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74" r:id="rId3"/>
    <p:sldId id="286" r:id="rId4"/>
    <p:sldId id="287" r:id="rId5"/>
    <p:sldId id="288" r:id="rId6"/>
    <p:sldId id="256" r:id="rId7"/>
    <p:sldId id="257" r:id="rId8"/>
    <p:sldId id="258" r:id="rId9"/>
    <p:sldId id="259" r:id="rId10"/>
    <p:sldId id="277" r:id="rId11"/>
    <p:sldId id="264" r:id="rId12"/>
    <p:sldId id="265" r:id="rId13"/>
    <p:sldId id="279" r:id="rId14"/>
    <p:sldId id="280" r:id="rId15"/>
    <p:sldId id="284" r:id="rId16"/>
    <p:sldId id="282" r:id="rId17"/>
    <p:sldId id="266" r:id="rId18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rushotham\project\QM-RXn\DFEC_B3LYP\DFEC_B3LYP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______5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rushotham\project\MD\takenaka_DFEC\10%20inputs\PE%20input\PE_tota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rushotham\project\QM-RXn\DFEC_B3LYP\DFEC_B3LYP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rushotham\project\MD\takenaka_DFEC\10%20inputs\number%20analysis\Number_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4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rushotham\project\MD\takenaka_DFEC\10%20inputs\mass%20density\Mass%20density-Z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rushotham\project\MD\takenaka_DFEC\10%20inputs\number%20analysis\Number_analys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64736650314501E-2"/>
          <c:y val="1.3195239990496325E-2"/>
          <c:w val="0.90296677354616517"/>
          <c:h val="0.94714715714508391"/>
        </c:manualLayout>
      </c:layout>
      <c:lineChart>
        <c:grouping val="standard"/>
        <c:varyColors val="0"/>
        <c:ser>
          <c:idx val="0"/>
          <c:order val="0"/>
          <c:spPr>
            <a:ln w="158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dash"/>
            <c:size val="20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strRef>
              <c:extLst>
                <c:ext xmlns:c15="http://schemas.microsoft.com/office/drawing/2012/chart" uri="{02D57815-91ED-43cb-92C2-25804820EDAC}">
                  <c15:fullRef>
                    <c15:sqref>'yellow route'!$A$2:$A$7</c15:sqref>
                  </c15:fullRef>
                </c:ext>
              </c:extLst>
              <c:f>'yellow route'!$A$2:$A$5</c:f>
              <c:strCache>
                <c:ptCount val="4"/>
                <c:pt idx="0">
                  <c:v>DF1_Na</c:v>
                </c:pt>
                <c:pt idx="1">
                  <c:v>DF1_Na_IN1</c:v>
                </c:pt>
                <c:pt idx="2">
                  <c:v>DF_Na_TS1</c:v>
                </c:pt>
                <c:pt idx="3">
                  <c:v>DF1_Na_IN2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'yellow route'!$C$2:$C$7</c15:sqref>
                  </c15:fullRef>
                </c:ext>
              </c:extLst>
              <c:f>'yellow route'!$C$2:$C$5</c:f>
              <c:numCache>
                <c:formatCode>0.0000_ </c:formatCode>
                <c:ptCount val="4"/>
                <c:pt idx="0">
                  <c:v>0</c:v>
                </c:pt>
                <c:pt idx="1">
                  <c:v>-5.3288671498576869</c:v>
                </c:pt>
                <c:pt idx="2">
                  <c:v>16.407660324008745</c:v>
                </c:pt>
                <c:pt idx="3">
                  <c:v>-15.330860297187831</c:v>
                </c:pt>
              </c:numCache>
            </c:numRef>
          </c:val>
          <c:smooth val="0"/>
        </c:ser>
        <c:ser>
          <c:idx val="1"/>
          <c:order val="1"/>
          <c:spPr>
            <a:ln w="158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dash"/>
            <c:size val="20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extLst>
                <c:ext xmlns:c15="http://schemas.microsoft.com/office/drawing/2012/chart" uri="{02D57815-91ED-43cb-92C2-25804820EDAC}">
                  <c15:fullRef>
                    <c15:sqref>'yellow route'!$A$2:$A$7</c15:sqref>
                  </c15:fullRef>
                </c:ext>
              </c:extLst>
              <c:f>'yellow route'!$A$2:$A$5</c:f>
              <c:strCache>
                <c:ptCount val="4"/>
                <c:pt idx="0">
                  <c:v>DF1_Na</c:v>
                </c:pt>
                <c:pt idx="1">
                  <c:v>DF1_Na_IN1</c:v>
                </c:pt>
                <c:pt idx="2">
                  <c:v>DF_Na_TS1</c:v>
                </c:pt>
                <c:pt idx="3">
                  <c:v>DF1_Na_IN2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'yellow route'!$E$2:$E$7</c15:sqref>
                  </c15:fullRef>
                </c:ext>
              </c:extLst>
              <c:f>'yellow route'!$E$2:$E$5</c:f>
              <c:numCache>
                <c:formatCode>0.0000_ </c:formatCode>
                <c:ptCount val="4"/>
                <c:pt idx="0">
                  <c:v>0</c:v>
                </c:pt>
                <c:pt idx="1">
                  <c:v>-21.053100000000001</c:v>
                </c:pt>
                <c:pt idx="2">
                  <c:v>-6.7808999999999999</c:v>
                </c:pt>
                <c:pt idx="3">
                  <c:v>-40.506500000000003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41552"/>
        <c:axId val="111826384"/>
      </c:lineChart>
      <c:catAx>
        <c:axId val="46141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826384"/>
        <c:crosses val="autoZero"/>
        <c:auto val="1"/>
        <c:lblAlgn val="ctr"/>
        <c:lblOffset val="100"/>
        <c:noMultiLvlLbl val="0"/>
      </c:catAx>
      <c:valAx>
        <c:axId val="111826384"/>
        <c:scaling>
          <c:orientation val="minMax"/>
          <c:max val="20"/>
          <c:min val="-50"/>
        </c:scaling>
        <c:delete val="0"/>
        <c:axPos val="l"/>
        <c:numFmt formatCode="0_ " sourceLinked="0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endParaRPr lang="ja-JP"/>
          </a:p>
        </c:txPr>
        <c:crossAx val="4614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703141811921676E-2"/>
          <c:y val="3.1336465545664362E-2"/>
          <c:w val="0.83569345544998286"/>
          <c:h val="0.82448763600395647"/>
        </c:manualLayout>
      </c:layout>
      <c:scatterChart>
        <c:scatterStyle val="smooth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G_平均!$U$2:$U$52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G_平均!$V$2:$V$52</c:f>
              <c:numCache>
                <c:formatCode>General</c:formatCode>
                <c:ptCount val="51"/>
                <c:pt idx="0">
                  <c:v>0</c:v>
                </c:pt>
                <c:pt idx="1">
                  <c:v>1.1737089201877897E-2</c:v>
                </c:pt>
                <c:pt idx="2">
                  <c:v>2.7042887958380901E-2</c:v>
                </c:pt>
                <c:pt idx="3">
                  <c:v>4.1397030833650532E-2</c:v>
                </c:pt>
                <c:pt idx="4">
                  <c:v>5.2420378124603456E-2</c:v>
                </c:pt>
                <c:pt idx="5">
                  <c:v>6.5822865118639759E-2</c:v>
                </c:pt>
                <c:pt idx="6">
                  <c:v>7.8273696231442744E-2</c:v>
                </c:pt>
                <c:pt idx="7">
                  <c:v>9.00900900900901E-2</c:v>
                </c:pt>
                <c:pt idx="8">
                  <c:v>0.10190648394873751</c:v>
                </c:pt>
                <c:pt idx="9">
                  <c:v>0.11221608932876538</c:v>
                </c:pt>
                <c:pt idx="10">
                  <c:v>0.12268430402233223</c:v>
                </c:pt>
                <c:pt idx="11">
                  <c:v>0.13386626062682402</c:v>
                </c:pt>
                <c:pt idx="12">
                  <c:v>0.14615848242608803</c:v>
                </c:pt>
                <c:pt idx="13">
                  <c:v>0.15464408070041871</c:v>
                </c:pt>
                <c:pt idx="14">
                  <c:v>0.1664604745590661</c:v>
                </c:pt>
                <c:pt idx="15">
                  <c:v>0.1766114706255551</c:v>
                </c:pt>
                <c:pt idx="16">
                  <c:v>0.18525567821342467</c:v>
                </c:pt>
                <c:pt idx="17">
                  <c:v>0.19278962060652199</c:v>
                </c:pt>
                <c:pt idx="18">
                  <c:v>0.20103730491054439</c:v>
                </c:pt>
                <c:pt idx="19">
                  <c:v>0.20754028676563888</c:v>
                </c:pt>
                <c:pt idx="20">
                  <c:v>0.2115848242608806</c:v>
                </c:pt>
                <c:pt idx="21">
                  <c:v>0.21467770587488899</c:v>
                </c:pt>
                <c:pt idx="22">
                  <c:v>0.21737406420505009</c:v>
                </c:pt>
                <c:pt idx="23">
                  <c:v>0.2190394619972085</c:v>
                </c:pt>
                <c:pt idx="24">
                  <c:v>0.21991181322167233</c:v>
                </c:pt>
                <c:pt idx="25">
                  <c:v>0.22046694581905854</c:v>
                </c:pt>
                <c:pt idx="26">
                  <c:v>0.22110138307321406</c:v>
                </c:pt>
                <c:pt idx="27">
                  <c:v>0.22118068772998353</c:v>
                </c:pt>
                <c:pt idx="28">
                  <c:v>0.22125999238675298</c:v>
                </c:pt>
                <c:pt idx="29">
                  <c:v>0.22141860170029182</c:v>
                </c:pt>
                <c:pt idx="30">
                  <c:v>0.22149790635706129</c:v>
                </c:pt>
                <c:pt idx="31">
                  <c:v>0.22173582032736969</c:v>
                </c:pt>
                <c:pt idx="32">
                  <c:v>0.22213234361121686</c:v>
                </c:pt>
                <c:pt idx="33">
                  <c:v>0.22213234361121686</c:v>
                </c:pt>
                <c:pt idx="34">
                  <c:v>0.22244956223829457</c:v>
                </c:pt>
                <c:pt idx="35">
                  <c:v>0.22276678086537244</c:v>
                </c:pt>
                <c:pt idx="36">
                  <c:v>0.22348052277629743</c:v>
                </c:pt>
                <c:pt idx="37">
                  <c:v>0.22363913208983635</c:v>
                </c:pt>
                <c:pt idx="38">
                  <c:v>0.22419426468722242</c:v>
                </c:pt>
                <c:pt idx="39">
                  <c:v>0.22443217865753071</c:v>
                </c:pt>
                <c:pt idx="40">
                  <c:v>0.22474939728460858</c:v>
                </c:pt>
                <c:pt idx="41">
                  <c:v>0.22482870194137802</c:v>
                </c:pt>
                <c:pt idx="42">
                  <c:v>0.22506661591168639</c:v>
                </c:pt>
                <c:pt idx="43">
                  <c:v>0.22506661591168639</c:v>
                </c:pt>
                <c:pt idx="44">
                  <c:v>0.22530452988199468</c:v>
                </c:pt>
                <c:pt idx="45">
                  <c:v>0.2254631391955336</c:v>
                </c:pt>
                <c:pt idx="46">
                  <c:v>0.22554244385230299</c:v>
                </c:pt>
                <c:pt idx="47">
                  <c:v>0.22578035782261133</c:v>
                </c:pt>
                <c:pt idx="48">
                  <c:v>0.22625618576322806</c:v>
                </c:pt>
                <c:pt idx="49">
                  <c:v>0.22649409973353632</c:v>
                </c:pt>
                <c:pt idx="50">
                  <c:v>0.22649409973353632</c:v>
                </c:pt>
              </c:numCache>
            </c:numRef>
          </c:yVal>
          <c:smooth val="1"/>
        </c:ser>
        <c:ser>
          <c:idx val="2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G_平均!$U$2:$U$52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G_平均!$X$2:$X$52</c:f>
              <c:numCache>
                <c:formatCode>General</c:formatCode>
                <c:ptCount val="51"/>
                <c:pt idx="0">
                  <c:v>0</c:v>
                </c:pt>
                <c:pt idx="1">
                  <c:v>1.2292221799264067E-2</c:v>
                </c:pt>
                <c:pt idx="2">
                  <c:v>2.8311762466692047E-2</c:v>
                </c:pt>
                <c:pt idx="3">
                  <c:v>4.2824514655500592E-2</c:v>
                </c:pt>
                <c:pt idx="4">
                  <c:v>5.654422027661464E-2</c:v>
                </c:pt>
                <c:pt idx="5">
                  <c:v>6.8757137419109257E-2</c:v>
                </c:pt>
                <c:pt idx="6">
                  <c:v>8.1683796472528866E-2</c:v>
                </c:pt>
                <c:pt idx="7">
                  <c:v>9.4055322928562404E-2</c:v>
                </c:pt>
                <c:pt idx="8">
                  <c:v>0.10603032610074867</c:v>
                </c:pt>
                <c:pt idx="9">
                  <c:v>0.11705367339170153</c:v>
                </c:pt>
                <c:pt idx="10">
                  <c:v>0.12791841136911561</c:v>
                </c:pt>
                <c:pt idx="11">
                  <c:v>0.13862454003299071</c:v>
                </c:pt>
                <c:pt idx="12">
                  <c:v>0.14940997335363532</c:v>
                </c:pt>
                <c:pt idx="13">
                  <c:v>0.15892653216596875</c:v>
                </c:pt>
                <c:pt idx="14">
                  <c:v>0.16876030960538002</c:v>
                </c:pt>
                <c:pt idx="15">
                  <c:v>0.17534259611724404</c:v>
                </c:pt>
                <c:pt idx="16">
                  <c:v>0.18010087552341075</c:v>
                </c:pt>
                <c:pt idx="17">
                  <c:v>0.18430402233219131</c:v>
                </c:pt>
                <c:pt idx="18">
                  <c:v>0.18731759928943029</c:v>
                </c:pt>
                <c:pt idx="19">
                  <c:v>0.18906230173835809</c:v>
                </c:pt>
                <c:pt idx="20">
                  <c:v>0.18993465296282191</c:v>
                </c:pt>
                <c:pt idx="21">
                  <c:v>0.19080700418728586</c:v>
                </c:pt>
                <c:pt idx="22">
                  <c:v>0.19144144144144146</c:v>
                </c:pt>
                <c:pt idx="23">
                  <c:v>0.19191726938205811</c:v>
                </c:pt>
                <c:pt idx="24">
                  <c:v>0.19239309732267482</c:v>
                </c:pt>
                <c:pt idx="25">
                  <c:v>0.19294822992006092</c:v>
                </c:pt>
                <c:pt idx="26">
                  <c:v>0.19326544854713873</c:v>
                </c:pt>
                <c:pt idx="27">
                  <c:v>0.19366197183098585</c:v>
                </c:pt>
                <c:pt idx="28">
                  <c:v>0.19405849511483314</c:v>
                </c:pt>
                <c:pt idx="29">
                  <c:v>0.19437571374191095</c:v>
                </c:pt>
                <c:pt idx="30">
                  <c:v>0.19485154168252758</c:v>
                </c:pt>
                <c:pt idx="31">
                  <c:v>0.1950101509960665</c:v>
                </c:pt>
                <c:pt idx="32">
                  <c:v>0.19540667427991368</c:v>
                </c:pt>
                <c:pt idx="33">
                  <c:v>0.19548597893668312</c:v>
                </c:pt>
                <c:pt idx="34">
                  <c:v>0.1955652835934526</c:v>
                </c:pt>
                <c:pt idx="35">
                  <c:v>0.1955652835934526</c:v>
                </c:pt>
                <c:pt idx="36">
                  <c:v>0.19564458825022207</c:v>
                </c:pt>
                <c:pt idx="37">
                  <c:v>0.19580319756376097</c:v>
                </c:pt>
                <c:pt idx="38">
                  <c:v>0.19588250222053039</c:v>
                </c:pt>
                <c:pt idx="39">
                  <c:v>0.19635833016114704</c:v>
                </c:pt>
                <c:pt idx="40">
                  <c:v>0.19659624413145543</c:v>
                </c:pt>
                <c:pt idx="41">
                  <c:v>0.19675485344499433</c:v>
                </c:pt>
                <c:pt idx="42">
                  <c:v>0.19683415810176377</c:v>
                </c:pt>
                <c:pt idx="43">
                  <c:v>0.19707207207207203</c:v>
                </c:pt>
                <c:pt idx="44">
                  <c:v>0.19715137672884148</c:v>
                </c:pt>
                <c:pt idx="45">
                  <c:v>0.19715137672884148</c:v>
                </c:pt>
                <c:pt idx="46">
                  <c:v>0.19715137672884148</c:v>
                </c:pt>
                <c:pt idx="47">
                  <c:v>0.19738929069914987</c:v>
                </c:pt>
                <c:pt idx="48">
                  <c:v>0.19778581398299705</c:v>
                </c:pt>
                <c:pt idx="49">
                  <c:v>0.19778581398299705</c:v>
                </c:pt>
                <c:pt idx="50">
                  <c:v>0.19778581398299705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572832"/>
        <c:axId val="187573392"/>
      </c:scatterChart>
      <c:valAx>
        <c:axId val="187572832"/>
        <c:scaling>
          <c:orientation val="minMax"/>
          <c:max val="200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87573392"/>
        <c:crosses val="autoZero"/>
        <c:crossBetween val="midCat"/>
        <c:majorUnit val="500"/>
      </c:valAx>
      <c:valAx>
        <c:axId val="187573392"/>
        <c:scaling>
          <c:orientation val="minMax"/>
          <c:max val="0.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87572832"/>
        <c:crosses val="autoZero"/>
        <c:crossBetween val="midCat"/>
        <c:majorUnit val="0.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479173844057208"/>
          <c:y val="0.11398564897410943"/>
          <c:w val="4.1345036091295098E-2"/>
          <c:h val="0.17867141922486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dash"/>
            <c:size val="1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Sheet1!$B$19:$D$19</c:f>
              <c:strCache>
                <c:ptCount val="3"/>
                <c:pt idx="0">
                  <c:v>With DFEC</c:v>
                </c:pt>
                <c:pt idx="1">
                  <c:v>With FEC</c:v>
                </c:pt>
                <c:pt idx="2">
                  <c:v>PC</c:v>
                </c:pt>
              </c:strCache>
            </c:strRef>
          </c:cat>
          <c:val>
            <c:numRef>
              <c:f>Sheet1!$B$20:$D$20</c:f>
              <c:numCache>
                <c:formatCode>General</c:formatCode>
                <c:ptCount val="3"/>
                <c:pt idx="0">
                  <c:v>93720.572</c:v>
                </c:pt>
                <c:pt idx="1">
                  <c:v>102777.942</c:v>
                </c:pt>
                <c:pt idx="2">
                  <c:v>123365.016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764400"/>
        <c:axId val="201764960"/>
      </c:lineChart>
      <c:catAx>
        <c:axId val="20176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ja-JP" altLang="en-US"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201764960"/>
        <c:crosses val="autoZero"/>
        <c:auto val="1"/>
        <c:lblAlgn val="ctr"/>
        <c:lblOffset val="100"/>
        <c:noMultiLvlLbl val="0"/>
      </c:catAx>
      <c:valAx>
        <c:axId val="201764960"/>
        <c:scaling>
          <c:orientation val="minMax"/>
          <c:max val="130000"/>
          <c:min val="85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ja-JP" altLang="en-US"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201764400"/>
        <c:crosses val="autoZero"/>
        <c:crossBetween val="between"/>
        <c:majorUnit val="100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982617992563062E-2"/>
          <c:y val="3.2726526746719491E-2"/>
          <c:w val="0.93907659066100935"/>
          <c:h val="0.88223204091084229"/>
        </c:manualLayout>
      </c:layout>
      <c:lineChart>
        <c:grouping val="standard"/>
        <c:varyColors val="0"/>
        <c:ser>
          <c:idx val="0"/>
          <c:order val="0"/>
          <c:tx>
            <c:strRef>
              <c:f>'green route_new'!$I$3</c:f>
              <c:strCache>
                <c:ptCount val="1"/>
                <c:pt idx="0">
                  <c:v>Gas phase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dash"/>
            <c:size val="1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'green route_new'!$H$4:$H$14</c:f>
              <c:strCache>
                <c:ptCount val="11"/>
                <c:pt idx="0">
                  <c:v>DFEC_A</c:v>
                </c:pt>
                <c:pt idx="1">
                  <c:v>DFEC_TS1</c:v>
                </c:pt>
                <c:pt idx="2">
                  <c:v>DFEC_F</c:v>
                </c:pt>
                <c:pt idx="3">
                  <c:v>DFEC_TS2</c:v>
                </c:pt>
                <c:pt idx="4">
                  <c:v>DFEC_G</c:v>
                </c:pt>
                <c:pt idx="5">
                  <c:v>DFEC_H</c:v>
                </c:pt>
                <c:pt idx="6">
                  <c:v>DFEC_TS3</c:v>
                </c:pt>
                <c:pt idx="7">
                  <c:v>DFEC_C2OF_CO2</c:v>
                </c:pt>
                <c:pt idx="8">
                  <c:v>DFEC_C2F_NaF</c:v>
                </c:pt>
                <c:pt idx="9">
                  <c:v>DFEC_C2F_NaF_TS</c:v>
                </c:pt>
                <c:pt idx="10">
                  <c:v>DFEC_CHO_NaF</c:v>
                </c:pt>
              </c:strCache>
            </c:strRef>
          </c:cat>
          <c:val>
            <c:numRef>
              <c:f>'green route_new'!$I$4:$I$14</c:f>
              <c:numCache>
                <c:formatCode>0.000_ </c:formatCode>
                <c:ptCount val="11"/>
                <c:pt idx="0">
                  <c:v>0</c:v>
                </c:pt>
                <c:pt idx="1">
                  <c:v>14.302</c:v>
                </c:pt>
                <c:pt idx="2">
                  <c:v>3.6539999999999999</c:v>
                </c:pt>
                <c:pt idx="3">
                  <c:v>4.548</c:v>
                </c:pt>
                <c:pt idx="4">
                  <c:v>2.8460000000000001</c:v>
                </c:pt>
                <c:pt idx="5">
                  <c:v>26.11</c:v>
                </c:pt>
                <c:pt idx="6">
                  <c:v>33.322000000000003</c:v>
                </c:pt>
                <c:pt idx="7">
                  <c:v>-8.0069999999999997</c:v>
                </c:pt>
                <c:pt idx="8" formatCode="General">
                  <c:v>-13.746</c:v>
                </c:pt>
                <c:pt idx="9" formatCode="General">
                  <c:v>25.852</c:v>
                </c:pt>
                <c:pt idx="10" formatCode="General">
                  <c:v>6.7770000000000001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'green route_new'!$J$3</c:f>
              <c:strCache>
                <c:ptCount val="1"/>
                <c:pt idx="0">
                  <c:v>Solvent phase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dash"/>
            <c:size val="1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'green route_new'!$H$4:$H$14</c:f>
              <c:strCache>
                <c:ptCount val="11"/>
                <c:pt idx="0">
                  <c:v>DFEC_A</c:v>
                </c:pt>
                <c:pt idx="1">
                  <c:v>DFEC_TS1</c:v>
                </c:pt>
                <c:pt idx="2">
                  <c:v>DFEC_F</c:v>
                </c:pt>
                <c:pt idx="3">
                  <c:v>DFEC_TS2</c:v>
                </c:pt>
                <c:pt idx="4">
                  <c:v>DFEC_G</c:v>
                </c:pt>
                <c:pt idx="5">
                  <c:v>DFEC_H</c:v>
                </c:pt>
                <c:pt idx="6">
                  <c:v>DFEC_TS3</c:v>
                </c:pt>
                <c:pt idx="7">
                  <c:v>DFEC_C2OF_CO2</c:v>
                </c:pt>
                <c:pt idx="8">
                  <c:v>DFEC_C2F_NaF</c:v>
                </c:pt>
                <c:pt idx="9">
                  <c:v>DFEC_C2F_NaF_TS</c:v>
                </c:pt>
                <c:pt idx="10">
                  <c:v>DFEC_CHO_NaF</c:v>
                </c:pt>
              </c:strCache>
            </c:strRef>
          </c:cat>
          <c:val>
            <c:numRef>
              <c:f>'green route_new'!$J$4:$J$14</c:f>
              <c:numCache>
                <c:formatCode>General</c:formatCode>
                <c:ptCount val="11"/>
                <c:pt idx="0">
                  <c:v>0</c:v>
                </c:pt>
                <c:pt idx="1">
                  <c:v>1.645</c:v>
                </c:pt>
                <c:pt idx="2">
                  <c:v>-15.327999999999999</c:v>
                </c:pt>
                <c:pt idx="3">
                  <c:v>-13.414</c:v>
                </c:pt>
                <c:pt idx="4">
                  <c:v>-17.734999999999999</c:v>
                </c:pt>
                <c:pt idx="5">
                  <c:v>-10.436999999999999</c:v>
                </c:pt>
                <c:pt idx="6">
                  <c:v>-3.5529999999999999</c:v>
                </c:pt>
                <c:pt idx="7">
                  <c:v>-44.487000000000002</c:v>
                </c:pt>
                <c:pt idx="8">
                  <c:v>-38.670999999999999</c:v>
                </c:pt>
                <c:pt idx="9">
                  <c:v>8.8510000000000009</c:v>
                </c:pt>
                <c:pt idx="10">
                  <c:v>-4.7439999999999998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830864"/>
        <c:axId val="111831424"/>
      </c:lineChart>
      <c:catAx>
        <c:axId val="111830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831424"/>
        <c:crosses val="autoZero"/>
        <c:auto val="1"/>
        <c:lblAlgn val="ctr"/>
        <c:lblOffset val="100"/>
        <c:noMultiLvlLbl val="0"/>
      </c:catAx>
      <c:valAx>
        <c:axId val="111831424"/>
        <c:scaling>
          <c:orientation val="minMax"/>
          <c:max val="45"/>
          <c:min val="-45"/>
        </c:scaling>
        <c:delete val="0"/>
        <c:axPos val="l"/>
        <c:numFmt formatCode="0_ " sourceLinked="0"/>
        <c:majorTickMark val="out"/>
        <c:minorTickMark val="out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endParaRPr lang="ja-JP"/>
          </a:p>
        </c:txPr>
        <c:crossAx val="111830864"/>
        <c:crosses val="autoZero"/>
        <c:crossBetween val="between"/>
        <c:minorUnit val="2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624546397968401E-2"/>
          <c:y val="2.2840332545687479E-2"/>
          <c:w val="0.14650205872002975"/>
          <c:h val="8.0144508104920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Comic Sans MS" panose="030F0702030302020204" pitchFamily="66" charset="0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502806584573235E-2"/>
          <c:y val="5.2684365781710915E-2"/>
          <c:w val="0.79493234029270643"/>
          <c:h val="0.82845376628806355"/>
        </c:manualLayout>
      </c:layout>
      <c:scatterChart>
        <c:scatterStyle val="lineMarker"/>
        <c:varyColors val="0"/>
        <c:ser>
          <c:idx val="3"/>
          <c:order val="1"/>
          <c:tx>
            <c:v> </c:v>
          </c:tx>
          <c:spPr>
            <a:ln>
              <a:solidFill>
                <a:srgbClr val="92D050"/>
              </a:solidFill>
            </a:ln>
          </c:spPr>
          <c:marker>
            <c:symbol val="circle"/>
            <c:size val="4"/>
            <c:spPr>
              <a:solidFill>
                <a:srgbClr val="92D05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G_誤差!$W$2:$W$52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9.0072775437766026E-2</c:v>
                  </c:pt>
                  <c:pt idx="2">
                    <c:v>0.22556564289633124</c:v>
                  </c:pt>
                  <c:pt idx="3">
                    <c:v>0.32937697718080172</c:v>
                  </c:pt>
                  <c:pt idx="4">
                    <c:v>0.48912396729822594</c:v>
                  </c:pt>
                  <c:pt idx="5">
                    <c:v>0.35190184831134674</c:v>
                  </c:pt>
                  <c:pt idx="6">
                    <c:v>0.46540416035786092</c:v>
                  </c:pt>
                  <c:pt idx="7">
                    <c:v>0.51767173963861146</c:v>
                  </c:pt>
                  <c:pt idx="8">
                    <c:v>0.62625577408957089</c:v>
                  </c:pt>
                  <c:pt idx="9">
                    <c:v>0.40406481420051377</c:v>
                  </c:pt>
                  <c:pt idx="10">
                    <c:v>0.5173679238136053</c:v>
                  </c:pt>
                  <c:pt idx="11">
                    <c:v>0.67222100075437252</c:v>
                  </c:pt>
                  <c:pt idx="12">
                    <c:v>0.72549675416599479</c:v>
                  </c:pt>
                  <c:pt idx="13">
                    <c:v>0.84484587478895612</c:v>
                  </c:pt>
                  <c:pt idx="14">
                    <c:v>1.0897971949182772</c:v>
                  </c:pt>
                  <c:pt idx="15">
                    <c:v>1.0077933936294956</c:v>
                  </c:pt>
                  <c:pt idx="16">
                    <c:v>1.1068896154116286</c:v>
                  </c:pt>
                  <c:pt idx="17">
                    <c:v>0.89684415802106798</c:v>
                  </c:pt>
                  <c:pt idx="18">
                    <c:v>0.64153497069396914</c:v>
                  </c:pt>
                  <c:pt idx="19">
                    <c:v>0.56188902372536331</c:v>
                  </c:pt>
                  <c:pt idx="20">
                    <c:v>0.43465897747889609</c:v>
                  </c:pt>
                  <c:pt idx="21">
                    <c:v>0.33692814659066112</c:v>
                  </c:pt>
                  <c:pt idx="22">
                    <c:v>0.26350158174464139</c:v>
                  </c:pt>
                  <c:pt idx="23">
                    <c:v>0.26122429088949062</c:v>
                  </c:pt>
                  <c:pt idx="24">
                    <c:v>0.28472470294087426</c:v>
                  </c:pt>
                  <c:pt idx="25">
                    <c:v>0.27745298319591266</c:v>
                  </c:pt>
                  <c:pt idx="26">
                    <c:v>0.26492978506043119</c:v>
                  </c:pt>
                  <c:pt idx="27">
                    <c:v>0.22764719094035218</c:v>
                  </c:pt>
                  <c:pt idx="28">
                    <c:v>0.22486751171738714</c:v>
                  </c:pt>
                  <c:pt idx="29">
                    <c:v>0.22500731124081821</c:v>
                  </c:pt>
                  <c:pt idx="30">
                    <c:v>0.21631426368775941</c:v>
                  </c:pt>
                  <c:pt idx="31">
                    <c:v>0.22205303895444739</c:v>
                  </c:pt>
                  <c:pt idx="32">
                    <c:v>0.22723240676777062</c:v>
                  </c:pt>
                  <c:pt idx="33">
                    <c:v>0.21920243244964555</c:v>
                  </c:pt>
                  <c:pt idx="34">
                    <c:v>0.22486751171738714</c:v>
                  </c:pt>
                  <c:pt idx="35">
                    <c:v>0.22486751171738714</c:v>
                  </c:pt>
                  <c:pt idx="36">
                    <c:v>0.21934584262687687</c:v>
                  </c:pt>
                  <c:pt idx="37">
                    <c:v>0.22764719094035218</c:v>
                  </c:pt>
                  <c:pt idx="38">
                    <c:v>0.22764719094035218</c:v>
                  </c:pt>
                  <c:pt idx="39">
                    <c:v>0.24106528602922633</c:v>
                  </c:pt>
                  <c:pt idx="40">
                    <c:v>0.25587276051423802</c:v>
                  </c:pt>
                  <c:pt idx="41">
                    <c:v>0.25587276051423802</c:v>
                  </c:pt>
                  <c:pt idx="42">
                    <c:v>0.27299699400549587</c:v>
                  </c:pt>
                  <c:pt idx="43">
                    <c:v>0.27299699400549587</c:v>
                  </c:pt>
                  <c:pt idx="44">
                    <c:v>0.28417194624998282</c:v>
                  </c:pt>
                  <c:pt idx="45">
                    <c:v>0.23256690614476558</c:v>
                  </c:pt>
                  <c:pt idx="46">
                    <c:v>0.23256690614476558</c:v>
                  </c:pt>
                  <c:pt idx="47">
                    <c:v>0.22984673179465548</c:v>
                  </c:pt>
                  <c:pt idx="48">
                    <c:v>0.22833682351363987</c:v>
                  </c:pt>
                  <c:pt idx="49">
                    <c:v>0.20512176685029759</c:v>
                  </c:pt>
                  <c:pt idx="50">
                    <c:v>0.19115548142992558</c:v>
                  </c:pt>
                </c:numCache>
              </c:numRef>
            </c:plus>
            <c:minus>
              <c:numRef>
                <c:f>G_誤差!$W$2:$W$52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9.0072775437766026E-2</c:v>
                  </c:pt>
                  <c:pt idx="2">
                    <c:v>0.22556564289633124</c:v>
                  </c:pt>
                  <c:pt idx="3">
                    <c:v>0.32937697718080172</c:v>
                  </c:pt>
                  <c:pt idx="4">
                    <c:v>0.48912396729822594</c:v>
                  </c:pt>
                  <c:pt idx="5">
                    <c:v>0.35190184831134674</c:v>
                  </c:pt>
                  <c:pt idx="6">
                    <c:v>0.46540416035786092</c:v>
                  </c:pt>
                  <c:pt idx="7">
                    <c:v>0.51767173963861146</c:v>
                  </c:pt>
                  <c:pt idx="8">
                    <c:v>0.62625577408957089</c:v>
                  </c:pt>
                  <c:pt idx="9">
                    <c:v>0.40406481420051377</c:v>
                  </c:pt>
                  <c:pt idx="10">
                    <c:v>0.5173679238136053</c:v>
                  </c:pt>
                  <c:pt idx="11">
                    <c:v>0.67222100075437252</c:v>
                  </c:pt>
                  <c:pt idx="12">
                    <c:v>0.72549675416599479</c:v>
                  </c:pt>
                  <c:pt idx="13">
                    <c:v>0.84484587478895612</c:v>
                  </c:pt>
                  <c:pt idx="14">
                    <c:v>1.0897971949182772</c:v>
                  </c:pt>
                  <c:pt idx="15">
                    <c:v>1.0077933936294956</c:v>
                  </c:pt>
                  <c:pt idx="16">
                    <c:v>1.1068896154116286</c:v>
                  </c:pt>
                  <c:pt idx="17">
                    <c:v>0.89684415802106798</c:v>
                  </c:pt>
                  <c:pt idx="18">
                    <c:v>0.64153497069396914</c:v>
                  </c:pt>
                  <c:pt idx="19">
                    <c:v>0.56188902372536331</c:v>
                  </c:pt>
                  <c:pt idx="20">
                    <c:v>0.43465897747889609</c:v>
                  </c:pt>
                  <c:pt idx="21">
                    <c:v>0.33692814659066112</c:v>
                  </c:pt>
                  <c:pt idx="22">
                    <c:v>0.26350158174464139</c:v>
                  </c:pt>
                  <c:pt idx="23">
                    <c:v>0.26122429088949062</c:v>
                  </c:pt>
                  <c:pt idx="24">
                    <c:v>0.28472470294087426</c:v>
                  </c:pt>
                  <c:pt idx="25">
                    <c:v>0.27745298319591266</c:v>
                  </c:pt>
                  <c:pt idx="26">
                    <c:v>0.26492978506043119</c:v>
                  </c:pt>
                  <c:pt idx="27">
                    <c:v>0.22764719094035218</c:v>
                  </c:pt>
                  <c:pt idx="28">
                    <c:v>0.22486751171738714</c:v>
                  </c:pt>
                  <c:pt idx="29">
                    <c:v>0.22500731124081821</c:v>
                  </c:pt>
                  <c:pt idx="30">
                    <c:v>0.21631426368775941</c:v>
                  </c:pt>
                  <c:pt idx="31">
                    <c:v>0.22205303895444739</c:v>
                  </c:pt>
                  <c:pt idx="32">
                    <c:v>0.22723240676777062</c:v>
                  </c:pt>
                  <c:pt idx="33">
                    <c:v>0.21920243244964555</c:v>
                  </c:pt>
                  <c:pt idx="34">
                    <c:v>0.22486751171738714</c:v>
                  </c:pt>
                  <c:pt idx="35">
                    <c:v>0.22486751171738714</c:v>
                  </c:pt>
                  <c:pt idx="36">
                    <c:v>0.21934584262687687</c:v>
                  </c:pt>
                  <c:pt idx="37">
                    <c:v>0.22764719094035218</c:v>
                  </c:pt>
                  <c:pt idx="38">
                    <c:v>0.22764719094035218</c:v>
                  </c:pt>
                  <c:pt idx="39">
                    <c:v>0.24106528602922633</c:v>
                  </c:pt>
                  <c:pt idx="40">
                    <c:v>0.25587276051423802</c:v>
                  </c:pt>
                  <c:pt idx="41">
                    <c:v>0.25587276051423802</c:v>
                  </c:pt>
                  <c:pt idx="42">
                    <c:v>0.27299699400549587</c:v>
                  </c:pt>
                  <c:pt idx="43">
                    <c:v>0.27299699400549587</c:v>
                  </c:pt>
                  <c:pt idx="44">
                    <c:v>0.28417194624998282</c:v>
                  </c:pt>
                  <c:pt idx="45">
                    <c:v>0.23256690614476558</c:v>
                  </c:pt>
                  <c:pt idx="46">
                    <c:v>0.23256690614476558</c:v>
                  </c:pt>
                  <c:pt idx="47">
                    <c:v>0.22984673179465548</c:v>
                  </c:pt>
                  <c:pt idx="48">
                    <c:v>0.22833682351363987</c:v>
                  </c:pt>
                  <c:pt idx="49">
                    <c:v>0.20512176685029759</c:v>
                  </c:pt>
                  <c:pt idx="50">
                    <c:v>0.19115548142992558</c:v>
                  </c:pt>
                </c:numCache>
              </c:numRef>
            </c:minus>
            <c:spPr>
              <a:ln>
                <a:solidFill>
                  <a:srgbClr val="92D05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G_平均!$C$2:$C$52</c:f>
              <c:numCache>
                <c:formatCode>0.000_ </c:formatCode>
                <c:ptCount val="51"/>
                <c:pt idx="0">
                  <c:v>0</c:v>
                </c:pt>
                <c:pt idx="1">
                  <c:v>0.8644207587869559</c:v>
                </c:pt>
                <c:pt idx="2">
                  <c:v>1.6733282578353001</c:v>
                </c:pt>
                <c:pt idx="3">
                  <c:v>2.4187920314680875</c:v>
                </c:pt>
                <c:pt idx="4">
                  <c:v>3.0452988199467073</c:v>
                </c:pt>
                <c:pt idx="5">
                  <c:v>3.3387260499936557</c:v>
                </c:pt>
                <c:pt idx="6">
                  <c:v>3.7749016622256057</c:v>
                </c:pt>
                <c:pt idx="7">
                  <c:v>4.100050754980332</c:v>
                </c:pt>
                <c:pt idx="8">
                  <c:v>4.2983123969039463</c:v>
                </c:pt>
                <c:pt idx="9">
                  <c:v>4.2665905341961681</c:v>
                </c:pt>
                <c:pt idx="10">
                  <c:v>4.2665905341961681</c:v>
                </c:pt>
                <c:pt idx="11">
                  <c:v>4.242799137165334</c:v>
                </c:pt>
                <c:pt idx="12">
                  <c:v>4.1159116863342211</c:v>
                </c:pt>
                <c:pt idx="13">
                  <c:v>3.8938586473797741</c:v>
                </c:pt>
                <c:pt idx="14">
                  <c:v>3.5369876919172691</c:v>
                </c:pt>
                <c:pt idx="15">
                  <c:v>2.783593452607537</c:v>
                </c:pt>
                <c:pt idx="16">
                  <c:v>2.4346529628219766</c:v>
                </c:pt>
                <c:pt idx="17">
                  <c:v>2.133295267098084</c:v>
                </c:pt>
                <c:pt idx="18">
                  <c:v>1.7922852429894682</c:v>
                </c:pt>
                <c:pt idx="19">
                  <c:v>1.5860931353889101</c:v>
                </c:pt>
                <c:pt idx="20">
                  <c:v>1.395761959142241</c:v>
                </c:pt>
                <c:pt idx="21">
                  <c:v>1.3085268366958507</c:v>
                </c:pt>
                <c:pt idx="22">
                  <c:v>1.2371526456033497</c:v>
                </c:pt>
                <c:pt idx="23">
                  <c:v>1.2292221799264051</c:v>
                </c:pt>
                <c:pt idx="24">
                  <c:v>1.1975003172186272</c:v>
                </c:pt>
                <c:pt idx="25">
                  <c:v>1.1578479888339044</c:v>
                </c:pt>
                <c:pt idx="26">
                  <c:v>1.1261261261261262</c:v>
                </c:pt>
                <c:pt idx="27">
                  <c:v>1.0785433320644588</c:v>
                </c:pt>
                <c:pt idx="28">
                  <c:v>1.0626824007105697</c:v>
                </c:pt>
                <c:pt idx="29">
                  <c:v>1.0706128663875143</c:v>
                </c:pt>
                <c:pt idx="30">
                  <c:v>1.0626824007105697</c:v>
                </c:pt>
                <c:pt idx="31">
                  <c:v>1.0626824007105697</c:v>
                </c:pt>
                <c:pt idx="32">
                  <c:v>1.0547519350336252</c:v>
                </c:pt>
                <c:pt idx="33">
                  <c:v>1.0626824007105697</c:v>
                </c:pt>
                <c:pt idx="34">
                  <c:v>1.0785433320644588</c:v>
                </c:pt>
                <c:pt idx="35">
                  <c:v>1.0785433320644588</c:v>
                </c:pt>
                <c:pt idx="36">
                  <c:v>1.0706128663875143</c:v>
                </c:pt>
                <c:pt idx="37">
                  <c:v>0.99923867529501331</c:v>
                </c:pt>
                <c:pt idx="38">
                  <c:v>0.99923867529501331</c:v>
                </c:pt>
                <c:pt idx="39">
                  <c:v>0.99923867529501331</c:v>
                </c:pt>
                <c:pt idx="40">
                  <c:v>1.0071691409719579</c:v>
                </c:pt>
                <c:pt idx="41">
                  <c:v>1.0071691409719579</c:v>
                </c:pt>
                <c:pt idx="42">
                  <c:v>0.99130820961806876</c:v>
                </c:pt>
                <c:pt idx="43">
                  <c:v>0.99130820961806876</c:v>
                </c:pt>
                <c:pt idx="44">
                  <c:v>0.9833777439411242</c:v>
                </c:pt>
                <c:pt idx="45">
                  <c:v>0.95165588123334599</c:v>
                </c:pt>
                <c:pt idx="46">
                  <c:v>0.95165588123334599</c:v>
                </c:pt>
                <c:pt idx="47">
                  <c:v>0.95165588123334599</c:v>
                </c:pt>
                <c:pt idx="48">
                  <c:v>0.95958634691029054</c:v>
                </c:pt>
                <c:pt idx="49">
                  <c:v>0.94372541555640144</c:v>
                </c:pt>
                <c:pt idx="50">
                  <c:v>0.92786448420251233</c:v>
                </c:pt>
              </c:numCache>
            </c:numRef>
          </c:yVal>
          <c:smooth val="0"/>
        </c:ser>
        <c:ser>
          <c:idx val="4"/>
          <c:order val="2"/>
          <c:tx>
            <c:v> </c:v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G_誤差!$Y$2:$Y$52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0</c:v>
                  </c:pt>
                  <c:pt idx="2">
                    <c:v>3.8851188662339456E-2</c:v>
                  </c:pt>
                  <c:pt idx="3">
                    <c:v>5.9346170961393566E-2</c:v>
                  </c:pt>
                  <c:pt idx="4">
                    <c:v>0.1200097223577398</c:v>
                  </c:pt>
                  <c:pt idx="5">
                    <c:v>0.17082745867067961</c:v>
                  </c:pt>
                  <c:pt idx="6">
                    <c:v>0.16710528094234137</c:v>
                  </c:pt>
                  <c:pt idx="7">
                    <c:v>0.1617503969544723</c:v>
                  </c:pt>
                  <c:pt idx="8">
                    <c:v>0.19441775587062651</c:v>
                  </c:pt>
                  <c:pt idx="9">
                    <c:v>0.16329828291122636</c:v>
                  </c:pt>
                  <c:pt idx="10">
                    <c:v>0.15880745142193872</c:v>
                  </c:pt>
                  <c:pt idx="11">
                    <c:v>0.15781427437930148</c:v>
                  </c:pt>
                  <c:pt idx="12">
                    <c:v>0.13827239384407666</c:v>
                  </c:pt>
                  <c:pt idx="13">
                    <c:v>0.10309605380027916</c:v>
                  </c:pt>
                  <c:pt idx="14">
                    <c:v>0.21338700747166775</c:v>
                  </c:pt>
                  <c:pt idx="15">
                    <c:v>0.19810296911554362</c:v>
                  </c:pt>
                  <c:pt idx="16">
                    <c:v>0.25587276051423807</c:v>
                  </c:pt>
                  <c:pt idx="17">
                    <c:v>0.26834989715278246</c:v>
                  </c:pt>
                  <c:pt idx="18">
                    <c:v>0.34027150667626149</c:v>
                  </c:pt>
                  <c:pt idx="19">
                    <c:v>0.39181637251096385</c:v>
                  </c:pt>
                  <c:pt idx="20">
                    <c:v>0.41390649507359112</c:v>
                  </c:pt>
                  <c:pt idx="21">
                    <c:v>0.46384750716564388</c:v>
                  </c:pt>
                  <c:pt idx="22">
                    <c:v>0.51370811891579904</c:v>
                  </c:pt>
                  <c:pt idx="23">
                    <c:v>0.50406828391291403</c:v>
                  </c:pt>
                  <c:pt idx="24">
                    <c:v>0.49582854435796814</c:v>
                  </c:pt>
                  <c:pt idx="25">
                    <c:v>0.50431776093086678</c:v>
                  </c:pt>
                  <c:pt idx="26">
                    <c:v>0.52154495138489343</c:v>
                  </c:pt>
                  <c:pt idx="27">
                    <c:v>0.52730142779721134</c:v>
                  </c:pt>
                  <c:pt idx="28">
                    <c:v>0.55223608547626202</c:v>
                  </c:pt>
                  <c:pt idx="29">
                    <c:v>0.55223608547626202</c:v>
                  </c:pt>
                  <c:pt idx="30">
                    <c:v>0.55223608547626202</c:v>
                  </c:pt>
                  <c:pt idx="31">
                    <c:v>0.55223608547626202</c:v>
                  </c:pt>
                  <c:pt idx="32">
                    <c:v>0.55058225344847678</c:v>
                  </c:pt>
                  <c:pt idx="33">
                    <c:v>0.55058225344847678</c:v>
                  </c:pt>
                  <c:pt idx="34">
                    <c:v>0.55058225344847678</c:v>
                  </c:pt>
                  <c:pt idx="35">
                    <c:v>0.55058225344847678</c:v>
                  </c:pt>
                  <c:pt idx="36">
                    <c:v>0.55902752025685531</c:v>
                  </c:pt>
                  <c:pt idx="37">
                    <c:v>0.55880246891107777</c:v>
                  </c:pt>
                  <c:pt idx="38">
                    <c:v>0.55880246891107777</c:v>
                  </c:pt>
                  <c:pt idx="39">
                    <c:v>0.55880246891107777</c:v>
                  </c:pt>
                  <c:pt idx="40">
                    <c:v>0.55880246891107777</c:v>
                  </c:pt>
                  <c:pt idx="41">
                    <c:v>0.55880246891107777</c:v>
                  </c:pt>
                  <c:pt idx="42">
                    <c:v>0.55874619191119579</c:v>
                  </c:pt>
                  <c:pt idx="43">
                    <c:v>0.55874619191119579</c:v>
                  </c:pt>
                  <c:pt idx="44">
                    <c:v>0.55970213134735092</c:v>
                  </c:pt>
                  <c:pt idx="45">
                    <c:v>0.55677291328727641</c:v>
                  </c:pt>
                  <c:pt idx="46">
                    <c:v>0.55677291328727641</c:v>
                  </c:pt>
                  <c:pt idx="47">
                    <c:v>0.55172335778854475</c:v>
                  </c:pt>
                  <c:pt idx="48">
                    <c:v>0.55172335778854475</c:v>
                  </c:pt>
                  <c:pt idx="49">
                    <c:v>0.55564217915249836</c:v>
                  </c:pt>
                  <c:pt idx="50">
                    <c:v>0.57165401887260814</c:v>
                  </c:pt>
                </c:numCache>
              </c:numRef>
            </c:plus>
            <c:minus>
              <c:numRef>
                <c:f>G_誤差!$Y$2:$Y$52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0</c:v>
                  </c:pt>
                  <c:pt idx="2">
                    <c:v>3.8851188662339456E-2</c:v>
                  </c:pt>
                  <c:pt idx="3">
                    <c:v>5.9346170961393566E-2</c:v>
                  </c:pt>
                  <c:pt idx="4">
                    <c:v>0.1200097223577398</c:v>
                  </c:pt>
                  <c:pt idx="5">
                    <c:v>0.17082745867067961</c:v>
                  </c:pt>
                  <c:pt idx="6">
                    <c:v>0.16710528094234137</c:v>
                  </c:pt>
                  <c:pt idx="7">
                    <c:v>0.1617503969544723</c:v>
                  </c:pt>
                  <c:pt idx="8">
                    <c:v>0.19441775587062651</c:v>
                  </c:pt>
                  <c:pt idx="9">
                    <c:v>0.16329828291122636</c:v>
                  </c:pt>
                  <c:pt idx="10">
                    <c:v>0.15880745142193872</c:v>
                  </c:pt>
                  <c:pt idx="11">
                    <c:v>0.15781427437930148</c:v>
                  </c:pt>
                  <c:pt idx="12">
                    <c:v>0.13827239384407666</c:v>
                  </c:pt>
                  <c:pt idx="13">
                    <c:v>0.10309605380027916</c:v>
                  </c:pt>
                  <c:pt idx="14">
                    <c:v>0.21338700747166775</c:v>
                  </c:pt>
                  <c:pt idx="15">
                    <c:v>0.19810296911554362</c:v>
                  </c:pt>
                  <c:pt idx="16">
                    <c:v>0.25587276051423807</c:v>
                  </c:pt>
                  <c:pt idx="17">
                    <c:v>0.26834989715278246</c:v>
                  </c:pt>
                  <c:pt idx="18">
                    <c:v>0.34027150667626149</c:v>
                  </c:pt>
                  <c:pt idx="19">
                    <c:v>0.39181637251096385</c:v>
                  </c:pt>
                  <c:pt idx="20">
                    <c:v>0.41390649507359112</c:v>
                  </c:pt>
                  <c:pt idx="21">
                    <c:v>0.46384750716564388</c:v>
                  </c:pt>
                  <c:pt idx="22">
                    <c:v>0.51370811891579904</c:v>
                  </c:pt>
                  <c:pt idx="23">
                    <c:v>0.50406828391291403</c:v>
                  </c:pt>
                  <c:pt idx="24">
                    <c:v>0.49582854435796814</c:v>
                  </c:pt>
                  <c:pt idx="25">
                    <c:v>0.50431776093086678</c:v>
                  </c:pt>
                  <c:pt idx="26">
                    <c:v>0.52154495138489343</c:v>
                  </c:pt>
                  <c:pt idx="27">
                    <c:v>0.52730142779721134</c:v>
                  </c:pt>
                  <c:pt idx="28">
                    <c:v>0.55223608547626202</c:v>
                  </c:pt>
                  <c:pt idx="29">
                    <c:v>0.55223608547626202</c:v>
                  </c:pt>
                  <c:pt idx="30">
                    <c:v>0.55223608547626202</c:v>
                  </c:pt>
                  <c:pt idx="31">
                    <c:v>0.55223608547626202</c:v>
                  </c:pt>
                  <c:pt idx="32">
                    <c:v>0.55058225344847678</c:v>
                  </c:pt>
                  <c:pt idx="33">
                    <c:v>0.55058225344847678</c:v>
                  </c:pt>
                  <c:pt idx="34">
                    <c:v>0.55058225344847678</c:v>
                  </c:pt>
                  <c:pt idx="35">
                    <c:v>0.55058225344847678</c:v>
                  </c:pt>
                  <c:pt idx="36">
                    <c:v>0.55902752025685531</c:v>
                  </c:pt>
                  <c:pt idx="37">
                    <c:v>0.55880246891107777</c:v>
                  </c:pt>
                  <c:pt idx="38">
                    <c:v>0.55880246891107777</c:v>
                  </c:pt>
                  <c:pt idx="39">
                    <c:v>0.55880246891107777</c:v>
                  </c:pt>
                  <c:pt idx="40">
                    <c:v>0.55880246891107777</c:v>
                  </c:pt>
                  <c:pt idx="41">
                    <c:v>0.55880246891107777</c:v>
                  </c:pt>
                  <c:pt idx="42">
                    <c:v>0.55874619191119579</c:v>
                  </c:pt>
                  <c:pt idx="43">
                    <c:v>0.55874619191119579</c:v>
                  </c:pt>
                  <c:pt idx="44">
                    <c:v>0.55970213134735092</c:v>
                  </c:pt>
                  <c:pt idx="45">
                    <c:v>0.55677291328727641</c:v>
                  </c:pt>
                  <c:pt idx="46">
                    <c:v>0.55677291328727641</c:v>
                  </c:pt>
                  <c:pt idx="47">
                    <c:v>0.55172335778854475</c:v>
                  </c:pt>
                  <c:pt idx="48">
                    <c:v>0.55172335778854475</c:v>
                  </c:pt>
                  <c:pt idx="49">
                    <c:v>0.55564217915249836</c:v>
                  </c:pt>
                  <c:pt idx="50">
                    <c:v>0.57165401887260814</c:v>
                  </c:pt>
                </c:numCache>
              </c:numRef>
            </c:minus>
            <c:spPr>
              <a:ln>
                <a:solidFill>
                  <a:srgbClr val="00B05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G_平均!$D$2:$D$52</c:f>
              <c:numCache>
                <c:formatCode>0.000_ 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3.1721862707778201E-2</c:v>
                </c:pt>
                <c:pt idx="3">
                  <c:v>6.3443725415556401E-2</c:v>
                </c:pt>
                <c:pt idx="4">
                  <c:v>0.15067884786194644</c:v>
                </c:pt>
                <c:pt idx="5">
                  <c:v>0.28549676437000382</c:v>
                </c:pt>
                <c:pt idx="6">
                  <c:v>0.44410607790889478</c:v>
                </c:pt>
                <c:pt idx="7">
                  <c:v>0.61857632280167485</c:v>
                </c:pt>
                <c:pt idx="8">
                  <c:v>0.81683796472528869</c:v>
                </c:pt>
                <c:pt idx="9">
                  <c:v>1.0785433320644588</c:v>
                </c:pt>
                <c:pt idx="10">
                  <c:v>1.3243877680497398</c:v>
                </c:pt>
                <c:pt idx="11">
                  <c:v>1.5226494099733536</c:v>
                </c:pt>
                <c:pt idx="12">
                  <c:v>1.7922852429894682</c:v>
                </c:pt>
                <c:pt idx="13">
                  <c:v>2.0698515416825276</c:v>
                </c:pt>
                <c:pt idx="14">
                  <c:v>2.410861565791143</c:v>
                </c:pt>
                <c:pt idx="15">
                  <c:v>2.8232457809922598</c:v>
                </c:pt>
                <c:pt idx="16">
                  <c:v>3.0690902169775414</c:v>
                </c:pt>
                <c:pt idx="17">
                  <c:v>3.2118385991625429</c:v>
                </c:pt>
                <c:pt idx="18">
                  <c:v>3.3863088440553226</c:v>
                </c:pt>
                <c:pt idx="19">
                  <c:v>3.5131962948864355</c:v>
                </c:pt>
                <c:pt idx="20">
                  <c:v>3.6162923486867147</c:v>
                </c:pt>
                <c:pt idx="21">
                  <c:v>3.6718056084253266</c:v>
                </c:pt>
                <c:pt idx="22">
                  <c:v>3.7114579368100493</c:v>
                </c:pt>
                <c:pt idx="23">
                  <c:v>3.7273188681639384</c:v>
                </c:pt>
                <c:pt idx="24">
                  <c:v>3.735249333840883</c:v>
                </c:pt>
                <c:pt idx="25">
                  <c:v>3.7590407308717166</c:v>
                </c:pt>
                <c:pt idx="26">
                  <c:v>3.7669711965486612</c:v>
                </c:pt>
                <c:pt idx="27">
                  <c:v>3.7828321279025503</c:v>
                </c:pt>
                <c:pt idx="28">
                  <c:v>3.7986930592564394</c:v>
                </c:pt>
                <c:pt idx="29">
                  <c:v>3.7986930592564394</c:v>
                </c:pt>
                <c:pt idx="30">
                  <c:v>3.7986930592564394</c:v>
                </c:pt>
                <c:pt idx="31">
                  <c:v>3.7986930592564394</c:v>
                </c:pt>
                <c:pt idx="32">
                  <c:v>3.806623524933384</c:v>
                </c:pt>
                <c:pt idx="33">
                  <c:v>3.806623524933384</c:v>
                </c:pt>
                <c:pt idx="34">
                  <c:v>3.806623524933384</c:v>
                </c:pt>
                <c:pt idx="35">
                  <c:v>3.806623524933384</c:v>
                </c:pt>
                <c:pt idx="36">
                  <c:v>3.8145539906103285</c:v>
                </c:pt>
                <c:pt idx="37">
                  <c:v>3.8462758533181067</c:v>
                </c:pt>
                <c:pt idx="38">
                  <c:v>3.8462758533181067</c:v>
                </c:pt>
                <c:pt idx="39">
                  <c:v>3.8462758533181067</c:v>
                </c:pt>
                <c:pt idx="40">
                  <c:v>3.8462758533181067</c:v>
                </c:pt>
                <c:pt idx="41">
                  <c:v>3.8462758533181067</c:v>
                </c:pt>
                <c:pt idx="42">
                  <c:v>3.8542063189950513</c:v>
                </c:pt>
                <c:pt idx="43">
                  <c:v>3.8542063189950513</c:v>
                </c:pt>
                <c:pt idx="44">
                  <c:v>3.8621367846719958</c:v>
                </c:pt>
                <c:pt idx="45">
                  <c:v>3.8779977160258849</c:v>
                </c:pt>
                <c:pt idx="46">
                  <c:v>3.8779977160258849</c:v>
                </c:pt>
                <c:pt idx="47">
                  <c:v>3.8859281817028295</c:v>
                </c:pt>
                <c:pt idx="48">
                  <c:v>3.8859281817028295</c:v>
                </c:pt>
                <c:pt idx="49">
                  <c:v>3.8938586473797741</c:v>
                </c:pt>
                <c:pt idx="50">
                  <c:v>3.9017891130567186</c:v>
                </c:pt>
              </c:numCache>
            </c:numRef>
          </c:yVal>
          <c:smooth val="0"/>
        </c:ser>
        <c:ser>
          <c:idx val="1"/>
          <c:order val="3"/>
          <c:tx>
            <c:v> </c:v>
          </c:tx>
          <c:spPr>
            <a:ln>
              <a:solidFill>
                <a:srgbClr val="00B0F0"/>
              </a:solidFill>
            </a:ln>
          </c:spPr>
          <c:marker>
            <c:symbol val="circle"/>
            <c:size val="4"/>
            <c:spPr>
              <a:solidFill>
                <a:srgbClr val="00B0F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G_誤差!$AA$2:$AA$52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7.7702377324678898E-2</c:v>
                  </c:pt>
                  <c:pt idx="2">
                    <c:v>5.5513259738611848E-2</c:v>
                  </c:pt>
                  <c:pt idx="3">
                    <c:v>8.2796492425695881E-2</c:v>
                  </c:pt>
                  <c:pt idx="4">
                    <c:v>0.12311393459158121</c:v>
                  </c:pt>
                  <c:pt idx="5">
                    <c:v>0.17027431919794356</c:v>
                  </c:pt>
                  <c:pt idx="6">
                    <c:v>0.15781427437930146</c:v>
                  </c:pt>
                  <c:pt idx="7">
                    <c:v>0.16425830460290555</c:v>
                  </c:pt>
                  <c:pt idx="8">
                    <c:v>0.23052978450939968</c:v>
                  </c:pt>
                  <c:pt idx="9">
                    <c:v>0.20062667555947084</c:v>
                  </c:pt>
                  <c:pt idx="10">
                    <c:v>0.22219460928375045</c:v>
                  </c:pt>
                  <c:pt idx="11">
                    <c:v>0.26552260250576076</c:v>
                  </c:pt>
                  <c:pt idx="12">
                    <c:v>0.31362961447286491</c:v>
                  </c:pt>
                  <c:pt idx="13">
                    <c:v>0.34431375057245922</c:v>
                  </c:pt>
                  <c:pt idx="14">
                    <c:v>0.35011007573030251</c:v>
                  </c:pt>
                  <c:pt idx="15">
                    <c:v>0.33832522851956515</c:v>
                  </c:pt>
                  <c:pt idx="16">
                    <c:v>0.36549037627848346</c:v>
                  </c:pt>
                  <c:pt idx="17">
                    <c:v>0.36592031452415075</c:v>
                  </c:pt>
                  <c:pt idx="18">
                    <c:v>0.37900657103630636</c:v>
                  </c:pt>
                  <c:pt idx="19">
                    <c:v>0.41360248732411165</c:v>
                  </c:pt>
                  <c:pt idx="20">
                    <c:v>0.41360248732411165</c:v>
                  </c:pt>
                  <c:pt idx="21">
                    <c:v>0.41360248732411165</c:v>
                  </c:pt>
                  <c:pt idx="22">
                    <c:v>0.48661016865380174</c:v>
                  </c:pt>
                  <c:pt idx="23">
                    <c:v>0.53175531703591583</c:v>
                  </c:pt>
                  <c:pt idx="24">
                    <c:v>0.55223608547626191</c:v>
                  </c:pt>
                  <c:pt idx="25">
                    <c:v>0.54943877920596285</c:v>
                  </c:pt>
                  <c:pt idx="26">
                    <c:v>0.54943877920596285</c:v>
                  </c:pt>
                  <c:pt idx="27">
                    <c:v>0.54995363683497689</c:v>
                  </c:pt>
                  <c:pt idx="28">
                    <c:v>0.54995363683497689</c:v>
                  </c:pt>
                  <c:pt idx="29">
                    <c:v>0.54995363683497689</c:v>
                  </c:pt>
                  <c:pt idx="30">
                    <c:v>0.55377142019084169</c:v>
                  </c:pt>
                  <c:pt idx="31">
                    <c:v>0.55377142019084169</c:v>
                  </c:pt>
                  <c:pt idx="32">
                    <c:v>0.55178035105947709</c:v>
                  </c:pt>
                  <c:pt idx="33">
                    <c:v>0.55178035105947709</c:v>
                  </c:pt>
                  <c:pt idx="34">
                    <c:v>0.55178035105947709</c:v>
                  </c:pt>
                  <c:pt idx="35">
                    <c:v>0.55178035105947709</c:v>
                  </c:pt>
                  <c:pt idx="36">
                    <c:v>0.55178035105947709</c:v>
                  </c:pt>
                  <c:pt idx="37">
                    <c:v>0.55308957537630665</c:v>
                  </c:pt>
                  <c:pt idx="38">
                    <c:v>0.55308957537630665</c:v>
                  </c:pt>
                  <c:pt idx="39">
                    <c:v>0.55308957537630665</c:v>
                  </c:pt>
                  <c:pt idx="40">
                    <c:v>0.57324706155631266</c:v>
                  </c:pt>
                  <c:pt idx="41">
                    <c:v>0.57324706155631266</c:v>
                  </c:pt>
                  <c:pt idx="42">
                    <c:v>0.57324706155631266</c:v>
                  </c:pt>
                  <c:pt idx="43">
                    <c:v>0.59367362238970001</c:v>
                  </c:pt>
                  <c:pt idx="44">
                    <c:v>0.59367362238970001</c:v>
                  </c:pt>
                  <c:pt idx="45">
                    <c:v>0.59367362238970001</c:v>
                  </c:pt>
                  <c:pt idx="46">
                    <c:v>0.59367362238970001</c:v>
                  </c:pt>
                  <c:pt idx="47">
                    <c:v>0.59367362238970001</c:v>
                  </c:pt>
                  <c:pt idx="48">
                    <c:v>0.59367362238970001</c:v>
                  </c:pt>
                  <c:pt idx="49">
                    <c:v>0.59367362238970001</c:v>
                  </c:pt>
                  <c:pt idx="50">
                    <c:v>0.59367362238970001</c:v>
                  </c:pt>
                </c:numCache>
              </c:numRef>
            </c:plus>
            <c:minus>
              <c:numRef>
                <c:f>G_誤差!$AA$2:$AA$52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7.7702377324678898E-2</c:v>
                  </c:pt>
                  <c:pt idx="2">
                    <c:v>5.5513259738611848E-2</c:v>
                  </c:pt>
                  <c:pt idx="3">
                    <c:v>8.2796492425695881E-2</c:v>
                  </c:pt>
                  <c:pt idx="4">
                    <c:v>0.12311393459158121</c:v>
                  </c:pt>
                  <c:pt idx="5">
                    <c:v>0.17027431919794356</c:v>
                  </c:pt>
                  <c:pt idx="6">
                    <c:v>0.15781427437930146</c:v>
                  </c:pt>
                  <c:pt idx="7">
                    <c:v>0.16425830460290555</c:v>
                  </c:pt>
                  <c:pt idx="8">
                    <c:v>0.23052978450939968</c:v>
                  </c:pt>
                  <c:pt idx="9">
                    <c:v>0.20062667555947084</c:v>
                  </c:pt>
                  <c:pt idx="10">
                    <c:v>0.22219460928375045</c:v>
                  </c:pt>
                  <c:pt idx="11">
                    <c:v>0.26552260250576076</c:v>
                  </c:pt>
                  <c:pt idx="12">
                    <c:v>0.31362961447286491</c:v>
                  </c:pt>
                  <c:pt idx="13">
                    <c:v>0.34431375057245922</c:v>
                  </c:pt>
                  <c:pt idx="14">
                    <c:v>0.35011007573030251</c:v>
                  </c:pt>
                  <c:pt idx="15">
                    <c:v>0.33832522851956515</c:v>
                  </c:pt>
                  <c:pt idx="16">
                    <c:v>0.36549037627848346</c:v>
                  </c:pt>
                  <c:pt idx="17">
                    <c:v>0.36592031452415075</c:v>
                  </c:pt>
                  <c:pt idx="18">
                    <c:v>0.37900657103630636</c:v>
                  </c:pt>
                  <c:pt idx="19">
                    <c:v>0.41360248732411165</c:v>
                  </c:pt>
                  <c:pt idx="20">
                    <c:v>0.41360248732411165</c:v>
                  </c:pt>
                  <c:pt idx="21">
                    <c:v>0.41360248732411165</c:v>
                  </c:pt>
                  <c:pt idx="22">
                    <c:v>0.48661016865380174</c:v>
                  </c:pt>
                  <c:pt idx="23">
                    <c:v>0.53175531703591583</c:v>
                  </c:pt>
                  <c:pt idx="24">
                    <c:v>0.55223608547626191</c:v>
                  </c:pt>
                  <c:pt idx="25">
                    <c:v>0.54943877920596285</c:v>
                  </c:pt>
                  <c:pt idx="26">
                    <c:v>0.54943877920596285</c:v>
                  </c:pt>
                  <c:pt idx="27">
                    <c:v>0.54995363683497689</c:v>
                  </c:pt>
                  <c:pt idx="28">
                    <c:v>0.54995363683497689</c:v>
                  </c:pt>
                  <c:pt idx="29">
                    <c:v>0.54995363683497689</c:v>
                  </c:pt>
                  <c:pt idx="30">
                    <c:v>0.55377142019084169</c:v>
                  </c:pt>
                  <c:pt idx="31">
                    <c:v>0.55377142019084169</c:v>
                  </c:pt>
                  <c:pt idx="32">
                    <c:v>0.55178035105947709</c:v>
                  </c:pt>
                  <c:pt idx="33">
                    <c:v>0.55178035105947709</c:v>
                  </c:pt>
                  <c:pt idx="34">
                    <c:v>0.55178035105947709</c:v>
                  </c:pt>
                  <c:pt idx="35">
                    <c:v>0.55178035105947709</c:v>
                  </c:pt>
                  <c:pt idx="36">
                    <c:v>0.55178035105947709</c:v>
                  </c:pt>
                  <c:pt idx="37">
                    <c:v>0.55308957537630665</c:v>
                  </c:pt>
                  <c:pt idx="38">
                    <c:v>0.55308957537630665</c:v>
                  </c:pt>
                  <c:pt idx="39">
                    <c:v>0.55308957537630665</c:v>
                  </c:pt>
                  <c:pt idx="40">
                    <c:v>0.57324706155631266</c:v>
                  </c:pt>
                  <c:pt idx="41">
                    <c:v>0.57324706155631266</c:v>
                  </c:pt>
                  <c:pt idx="42">
                    <c:v>0.57324706155631266</c:v>
                  </c:pt>
                  <c:pt idx="43">
                    <c:v>0.59367362238970001</c:v>
                  </c:pt>
                  <c:pt idx="44">
                    <c:v>0.59367362238970001</c:v>
                  </c:pt>
                  <c:pt idx="45">
                    <c:v>0.59367362238970001</c:v>
                  </c:pt>
                  <c:pt idx="46">
                    <c:v>0.59367362238970001</c:v>
                  </c:pt>
                  <c:pt idx="47">
                    <c:v>0.59367362238970001</c:v>
                  </c:pt>
                  <c:pt idx="48">
                    <c:v>0.59367362238970001</c:v>
                  </c:pt>
                  <c:pt idx="49">
                    <c:v>0.59367362238970001</c:v>
                  </c:pt>
                  <c:pt idx="50">
                    <c:v>0.59367362238970001</c:v>
                  </c:pt>
                </c:numCache>
              </c:numRef>
            </c:minus>
            <c:spPr>
              <a:ln>
                <a:solidFill>
                  <a:srgbClr val="00B0F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G_平均!$E$2:$E$52</c:f>
              <c:numCache>
                <c:formatCode>0.000_ </c:formatCode>
                <c:ptCount val="51"/>
                <c:pt idx="0">
                  <c:v>9.3579494987945697</c:v>
                </c:pt>
                <c:pt idx="1">
                  <c:v>9.2152011166095669</c:v>
                </c:pt>
                <c:pt idx="2">
                  <c:v>9.0486613373937317</c:v>
                </c:pt>
                <c:pt idx="3">
                  <c:v>8.9693566806242853</c:v>
                </c:pt>
                <c:pt idx="4">
                  <c:v>8.7473036416698378</c:v>
                </c:pt>
                <c:pt idx="5">
                  <c:v>8.6997208476081713</c:v>
                </c:pt>
                <c:pt idx="6">
                  <c:v>8.5490419997462244</c:v>
                </c:pt>
                <c:pt idx="7">
                  <c:v>8.3983631518842792</c:v>
                </c:pt>
                <c:pt idx="8">
                  <c:v>8.2873366324070545</c:v>
                </c:pt>
                <c:pt idx="9">
                  <c:v>8.1683796472528858</c:v>
                </c:pt>
                <c:pt idx="10">
                  <c:v>8.0494226620987188</c:v>
                </c:pt>
                <c:pt idx="11">
                  <c:v>7.906674279913716</c:v>
                </c:pt>
                <c:pt idx="12">
                  <c:v>7.7242735693439917</c:v>
                </c:pt>
                <c:pt idx="13">
                  <c:v>7.5735947214820456</c:v>
                </c:pt>
                <c:pt idx="14">
                  <c:v>7.4625682020048218</c:v>
                </c:pt>
                <c:pt idx="15">
                  <c:v>7.3753330795584313</c:v>
                </c:pt>
                <c:pt idx="16">
                  <c:v>7.327750285496764</c:v>
                </c:pt>
                <c:pt idx="17">
                  <c:v>7.3039588884659308</c:v>
                </c:pt>
                <c:pt idx="18">
                  <c:v>7.2643065600812076</c:v>
                </c:pt>
                <c:pt idx="19">
                  <c:v>7.2167237660195402</c:v>
                </c:pt>
                <c:pt idx="20">
                  <c:v>7.2167237660195402</c:v>
                </c:pt>
                <c:pt idx="21">
                  <c:v>7.2167237660195402</c:v>
                </c:pt>
                <c:pt idx="22">
                  <c:v>7.1770714376348179</c:v>
                </c:pt>
                <c:pt idx="23">
                  <c:v>7.1532800406039838</c:v>
                </c:pt>
                <c:pt idx="24">
                  <c:v>7.1453495749270397</c:v>
                </c:pt>
                <c:pt idx="25">
                  <c:v>7.1374191092500947</c:v>
                </c:pt>
                <c:pt idx="26">
                  <c:v>7.1374191092500947</c:v>
                </c:pt>
                <c:pt idx="27">
                  <c:v>7.1294886435731506</c:v>
                </c:pt>
                <c:pt idx="28">
                  <c:v>7.1294886435731506</c:v>
                </c:pt>
                <c:pt idx="29">
                  <c:v>7.1294886435731506</c:v>
                </c:pt>
                <c:pt idx="30">
                  <c:v>7.1215581778962056</c:v>
                </c:pt>
                <c:pt idx="31">
                  <c:v>7.1215581778962056</c:v>
                </c:pt>
                <c:pt idx="32">
                  <c:v>7.1136277122192615</c:v>
                </c:pt>
                <c:pt idx="33">
                  <c:v>7.1136277122192615</c:v>
                </c:pt>
                <c:pt idx="34">
                  <c:v>7.1136277122192615</c:v>
                </c:pt>
                <c:pt idx="35">
                  <c:v>7.1136277122192615</c:v>
                </c:pt>
                <c:pt idx="36">
                  <c:v>7.1136277122192615</c:v>
                </c:pt>
                <c:pt idx="37">
                  <c:v>7.1056972465423165</c:v>
                </c:pt>
                <c:pt idx="38">
                  <c:v>7.1056972465423165</c:v>
                </c:pt>
                <c:pt idx="39">
                  <c:v>7.1056972465423165</c:v>
                </c:pt>
                <c:pt idx="40">
                  <c:v>7.0977667808653724</c:v>
                </c:pt>
                <c:pt idx="41">
                  <c:v>7.0977667808653724</c:v>
                </c:pt>
                <c:pt idx="42">
                  <c:v>7.0977667808653724</c:v>
                </c:pt>
                <c:pt idx="43">
                  <c:v>7.0898363151884274</c:v>
                </c:pt>
                <c:pt idx="44">
                  <c:v>7.0898363151884274</c:v>
                </c:pt>
                <c:pt idx="45">
                  <c:v>7.0898363151884274</c:v>
                </c:pt>
                <c:pt idx="46">
                  <c:v>7.0898363151884274</c:v>
                </c:pt>
                <c:pt idx="47">
                  <c:v>7.0898363151884274</c:v>
                </c:pt>
                <c:pt idx="48">
                  <c:v>7.0898363151884274</c:v>
                </c:pt>
                <c:pt idx="49">
                  <c:v>7.0898363151884274</c:v>
                </c:pt>
                <c:pt idx="50">
                  <c:v>7.0898363151884274</c:v>
                </c:pt>
              </c:numCache>
            </c:numRef>
          </c:yVal>
          <c:smooth val="0"/>
        </c:ser>
        <c:ser>
          <c:idx val="7"/>
          <c:order val="4"/>
          <c:tx>
            <c:v> </c:v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4"/>
            <c:spPr>
              <a:solidFill>
                <a:srgbClr val="C00000"/>
              </a:solidFill>
              <a:ln>
                <a:noFill/>
              </a:ln>
            </c:spPr>
          </c:marker>
          <c:dPt>
            <c:idx val="15"/>
            <c:bubble3D val="0"/>
          </c:dPt>
          <c:errBars>
            <c:errDir val="y"/>
            <c:errBarType val="both"/>
            <c:errValType val="cust"/>
            <c:noEndCap val="0"/>
            <c:plus>
              <c:numRef>
                <c:f>G_誤差!$AG$2:$AG$52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6.9136196922038332E-2</c:v>
                  </c:pt>
                  <c:pt idx="2">
                    <c:v>0.13364658312993843</c:v>
                  </c:pt>
                  <c:pt idx="3">
                    <c:v>0.18581675094943506</c:v>
                  </c:pt>
                  <c:pt idx="4">
                    <c:v>0.21116493712242018</c:v>
                  </c:pt>
                  <c:pt idx="5">
                    <c:v>0.20203240710025688</c:v>
                  </c:pt>
                  <c:pt idx="6">
                    <c:v>0.17661985670695413</c:v>
                  </c:pt>
                  <c:pt idx="7">
                    <c:v>0.25128441057218087</c:v>
                  </c:pt>
                  <c:pt idx="8">
                    <c:v>0.24327277074892092</c:v>
                  </c:pt>
                  <c:pt idx="9">
                    <c:v>0.2075601498588758</c:v>
                  </c:pt>
                  <c:pt idx="10">
                    <c:v>0.24876898777690207</c:v>
                  </c:pt>
                  <c:pt idx="11">
                    <c:v>0.26254513001596957</c:v>
                  </c:pt>
                  <c:pt idx="12">
                    <c:v>0.2292988246225251</c:v>
                  </c:pt>
                  <c:pt idx="13">
                    <c:v>0.33166038044547774</c:v>
                  </c:pt>
                  <c:pt idx="14">
                    <c:v>0.28604696099593063</c:v>
                  </c:pt>
                  <c:pt idx="15">
                    <c:v>0.19441775587062651</c:v>
                  </c:pt>
                  <c:pt idx="16">
                    <c:v>0.11895698515416825</c:v>
                  </c:pt>
                  <c:pt idx="17">
                    <c:v>0.20311902796069181</c:v>
                  </c:pt>
                  <c:pt idx="18">
                    <c:v>0.25685405945789952</c:v>
                  </c:pt>
                  <c:pt idx="19">
                    <c:v>0.27937309595559789</c:v>
                  </c:pt>
                  <c:pt idx="20">
                    <c:v>0.29417645271842729</c:v>
                  </c:pt>
                  <c:pt idx="21">
                    <c:v>0.29417645271842729</c:v>
                  </c:pt>
                  <c:pt idx="22">
                    <c:v>0.29683681119485</c:v>
                  </c:pt>
                  <c:pt idx="23">
                    <c:v>0.29683681119485</c:v>
                  </c:pt>
                  <c:pt idx="24">
                    <c:v>0.30550311325114549</c:v>
                  </c:pt>
                  <c:pt idx="25">
                    <c:v>0.30877937974133646</c:v>
                  </c:pt>
                  <c:pt idx="26">
                    <c:v>0.32505236537113308</c:v>
                  </c:pt>
                  <c:pt idx="27">
                    <c:v>0.34577194132393796</c:v>
                  </c:pt>
                  <c:pt idx="28">
                    <c:v>0.34577194132393796</c:v>
                  </c:pt>
                  <c:pt idx="29">
                    <c:v>0.33683480176366104</c:v>
                  </c:pt>
                  <c:pt idx="30">
                    <c:v>0.34211481109825836</c:v>
                  </c:pt>
                  <c:pt idx="31">
                    <c:v>0.35959218527961662</c:v>
                  </c:pt>
                  <c:pt idx="32">
                    <c:v>0.35897951712207443</c:v>
                  </c:pt>
                  <c:pt idx="33">
                    <c:v>0.35897951712207443</c:v>
                  </c:pt>
                  <c:pt idx="34">
                    <c:v>0.35897951712207443</c:v>
                  </c:pt>
                  <c:pt idx="35">
                    <c:v>0.35897951712207443</c:v>
                  </c:pt>
                  <c:pt idx="36">
                    <c:v>0.35897951712207443</c:v>
                  </c:pt>
                  <c:pt idx="37">
                    <c:v>0.3599418131553806</c:v>
                  </c:pt>
                  <c:pt idx="38">
                    <c:v>0.3599418131553806</c:v>
                  </c:pt>
                  <c:pt idx="39">
                    <c:v>0.3578389218588528</c:v>
                  </c:pt>
                  <c:pt idx="40">
                    <c:v>0.3578389218588528</c:v>
                  </c:pt>
                  <c:pt idx="41">
                    <c:v>0.3578389218588528</c:v>
                  </c:pt>
                  <c:pt idx="42">
                    <c:v>0.3578389218588528</c:v>
                  </c:pt>
                  <c:pt idx="43">
                    <c:v>0.3578389218588528</c:v>
                  </c:pt>
                  <c:pt idx="44">
                    <c:v>0.3578389218588528</c:v>
                  </c:pt>
                  <c:pt idx="45">
                    <c:v>0.3578389218588528</c:v>
                  </c:pt>
                  <c:pt idx="46">
                    <c:v>0.3578389218588528</c:v>
                  </c:pt>
                  <c:pt idx="47">
                    <c:v>0.3578389218588528</c:v>
                  </c:pt>
                  <c:pt idx="48">
                    <c:v>0.36376554184683779</c:v>
                  </c:pt>
                  <c:pt idx="49">
                    <c:v>0.36376554184683779</c:v>
                  </c:pt>
                  <c:pt idx="50">
                    <c:v>0.36376554184683779</c:v>
                  </c:pt>
                </c:numCache>
              </c:numRef>
            </c:plus>
            <c:minus>
              <c:numRef>
                <c:f>G_誤差!$AG$2:$AG$52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6.9136196922038332E-2</c:v>
                  </c:pt>
                  <c:pt idx="2">
                    <c:v>0.13364658312993843</c:v>
                  </c:pt>
                  <c:pt idx="3">
                    <c:v>0.18581675094943506</c:v>
                  </c:pt>
                  <c:pt idx="4">
                    <c:v>0.21116493712242018</c:v>
                  </c:pt>
                  <c:pt idx="5">
                    <c:v>0.20203240710025688</c:v>
                  </c:pt>
                  <c:pt idx="6">
                    <c:v>0.17661985670695413</c:v>
                  </c:pt>
                  <c:pt idx="7">
                    <c:v>0.25128441057218087</c:v>
                  </c:pt>
                  <c:pt idx="8">
                    <c:v>0.24327277074892092</c:v>
                  </c:pt>
                  <c:pt idx="9">
                    <c:v>0.2075601498588758</c:v>
                  </c:pt>
                  <c:pt idx="10">
                    <c:v>0.24876898777690207</c:v>
                  </c:pt>
                  <c:pt idx="11">
                    <c:v>0.26254513001596957</c:v>
                  </c:pt>
                  <c:pt idx="12">
                    <c:v>0.2292988246225251</c:v>
                  </c:pt>
                  <c:pt idx="13">
                    <c:v>0.33166038044547774</c:v>
                  </c:pt>
                  <c:pt idx="14">
                    <c:v>0.28604696099593063</c:v>
                  </c:pt>
                  <c:pt idx="15">
                    <c:v>0.19441775587062651</c:v>
                  </c:pt>
                  <c:pt idx="16">
                    <c:v>0.11895698515416825</c:v>
                  </c:pt>
                  <c:pt idx="17">
                    <c:v>0.20311902796069181</c:v>
                  </c:pt>
                  <c:pt idx="18">
                    <c:v>0.25685405945789952</c:v>
                  </c:pt>
                  <c:pt idx="19">
                    <c:v>0.27937309595559789</c:v>
                  </c:pt>
                  <c:pt idx="20">
                    <c:v>0.29417645271842729</c:v>
                  </c:pt>
                  <c:pt idx="21">
                    <c:v>0.29417645271842729</c:v>
                  </c:pt>
                  <c:pt idx="22">
                    <c:v>0.29683681119485</c:v>
                  </c:pt>
                  <c:pt idx="23">
                    <c:v>0.29683681119485</c:v>
                  </c:pt>
                  <c:pt idx="24">
                    <c:v>0.30550311325114549</c:v>
                  </c:pt>
                  <c:pt idx="25">
                    <c:v>0.30877937974133646</c:v>
                  </c:pt>
                  <c:pt idx="26">
                    <c:v>0.32505236537113308</c:v>
                  </c:pt>
                  <c:pt idx="27">
                    <c:v>0.34577194132393796</c:v>
                  </c:pt>
                  <c:pt idx="28">
                    <c:v>0.34577194132393796</c:v>
                  </c:pt>
                  <c:pt idx="29">
                    <c:v>0.33683480176366104</c:v>
                  </c:pt>
                  <c:pt idx="30">
                    <c:v>0.34211481109825836</c:v>
                  </c:pt>
                  <c:pt idx="31">
                    <c:v>0.35959218527961662</c:v>
                  </c:pt>
                  <c:pt idx="32">
                    <c:v>0.35897951712207443</c:v>
                  </c:pt>
                  <c:pt idx="33">
                    <c:v>0.35897951712207443</c:v>
                  </c:pt>
                  <c:pt idx="34">
                    <c:v>0.35897951712207443</c:v>
                  </c:pt>
                  <c:pt idx="35">
                    <c:v>0.35897951712207443</c:v>
                  </c:pt>
                  <c:pt idx="36">
                    <c:v>0.35897951712207443</c:v>
                  </c:pt>
                  <c:pt idx="37">
                    <c:v>0.3599418131553806</c:v>
                  </c:pt>
                  <c:pt idx="38">
                    <c:v>0.3599418131553806</c:v>
                  </c:pt>
                  <c:pt idx="39">
                    <c:v>0.3578389218588528</c:v>
                  </c:pt>
                  <c:pt idx="40">
                    <c:v>0.3578389218588528</c:v>
                  </c:pt>
                  <c:pt idx="41">
                    <c:v>0.3578389218588528</c:v>
                  </c:pt>
                  <c:pt idx="42">
                    <c:v>0.3578389218588528</c:v>
                  </c:pt>
                  <c:pt idx="43">
                    <c:v>0.3578389218588528</c:v>
                  </c:pt>
                  <c:pt idx="44">
                    <c:v>0.3578389218588528</c:v>
                  </c:pt>
                  <c:pt idx="45">
                    <c:v>0.3578389218588528</c:v>
                  </c:pt>
                  <c:pt idx="46">
                    <c:v>0.3578389218588528</c:v>
                  </c:pt>
                  <c:pt idx="47">
                    <c:v>0.3578389218588528</c:v>
                  </c:pt>
                  <c:pt idx="48">
                    <c:v>0.36376554184683779</c:v>
                  </c:pt>
                  <c:pt idx="49">
                    <c:v>0.36376554184683779</c:v>
                  </c:pt>
                  <c:pt idx="50">
                    <c:v>0.36376554184683779</c:v>
                  </c:pt>
                </c:numCache>
              </c:numRef>
            </c:minus>
            <c:spPr>
              <a:ln>
                <a:solidFill>
                  <a:srgbClr val="C0000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G_平均!$G$2:$G$52</c:f>
              <c:numCache>
                <c:formatCode>0.000_ </c:formatCode>
                <c:ptCount val="51"/>
                <c:pt idx="0">
                  <c:v>0</c:v>
                </c:pt>
                <c:pt idx="1">
                  <c:v>9.5165588123334602E-2</c:v>
                </c:pt>
                <c:pt idx="2">
                  <c:v>0.34894048978556025</c:v>
                </c:pt>
                <c:pt idx="3">
                  <c:v>0.64236771983250851</c:v>
                </c:pt>
                <c:pt idx="4">
                  <c:v>0.80097703337139958</c:v>
                </c:pt>
                <c:pt idx="5">
                  <c:v>1.1023347290952925</c:v>
                </c:pt>
                <c:pt idx="6">
                  <c:v>1.284735439665017</c:v>
                </c:pt>
                <c:pt idx="7">
                  <c:v>1.4750666159116865</c:v>
                </c:pt>
                <c:pt idx="8">
                  <c:v>1.7209110518969672</c:v>
                </c:pt>
                <c:pt idx="9">
                  <c:v>1.9429640908514147</c:v>
                </c:pt>
                <c:pt idx="10">
                  <c:v>2.1888085268366959</c:v>
                </c:pt>
                <c:pt idx="11">
                  <c:v>2.4743052912066994</c:v>
                </c:pt>
                <c:pt idx="12">
                  <c:v>2.7122192615150365</c:v>
                </c:pt>
                <c:pt idx="13">
                  <c:v>2.9422027661464281</c:v>
                </c:pt>
                <c:pt idx="14">
                  <c:v>3.1959776678086533</c:v>
                </c:pt>
                <c:pt idx="15">
                  <c:v>3.4338916381169899</c:v>
                </c:pt>
                <c:pt idx="16">
                  <c:v>3.5290572262403246</c:v>
                </c:pt>
                <c:pt idx="17">
                  <c:v>3.7114579368100493</c:v>
                </c:pt>
                <c:pt idx="18">
                  <c:v>3.7986930592564394</c:v>
                </c:pt>
                <c:pt idx="19">
                  <c:v>3.8304149219642176</c:v>
                </c:pt>
                <c:pt idx="20">
                  <c:v>3.8700672503489404</c:v>
                </c:pt>
                <c:pt idx="21">
                  <c:v>3.9017891130567186</c:v>
                </c:pt>
                <c:pt idx="22">
                  <c:v>3.9097195787336632</c:v>
                </c:pt>
                <c:pt idx="23">
                  <c:v>3.9097195787336632</c:v>
                </c:pt>
                <c:pt idx="24">
                  <c:v>3.9335109757644968</c:v>
                </c:pt>
                <c:pt idx="25">
                  <c:v>3.9493719071183859</c:v>
                </c:pt>
                <c:pt idx="26">
                  <c:v>3.965232838472275</c:v>
                </c:pt>
                <c:pt idx="27">
                  <c:v>3.9890242355031087</c:v>
                </c:pt>
                <c:pt idx="28">
                  <c:v>3.9890242355031087</c:v>
                </c:pt>
                <c:pt idx="29">
                  <c:v>3.9969547011800532</c:v>
                </c:pt>
                <c:pt idx="30">
                  <c:v>4.0207460982108865</c:v>
                </c:pt>
                <c:pt idx="31">
                  <c:v>4.0286765638878315</c:v>
                </c:pt>
                <c:pt idx="32">
                  <c:v>4.0366070295647756</c:v>
                </c:pt>
                <c:pt idx="33">
                  <c:v>4.0366070295647756</c:v>
                </c:pt>
                <c:pt idx="34">
                  <c:v>4.0366070295647756</c:v>
                </c:pt>
                <c:pt idx="35">
                  <c:v>4.0366070295647756</c:v>
                </c:pt>
                <c:pt idx="36">
                  <c:v>4.0366070295647756</c:v>
                </c:pt>
                <c:pt idx="37">
                  <c:v>4.0445374952417206</c:v>
                </c:pt>
                <c:pt idx="38">
                  <c:v>4.0445374952417206</c:v>
                </c:pt>
                <c:pt idx="39">
                  <c:v>4.0603984265956097</c:v>
                </c:pt>
                <c:pt idx="40">
                  <c:v>4.0603984265956097</c:v>
                </c:pt>
                <c:pt idx="41">
                  <c:v>4.0603984265956097</c:v>
                </c:pt>
                <c:pt idx="42">
                  <c:v>4.0603984265956097</c:v>
                </c:pt>
                <c:pt idx="43">
                  <c:v>4.0603984265956097</c:v>
                </c:pt>
                <c:pt idx="44">
                  <c:v>4.0603984265956097</c:v>
                </c:pt>
                <c:pt idx="45">
                  <c:v>4.0603984265956097</c:v>
                </c:pt>
                <c:pt idx="46">
                  <c:v>4.0603984265956097</c:v>
                </c:pt>
                <c:pt idx="47">
                  <c:v>4.0603984265956097</c:v>
                </c:pt>
                <c:pt idx="48">
                  <c:v>4.0762593579494988</c:v>
                </c:pt>
                <c:pt idx="49">
                  <c:v>4.0762593579494988</c:v>
                </c:pt>
                <c:pt idx="50">
                  <c:v>4.0762593579494988</c:v>
                </c:pt>
              </c:numCache>
            </c:numRef>
          </c:yVal>
          <c:smooth val="0"/>
        </c:ser>
        <c:ser>
          <c:idx val="8"/>
          <c:order val="5"/>
          <c:tx>
            <c:v> </c:v>
          </c:tx>
          <c:spPr>
            <a:ln>
              <a:solidFill>
                <a:srgbClr val="7030A0"/>
              </a:solidFill>
            </a:ln>
          </c:spPr>
          <c:marker>
            <c:symbol val="circle"/>
            <c:size val="4"/>
            <c:spPr>
              <a:solidFill>
                <a:srgbClr val="7030A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G_誤差!$AK$2:$AK$53</c:f>
                <c:numCache>
                  <c:formatCode>General</c:formatCode>
                  <c:ptCount val="52"/>
                  <c:pt idx="0">
                    <c:v>0</c:v>
                  </c:pt>
                  <c:pt idx="1">
                    <c:v>0.10062632867378443</c:v>
                  </c:pt>
                  <c:pt idx="2">
                    <c:v>0.15459323602348946</c:v>
                  </c:pt>
                  <c:pt idx="3">
                    <c:v>0.19682898182322764</c:v>
                  </c:pt>
                  <c:pt idx="4">
                    <c:v>0.17661985670695413</c:v>
                  </c:pt>
                  <c:pt idx="5">
                    <c:v>0.2007833539711357</c:v>
                  </c:pt>
                  <c:pt idx="6">
                    <c:v>0.20695324753679556</c:v>
                  </c:pt>
                  <c:pt idx="7">
                    <c:v>0.21587770569750345</c:v>
                  </c:pt>
                  <c:pt idx="8">
                    <c:v>0.2007833539711357</c:v>
                  </c:pt>
                  <c:pt idx="9">
                    <c:v>0.22091721033473097</c:v>
                  </c:pt>
                  <c:pt idx="10">
                    <c:v>0.24001944471547959</c:v>
                  </c:pt>
                  <c:pt idx="11">
                    <c:v>0.28328529215029419</c:v>
                  </c:pt>
                  <c:pt idx="12">
                    <c:v>0.3231117368903591</c:v>
                  </c:pt>
                  <c:pt idx="13">
                    <c:v>0.36592031452415069</c:v>
                  </c:pt>
                  <c:pt idx="14">
                    <c:v>0.33421056188468273</c:v>
                  </c:pt>
                  <c:pt idx="15">
                    <c:v>0.34531691817468024</c:v>
                  </c:pt>
                  <c:pt idx="16">
                    <c:v>0.36177181601183361</c:v>
                  </c:pt>
                  <c:pt idx="17">
                    <c:v>0.34713343211900916</c:v>
                  </c:pt>
                  <c:pt idx="18">
                    <c:v>0.3582780420656172</c:v>
                  </c:pt>
                  <c:pt idx="19">
                    <c:v>0.3511862362879794</c:v>
                  </c:pt>
                  <c:pt idx="20">
                    <c:v>0.3511862362879794</c:v>
                  </c:pt>
                  <c:pt idx="21">
                    <c:v>0.3511862362879794</c:v>
                  </c:pt>
                  <c:pt idx="22">
                    <c:v>0.35545829893121067</c:v>
                  </c:pt>
                  <c:pt idx="23">
                    <c:v>0.38818799170538054</c:v>
                  </c:pt>
                  <c:pt idx="24">
                    <c:v>0.40133171326227624</c:v>
                  </c:pt>
                  <c:pt idx="25">
                    <c:v>0.40468693129593553</c:v>
                  </c:pt>
                  <c:pt idx="26">
                    <c:v>0.40468693129593553</c:v>
                  </c:pt>
                  <c:pt idx="27">
                    <c:v>0.40786038797816876</c:v>
                  </c:pt>
                  <c:pt idx="28">
                    <c:v>0.40786038797816876</c:v>
                  </c:pt>
                  <c:pt idx="29">
                    <c:v>0.40786038797816876</c:v>
                  </c:pt>
                  <c:pt idx="30">
                    <c:v>0.41542319672975492</c:v>
                  </c:pt>
                  <c:pt idx="31">
                    <c:v>0.41542319672975492</c:v>
                  </c:pt>
                  <c:pt idx="32">
                    <c:v>0.41971572841007621</c:v>
                  </c:pt>
                  <c:pt idx="33">
                    <c:v>0.41971572841007621</c:v>
                  </c:pt>
                  <c:pt idx="34">
                    <c:v>0.41971572841007621</c:v>
                  </c:pt>
                  <c:pt idx="35">
                    <c:v>0.41971572841007621</c:v>
                  </c:pt>
                  <c:pt idx="36">
                    <c:v>0.41971572841007621</c:v>
                  </c:pt>
                  <c:pt idx="37">
                    <c:v>0.42381643242886008</c:v>
                  </c:pt>
                  <c:pt idx="38">
                    <c:v>0.42381643242886008</c:v>
                  </c:pt>
                  <c:pt idx="39">
                    <c:v>0.42381643242886008</c:v>
                  </c:pt>
                  <c:pt idx="40">
                    <c:v>0.4364638975325788</c:v>
                  </c:pt>
                  <c:pt idx="41">
                    <c:v>0.4364638975325788</c:v>
                  </c:pt>
                  <c:pt idx="42">
                    <c:v>0.4364638975325788</c:v>
                  </c:pt>
                  <c:pt idx="43">
                    <c:v>0.45001462248163643</c:v>
                  </c:pt>
                  <c:pt idx="44">
                    <c:v>0.45001462248163643</c:v>
                  </c:pt>
                  <c:pt idx="45">
                    <c:v>0.45001462248163643</c:v>
                  </c:pt>
                  <c:pt idx="46">
                    <c:v>0.45001462248163643</c:v>
                  </c:pt>
                  <c:pt idx="47">
                    <c:v>0.45001462248163643</c:v>
                  </c:pt>
                  <c:pt idx="48">
                    <c:v>0.45001462248163643</c:v>
                  </c:pt>
                  <c:pt idx="49">
                    <c:v>0.45001462248163643</c:v>
                  </c:pt>
                  <c:pt idx="50">
                    <c:v>0.45001462248163643</c:v>
                  </c:pt>
                </c:numCache>
              </c:numRef>
            </c:plus>
            <c:minus>
              <c:numRef>
                <c:f>G_誤差!$AK$2:$AK$52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0.10062632867378443</c:v>
                  </c:pt>
                  <c:pt idx="2">
                    <c:v>0.15459323602348946</c:v>
                  </c:pt>
                  <c:pt idx="3">
                    <c:v>0.19682898182322764</c:v>
                  </c:pt>
                  <c:pt idx="4">
                    <c:v>0.17661985670695413</c:v>
                  </c:pt>
                  <c:pt idx="5">
                    <c:v>0.2007833539711357</c:v>
                  </c:pt>
                  <c:pt idx="6">
                    <c:v>0.20695324753679556</c:v>
                  </c:pt>
                  <c:pt idx="7">
                    <c:v>0.21587770569750345</c:v>
                  </c:pt>
                  <c:pt idx="8">
                    <c:v>0.2007833539711357</c:v>
                  </c:pt>
                  <c:pt idx="9">
                    <c:v>0.22091721033473097</c:v>
                  </c:pt>
                  <c:pt idx="10">
                    <c:v>0.24001944471547959</c:v>
                  </c:pt>
                  <c:pt idx="11">
                    <c:v>0.28328529215029419</c:v>
                  </c:pt>
                  <c:pt idx="12">
                    <c:v>0.3231117368903591</c:v>
                  </c:pt>
                  <c:pt idx="13">
                    <c:v>0.36592031452415069</c:v>
                  </c:pt>
                  <c:pt idx="14">
                    <c:v>0.33421056188468273</c:v>
                  </c:pt>
                  <c:pt idx="15">
                    <c:v>0.34531691817468024</c:v>
                  </c:pt>
                  <c:pt idx="16">
                    <c:v>0.36177181601183361</c:v>
                  </c:pt>
                  <c:pt idx="17">
                    <c:v>0.34713343211900916</c:v>
                  </c:pt>
                  <c:pt idx="18">
                    <c:v>0.3582780420656172</c:v>
                  </c:pt>
                  <c:pt idx="19">
                    <c:v>0.3511862362879794</c:v>
                  </c:pt>
                  <c:pt idx="20">
                    <c:v>0.3511862362879794</c:v>
                  </c:pt>
                  <c:pt idx="21">
                    <c:v>0.3511862362879794</c:v>
                  </c:pt>
                  <c:pt idx="22">
                    <c:v>0.35545829893121067</c:v>
                  </c:pt>
                  <c:pt idx="23">
                    <c:v>0.38818799170538054</c:v>
                  </c:pt>
                  <c:pt idx="24">
                    <c:v>0.40133171326227624</c:v>
                  </c:pt>
                  <c:pt idx="25">
                    <c:v>0.40468693129593553</c:v>
                  </c:pt>
                  <c:pt idx="26">
                    <c:v>0.40468693129593553</c:v>
                  </c:pt>
                  <c:pt idx="27">
                    <c:v>0.40786038797816876</c:v>
                  </c:pt>
                  <c:pt idx="28">
                    <c:v>0.40786038797816876</c:v>
                  </c:pt>
                  <c:pt idx="29">
                    <c:v>0.40786038797816876</c:v>
                  </c:pt>
                  <c:pt idx="30">
                    <c:v>0.41542319672975492</c:v>
                  </c:pt>
                  <c:pt idx="31">
                    <c:v>0.41542319672975492</c:v>
                  </c:pt>
                  <c:pt idx="32">
                    <c:v>0.41971572841007621</c:v>
                  </c:pt>
                  <c:pt idx="33">
                    <c:v>0.41971572841007621</c:v>
                  </c:pt>
                  <c:pt idx="34">
                    <c:v>0.41971572841007621</c:v>
                  </c:pt>
                  <c:pt idx="35">
                    <c:v>0.41971572841007621</c:v>
                  </c:pt>
                  <c:pt idx="36">
                    <c:v>0.41971572841007621</c:v>
                  </c:pt>
                  <c:pt idx="37">
                    <c:v>0.42381643242886008</c:v>
                  </c:pt>
                  <c:pt idx="38">
                    <c:v>0.42381643242886008</c:v>
                  </c:pt>
                  <c:pt idx="39">
                    <c:v>0.42381643242886008</c:v>
                  </c:pt>
                  <c:pt idx="40">
                    <c:v>0.4364638975325788</c:v>
                  </c:pt>
                  <c:pt idx="41">
                    <c:v>0.4364638975325788</c:v>
                  </c:pt>
                  <c:pt idx="42">
                    <c:v>0.4364638975325788</c:v>
                  </c:pt>
                  <c:pt idx="43">
                    <c:v>0.45001462248163643</c:v>
                  </c:pt>
                  <c:pt idx="44">
                    <c:v>0.45001462248163643</c:v>
                  </c:pt>
                  <c:pt idx="45">
                    <c:v>0.45001462248163643</c:v>
                  </c:pt>
                  <c:pt idx="46">
                    <c:v>0.45001462248163643</c:v>
                  </c:pt>
                  <c:pt idx="47">
                    <c:v>0.45001462248163643</c:v>
                  </c:pt>
                  <c:pt idx="48">
                    <c:v>0.45001462248163643</c:v>
                  </c:pt>
                  <c:pt idx="49">
                    <c:v>0.45001462248163643</c:v>
                  </c:pt>
                  <c:pt idx="50">
                    <c:v>0.45001462248163643</c:v>
                  </c:pt>
                </c:numCache>
              </c:numRef>
            </c:minus>
            <c:spPr>
              <a:ln>
                <a:solidFill>
                  <a:srgbClr val="7030A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G_平均!$I$2:$I$52</c:f>
              <c:numCache>
                <c:formatCode>0.000_ </c:formatCode>
                <c:ptCount val="51"/>
                <c:pt idx="0">
                  <c:v>0</c:v>
                </c:pt>
                <c:pt idx="1">
                  <c:v>0.13481791650805736</c:v>
                </c:pt>
                <c:pt idx="2">
                  <c:v>0.31721862707778198</c:v>
                </c:pt>
                <c:pt idx="3">
                  <c:v>0.45996700926278389</c:v>
                </c:pt>
                <c:pt idx="4">
                  <c:v>0.65029818550945295</c:v>
                </c:pt>
                <c:pt idx="5">
                  <c:v>0.76925517066362126</c:v>
                </c:pt>
                <c:pt idx="6">
                  <c:v>0.89614262149473412</c:v>
                </c:pt>
                <c:pt idx="7">
                  <c:v>1.0071691409719579</c:v>
                </c:pt>
                <c:pt idx="8">
                  <c:v>1.1340565918030707</c:v>
                </c:pt>
                <c:pt idx="9">
                  <c:v>1.2530135769572388</c:v>
                </c:pt>
                <c:pt idx="10">
                  <c:v>1.4116228904961299</c:v>
                </c:pt>
                <c:pt idx="11">
                  <c:v>1.5226494099733536</c:v>
                </c:pt>
                <c:pt idx="12">
                  <c:v>1.6653977921583556</c:v>
                </c:pt>
                <c:pt idx="13">
                  <c:v>1.831937571374191</c:v>
                </c:pt>
                <c:pt idx="14">
                  <c:v>1.9667554878822484</c:v>
                </c:pt>
                <c:pt idx="15">
                  <c:v>2.0460601446516939</c:v>
                </c:pt>
                <c:pt idx="16">
                  <c:v>2.0857124730364167</c:v>
                </c:pt>
                <c:pt idx="17">
                  <c:v>2.1253648014211395</c:v>
                </c:pt>
                <c:pt idx="18">
                  <c:v>2.1650171298058623</c:v>
                </c:pt>
                <c:pt idx="19">
                  <c:v>2.1967389925136405</c:v>
                </c:pt>
                <c:pt idx="20">
                  <c:v>2.1967389925136405</c:v>
                </c:pt>
                <c:pt idx="21">
                  <c:v>2.1967389925136405</c:v>
                </c:pt>
                <c:pt idx="22">
                  <c:v>2.2125999238675296</c:v>
                </c:pt>
                <c:pt idx="23">
                  <c:v>2.2363913208983632</c:v>
                </c:pt>
                <c:pt idx="24">
                  <c:v>2.2443217865753078</c:v>
                </c:pt>
                <c:pt idx="25">
                  <c:v>2.2522522522522523</c:v>
                </c:pt>
                <c:pt idx="26">
                  <c:v>2.2522522522522523</c:v>
                </c:pt>
                <c:pt idx="27">
                  <c:v>2.2601827179291969</c:v>
                </c:pt>
                <c:pt idx="28">
                  <c:v>2.2601827179291969</c:v>
                </c:pt>
                <c:pt idx="29">
                  <c:v>2.2601827179291969</c:v>
                </c:pt>
                <c:pt idx="30">
                  <c:v>2.2681131836061414</c:v>
                </c:pt>
                <c:pt idx="31">
                  <c:v>2.2681131836061414</c:v>
                </c:pt>
                <c:pt idx="32">
                  <c:v>2.276043649283086</c:v>
                </c:pt>
                <c:pt idx="33">
                  <c:v>2.276043649283086</c:v>
                </c:pt>
                <c:pt idx="34">
                  <c:v>2.276043649283086</c:v>
                </c:pt>
                <c:pt idx="35">
                  <c:v>2.276043649283086</c:v>
                </c:pt>
                <c:pt idx="36">
                  <c:v>2.276043649283086</c:v>
                </c:pt>
                <c:pt idx="37">
                  <c:v>2.2839741149600306</c:v>
                </c:pt>
                <c:pt idx="38">
                  <c:v>2.2839741149600306</c:v>
                </c:pt>
                <c:pt idx="39">
                  <c:v>2.2839741149600306</c:v>
                </c:pt>
                <c:pt idx="40">
                  <c:v>2.2919045806369751</c:v>
                </c:pt>
                <c:pt idx="41">
                  <c:v>2.2919045806369751</c:v>
                </c:pt>
                <c:pt idx="42">
                  <c:v>2.2919045806369751</c:v>
                </c:pt>
                <c:pt idx="43">
                  <c:v>2.2998350463139197</c:v>
                </c:pt>
                <c:pt idx="44">
                  <c:v>2.2998350463139197</c:v>
                </c:pt>
                <c:pt idx="45">
                  <c:v>2.2998350463139197</c:v>
                </c:pt>
                <c:pt idx="46">
                  <c:v>2.2998350463139197</c:v>
                </c:pt>
                <c:pt idx="47">
                  <c:v>2.2998350463139197</c:v>
                </c:pt>
                <c:pt idx="48">
                  <c:v>2.2998350463139197</c:v>
                </c:pt>
                <c:pt idx="49">
                  <c:v>2.2998350463139197</c:v>
                </c:pt>
                <c:pt idx="50">
                  <c:v>2.2998350463139197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836464"/>
        <c:axId val="111837024"/>
      </c:scatterChart>
      <c:scatterChart>
        <c:scatterStyle val="lineMarker"/>
        <c:varyColors val="0"/>
        <c:ser>
          <c:idx val="2"/>
          <c:order val="0"/>
          <c:tx>
            <c:v> </c:v>
          </c:tx>
          <c:spPr>
            <a:ln>
              <a:solidFill>
                <a:srgbClr val="0070C0"/>
              </a:solidFill>
            </a:ln>
          </c:spPr>
          <c:marker>
            <c:symbol val="circle"/>
            <c:size val="4"/>
            <c:spPr>
              <a:solidFill>
                <a:srgbClr val="0070C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G_誤差!$U$2:$U$52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7.4815863564717394E-2</c:v>
                  </c:pt>
                  <c:pt idx="2">
                    <c:v>0.18783655758036752</c:v>
                  </c:pt>
                  <c:pt idx="3">
                    <c:v>0.2426255954317085</c:v>
                  </c:pt>
                  <c:pt idx="4">
                    <c:v>0.3133286744248574</c:v>
                  </c:pt>
                  <c:pt idx="5">
                    <c:v>0.31880077468344409</c:v>
                  </c:pt>
                  <c:pt idx="6">
                    <c:v>0.27699925765405692</c:v>
                  </c:pt>
                  <c:pt idx="7">
                    <c:v>0.31413054054590722</c:v>
                  </c:pt>
                  <c:pt idx="8">
                    <c:v>0.36900108248102531</c:v>
                  </c:pt>
                  <c:pt idx="9">
                    <c:v>0.32937697718080172</c:v>
                  </c:pt>
                  <c:pt idx="10">
                    <c:v>0.41633056555026932</c:v>
                  </c:pt>
                  <c:pt idx="11">
                    <c:v>0.51205267280034028</c:v>
                  </c:pt>
                  <c:pt idx="12">
                    <c:v>0.56751334420805877</c:v>
                  </c:pt>
                  <c:pt idx="13">
                    <c:v>0.62464689339916313</c:v>
                  </c:pt>
                  <c:pt idx="14">
                    <c:v>0.72774716706405662</c:v>
                  </c:pt>
                  <c:pt idx="15">
                    <c:v>0.84837451594444446</c:v>
                  </c:pt>
                  <c:pt idx="16">
                    <c:v>1.0540063269785656</c:v>
                  </c:pt>
                  <c:pt idx="17">
                    <c:v>1.1730925397230059</c:v>
                  </c:pt>
                  <c:pt idx="18">
                    <c:v>1.255645934988745</c:v>
                  </c:pt>
                  <c:pt idx="19">
                    <c:v>1.3300740989751429</c:v>
                  </c:pt>
                  <c:pt idx="20">
                    <c:v>1.3360893090123518</c:v>
                  </c:pt>
                  <c:pt idx="21">
                    <c:v>1.3561096307575178</c:v>
                  </c:pt>
                  <c:pt idx="22">
                    <c:v>1.3819277332524604</c:v>
                  </c:pt>
                  <c:pt idx="23">
                    <c:v>1.3730473993039682</c:v>
                  </c:pt>
                  <c:pt idx="24">
                    <c:v>1.3879221243994659</c:v>
                  </c:pt>
                  <c:pt idx="25">
                    <c:v>1.411890184257574</c:v>
                  </c:pt>
                  <c:pt idx="26">
                    <c:v>1.411890184257574</c:v>
                  </c:pt>
                  <c:pt idx="27">
                    <c:v>1.4097727211316131</c:v>
                  </c:pt>
                  <c:pt idx="28">
                    <c:v>1.4129811090066611</c:v>
                  </c:pt>
                  <c:pt idx="29">
                    <c:v>1.4261835144111707</c:v>
                  </c:pt>
                  <c:pt idx="30">
                    <c:v>1.4228280954945023</c:v>
                  </c:pt>
                  <c:pt idx="31">
                    <c:v>1.4288049547767983</c:v>
                  </c:pt>
                  <c:pt idx="32">
                    <c:v>1.4243081030734455</c:v>
                  </c:pt>
                  <c:pt idx="33">
                    <c:v>1.4164486616191889</c:v>
                  </c:pt>
                  <c:pt idx="34">
                    <c:v>1.4249482266982261</c:v>
                  </c:pt>
                  <c:pt idx="35">
                    <c:v>1.4249482266982261</c:v>
                  </c:pt>
                  <c:pt idx="36">
                    <c:v>1.4213907945206534</c:v>
                  </c:pt>
                  <c:pt idx="37">
                    <c:v>1.4213907945206534</c:v>
                  </c:pt>
                  <c:pt idx="38">
                    <c:v>1.4213907945206534</c:v>
                  </c:pt>
                  <c:pt idx="39">
                    <c:v>1.4422985983770134</c:v>
                  </c:pt>
                  <c:pt idx="40">
                    <c:v>1.4486727327575692</c:v>
                  </c:pt>
                  <c:pt idx="41">
                    <c:v>1.4486727327575692</c:v>
                  </c:pt>
                  <c:pt idx="42">
                    <c:v>1.4486727327575692</c:v>
                  </c:pt>
                  <c:pt idx="43">
                    <c:v>1.4486727327575692</c:v>
                  </c:pt>
                  <c:pt idx="44">
                    <c:v>1.4471741840260324</c:v>
                  </c:pt>
                  <c:pt idx="45">
                    <c:v>1.4471741840260324</c:v>
                  </c:pt>
                  <c:pt idx="46">
                    <c:v>1.4471741840260324</c:v>
                  </c:pt>
                  <c:pt idx="47">
                    <c:v>1.4600674372370328</c:v>
                  </c:pt>
                  <c:pt idx="48">
                    <c:v>1.4602612615051447</c:v>
                  </c:pt>
                  <c:pt idx="49">
                    <c:v>1.4602612615051447</c:v>
                  </c:pt>
                  <c:pt idx="50">
                    <c:v>1.4602612615051447</c:v>
                  </c:pt>
                </c:numCache>
              </c:numRef>
            </c:plus>
            <c:minus>
              <c:numRef>
                <c:f>G_誤差!$U$2:$U$52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7.4815863564717394E-2</c:v>
                  </c:pt>
                  <c:pt idx="2">
                    <c:v>0.18783655758036752</c:v>
                  </c:pt>
                  <c:pt idx="3">
                    <c:v>0.2426255954317085</c:v>
                  </c:pt>
                  <c:pt idx="4">
                    <c:v>0.3133286744248574</c:v>
                  </c:pt>
                  <c:pt idx="5">
                    <c:v>0.31880077468344409</c:v>
                  </c:pt>
                  <c:pt idx="6">
                    <c:v>0.27699925765405692</c:v>
                  </c:pt>
                  <c:pt idx="7">
                    <c:v>0.31413054054590722</c:v>
                  </c:pt>
                  <c:pt idx="8">
                    <c:v>0.36900108248102531</c:v>
                  </c:pt>
                  <c:pt idx="9">
                    <c:v>0.32937697718080172</c:v>
                  </c:pt>
                  <c:pt idx="10">
                    <c:v>0.41633056555026932</c:v>
                  </c:pt>
                  <c:pt idx="11">
                    <c:v>0.51205267280034028</c:v>
                  </c:pt>
                  <c:pt idx="12">
                    <c:v>0.56751334420805877</c:v>
                  </c:pt>
                  <c:pt idx="13">
                    <c:v>0.62464689339916313</c:v>
                  </c:pt>
                  <c:pt idx="14">
                    <c:v>0.72774716706405662</c:v>
                  </c:pt>
                  <c:pt idx="15">
                    <c:v>0.84837451594444446</c:v>
                  </c:pt>
                  <c:pt idx="16">
                    <c:v>1.0540063269785656</c:v>
                  </c:pt>
                  <c:pt idx="17">
                    <c:v>1.1730925397230059</c:v>
                  </c:pt>
                  <c:pt idx="18">
                    <c:v>1.255645934988745</c:v>
                  </c:pt>
                  <c:pt idx="19">
                    <c:v>1.3300740989751429</c:v>
                  </c:pt>
                  <c:pt idx="20">
                    <c:v>1.3360893090123518</c:v>
                  </c:pt>
                  <c:pt idx="21">
                    <c:v>1.3561096307575178</c:v>
                  </c:pt>
                  <c:pt idx="22">
                    <c:v>1.3819277332524604</c:v>
                  </c:pt>
                  <c:pt idx="23">
                    <c:v>1.3730473993039682</c:v>
                  </c:pt>
                  <c:pt idx="24">
                    <c:v>1.3879221243994659</c:v>
                  </c:pt>
                  <c:pt idx="25">
                    <c:v>1.411890184257574</c:v>
                  </c:pt>
                  <c:pt idx="26">
                    <c:v>1.411890184257574</c:v>
                  </c:pt>
                  <c:pt idx="27">
                    <c:v>1.4097727211316131</c:v>
                  </c:pt>
                  <c:pt idx="28">
                    <c:v>1.4129811090066611</c:v>
                  </c:pt>
                  <c:pt idx="29">
                    <c:v>1.4261835144111707</c:v>
                  </c:pt>
                  <c:pt idx="30">
                    <c:v>1.4228280954945023</c:v>
                  </c:pt>
                  <c:pt idx="31">
                    <c:v>1.4288049547767983</c:v>
                  </c:pt>
                  <c:pt idx="32">
                    <c:v>1.4243081030734455</c:v>
                  </c:pt>
                  <c:pt idx="33">
                    <c:v>1.4164486616191889</c:v>
                  </c:pt>
                  <c:pt idx="34">
                    <c:v>1.4249482266982261</c:v>
                  </c:pt>
                  <c:pt idx="35">
                    <c:v>1.4249482266982261</c:v>
                  </c:pt>
                  <c:pt idx="36">
                    <c:v>1.4213907945206534</c:v>
                  </c:pt>
                  <c:pt idx="37">
                    <c:v>1.4213907945206534</c:v>
                  </c:pt>
                  <c:pt idx="38">
                    <c:v>1.4213907945206534</c:v>
                  </c:pt>
                  <c:pt idx="39">
                    <c:v>1.4422985983770134</c:v>
                  </c:pt>
                  <c:pt idx="40">
                    <c:v>1.4486727327575692</c:v>
                  </c:pt>
                  <c:pt idx="41">
                    <c:v>1.4486727327575692</c:v>
                  </c:pt>
                  <c:pt idx="42">
                    <c:v>1.4486727327575692</c:v>
                  </c:pt>
                  <c:pt idx="43">
                    <c:v>1.4486727327575692</c:v>
                  </c:pt>
                  <c:pt idx="44">
                    <c:v>1.4471741840260324</c:v>
                  </c:pt>
                  <c:pt idx="45">
                    <c:v>1.4471741840260324</c:v>
                  </c:pt>
                  <c:pt idx="46">
                    <c:v>1.4471741840260324</c:v>
                  </c:pt>
                  <c:pt idx="47">
                    <c:v>1.4600674372370328</c:v>
                  </c:pt>
                  <c:pt idx="48">
                    <c:v>1.4602612615051447</c:v>
                  </c:pt>
                  <c:pt idx="49">
                    <c:v>1.4602612615051447</c:v>
                  </c:pt>
                  <c:pt idx="50">
                    <c:v>1.4602612615051447</c:v>
                  </c:pt>
                </c:numCache>
              </c:numRef>
            </c:minus>
            <c:spPr>
              <a:ln>
                <a:solidFill>
                  <a:srgbClr val="0070C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G_平均!$B$2:$B$52</c:f>
              <c:numCache>
                <c:formatCode>0.000_ </c:formatCode>
                <c:ptCount val="51"/>
                <c:pt idx="0">
                  <c:v>67.408958254028676</c:v>
                </c:pt>
                <c:pt idx="1">
                  <c:v>66.44937190711839</c:v>
                </c:pt>
                <c:pt idx="2">
                  <c:v>65.323245780992252</c:v>
                </c:pt>
                <c:pt idx="3">
                  <c:v>64.220911051896962</c:v>
                </c:pt>
                <c:pt idx="4">
                  <c:v>63.261324704986677</c:v>
                </c:pt>
                <c:pt idx="5">
                  <c:v>62.396903946199721</c:v>
                </c:pt>
                <c:pt idx="6">
                  <c:v>61.461108996320263</c:v>
                </c:pt>
                <c:pt idx="7">
                  <c:v>60.596688237533307</c:v>
                </c:pt>
                <c:pt idx="8">
                  <c:v>59.756058875777185</c:v>
                </c:pt>
                <c:pt idx="9">
                  <c:v>59.042316964852176</c:v>
                </c:pt>
                <c:pt idx="10">
                  <c:v>58.304783656896333</c:v>
                </c:pt>
                <c:pt idx="11">
                  <c:v>57.646555005709935</c:v>
                </c:pt>
                <c:pt idx="12">
                  <c:v>56.996256820200479</c:v>
                </c:pt>
                <c:pt idx="13">
                  <c:v>56.433193757137417</c:v>
                </c:pt>
                <c:pt idx="14">
                  <c:v>55.854269762720463</c:v>
                </c:pt>
                <c:pt idx="15">
                  <c:v>55.544981601319627</c:v>
                </c:pt>
                <c:pt idx="16">
                  <c:v>55.307067631011293</c:v>
                </c:pt>
                <c:pt idx="17">
                  <c:v>55.140527851795454</c:v>
                </c:pt>
                <c:pt idx="18">
                  <c:v>55.045362263672118</c:v>
                </c:pt>
                <c:pt idx="19">
                  <c:v>54.966057606902673</c:v>
                </c:pt>
                <c:pt idx="20">
                  <c:v>54.910544347164063</c:v>
                </c:pt>
                <c:pt idx="21">
                  <c:v>54.855031087425452</c:v>
                </c:pt>
                <c:pt idx="22">
                  <c:v>54.83917015607156</c:v>
                </c:pt>
                <c:pt idx="23">
                  <c:v>54.815378759040726</c:v>
                </c:pt>
                <c:pt idx="24">
                  <c:v>54.807448293363784</c:v>
                </c:pt>
                <c:pt idx="25">
                  <c:v>54.78365689633295</c:v>
                </c:pt>
                <c:pt idx="26">
                  <c:v>54.78365689633295</c:v>
                </c:pt>
                <c:pt idx="27">
                  <c:v>54.775726430656007</c:v>
                </c:pt>
                <c:pt idx="28">
                  <c:v>54.759865499302116</c:v>
                </c:pt>
                <c:pt idx="29">
                  <c:v>54.744004567948231</c:v>
                </c:pt>
                <c:pt idx="30">
                  <c:v>54.728143636594339</c:v>
                </c:pt>
                <c:pt idx="31">
                  <c:v>54.720213170917397</c:v>
                </c:pt>
                <c:pt idx="32">
                  <c:v>54.704352239563505</c:v>
                </c:pt>
                <c:pt idx="33">
                  <c:v>54.696421773886563</c:v>
                </c:pt>
                <c:pt idx="34">
                  <c:v>54.680560842532671</c:v>
                </c:pt>
                <c:pt idx="35">
                  <c:v>54.680560842532671</c:v>
                </c:pt>
                <c:pt idx="36">
                  <c:v>54.672630376855729</c:v>
                </c:pt>
                <c:pt idx="37">
                  <c:v>54.672630376855729</c:v>
                </c:pt>
                <c:pt idx="38">
                  <c:v>54.672630376855729</c:v>
                </c:pt>
                <c:pt idx="39">
                  <c:v>54.656769445501837</c:v>
                </c:pt>
                <c:pt idx="40">
                  <c:v>54.648838979824895</c:v>
                </c:pt>
                <c:pt idx="41">
                  <c:v>54.648838979824895</c:v>
                </c:pt>
                <c:pt idx="42">
                  <c:v>54.648838979824895</c:v>
                </c:pt>
                <c:pt idx="43">
                  <c:v>54.648838979824895</c:v>
                </c:pt>
                <c:pt idx="44">
                  <c:v>54.640908514147952</c:v>
                </c:pt>
                <c:pt idx="45">
                  <c:v>54.640908514147952</c:v>
                </c:pt>
                <c:pt idx="46">
                  <c:v>54.640908514147952</c:v>
                </c:pt>
                <c:pt idx="47">
                  <c:v>54.62504758279406</c:v>
                </c:pt>
                <c:pt idx="48">
                  <c:v>54.601256185763226</c:v>
                </c:pt>
                <c:pt idx="49">
                  <c:v>54.601256185763226</c:v>
                </c:pt>
                <c:pt idx="50">
                  <c:v>54.601256185763226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838144"/>
        <c:axId val="111837584"/>
      </c:scatterChart>
      <c:valAx>
        <c:axId val="111836464"/>
        <c:scaling>
          <c:orientation val="minMax"/>
          <c:max val="2000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111837024"/>
        <c:crosses val="autoZero"/>
        <c:crossBetween val="midCat"/>
        <c:majorUnit val="500"/>
      </c:valAx>
      <c:valAx>
        <c:axId val="111837024"/>
        <c:scaling>
          <c:orientation val="minMax"/>
          <c:max val="24"/>
          <c:min val="0"/>
        </c:scaling>
        <c:delete val="0"/>
        <c:axPos val="l"/>
        <c:numFmt formatCode="General" sourceLinked="0"/>
        <c:majorTickMark val="in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111836464"/>
        <c:crosses val="autoZero"/>
        <c:crossBetween val="midCat"/>
        <c:majorUnit val="4"/>
      </c:valAx>
      <c:valAx>
        <c:axId val="111837584"/>
        <c:scaling>
          <c:orientation val="minMax"/>
          <c:max val="72"/>
        </c:scaling>
        <c:delete val="0"/>
        <c:axPos val="r"/>
        <c:numFmt formatCode="General" sourceLinked="0"/>
        <c:majorTickMark val="in"/>
        <c:minorTickMark val="none"/>
        <c:tickLblPos val="nextTo"/>
        <c:spPr>
          <a:ln/>
        </c:spPr>
        <c:txPr>
          <a:bodyPr/>
          <a:lstStyle/>
          <a:p>
            <a:pPr>
              <a:defRPr lang="ja-JP"/>
            </a:pPr>
            <a:endParaRPr lang="ja-JP"/>
          </a:p>
        </c:txPr>
        <c:crossAx val="111838144"/>
        <c:crosses val="max"/>
        <c:crossBetween val="midCat"/>
        <c:majorUnit val="8"/>
      </c:valAx>
      <c:valAx>
        <c:axId val="111838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83758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 b="0"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018773363270671E-2"/>
          <c:y val="4.0762855599884767E-2"/>
          <c:w val="0.82007002044202271"/>
          <c:h val="0.86004572279720515"/>
        </c:manualLayout>
      </c:layout>
      <c:scatterChart>
        <c:scatterStyle val="lineMarker"/>
        <c:varyColors val="0"/>
        <c:ser>
          <c:idx val="1"/>
          <c:order val="1"/>
          <c:tx>
            <c:v> </c:v>
          </c:tx>
          <c:spPr>
            <a:ln>
              <a:solidFill>
                <a:srgbClr val="92D050"/>
              </a:solidFill>
            </a:ln>
          </c:spPr>
          <c:marker>
            <c:symbol val="circle"/>
            <c:size val="4"/>
            <c:spPr>
              <a:solidFill>
                <a:srgbClr val="92D05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Non_誤差!$V$2:$V$52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9.1868036579687257E-2</c:v>
                  </c:pt>
                  <c:pt idx="2">
                    <c:v>0.19368508443522006</c:v>
                  </c:pt>
                  <c:pt idx="3">
                    <c:v>0.24039703749629571</c:v>
                  </c:pt>
                  <c:pt idx="4">
                    <c:v>0.32031236740401964</c:v>
                  </c:pt>
                  <c:pt idx="5">
                    <c:v>0.23920399272511947</c:v>
                  </c:pt>
                  <c:pt idx="6">
                    <c:v>0.31896980179937579</c:v>
                  </c:pt>
                  <c:pt idx="7">
                    <c:v>0.3576079690850768</c:v>
                  </c:pt>
                  <c:pt idx="8">
                    <c:v>0.47574691526092633</c:v>
                  </c:pt>
                  <c:pt idx="9">
                    <c:v>0.54484584097014277</c:v>
                  </c:pt>
                  <c:pt idx="10">
                    <c:v>0.49055047132195978</c:v>
                  </c:pt>
                  <c:pt idx="11">
                    <c:v>0.50658187626319695</c:v>
                  </c:pt>
                  <c:pt idx="12">
                    <c:v>0.52764003639196921</c:v>
                  </c:pt>
                  <c:pt idx="13">
                    <c:v>0.49109692406053451</c:v>
                  </c:pt>
                  <c:pt idx="14">
                    <c:v>0.51654356215255626</c:v>
                  </c:pt>
                  <c:pt idx="15">
                    <c:v>0.74261668344177112</c:v>
                  </c:pt>
                  <c:pt idx="16">
                    <c:v>0.96009939208664474</c:v>
                  </c:pt>
                  <c:pt idx="17">
                    <c:v>1.110834729052387</c:v>
                  </c:pt>
                  <c:pt idx="18">
                    <c:v>1.1850409395028323</c:v>
                  </c:pt>
                  <c:pt idx="19">
                    <c:v>1.2756129040880972</c:v>
                  </c:pt>
                  <c:pt idx="20">
                    <c:v>1.3399160633715133</c:v>
                  </c:pt>
                  <c:pt idx="21">
                    <c:v>1.0054573566866161</c:v>
                  </c:pt>
                  <c:pt idx="22">
                    <c:v>0.74088103212995815</c:v>
                  </c:pt>
                  <c:pt idx="23">
                    <c:v>0.61231082773684031</c:v>
                  </c:pt>
                  <c:pt idx="24">
                    <c:v>0.47844535961423101</c:v>
                  </c:pt>
                  <c:pt idx="25">
                    <c:v>0.46011806691529117</c:v>
                  </c:pt>
                  <c:pt idx="26">
                    <c:v>0.44654971416708117</c:v>
                  </c:pt>
                  <c:pt idx="27">
                    <c:v>0.42492386055830739</c:v>
                  </c:pt>
                  <c:pt idx="28">
                    <c:v>0.39468658799644718</c:v>
                  </c:pt>
                  <c:pt idx="29">
                    <c:v>0.38737016887044012</c:v>
                  </c:pt>
                  <c:pt idx="30">
                    <c:v>0.36615599856696213</c:v>
                  </c:pt>
                  <c:pt idx="31">
                    <c:v>0.35960245175268779</c:v>
                  </c:pt>
                  <c:pt idx="32">
                    <c:v>0.36576511935378819</c:v>
                  </c:pt>
                  <c:pt idx="33">
                    <c:v>0.35302854631628405</c:v>
                  </c:pt>
                  <c:pt idx="34">
                    <c:v>0.3550487547754248</c:v>
                  </c:pt>
                  <c:pt idx="35">
                    <c:v>0.35585362688742694</c:v>
                  </c:pt>
                  <c:pt idx="36">
                    <c:v>0.3499252738661035</c:v>
                  </c:pt>
                  <c:pt idx="37">
                    <c:v>0.35459521136510952</c:v>
                  </c:pt>
                  <c:pt idx="38">
                    <c:v>0.33749174266010779</c:v>
                  </c:pt>
                  <c:pt idx="39">
                    <c:v>0.34332231689684312</c:v>
                  </c:pt>
                  <c:pt idx="40">
                    <c:v>0.35297789296265275</c:v>
                  </c:pt>
                  <c:pt idx="41">
                    <c:v>0.34462189878950777</c:v>
                  </c:pt>
                  <c:pt idx="42">
                    <c:v>0.34353058037786893</c:v>
                  </c:pt>
                  <c:pt idx="43">
                    <c:v>0.33849689311220738</c:v>
                  </c:pt>
                  <c:pt idx="44">
                    <c:v>0.35925421660670981</c:v>
                  </c:pt>
                  <c:pt idx="45">
                    <c:v>0.32452718506068262</c:v>
                  </c:pt>
                  <c:pt idx="46">
                    <c:v>0.32114862076535428</c:v>
                  </c:pt>
                  <c:pt idx="47">
                    <c:v>0.31558840097482455</c:v>
                  </c:pt>
                  <c:pt idx="48">
                    <c:v>0.34669109720135111</c:v>
                  </c:pt>
                  <c:pt idx="49">
                    <c:v>0.34890179909764296</c:v>
                  </c:pt>
                  <c:pt idx="50">
                    <c:v>0.33701457241378069</c:v>
                  </c:pt>
                </c:numCache>
              </c:numRef>
            </c:plus>
            <c:minus>
              <c:numRef>
                <c:f>Non_誤差!$V$2:$V$52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9.1868036579687257E-2</c:v>
                  </c:pt>
                  <c:pt idx="2">
                    <c:v>0.19368508443522006</c:v>
                  </c:pt>
                  <c:pt idx="3">
                    <c:v>0.24039703749629571</c:v>
                  </c:pt>
                  <c:pt idx="4">
                    <c:v>0.32031236740401964</c:v>
                  </c:pt>
                  <c:pt idx="5">
                    <c:v>0.23920399272511947</c:v>
                  </c:pt>
                  <c:pt idx="6">
                    <c:v>0.31896980179937579</c:v>
                  </c:pt>
                  <c:pt idx="7">
                    <c:v>0.3576079690850768</c:v>
                  </c:pt>
                  <c:pt idx="8">
                    <c:v>0.47574691526092633</c:v>
                  </c:pt>
                  <c:pt idx="9">
                    <c:v>0.54484584097014277</c:v>
                  </c:pt>
                  <c:pt idx="10">
                    <c:v>0.49055047132195978</c:v>
                  </c:pt>
                  <c:pt idx="11">
                    <c:v>0.50658187626319695</c:v>
                  </c:pt>
                  <c:pt idx="12">
                    <c:v>0.52764003639196921</c:v>
                  </c:pt>
                  <c:pt idx="13">
                    <c:v>0.49109692406053451</c:v>
                  </c:pt>
                  <c:pt idx="14">
                    <c:v>0.51654356215255626</c:v>
                  </c:pt>
                  <c:pt idx="15">
                    <c:v>0.74261668344177112</c:v>
                  </c:pt>
                  <c:pt idx="16">
                    <c:v>0.96009939208664474</c:v>
                  </c:pt>
                  <c:pt idx="17">
                    <c:v>1.110834729052387</c:v>
                  </c:pt>
                  <c:pt idx="18">
                    <c:v>1.1850409395028323</c:v>
                  </c:pt>
                  <c:pt idx="19">
                    <c:v>1.2756129040880972</c:v>
                  </c:pt>
                  <c:pt idx="20">
                    <c:v>1.3399160633715133</c:v>
                  </c:pt>
                  <c:pt idx="21">
                    <c:v>1.0054573566866161</c:v>
                  </c:pt>
                  <c:pt idx="22">
                    <c:v>0.74088103212995815</c:v>
                  </c:pt>
                  <c:pt idx="23">
                    <c:v>0.61231082773684031</c:v>
                  </c:pt>
                  <c:pt idx="24">
                    <c:v>0.47844535961423101</c:v>
                  </c:pt>
                  <c:pt idx="25">
                    <c:v>0.46011806691529117</c:v>
                  </c:pt>
                  <c:pt idx="26">
                    <c:v>0.44654971416708117</c:v>
                  </c:pt>
                  <c:pt idx="27">
                    <c:v>0.42492386055830739</c:v>
                  </c:pt>
                  <c:pt idx="28">
                    <c:v>0.39468658799644718</c:v>
                  </c:pt>
                  <c:pt idx="29">
                    <c:v>0.38737016887044012</c:v>
                  </c:pt>
                  <c:pt idx="30">
                    <c:v>0.36615599856696213</c:v>
                  </c:pt>
                  <c:pt idx="31">
                    <c:v>0.35960245175268779</c:v>
                  </c:pt>
                  <c:pt idx="32">
                    <c:v>0.36576511935378819</c:v>
                  </c:pt>
                  <c:pt idx="33">
                    <c:v>0.35302854631628405</c:v>
                  </c:pt>
                  <c:pt idx="34">
                    <c:v>0.3550487547754248</c:v>
                  </c:pt>
                  <c:pt idx="35">
                    <c:v>0.35585362688742694</c:v>
                  </c:pt>
                  <c:pt idx="36">
                    <c:v>0.3499252738661035</c:v>
                  </c:pt>
                  <c:pt idx="37">
                    <c:v>0.35459521136510952</c:v>
                  </c:pt>
                  <c:pt idx="38">
                    <c:v>0.33749174266010779</c:v>
                  </c:pt>
                  <c:pt idx="39">
                    <c:v>0.34332231689684312</c:v>
                  </c:pt>
                  <c:pt idx="40">
                    <c:v>0.35297789296265275</c:v>
                  </c:pt>
                  <c:pt idx="41">
                    <c:v>0.34462189878950777</c:v>
                  </c:pt>
                  <c:pt idx="42">
                    <c:v>0.34353058037786893</c:v>
                  </c:pt>
                  <c:pt idx="43">
                    <c:v>0.33849689311220738</c:v>
                  </c:pt>
                  <c:pt idx="44">
                    <c:v>0.35925421660670981</c:v>
                  </c:pt>
                  <c:pt idx="45">
                    <c:v>0.32452718506068262</c:v>
                  </c:pt>
                  <c:pt idx="46">
                    <c:v>0.32114862076535428</c:v>
                  </c:pt>
                  <c:pt idx="47">
                    <c:v>0.31558840097482455</c:v>
                  </c:pt>
                  <c:pt idx="48">
                    <c:v>0.34669109720135111</c:v>
                  </c:pt>
                  <c:pt idx="49">
                    <c:v>0.34890179909764296</c:v>
                  </c:pt>
                  <c:pt idx="50">
                    <c:v>0.33701457241378069</c:v>
                  </c:pt>
                </c:numCache>
              </c:numRef>
            </c:minus>
            <c:spPr>
              <a:ln>
                <a:solidFill>
                  <a:srgbClr val="92D050"/>
                </a:solidFill>
              </a:ln>
            </c:spPr>
          </c:errBars>
          <c:xVal>
            <c:numRef>
              <c:f>Non_平均!$A$2:$A$52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Non_平均!$C$2:$C$52</c:f>
              <c:numCache>
                <c:formatCode>0.000_);[Red]\(0.000\)</c:formatCode>
                <c:ptCount val="51"/>
                <c:pt idx="0">
                  <c:v>0</c:v>
                </c:pt>
                <c:pt idx="1">
                  <c:v>0.9675168125872351</c:v>
                </c:pt>
                <c:pt idx="2">
                  <c:v>1.9905468849130821</c:v>
                </c:pt>
                <c:pt idx="3">
                  <c:v>2.918411369115594</c:v>
                </c:pt>
                <c:pt idx="4">
                  <c:v>3.5766400203019919</c:v>
                </c:pt>
                <c:pt idx="5">
                  <c:v>4.2031468087806116</c:v>
                </c:pt>
                <c:pt idx="6">
                  <c:v>4.7186270777820072</c:v>
                </c:pt>
                <c:pt idx="7">
                  <c:v>5.1706636213678463</c:v>
                </c:pt>
                <c:pt idx="8">
                  <c:v>5.559256439538129</c:v>
                </c:pt>
                <c:pt idx="9">
                  <c:v>5.4958127141225734</c:v>
                </c:pt>
                <c:pt idx="10">
                  <c:v>5.7178657530770201</c:v>
                </c:pt>
                <c:pt idx="11">
                  <c:v>5.9637101890623017</c:v>
                </c:pt>
                <c:pt idx="12">
                  <c:v>6.304720213170917</c:v>
                </c:pt>
                <c:pt idx="13">
                  <c:v>6.0747367085395245</c:v>
                </c:pt>
                <c:pt idx="14">
                  <c:v>6.1302499682781368</c:v>
                </c:pt>
                <c:pt idx="15">
                  <c:v>6.003362517447024</c:v>
                </c:pt>
                <c:pt idx="16">
                  <c:v>5.567186905215074</c:v>
                </c:pt>
                <c:pt idx="17">
                  <c:v>4.7979317345514527</c:v>
                </c:pt>
                <c:pt idx="18">
                  <c:v>4.4331303134120033</c:v>
                </c:pt>
                <c:pt idx="19">
                  <c:v>3.8621367846719958</c:v>
                </c:pt>
                <c:pt idx="20">
                  <c:v>3.2832127902550439</c:v>
                </c:pt>
                <c:pt idx="21">
                  <c:v>2.7677325212536479</c:v>
                </c:pt>
                <c:pt idx="22">
                  <c:v>2.3870701687603098</c:v>
                </c:pt>
                <c:pt idx="23">
                  <c:v>2.1095038700672504</c:v>
                </c:pt>
                <c:pt idx="24">
                  <c:v>1.9588250222053039</c:v>
                </c:pt>
                <c:pt idx="25">
                  <c:v>1.903311762466692</c:v>
                </c:pt>
                <c:pt idx="26">
                  <c:v>1.8398680370511356</c:v>
                </c:pt>
                <c:pt idx="27">
                  <c:v>1.8160766400203019</c:v>
                </c:pt>
                <c:pt idx="28">
                  <c:v>1.76056338028169</c:v>
                </c:pt>
                <c:pt idx="29">
                  <c:v>1.7288415175739118</c:v>
                </c:pt>
                <c:pt idx="30">
                  <c:v>1.6733282578353001</c:v>
                </c:pt>
                <c:pt idx="31">
                  <c:v>1.6495368608044665</c:v>
                </c:pt>
                <c:pt idx="32">
                  <c:v>1.6416063951275219</c:v>
                </c:pt>
                <c:pt idx="33">
                  <c:v>1.6257454637736328</c:v>
                </c:pt>
                <c:pt idx="34">
                  <c:v>1.6257454637736328</c:v>
                </c:pt>
                <c:pt idx="35">
                  <c:v>1.6416063951275219</c:v>
                </c:pt>
                <c:pt idx="36">
                  <c:v>1.6178149980966881</c:v>
                </c:pt>
                <c:pt idx="37">
                  <c:v>1.6019540667427992</c:v>
                </c:pt>
                <c:pt idx="38">
                  <c:v>1.6257454637736328</c:v>
                </c:pt>
                <c:pt idx="39">
                  <c:v>1.6019540667427992</c:v>
                </c:pt>
                <c:pt idx="40">
                  <c:v>1.6178149980966881</c:v>
                </c:pt>
                <c:pt idx="41">
                  <c:v>1.6098845324197437</c:v>
                </c:pt>
                <c:pt idx="42">
                  <c:v>1.5860931353889101</c:v>
                </c:pt>
                <c:pt idx="43">
                  <c:v>1.5543712726811321</c:v>
                </c:pt>
                <c:pt idx="44">
                  <c:v>1.5781626697119653</c:v>
                </c:pt>
                <c:pt idx="45">
                  <c:v>1.5464408070041873</c:v>
                </c:pt>
                <c:pt idx="46">
                  <c:v>1.5543712726811321</c:v>
                </c:pt>
                <c:pt idx="47">
                  <c:v>1.5464408070041873</c:v>
                </c:pt>
                <c:pt idx="48">
                  <c:v>1.5305798756502982</c:v>
                </c:pt>
                <c:pt idx="49">
                  <c:v>1.5385103413272425</c:v>
                </c:pt>
                <c:pt idx="50">
                  <c:v>1.5226494099733536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Non_誤差!$X$2:$X$52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1.7940299454383957E-2</c:v>
                  </c:pt>
                  <c:pt idx="2">
                    <c:v>2.740426007996315E-2</c:v>
                  </c:pt>
                  <c:pt idx="3">
                    <c:v>3.2203823083734283E-2</c:v>
                  </c:pt>
                  <c:pt idx="4">
                    <c:v>6.7920877531771451E-2</c:v>
                  </c:pt>
                  <c:pt idx="5">
                    <c:v>8.111802059714282E-2</c:v>
                  </c:pt>
                  <c:pt idx="6">
                    <c:v>0.12386171222423098</c:v>
                  </c:pt>
                  <c:pt idx="7">
                    <c:v>0.14214534996491276</c:v>
                  </c:pt>
                  <c:pt idx="8">
                    <c:v>0.14164128685276914</c:v>
                  </c:pt>
                  <c:pt idx="9">
                    <c:v>0.16540138839684027</c:v>
                  </c:pt>
                  <c:pt idx="10">
                    <c:v>0.19248119703707753</c:v>
                  </c:pt>
                  <c:pt idx="11">
                    <c:v>0.2380800836443851</c:v>
                  </c:pt>
                  <c:pt idx="12">
                    <c:v>0.23927873229661217</c:v>
                  </c:pt>
                  <c:pt idx="13">
                    <c:v>0.22692883272531747</c:v>
                  </c:pt>
                  <c:pt idx="14">
                    <c:v>0.27148599391767897</c:v>
                  </c:pt>
                  <c:pt idx="15">
                    <c:v>0.28429069992982553</c:v>
                  </c:pt>
                  <c:pt idx="16">
                    <c:v>0.29351265653796171</c:v>
                  </c:pt>
                  <c:pt idx="17">
                    <c:v>0.37004208246272624</c:v>
                  </c:pt>
                  <c:pt idx="18">
                    <c:v>0.37004208246272624</c:v>
                  </c:pt>
                  <c:pt idx="19">
                    <c:v>0.39468658799644718</c:v>
                  </c:pt>
                  <c:pt idx="20">
                    <c:v>0.37446122553096245</c:v>
                  </c:pt>
                  <c:pt idx="21">
                    <c:v>0.34977194357003982</c:v>
                  </c:pt>
                  <c:pt idx="22">
                    <c:v>0.36493311091308211</c:v>
                  </c:pt>
                  <c:pt idx="23">
                    <c:v>0.40664678763270307</c:v>
                  </c:pt>
                  <c:pt idx="24">
                    <c:v>0.44029944376334601</c:v>
                  </c:pt>
                  <c:pt idx="25">
                    <c:v>0.44626933130774127</c:v>
                  </c:pt>
                  <c:pt idx="26">
                    <c:v>0.45247665652946489</c:v>
                  </c:pt>
                  <c:pt idx="27">
                    <c:v>0.45793666182903175</c:v>
                  </c:pt>
                  <c:pt idx="28">
                    <c:v>0.47163239249684347</c:v>
                  </c:pt>
                  <c:pt idx="29">
                    <c:v>0.48290926000291579</c:v>
                  </c:pt>
                  <c:pt idx="30">
                    <c:v>0.48733227335847223</c:v>
                  </c:pt>
                  <c:pt idx="31">
                    <c:v>0.50279091759698702</c:v>
                  </c:pt>
                  <c:pt idx="32">
                    <c:v>0.51093995243458212</c:v>
                  </c:pt>
                  <c:pt idx="33">
                    <c:v>0.50492019413775335</c:v>
                  </c:pt>
                  <c:pt idx="34">
                    <c:v>0.5009025277883683</c:v>
                  </c:pt>
                  <c:pt idx="35">
                    <c:v>0.5009025277883683</c:v>
                  </c:pt>
                  <c:pt idx="36">
                    <c:v>0.50190105296975696</c:v>
                  </c:pt>
                  <c:pt idx="37">
                    <c:v>0.50406956285424731</c:v>
                  </c:pt>
                  <c:pt idx="38">
                    <c:v>0.5089764098060986</c:v>
                  </c:pt>
                  <c:pt idx="39">
                    <c:v>0.5089764098060986</c:v>
                  </c:pt>
                  <c:pt idx="40">
                    <c:v>0.5089764098060986</c:v>
                  </c:pt>
                  <c:pt idx="41">
                    <c:v>0.5089764098060986</c:v>
                  </c:pt>
                  <c:pt idx="42">
                    <c:v>0.50887100620648573</c:v>
                  </c:pt>
                  <c:pt idx="43">
                    <c:v>0.49922194206038534</c:v>
                  </c:pt>
                  <c:pt idx="44">
                    <c:v>0.49922194206038534</c:v>
                  </c:pt>
                  <c:pt idx="45">
                    <c:v>0.50728732414188749</c:v>
                  </c:pt>
                  <c:pt idx="46">
                    <c:v>0.50728732414188749</c:v>
                  </c:pt>
                  <c:pt idx="47">
                    <c:v>0.50728732414188749</c:v>
                  </c:pt>
                  <c:pt idx="48">
                    <c:v>0.49461607679461</c:v>
                  </c:pt>
                  <c:pt idx="49">
                    <c:v>0.49461607679461</c:v>
                  </c:pt>
                  <c:pt idx="50">
                    <c:v>0.50047397856308151</c:v>
                  </c:pt>
                </c:numCache>
              </c:numRef>
            </c:plus>
            <c:minus>
              <c:numRef>
                <c:f>Non_誤差!$X$2:$X$52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1.7940299454383957E-2</c:v>
                  </c:pt>
                  <c:pt idx="2">
                    <c:v>2.740426007996315E-2</c:v>
                  </c:pt>
                  <c:pt idx="3">
                    <c:v>3.2203823083734283E-2</c:v>
                  </c:pt>
                  <c:pt idx="4">
                    <c:v>6.7920877531771451E-2</c:v>
                  </c:pt>
                  <c:pt idx="5">
                    <c:v>8.111802059714282E-2</c:v>
                  </c:pt>
                  <c:pt idx="6">
                    <c:v>0.12386171222423098</c:v>
                  </c:pt>
                  <c:pt idx="7">
                    <c:v>0.14214534996491276</c:v>
                  </c:pt>
                  <c:pt idx="8">
                    <c:v>0.14164128685276914</c:v>
                  </c:pt>
                  <c:pt idx="9">
                    <c:v>0.16540138839684027</c:v>
                  </c:pt>
                  <c:pt idx="10">
                    <c:v>0.19248119703707753</c:v>
                  </c:pt>
                  <c:pt idx="11">
                    <c:v>0.2380800836443851</c:v>
                  </c:pt>
                  <c:pt idx="12">
                    <c:v>0.23927873229661217</c:v>
                  </c:pt>
                  <c:pt idx="13">
                    <c:v>0.22692883272531747</c:v>
                  </c:pt>
                  <c:pt idx="14">
                    <c:v>0.27148599391767897</c:v>
                  </c:pt>
                  <c:pt idx="15">
                    <c:v>0.28429069992982553</c:v>
                  </c:pt>
                  <c:pt idx="16">
                    <c:v>0.29351265653796171</c:v>
                  </c:pt>
                  <c:pt idx="17">
                    <c:v>0.37004208246272624</c:v>
                  </c:pt>
                  <c:pt idx="18">
                    <c:v>0.37004208246272624</c:v>
                  </c:pt>
                  <c:pt idx="19">
                    <c:v>0.39468658799644718</c:v>
                  </c:pt>
                  <c:pt idx="20">
                    <c:v>0.37446122553096245</c:v>
                  </c:pt>
                  <c:pt idx="21">
                    <c:v>0.34977194357003982</c:v>
                  </c:pt>
                  <c:pt idx="22">
                    <c:v>0.36493311091308211</c:v>
                  </c:pt>
                  <c:pt idx="23">
                    <c:v>0.40664678763270307</c:v>
                  </c:pt>
                  <c:pt idx="24">
                    <c:v>0.44029944376334601</c:v>
                  </c:pt>
                  <c:pt idx="25">
                    <c:v>0.44626933130774127</c:v>
                  </c:pt>
                  <c:pt idx="26">
                    <c:v>0.45247665652946489</c:v>
                  </c:pt>
                  <c:pt idx="27">
                    <c:v>0.45793666182903175</c:v>
                  </c:pt>
                  <c:pt idx="28">
                    <c:v>0.47163239249684347</c:v>
                  </c:pt>
                  <c:pt idx="29">
                    <c:v>0.48290926000291579</c:v>
                  </c:pt>
                  <c:pt idx="30">
                    <c:v>0.48733227335847223</c:v>
                  </c:pt>
                  <c:pt idx="31">
                    <c:v>0.50279091759698702</c:v>
                  </c:pt>
                  <c:pt idx="32">
                    <c:v>0.51093995243458212</c:v>
                  </c:pt>
                  <c:pt idx="33">
                    <c:v>0.50492019413775335</c:v>
                  </c:pt>
                  <c:pt idx="34">
                    <c:v>0.5009025277883683</c:v>
                  </c:pt>
                  <c:pt idx="35">
                    <c:v>0.5009025277883683</c:v>
                  </c:pt>
                  <c:pt idx="36">
                    <c:v>0.50190105296975696</c:v>
                  </c:pt>
                  <c:pt idx="37">
                    <c:v>0.50406956285424731</c:v>
                  </c:pt>
                  <c:pt idx="38">
                    <c:v>0.5089764098060986</c:v>
                  </c:pt>
                  <c:pt idx="39">
                    <c:v>0.5089764098060986</c:v>
                  </c:pt>
                  <c:pt idx="40">
                    <c:v>0.5089764098060986</c:v>
                  </c:pt>
                  <c:pt idx="41">
                    <c:v>0.5089764098060986</c:v>
                  </c:pt>
                  <c:pt idx="42">
                    <c:v>0.50887100620648573</c:v>
                  </c:pt>
                  <c:pt idx="43">
                    <c:v>0.49922194206038534</c:v>
                  </c:pt>
                  <c:pt idx="44">
                    <c:v>0.49922194206038534</c:v>
                  </c:pt>
                  <c:pt idx="45">
                    <c:v>0.50728732414188749</c:v>
                  </c:pt>
                  <c:pt idx="46">
                    <c:v>0.50728732414188749</c:v>
                  </c:pt>
                  <c:pt idx="47">
                    <c:v>0.50728732414188749</c:v>
                  </c:pt>
                  <c:pt idx="48">
                    <c:v>0.49461607679461</c:v>
                  </c:pt>
                  <c:pt idx="49">
                    <c:v>0.49461607679461</c:v>
                  </c:pt>
                  <c:pt idx="50">
                    <c:v>0.50047397856308151</c:v>
                  </c:pt>
                </c:numCache>
              </c:numRef>
            </c:minus>
            <c:spPr>
              <a:ln>
                <a:solidFill>
                  <a:srgbClr val="00B050"/>
                </a:solidFill>
              </a:ln>
            </c:spPr>
          </c:errBars>
          <c:xVal>
            <c:numRef>
              <c:f>Non_平均!$A$2:$A$52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Non_平均!$D$2:$D$52</c:f>
              <c:numCache>
                <c:formatCode>0.000_);[Red]\(0.000\)</c:formatCode>
                <c:ptCount val="51"/>
                <c:pt idx="0">
                  <c:v>0</c:v>
                </c:pt>
                <c:pt idx="1">
                  <c:v>7.9304656769445502E-3</c:v>
                </c:pt>
                <c:pt idx="2">
                  <c:v>2.379139703083365E-2</c:v>
                </c:pt>
                <c:pt idx="3">
                  <c:v>7.1374191092500955E-2</c:v>
                </c:pt>
                <c:pt idx="4">
                  <c:v>0.15067884786194644</c:v>
                </c:pt>
                <c:pt idx="5">
                  <c:v>0.28549676437000382</c:v>
                </c:pt>
                <c:pt idx="6">
                  <c:v>0.46789747493972844</c:v>
                </c:pt>
                <c:pt idx="7">
                  <c:v>0.67408958254028672</c:v>
                </c:pt>
                <c:pt idx="8">
                  <c:v>0.84855982743306679</c:v>
                </c:pt>
                <c:pt idx="9">
                  <c:v>1.1499175231569598</c:v>
                </c:pt>
                <c:pt idx="10">
                  <c:v>1.3640400964344626</c:v>
                </c:pt>
                <c:pt idx="11">
                  <c:v>1.6257454637736328</c:v>
                </c:pt>
                <c:pt idx="12">
                  <c:v>1.8477985027280801</c:v>
                </c:pt>
                <c:pt idx="13">
                  <c:v>2.1412257327750286</c:v>
                </c:pt>
                <c:pt idx="14">
                  <c:v>2.482235756883644</c:v>
                </c:pt>
                <c:pt idx="15">
                  <c:v>2.7756629869305924</c:v>
                </c:pt>
                <c:pt idx="16">
                  <c:v>3.1642558051008756</c:v>
                </c:pt>
                <c:pt idx="17">
                  <c:v>3.6400837457175483</c:v>
                </c:pt>
                <c:pt idx="18">
                  <c:v>3.9573023727953305</c:v>
                </c:pt>
                <c:pt idx="19">
                  <c:v>4.2983123969039463</c:v>
                </c:pt>
                <c:pt idx="20">
                  <c:v>4.6551833523664508</c:v>
                </c:pt>
                <c:pt idx="21">
                  <c:v>4.9406801167364547</c:v>
                </c:pt>
                <c:pt idx="22">
                  <c:v>5.123080827306179</c:v>
                </c:pt>
                <c:pt idx="23">
                  <c:v>5.2816901408450692</c:v>
                </c:pt>
                <c:pt idx="24">
                  <c:v>5.3689252632914606</c:v>
                </c:pt>
                <c:pt idx="25">
                  <c:v>5.4006471259992379</c:v>
                </c:pt>
                <c:pt idx="26">
                  <c:v>5.432368988707017</c:v>
                </c:pt>
                <c:pt idx="27">
                  <c:v>5.4402994543839602</c:v>
                </c:pt>
                <c:pt idx="28">
                  <c:v>5.4720213170917393</c:v>
                </c:pt>
                <c:pt idx="29">
                  <c:v>5.4958127141225734</c:v>
                </c:pt>
                <c:pt idx="30">
                  <c:v>5.5275345768303517</c:v>
                </c:pt>
                <c:pt idx="31">
                  <c:v>5.5433955081842408</c:v>
                </c:pt>
                <c:pt idx="32">
                  <c:v>5.5513259738611849</c:v>
                </c:pt>
                <c:pt idx="33">
                  <c:v>5.559256439538129</c:v>
                </c:pt>
                <c:pt idx="34">
                  <c:v>5.567186905215074</c:v>
                </c:pt>
                <c:pt idx="35">
                  <c:v>5.567186905215074</c:v>
                </c:pt>
                <c:pt idx="36">
                  <c:v>5.583047836568964</c:v>
                </c:pt>
                <c:pt idx="37">
                  <c:v>5.5909783022459081</c:v>
                </c:pt>
                <c:pt idx="38">
                  <c:v>5.5989087679228513</c:v>
                </c:pt>
                <c:pt idx="39">
                  <c:v>5.5989087679228513</c:v>
                </c:pt>
                <c:pt idx="40">
                  <c:v>5.5989087679228513</c:v>
                </c:pt>
                <c:pt idx="41">
                  <c:v>5.5989087679228513</c:v>
                </c:pt>
                <c:pt idx="42">
                  <c:v>5.6068392335997972</c:v>
                </c:pt>
                <c:pt idx="43">
                  <c:v>5.6227001649536863</c:v>
                </c:pt>
                <c:pt idx="44">
                  <c:v>5.6227001649536863</c:v>
                </c:pt>
                <c:pt idx="45">
                  <c:v>5.6464915619845195</c:v>
                </c:pt>
                <c:pt idx="46">
                  <c:v>5.6464915619845195</c:v>
                </c:pt>
                <c:pt idx="47">
                  <c:v>5.6464915619845195</c:v>
                </c:pt>
                <c:pt idx="48">
                  <c:v>5.6544220276614645</c:v>
                </c:pt>
                <c:pt idx="49">
                  <c:v>5.6544220276614645</c:v>
                </c:pt>
                <c:pt idx="50">
                  <c:v>5.6623524933384095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4"/>
            <c:spPr>
              <a:solidFill>
                <a:srgbClr val="C0000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Non_誤差!$AF$2:$AF$52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4.1860698726895906E-2</c:v>
                  </c:pt>
                  <c:pt idx="2">
                    <c:v>9.2836114277691673E-2</c:v>
                  </c:pt>
                  <c:pt idx="3">
                    <c:v>0.12558209618068775</c:v>
                  </c:pt>
                  <c:pt idx="4">
                    <c:v>0.15594192447076757</c:v>
                  </c:pt>
                  <c:pt idx="5">
                    <c:v>0.14599284203523655</c:v>
                  </c:pt>
                  <c:pt idx="6">
                    <c:v>0.11794600460264532</c:v>
                  </c:pt>
                  <c:pt idx="7">
                    <c:v>0.13754229581694369</c:v>
                  </c:pt>
                  <c:pt idx="8">
                    <c:v>0.18730222516540926</c:v>
                  </c:pt>
                  <c:pt idx="9">
                    <c:v>0.23168545993651901</c:v>
                  </c:pt>
                  <c:pt idx="10">
                    <c:v>0.26582872195741791</c:v>
                  </c:pt>
                  <c:pt idx="11">
                    <c:v>0.28454217339777454</c:v>
                  </c:pt>
                  <c:pt idx="12">
                    <c:v>0.32292539017891136</c:v>
                  </c:pt>
                  <c:pt idx="13">
                    <c:v>0.29424278865248132</c:v>
                  </c:pt>
                  <c:pt idx="14">
                    <c:v>0.27462920710940264</c:v>
                  </c:pt>
                  <c:pt idx="15">
                    <c:v>0.2716835101270858</c:v>
                  </c:pt>
                  <c:pt idx="16">
                    <c:v>0.25714429217950341</c:v>
                  </c:pt>
                  <c:pt idx="17">
                    <c:v>0.28208074426017277</c:v>
                  </c:pt>
                  <c:pt idx="18">
                    <c:v>0.24217558483263743</c:v>
                  </c:pt>
                  <c:pt idx="19">
                    <c:v>0.22566459540813821</c:v>
                  </c:pt>
                  <c:pt idx="20">
                    <c:v>0.21964150355320064</c:v>
                  </c:pt>
                  <c:pt idx="21">
                    <c:v>0.19478976117521071</c:v>
                  </c:pt>
                  <c:pt idx="22">
                    <c:v>0.23044731902246107</c:v>
                  </c:pt>
                  <c:pt idx="23">
                    <c:v>0.24952141163904595</c:v>
                  </c:pt>
                  <c:pt idx="24">
                    <c:v>0.26481783457688907</c:v>
                  </c:pt>
                  <c:pt idx="25">
                    <c:v>0.27792992405121236</c:v>
                  </c:pt>
                  <c:pt idx="26">
                    <c:v>0.30280806890233536</c:v>
                  </c:pt>
                  <c:pt idx="27">
                    <c:v>0.30404558879038485</c:v>
                  </c:pt>
                  <c:pt idx="28">
                    <c:v>0.30404558879038485</c:v>
                  </c:pt>
                  <c:pt idx="29">
                    <c:v>0.30404558879038485</c:v>
                  </c:pt>
                  <c:pt idx="30">
                    <c:v>0.30404558879038485</c:v>
                  </c:pt>
                  <c:pt idx="31">
                    <c:v>0.31439631893410652</c:v>
                  </c:pt>
                  <c:pt idx="32">
                    <c:v>0.32732512144500009</c:v>
                  </c:pt>
                  <c:pt idx="33">
                    <c:v>0.32732512144500009</c:v>
                  </c:pt>
                  <c:pt idx="34">
                    <c:v>0.33020766133181573</c:v>
                  </c:pt>
                  <c:pt idx="35">
                    <c:v>0.34144222922972561</c:v>
                  </c:pt>
                  <c:pt idx="36">
                    <c:v>0.36000002230169703</c:v>
                  </c:pt>
                  <c:pt idx="37">
                    <c:v>0.36498210508809131</c:v>
                  </c:pt>
                  <c:pt idx="38">
                    <c:v>0.36296792101687009</c:v>
                  </c:pt>
                  <c:pt idx="39">
                    <c:v>0.35018067516560847</c:v>
                  </c:pt>
                  <c:pt idx="40">
                    <c:v>0.34869674365877423</c:v>
                  </c:pt>
                  <c:pt idx="41">
                    <c:v>0.34915794904705494</c:v>
                  </c:pt>
                  <c:pt idx="42">
                    <c:v>0.34669109720135111</c:v>
                  </c:pt>
                  <c:pt idx="43">
                    <c:v>0.34669109720135111</c:v>
                  </c:pt>
                  <c:pt idx="44">
                    <c:v>0.34669109720135111</c:v>
                  </c:pt>
                  <c:pt idx="45">
                    <c:v>0.34669109720135111</c:v>
                  </c:pt>
                  <c:pt idx="46">
                    <c:v>0.34669109720135111</c:v>
                  </c:pt>
                  <c:pt idx="47">
                    <c:v>0.35302854631628405</c:v>
                  </c:pt>
                  <c:pt idx="48">
                    <c:v>0.35358525428299636</c:v>
                  </c:pt>
                  <c:pt idx="49">
                    <c:v>0.35625538103952104</c:v>
                  </c:pt>
                  <c:pt idx="50">
                    <c:v>0.35625538103952104</c:v>
                  </c:pt>
                </c:numCache>
              </c:numRef>
            </c:plus>
            <c:minus>
              <c:numRef>
                <c:f>Non_誤差!$AF$2:$AF$52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4.1860698726895906E-2</c:v>
                  </c:pt>
                  <c:pt idx="2">
                    <c:v>9.2836114277691673E-2</c:v>
                  </c:pt>
                  <c:pt idx="3">
                    <c:v>0.12558209618068775</c:v>
                  </c:pt>
                  <c:pt idx="4">
                    <c:v>0.15594192447076757</c:v>
                  </c:pt>
                  <c:pt idx="5">
                    <c:v>0.14599284203523655</c:v>
                  </c:pt>
                  <c:pt idx="6">
                    <c:v>0.11794600460264532</c:v>
                  </c:pt>
                  <c:pt idx="7">
                    <c:v>0.13754229581694369</c:v>
                  </c:pt>
                  <c:pt idx="8">
                    <c:v>0.18730222516540926</c:v>
                  </c:pt>
                  <c:pt idx="9">
                    <c:v>0.23168545993651901</c:v>
                  </c:pt>
                  <c:pt idx="10">
                    <c:v>0.26582872195741791</c:v>
                  </c:pt>
                  <c:pt idx="11">
                    <c:v>0.28454217339777454</c:v>
                  </c:pt>
                  <c:pt idx="12">
                    <c:v>0.32292539017891136</c:v>
                  </c:pt>
                  <c:pt idx="13">
                    <c:v>0.29424278865248132</c:v>
                  </c:pt>
                  <c:pt idx="14">
                    <c:v>0.27462920710940264</c:v>
                  </c:pt>
                  <c:pt idx="15">
                    <c:v>0.2716835101270858</c:v>
                  </c:pt>
                  <c:pt idx="16">
                    <c:v>0.25714429217950341</c:v>
                  </c:pt>
                  <c:pt idx="17">
                    <c:v>0.28208074426017277</c:v>
                  </c:pt>
                  <c:pt idx="18">
                    <c:v>0.24217558483263743</c:v>
                  </c:pt>
                  <c:pt idx="19">
                    <c:v>0.22566459540813821</c:v>
                  </c:pt>
                  <c:pt idx="20">
                    <c:v>0.21964150355320064</c:v>
                  </c:pt>
                  <c:pt idx="21">
                    <c:v>0.19478976117521071</c:v>
                  </c:pt>
                  <c:pt idx="22">
                    <c:v>0.23044731902246107</c:v>
                  </c:pt>
                  <c:pt idx="23">
                    <c:v>0.24952141163904595</c:v>
                  </c:pt>
                  <c:pt idx="24">
                    <c:v>0.26481783457688907</c:v>
                  </c:pt>
                  <c:pt idx="25">
                    <c:v>0.27792992405121236</c:v>
                  </c:pt>
                  <c:pt idx="26">
                    <c:v>0.30280806890233536</c:v>
                  </c:pt>
                  <c:pt idx="27">
                    <c:v>0.30404558879038485</c:v>
                  </c:pt>
                  <c:pt idx="28">
                    <c:v>0.30404558879038485</c:v>
                  </c:pt>
                  <c:pt idx="29">
                    <c:v>0.30404558879038485</c:v>
                  </c:pt>
                  <c:pt idx="30">
                    <c:v>0.30404558879038485</c:v>
                  </c:pt>
                  <c:pt idx="31">
                    <c:v>0.31439631893410652</c:v>
                  </c:pt>
                  <c:pt idx="32">
                    <c:v>0.32732512144500009</c:v>
                  </c:pt>
                  <c:pt idx="33">
                    <c:v>0.32732512144500009</c:v>
                  </c:pt>
                  <c:pt idx="34">
                    <c:v>0.33020766133181573</c:v>
                  </c:pt>
                  <c:pt idx="35">
                    <c:v>0.34144222922972561</c:v>
                  </c:pt>
                  <c:pt idx="36">
                    <c:v>0.36000002230169703</c:v>
                  </c:pt>
                  <c:pt idx="37">
                    <c:v>0.36498210508809131</c:v>
                  </c:pt>
                  <c:pt idx="38">
                    <c:v>0.36296792101687009</c:v>
                  </c:pt>
                  <c:pt idx="39">
                    <c:v>0.35018067516560847</c:v>
                  </c:pt>
                  <c:pt idx="40">
                    <c:v>0.34869674365877423</c:v>
                  </c:pt>
                  <c:pt idx="41">
                    <c:v>0.34915794904705494</c:v>
                  </c:pt>
                  <c:pt idx="42">
                    <c:v>0.34669109720135111</c:v>
                  </c:pt>
                  <c:pt idx="43">
                    <c:v>0.34669109720135111</c:v>
                  </c:pt>
                  <c:pt idx="44">
                    <c:v>0.34669109720135111</c:v>
                  </c:pt>
                  <c:pt idx="45">
                    <c:v>0.34669109720135111</c:v>
                  </c:pt>
                  <c:pt idx="46">
                    <c:v>0.34669109720135111</c:v>
                  </c:pt>
                  <c:pt idx="47">
                    <c:v>0.35302854631628405</c:v>
                  </c:pt>
                  <c:pt idx="48">
                    <c:v>0.35358525428299636</c:v>
                  </c:pt>
                  <c:pt idx="49">
                    <c:v>0.35625538103952104</c:v>
                  </c:pt>
                  <c:pt idx="50">
                    <c:v>0.35625538103952104</c:v>
                  </c:pt>
                </c:numCache>
              </c:numRef>
            </c:minus>
            <c:spPr>
              <a:ln>
                <a:solidFill>
                  <a:srgbClr val="C00000"/>
                </a:solidFill>
              </a:ln>
            </c:spPr>
          </c:errBars>
          <c:xVal>
            <c:numRef>
              <c:f>Non_平均!$A$2:$A$52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Non_平均!$E$2:$E$52</c:f>
              <c:numCache>
                <c:formatCode>0.000_);[Red]\(0.000\)</c:formatCode>
                <c:ptCount val="51"/>
                <c:pt idx="0">
                  <c:v>0</c:v>
                </c:pt>
                <c:pt idx="1">
                  <c:v>7.1374191092500955E-2</c:v>
                </c:pt>
                <c:pt idx="2">
                  <c:v>0.29342723004694837</c:v>
                </c:pt>
                <c:pt idx="3">
                  <c:v>0.49961933764750666</c:v>
                </c:pt>
                <c:pt idx="4">
                  <c:v>0.63443725415556396</c:v>
                </c:pt>
                <c:pt idx="5">
                  <c:v>0.85649029311001135</c:v>
                </c:pt>
                <c:pt idx="6">
                  <c:v>1.023030072325847</c:v>
                </c:pt>
                <c:pt idx="7">
                  <c:v>1.181639385864738</c:v>
                </c:pt>
                <c:pt idx="8">
                  <c:v>1.4036924248191853</c:v>
                </c:pt>
                <c:pt idx="9">
                  <c:v>1.6416063951275219</c:v>
                </c:pt>
                <c:pt idx="10">
                  <c:v>1.8398680370511356</c:v>
                </c:pt>
                <c:pt idx="11">
                  <c:v>2.0143382819439157</c:v>
                </c:pt>
                <c:pt idx="12">
                  <c:v>2.2363913208983632</c:v>
                </c:pt>
                <c:pt idx="13">
                  <c:v>2.482235756883644</c:v>
                </c:pt>
                <c:pt idx="14">
                  <c:v>2.7042887958380915</c:v>
                </c:pt>
                <c:pt idx="15">
                  <c:v>2.9818550945311508</c:v>
                </c:pt>
                <c:pt idx="16">
                  <c:v>3.2435604618703211</c:v>
                </c:pt>
                <c:pt idx="17">
                  <c:v>3.5290572262403246</c:v>
                </c:pt>
                <c:pt idx="18">
                  <c:v>3.806623524933384</c:v>
                </c:pt>
                <c:pt idx="19">
                  <c:v>4.0762593579494988</c:v>
                </c:pt>
                <c:pt idx="20">
                  <c:v>4.2110772744575558</c:v>
                </c:pt>
                <c:pt idx="21">
                  <c:v>4.3379647252886686</c:v>
                </c:pt>
                <c:pt idx="22">
                  <c:v>4.4807131074736706</c:v>
                </c:pt>
                <c:pt idx="23">
                  <c:v>4.544156832889227</c:v>
                </c:pt>
                <c:pt idx="24">
                  <c:v>4.5758786955970052</c:v>
                </c:pt>
                <c:pt idx="25">
                  <c:v>4.5996700926278393</c:v>
                </c:pt>
                <c:pt idx="26">
                  <c:v>4.6313919553356175</c:v>
                </c:pt>
                <c:pt idx="27">
                  <c:v>4.6393224210125616</c:v>
                </c:pt>
                <c:pt idx="28">
                  <c:v>4.6393224210125616</c:v>
                </c:pt>
                <c:pt idx="29">
                  <c:v>4.6393224210125616</c:v>
                </c:pt>
                <c:pt idx="30">
                  <c:v>4.6393224210125616</c:v>
                </c:pt>
                <c:pt idx="31">
                  <c:v>4.6472528866895066</c:v>
                </c:pt>
                <c:pt idx="32">
                  <c:v>4.6631138180433958</c:v>
                </c:pt>
                <c:pt idx="33">
                  <c:v>4.6631138180433958</c:v>
                </c:pt>
                <c:pt idx="34">
                  <c:v>4.6710442837203399</c:v>
                </c:pt>
                <c:pt idx="35">
                  <c:v>4.6789747493972849</c:v>
                </c:pt>
                <c:pt idx="36">
                  <c:v>4.7106966121050631</c:v>
                </c:pt>
                <c:pt idx="37">
                  <c:v>4.7186270777820072</c:v>
                </c:pt>
                <c:pt idx="38">
                  <c:v>4.7265575434589522</c:v>
                </c:pt>
                <c:pt idx="39">
                  <c:v>4.7503489404897854</c:v>
                </c:pt>
                <c:pt idx="40">
                  <c:v>4.7582794061667304</c:v>
                </c:pt>
                <c:pt idx="41">
                  <c:v>4.7662098718436745</c:v>
                </c:pt>
                <c:pt idx="42">
                  <c:v>4.7820708031975636</c:v>
                </c:pt>
                <c:pt idx="43">
                  <c:v>4.7820708031975636</c:v>
                </c:pt>
                <c:pt idx="44">
                  <c:v>4.7820708031975636</c:v>
                </c:pt>
                <c:pt idx="45">
                  <c:v>4.7820708031975636</c:v>
                </c:pt>
                <c:pt idx="46">
                  <c:v>4.7820708031975636</c:v>
                </c:pt>
                <c:pt idx="47">
                  <c:v>4.7979317345514527</c:v>
                </c:pt>
                <c:pt idx="48">
                  <c:v>4.8217231315822859</c:v>
                </c:pt>
                <c:pt idx="49">
                  <c:v>4.8296535972592309</c:v>
                </c:pt>
                <c:pt idx="50">
                  <c:v>4.8296535972592309</c:v>
                </c:pt>
              </c:numCache>
            </c:numRef>
          </c:yVal>
          <c:smooth val="0"/>
        </c:ser>
        <c:ser>
          <c:idx val="5"/>
          <c:order val="4"/>
          <c:tx>
            <c:v> </c:v>
          </c:tx>
          <c:spPr>
            <a:ln>
              <a:solidFill>
                <a:srgbClr val="7030A0"/>
              </a:solidFill>
            </a:ln>
          </c:spPr>
          <c:marker>
            <c:symbol val="circle"/>
            <c:size val="4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Non_平均!$A$2:$A$52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Non_平均!$G$2:$G$52</c:f>
              <c:numCache>
                <c:formatCode>0.000_);[Red]\(0.000\)</c:formatCode>
                <c:ptCount val="51"/>
                <c:pt idx="0">
                  <c:v>0</c:v>
                </c:pt>
                <c:pt idx="1">
                  <c:v>3.1721862707778201E-2</c:v>
                </c:pt>
                <c:pt idx="2">
                  <c:v>9.5165588123334602E-2</c:v>
                </c:pt>
                <c:pt idx="3">
                  <c:v>0.1110265194772237</c:v>
                </c:pt>
                <c:pt idx="4">
                  <c:v>0.1268874508311128</c:v>
                </c:pt>
                <c:pt idx="5">
                  <c:v>0.14274838218500191</c:v>
                </c:pt>
                <c:pt idx="6">
                  <c:v>0.18240071056972462</c:v>
                </c:pt>
                <c:pt idx="7">
                  <c:v>0.1903311762466692</c:v>
                </c:pt>
                <c:pt idx="8">
                  <c:v>0.1903311762466692</c:v>
                </c:pt>
                <c:pt idx="9">
                  <c:v>0.21412257327750284</c:v>
                </c:pt>
                <c:pt idx="10">
                  <c:v>0.21412257327750284</c:v>
                </c:pt>
                <c:pt idx="11">
                  <c:v>0.21412257327750284</c:v>
                </c:pt>
                <c:pt idx="12">
                  <c:v>0.21412257327750284</c:v>
                </c:pt>
                <c:pt idx="13">
                  <c:v>0.21412257327750284</c:v>
                </c:pt>
                <c:pt idx="14">
                  <c:v>0.21412257327750284</c:v>
                </c:pt>
                <c:pt idx="15">
                  <c:v>0.21412257327750284</c:v>
                </c:pt>
                <c:pt idx="16">
                  <c:v>0.21412257327750284</c:v>
                </c:pt>
                <c:pt idx="17">
                  <c:v>0.21412257327750284</c:v>
                </c:pt>
                <c:pt idx="18">
                  <c:v>0.21412257327750284</c:v>
                </c:pt>
                <c:pt idx="19">
                  <c:v>0.21412257327750284</c:v>
                </c:pt>
                <c:pt idx="20">
                  <c:v>0.21412257327750284</c:v>
                </c:pt>
                <c:pt idx="21">
                  <c:v>0.21412257327750284</c:v>
                </c:pt>
                <c:pt idx="22">
                  <c:v>0.21412257327750284</c:v>
                </c:pt>
                <c:pt idx="23">
                  <c:v>0.21412257327750284</c:v>
                </c:pt>
                <c:pt idx="24">
                  <c:v>0.21412257327750284</c:v>
                </c:pt>
                <c:pt idx="25">
                  <c:v>0.21412257327750284</c:v>
                </c:pt>
                <c:pt idx="26">
                  <c:v>0.21412257327750284</c:v>
                </c:pt>
                <c:pt idx="27">
                  <c:v>0.21412257327750284</c:v>
                </c:pt>
                <c:pt idx="28">
                  <c:v>0.21412257327750284</c:v>
                </c:pt>
                <c:pt idx="29">
                  <c:v>0.21412257327750284</c:v>
                </c:pt>
                <c:pt idx="30">
                  <c:v>0.21412257327750284</c:v>
                </c:pt>
                <c:pt idx="31">
                  <c:v>0.21412257327750284</c:v>
                </c:pt>
                <c:pt idx="32">
                  <c:v>0.21412257327750284</c:v>
                </c:pt>
                <c:pt idx="33">
                  <c:v>0.21412257327750284</c:v>
                </c:pt>
                <c:pt idx="34">
                  <c:v>0.21412257327750284</c:v>
                </c:pt>
                <c:pt idx="35">
                  <c:v>0.21412257327750284</c:v>
                </c:pt>
                <c:pt idx="36">
                  <c:v>0.21412257327750284</c:v>
                </c:pt>
                <c:pt idx="37">
                  <c:v>0.21412257327750284</c:v>
                </c:pt>
                <c:pt idx="38">
                  <c:v>0.21412257327750284</c:v>
                </c:pt>
                <c:pt idx="39">
                  <c:v>0.21412257327750284</c:v>
                </c:pt>
                <c:pt idx="40">
                  <c:v>0.21412257327750284</c:v>
                </c:pt>
                <c:pt idx="41">
                  <c:v>0.21412257327750284</c:v>
                </c:pt>
                <c:pt idx="42">
                  <c:v>0.21412257327750284</c:v>
                </c:pt>
                <c:pt idx="43">
                  <c:v>0.21412257327750284</c:v>
                </c:pt>
                <c:pt idx="44">
                  <c:v>0.21412257327750284</c:v>
                </c:pt>
                <c:pt idx="45">
                  <c:v>0.21412257327750284</c:v>
                </c:pt>
                <c:pt idx="46">
                  <c:v>0.21412257327750284</c:v>
                </c:pt>
                <c:pt idx="47">
                  <c:v>0.21412257327750284</c:v>
                </c:pt>
                <c:pt idx="48">
                  <c:v>0.21412257327750284</c:v>
                </c:pt>
                <c:pt idx="49">
                  <c:v>0.21412257327750284</c:v>
                </c:pt>
                <c:pt idx="50">
                  <c:v>0.21412257327750284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842064"/>
        <c:axId val="186100832"/>
      </c:scatterChart>
      <c:scatterChart>
        <c:scatterStyle val="lineMarker"/>
        <c:varyColors val="0"/>
        <c:ser>
          <c:idx val="0"/>
          <c:order val="0"/>
          <c:tx>
            <c:v> </c:v>
          </c:tx>
          <c:spPr>
            <a:ln>
              <a:solidFill>
                <a:srgbClr val="0070C0"/>
              </a:solidFill>
            </a:ln>
          </c:spPr>
          <c:marker>
            <c:symbol val="circle"/>
            <c:size val="4"/>
            <c:spPr>
              <a:solidFill>
                <a:srgbClr val="0070C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Non_誤差!$T$2:$T$52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7.1009750955084966E-2</c:v>
                  </c:pt>
                  <c:pt idx="2">
                    <c:v>0.15866997844482483</c:v>
                  </c:pt>
                  <c:pt idx="3">
                    <c:v>0.18227046023013549</c:v>
                  </c:pt>
                  <c:pt idx="4">
                    <c:v>0.21470140766428192</c:v>
                  </c:pt>
                  <c:pt idx="5">
                    <c:v>0.1670150986920764</c:v>
                  </c:pt>
                  <c:pt idx="6">
                    <c:v>0.1622360411942857</c:v>
                  </c:pt>
                  <c:pt idx="7">
                    <c:v>0.22447290641232656</c:v>
                  </c:pt>
                  <c:pt idx="8">
                    <c:v>0.26850581589772904</c:v>
                  </c:pt>
                  <c:pt idx="9">
                    <c:v>0.38663091214924461</c:v>
                  </c:pt>
                  <c:pt idx="10">
                    <c:v>0.36771536042064101</c:v>
                  </c:pt>
                  <c:pt idx="11">
                    <c:v>0.38309996227866433</c:v>
                  </c:pt>
                  <c:pt idx="12">
                    <c:v>0.41262688745083115</c:v>
                  </c:pt>
                  <c:pt idx="13">
                    <c:v>0.38519456488958781</c:v>
                  </c:pt>
                  <c:pt idx="14">
                    <c:v>0.38570484875440891</c:v>
                  </c:pt>
                  <c:pt idx="15">
                    <c:v>0.41693777429112644</c:v>
                  </c:pt>
                  <c:pt idx="16">
                    <c:v>0.4794906534686203</c:v>
                  </c:pt>
                  <c:pt idx="17">
                    <c:v>0.58151666468092422</c:v>
                  </c:pt>
                  <c:pt idx="18">
                    <c:v>0.73096783341359417</c:v>
                  </c:pt>
                  <c:pt idx="19">
                    <c:v>0.89151636158730174</c:v>
                  </c:pt>
                  <c:pt idx="20">
                    <c:v>1.0662201022367017</c:v>
                  </c:pt>
                  <c:pt idx="21">
                    <c:v>1.1748423194824709</c:v>
                  </c:pt>
                  <c:pt idx="22">
                    <c:v>1.2721740016941667</c:v>
                  </c:pt>
                  <c:pt idx="23">
                    <c:v>1.3203567464331056</c:v>
                  </c:pt>
                  <c:pt idx="24">
                    <c:v>1.3349961761555034</c:v>
                  </c:pt>
                  <c:pt idx="25">
                    <c:v>1.3469967426839284</c:v>
                  </c:pt>
                  <c:pt idx="26">
                    <c:v>1.3676528813752555</c:v>
                  </c:pt>
                  <c:pt idx="27">
                    <c:v>1.3676528813752555</c:v>
                  </c:pt>
                  <c:pt idx="28">
                    <c:v>1.3754359583249958</c:v>
                  </c:pt>
                  <c:pt idx="29">
                    <c:v>1.3809887898222357</c:v>
                  </c:pt>
                  <c:pt idx="30">
                    <c:v>1.3891348398641601</c:v>
                  </c:pt>
                  <c:pt idx="31">
                    <c:v>1.4052089400444698</c:v>
                  </c:pt>
                  <c:pt idx="32">
                    <c:v>1.4121774959955258</c:v>
                  </c:pt>
                  <c:pt idx="33">
                    <c:v>1.4121774959955258</c:v>
                  </c:pt>
                  <c:pt idx="34">
                    <c:v>1.426426178539683</c:v>
                  </c:pt>
                  <c:pt idx="35">
                    <c:v>1.4320934483581986</c:v>
                  </c:pt>
                  <c:pt idx="36">
                    <c:v>1.4382606279039587</c:v>
                  </c:pt>
                  <c:pt idx="37">
                    <c:v>1.4367306489864453</c:v>
                  </c:pt>
                  <c:pt idx="38">
                    <c:v>1.4222206259538894</c:v>
                  </c:pt>
                  <c:pt idx="39">
                    <c:v>1.4222206259538894</c:v>
                  </c:pt>
                  <c:pt idx="40">
                    <c:v>1.433029575538511</c:v>
                  </c:pt>
                  <c:pt idx="41">
                    <c:v>1.433029575538511</c:v>
                  </c:pt>
                  <c:pt idx="42">
                    <c:v>1.4212144740966763</c:v>
                  </c:pt>
                  <c:pt idx="43">
                    <c:v>1.4212144740966763</c:v>
                  </c:pt>
                  <c:pt idx="44">
                    <c:v>1.4264763191860783</c:v>
                  </c:pt>
                  <c:pt idx="45">
                    <c:v>1.4316813584851655</c:v>
                  </c:pt>
                  <c:pt idx="46">
                    <c:v>1.4282426523281559</c:v>
                  </c:pt>
                  <c:pt idx="47">
                    <c:v>1.4340274376297222</c:v>
                  </c:pt>
                  <c:pt idx="48">
                    <c:v>1.43822333070952</c:v>
                  </c:pt>
                  <c:pt idx="49">
                    <c:v>1.4403104862360157</c:v>
                  </c:pt>
                  <c:pt idx="50">
                    <c:v>1.4403104862360157</c:v>
                  </c:pt>
                </c:numCache>
              </c:numRef>
            </c:plus>
            <c:minus>
              <c:numRef>
                <c:f>Non_誤差!$T$2:$T$52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7.1009750955084966E-2</c:v>
                  </c:pt>
                  <c:pt idx="2">
                    <c:v>0.15866997844482483</c:v>
                  </c:pt>
                  <c:pt idx="3">
                    <c:v>0.18227046023013549</c:v>
                  </c:pt>
                  <c:pt idx="4">
                    <c:v>0.21470140766428192</c:v>
                  </c:pt>
                  <c:pt idx="5">
                    <c:v>0.1670150986920764</c:v>
                  </c:pt>
                  <c:pt idx="6">
                    <c:v>0.1622360411942857</c:v>
                  </c:pt>
                  <c:pt idx="7">
                    <c:v>0.22447290641232656</c:v>
                  </c:pt>
                  <c:pt idx="8">
                    <c:v>0.26850581589772904</c:v>
                  </c:pt>
                  <c:pt idx="9">
                    <c:v>0.38663091214924461</c:v>
                  </c:pt>
                  <c:pt idx="10">
                    <c:v>0.36771536042064101</c:v>
                  </c:pt>
                  <c:pt idx="11">
                    <c:v>0.38309996227866433</c:v>
                  </c:pt>
                  <c:pt idx="12">
                    <c:v>0.41262688745083115</c:v>
                  </c:pt>
                  <c:pt idx="13">
                    <c:v>0.38519456488958781</c:v>
                  </c:pt>
                  <c:pt idx="14">
                    <c:v>0.38570484875440891</c:v>
                  </c:pt>
                  <c:pt idx="15">
                    <c:v>0.41693777429112644</c:v>
                  </c:pt>
                  <c:pt idx="16">
                    <c:v>0.4794906534686203</c:v>
                  </c:pt>
                  <c:pt idx="17">
                    <c:v>0.58151666468092422</c:v>
                  </c:pt>
                  <c:pt idx="18">
                    <c:v>0.73096783341359417</c:v>
                  </c:pt>
                  <c:pt idx="19">
                    <c:v>0.89151636158730174</c:v>
                  </c:pt>
                  <c:pt idx="20">
                    <c:v>1.0662201022367017</c:v>
                  </c:pt>
                  <c:pt idx="21">
                    <c:v>1.1748423194824709</c:v>
                  </c:pt>
                  <c:pt idx="22">
                    <c:v>1.2721740016941667</c:v>
                  </c:pt>
                  <c:pt idx="23">
                    <c:v>1.3203567464331056</c:v>
                  </c:pt>
                  <c:pt idx="24">
                    <c:v>1.3349961761555034</c:v>
                  </c:pt>
                  <c:pt idx="25">
                    <c:v>1.3469967426839284</c:v>
                  </c:pt>
                  <c:pt idx="26">
                    <c:v>1.3676528813752555</c:v>
                  </c:pt>
                  <c:pt idx="27">
                    <c:v>1.3676528813752555</c:v>
                  </c:pt>
                  <c:pt idx="28">
                    <c:v>1.3754359583249958</c:v>
                  </c:pt>
                  <c:pt idx="29">
                    <c:v>1.3809887898222357</c:v>
                  </c:pt>
                  <c:pt idx="30">
                    <c:v>1.3891348398641601</c:v>
                  </c:pt>
                  <c:pt idx="31">
                    <c:v>1.4052089400444698</c:v>
                  </c:pt>
                  <c:pt idx="32">
                    <c:v>1.4121774959955258</c:v>
                  </c:pt>
                  <c:pt idx="33">
                    <c:v>1.4121774959955258</c:v>
                  </c:pt>
                  <c:pt idx="34">
                    <c:v>1.426426178539683</c:v>
                  </c:pt>
                  <c:pt idx="35">
                    <c:v>1.4320934483581986</c:v>
                  </c:pt>
                  <c:pt idx="36">
                    <c:v>1.4382606279039587</c:v>
                  </c:pt>
                  <c:pt idx="37">
                    <c:v>1.4367306489864453</c:v>
                  </c:pt>
                  <c:pt idx="38">
                    <c:v>1.4222206259538894</c:v>
                  </c:pt>
                  <c:pt idx="39">
                    <c:v>1.4222206259538894</c:v>
                  </c:pt>
                  <c:pt idx="40">
                    <c:v>1.433029575538511</c:v>
                  </c:pt>
                  <c:pt idx="41">
                    <c:v>1.433029575538511</c:v>
                  </c:pt>
                  <c:pt idx="42">
                    <c:v>1.4212144740966763</c:v>
                  </c:pt>
                  <c:pt idx="43">
                    <c:v>1.4212144740966763</c:v>
                  </c:pt>
                  <c:pt idx="44">
                    <c:v>1.4264763191860783</c:v>
                  </c:pt>
                  <c:pt idx="45">
                    <c:v>1.4316813584851655</c:v>
                  </c:pt>
                  <c:pt idx="46">
                    <c:v>1.4282426523281559</c:v>
                  </c:pt>
                  <c:pt idx="47">
                    <c:v>1.4340274376297222</c:v>
                  </c:pt>
                  <c:pt idx="48">
                    <c:v>1.43822333070952</c:v>
                  </c:pt>
                  <c:pt idx="49">
                    <c:v>1.4403104862360157</c:v>
                  </c:pt>
                  <c:pt idx="50">
                    <c:v>1.4403104862360157</c:v>
                  </c:pt>
                </c:numCache>
              </c:numRef>
            </c:minus>
            <c:spPr>
              <a:ln>
                <a:solidFill>
                  <a:srgbClr val="0070C0"/>
                </a:solidFill>
              </a:ln>
            </c:spPr>
          </c:errBars>
          <c:xVal>
            <c:numRef>
              <c:f>Non_平均!$A$2:$A$52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Non_平均!$B$2:$B$52</c:f>
              <c:numCache>
                <c:formatCode>0.000_ </c:formatCode>
                <c:ptCount val="51"/>
                <c:pt idx="0">
                  <c:v>67.408958254028676</c:v>
                </c:pt>
                <c:pt idx="1">
                  <c:v>66.354206318995054</c:v>
                </c:pt>
                <c:pt idx="2">
                  <c:v>65.077401345006976</c:v>
                </c:pt>
                <c:pt idx="3">
                  <c:v>63.848179165080573</c:v>
                </c:pt>
                <c:pt idx="4">
                  <c:v>62.896523283847223</c:v>
                </c:pt>
                <c:pt idx="5">
                  <c:v>61.778327623398042</c:v>
                </c:pt>
                <c:pt idx="6">
                  <c:v>60.731506154041362</c:v>
                </c:pt>
                <c:pt idx="7">
                  <c:v>59.708476081715517</c:v>
                </c:pt>
                <c:pt idx="8">
                  <c:v>58.748889734805225</c:v>
                </c:pt>
                <c:pt idx="9">
                  <c:v>57.971704098464663</c:v>
                </c:pt>
                <c:pt idx="10">
                  <c:v>57.123144271031592</c:v>
                </c:pt>
                <c:pt idx="11">
                  <c:v>56.179418855475191</c:v>
                </c:pt>
                <c:pt idx="12">
                  <c:v>55.172249714503231</c:v>
                </c:pt>
                <c:pt idx="13">
                  <c:v>54.56953432305545</c:v>
                </c:pt>
                <c:pt idx="14">
                  <c:v>53.609947976145158</c:v>
                </c:pt>
                <c:pt idx="15">
                  <c:v>52.872414668189315</c:v>
                </c:pt>
                <c:pt idx="16">
                  <c:v>52.269699276741527</c:v>
                </c:pt>
                <c:pt idx="17">
                  <c:v>51.801801801801808</c:v>
                </c:pt>
                <c:pt idx="18">
                  <c:v>51.254599670092624</c:v>
                </c:pt>
                <c:pt idx="19">
                  <c:v>50.873937317599285</c:v>
                </c:pt>
                <c:pt idx="20">
                  <c:v>50.604301484583175</c:v>
                </c:pt>
                <c:pt idx="21">
                  <c:v>50.421900774013444</c:v>
                </c:pt>
                <c:pt idx="22">
                  <c:v>50.295013323182339</c:v>
                </c:pt>
                <c:pt idx="23">
                  <c:v>50.19191726938206</c:v>
                </c:pt>
                <c:pt idx="24">
                  <c:v>50.136404009643449</c:v>
                </c:pt>
                <c:pt idx="25">
                  <c:v>50.104682146935659</c:v>
                </c:pt>
                <c:pt idx="26">
                  <c:v>50.072960284227889</c:v>
                </c:pt>
                <c:pt idx="27">
                  <c:v>50.072960284227889</c:v>
                </c:pt>
                <c:pt idx="28">
                  <c:v>50.06502981855094</c:v>
                </c:pt>
                <c:pt idx="29">
                  <c:v>50.049168887197055</c:v>
                </c:pt>
                <c:pt idx="30">
                  <c:v>50.041238421520113</c:v>
                </c:pt>
                <c:pt idx="31">
                  <c:v>50.025377490166214</c:v>
                </c:pt>
                <c:pt idx="32">
                  <c:v>50.001586093135387</c:v>
                </c:pt>
                <c:pt idx="33">
                  <c:v>50.001586093135387</c:v>
                </c:pt>
                <c:pt idx="34">
                  <c:v>49.97779469610456</c:v>
                </c:pt>
                <c:pt idx="35">
                  <c:v>49.954003299073719</c:v>
                </c:pt>
                <c:pt idx="36">
                  <c:v>49.914350970689</c:v>
                </c:pt>
                <c:pt idx="37">
                  <c:v>49.906420505012051</c:v>
                </c:pt>
                <c:pt idx="38">
                  <c:v>49.85883771095039</c:v>
                </c:pt>
                <c:pt idx="39">
                  <c:v>49.85883771095039</c:v>
                </c:pt>
                <c:pt idx="40">
                  <c:v>49.835046313919555</c:v>
                </c:pt>
                <c:pt idx="41">
                  <c:v>49.835046313919555</c:v>
                </c:pt>
                <c:pt idx="42">
                  <c:v>49.827115848242599</c:v>
                </c:pt>
                <c:pt idx="43">
                  <c:v>49.827115848242599</c:v>
                </c:pt>
                <c:pt idx="44">
                  <c:v>49.803324451211772</c:v>
                </c:pt>
                <c:pt idx="45">
                  <c:v>49.78746351985788</c:v>
                </c:pt>
                <c:pt idx="46">
                  <c:v>49.779533054180945</c:v>
                </c:pt>
                <c:pt idx="47">
                  <c:v>49.771602588503995</c:v>
                </c:pt>
                <c:pt idx="48">
                  <c:v>49.747811191473154</c:v>
                </c:pt>
                <c:pt idx="49">
                  <c:v>49.73195026011927</c:v>
                </c:pt>
                <c:pt idx="50">
                  <c:v>49.73195026011927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101952"/>
        <c:axId val="186101392"/>
      </c:scatterChart>
      <c:valAx>
        <c:axId val="111842064"/>
        <c:scaling>
          <c:orientation val="minMax"/>
          <c:max val="2000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186100832"/>
        <c:crosses val="autoZero"/>
        <c:crossBetween val="midCat"/>
        <c:majorUnit val="500"/>
      </c:valAx>
      <c:valAx>
        <c:axId val="186100832"/>
        <c:scaling>
          <c:orientation val="minMax"/>
          <c:max val="24"/>
          <c:min val="0"/>
        </c:scaling>
        <c:delete val="0"/>
        <c:axPos val="l"/>
        <c:numFmt formatCode="General" sourceLinked="0"/>
        <c:majorTickMark val="in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111842064"/>
        <c:crosses val="autoZero"/>
        <c:crossBetween val="midCat"/>
        <c:majorUnit val="4"/>
      </c:valAx>
      <c:valAx>
        <c:axId val="186101392"/>
        <c:scaling>
          <c:orientation val="minMax"/>
          <c:max val="72"/>
        </c:scaling>
        <c:delete val="0"/>
        <c:axPos val="r"/>
        <c:numFmt formatCode="General" sourceLinked="0"/>
        <c:majorTickMark val="in"/>
        <c:minorTickMark val="none"/>
        <c:tickLblPos val="nextTo"/>
        <c:spPr>
          <a:ln/>
        </c:spPr>
        <c:txPr>
          <a:bodyPr/>
          <a:lstStyle/>
          <a:p>
            <a:pPr>
              <a:defRPr lang="ja-JP"/>
            </a:pPr>
            <a:endParaRPr lang="ja-JP"/>
          </a:p>
        </c:txPr>
        <c:crossAx val="186101952"/>
        <c:crosses val="max"/>
        <c:crossBetween val="midCat"/>
        <c:majorUnit val="8"/>
      </c:valAx>
      <c:valAx>
        <c:axId val="186101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6101392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 b="0"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055482450089653E-2"/>
          <c:y val="2.8877705295265753E-2"/>
          <c:w val="0.79999639310972981"/>
          <c:h val="0.91022113666120807"/>
        </c:manualLayout>
      </c:layout>
      <c:scatterChart>
        <c:scatterStyle val="lineMarker"/>
        <c:varyColors val="0"/>
        <c:ser>
          <c:idx val="0"/>
          <c:order val="0"/>
          <c:tx>
            <c:strRef>
              <c:f>graph!$B$66</c:f>
              <c:strCache>
                <c:ptCount val="1"/>
                <c:pt idx="0">
                  <c:v>Na2DMBDC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graph!$Z$3:$Z$53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2.4E-2</c:v>
                  </c:pt>
                  <c:pt idx="2">
                    <c:v>4.2000000000000003E-2</c:v>
                  </c:pt>
                  <c:pt idx="3">
                    <c:v>7.5999999999999998E-2</c:v>
                  </c:pt>
                  <c:pt idx="4">
                    <c:v>0.10199999999999999</c:v>
                  </c:pt>
                  <c:pt idx="5">
                    <c:v>0.13200000000000001</c:v>
                  </c:pt>
                  <c:pt idx="6">
                    <c:v>0.14699999999999999</c:v>
                  </c:pt>
                  <c:pt idx="7">
                    <c:v>0.129</c:v>
                  </c:pt>
                  <c:pt idx="8">
                    <c:v>0.158</c:v>
                  </c:pt>
                  <c:pt idx="9">
                    <c:v>7.4999999999999997E-2</c:v>
                  </c:pt>
                  <c:pt idx="10">
                    <c:v>0.104</c:v>
                  </c:pt>
                  <c:pt idx="11">
                    <c:v>0.13200000000000001</c:v>
                  </c:pt>
                  <c:pt idx="12">
                    <c:v>0.182</c:v>
                  </c:pt>
                  <c:pt idx="13">
                    <c:v>0.20300000000000001</c:v>
                  </c:pt>
                  <c:pt idx="14">
                    <c:v>0.25900000000000001</c:v>
                  </c:pt>
                  <c:pt idx="15">
                    <c:v>0.29599999999999999</c:v>
                  </c:pt>
                  <c:pt idx="16">
                    <c:v>0.34399999999999997</c:v>
                  </c:pt>
                  <c:pt idx="17">
                    <c:v>0.33800000000000002</c:v>
                  </c:pt>
                  <c:pt idx="18">
                    <c:v>0.373</c:v>
                  </c:pt>
                  <c:pt idx="19">
                    <c:v>0.38400000000000001</c:v>
                  </c:pt>
                  <c:pt idx="20">
                    <c:v>0.38</c:v>
                  </c:pt>
                  <c:pt idx="21">
                    <c:v>0.378</c:v>
                  </c:pt>
                  <c:pt idx="22">
                    <c:v>0.373</c:v>
                  </c:pt>
                  <c:pt idx="23">
                    <c:v>0.372</c:v>
                  </c:pt>
                  <c:pt idx="24">
                    <c:v>0.374</c:v>
                  </c:pt>
                  <c:pt idx="25">
                    <c:v>0.378</c:v>
                  </c:pt>
                  <c:pt idx="26">
                    <c:v>0.378</c:v>
                  </c:pt>
                  <c:pt idx="27">
                    <c:v>0.378</c:v>
                  </c:pt>
                  <c:pt idx="28">
                    <c:v>0.378</c:v>
                  </c:pt>
                  <c:pt idx="29">
                    <c:v>0.36599999999999999</c:v>
                  </c:pt>
                  <c:pt idx="30">
                    <c:v>0.36599999999999999</c:v>
                  </c:pt>
                  <c:pt idx="31">
                    <c:v>0.36599999999999999</c:v>
                  </c:pt>
                  <c:pt idx="32">
                    <c:v>0.37</c:v>
                  </c:pt>
                  <c:pt idx="33">
                    <c:v>0.36699999999999999</c:v>
                  </c:pt>
                  <c:pt idx="34">
                    <c:v>0.36499999999999999</c:v>
                  </c:pt>
                  <c:pt idx="35">
                    <c:v>0.36499999999999999</c:v>
                  </c:pt>
                  <c:pt idx="36">
                    <c:v>0.36199999999999999</c:v>
                  </c:pt>
                  <c:pt idx="37">
                    <c:v>0.36199999999999999</c:v>
                  </c:pt>
                  <c:pt idx="38">
                    <c:v>0.36199999999999999</c:v>
                  </c:pt>
                  <c:pt idx="39">
                    <c:v>0.36199999999999999</c:v>
                  </c:pt>
                  <c:pt idx="40">
                    <c:v>0.35899999999999999</c:v>
                  </c:pt>
                  <c:pt idx="41">
                    <c:v>0.35899999999999999</c:v>
                  </c:pt>
                  <c:pt idx="42">
                    <c:v>0.36</c:v>
                  </c:pt>
                  <c:pt idx="43">
                    <c:v>0.36</c:v>
                  </c:pt>
                  <c:pt idx="44">
                    <c:v>0.35</c:v>
                  </c:pt>
                  <c:pt idx="45">
                    <c:v>0.35</c:v>
                  </c:pt>
                  <c:pt idx="46">
                    <c:v>0.35</c:v>
                  </c:pt>
                  <c:pt idx="47">
                    <c:v>0.35</c:v>
                  </c:pt>
                  <c:pt idx="48">
                    <c:v>0.35</c:v>
                  </c:pt>
                  <c:pt idx="49">
                    <c:v>0.35</c:v>
                  </c:pt>
                  <c:pt idx="50">
                    <c:v>0.35</c:v>
                  </c:pt>
                </c:numCache>
              </c:numRef>
            </c:plus>
            <c:minus>
              <c:numRef>
                <c:f>graph!$Z$3:$Z$53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2.4E-2</c:v>
                  </c:pt>
                  <c:pt idx="2">
                    <c:v>4.2000000000000003E-2</c:v>
                  </c:pt>
                  <c:pt idx="3">
                    <c:v>7.5999999999999998E-2</c:v>
                  </c:pt>
                  <c:pt idx="4">
                    <c:v>0.10199999999999999</c:v>
                  </c:pt>
                  <c:pt idx="5">
                    <c:v>0.13200000000000001</c:v>
                  </c:pt>
                  <c:pt idx="6">
                    <c:v>0.14699999999999999</c:v>
                  </c:pt>
                  <c:pt idx="7">
                    <c:v>0.129</c:v>
                  </c:pt>
                  <c:pt idx="8">
                    <c:v>0.158</c:v>
                  </c:pt>
                  <c:pt idx="9">
                    <c:v>7.4999999999999997E-2</c:v>
                  </c:pt>
                  <c:pt idx="10">
                    <c:v>0.104</c:v>
                  </c:pt>
                  <c:pt idx="11">
                    <c:v>0.13200000000000001</c:v>
                  </c:pt>
                  <c:pt idx="12">
                    <c:v>0.182</c:v>
                  </c:pt>
                  <c:pt idx="13">
                    <c:v>0.20300000000000001</c:v>
                  </c:pt>
                  <c:pt idx="14">
                    <c:v>0.25900000000000001</c:v>
                  </c:pt>
                  <c:pt idx="15">
                    <c:v>0.29599999999999999</c:v>
                  </c:pt>
                  <c:pt idx="16">
                    <c:v>0.34399999999999997</c:v>
                  </c:pt>
                  <c:pt idx="17">
                    <c:v>0.33800000000000002</c:v>
                  </c:pt>
                  <c:pt idx="18">
                    <c:v>0.373</c:v>
                  </c:pt>
                  <c:pt idx="19">
                    <c:v>0.38400000000000001</c:v>
                  </c:pt>
                  <c:pt idx="20">
                    <c:v>0.38</c:v>
                  </c:pt>
                  <c:pt idx="21">
                    <c:v>0.378</c:v>
                  </c:pt>
                  <c:pt idx="22">
                    <c:v>0.373</c:v>
                  </c:pt>
                  <c:pt idx="23">
                    <c:v>0.372</c:v>
                  </c:pt>
                  <c:pt idx="24">
                    <c:v>0.374</c:v>
                  </c:pt>
                  <c:pt idx="25">
                    <c:v>0.378</c:v>
                  </c:pt>
                  <c:pt idx="26">
                    <c:v>0.378</c:v>
                  </c:pt>
                  <c:pt idx="27">
                    <c:v>0.378</c:v>
                  </c:pt>
                  <c:pt idx="28">
                    <c:v>0.378</c:v>
                  </c:pt>
                  <c:pt idx="29">
                    <c:v>0.36599999999999999</c:v>
                  </c:pt>
                  <c:pt idx="30">
                    <c:v>0.36599999999999999</c:v>
                  </c:pt>
                  <c:pt idx="31">
                    <c:v>0.36599999999999999</c:v>
                  </c:pt>
                  <c:pt idx="32">
                    <c:v>0.37</c:v>
                  </c:pt>
                  <c:pt idx="33">
                    <c:v>0.36699999999999999</c:v>
                  </c:pt>
                  <c:pt idx="34">
                    <c:v>0.36499999999999999</c:v>
                  </c:pt>
                  <c:pt idx="35">
                    <c:v>0.36499999999999999</c:v>
                  </c:pt>
                  <c:pt idx="36">
                    <c:v>0.36199999999999999</c:v>
                  </c:pt>
                  <c:pt idx="37">
                    <c:v>0.36199999999999999</c:v>
                  </c:pt>
                  <c:pt idx="38">
                    <c:v>0.36199999999999999</c:v>
                  </c:pt>
                  <c:pt idx="39">
                    <c:v>0.36199999999999999</c:v>
                  </c:pt>
                  <c:pt idx="40">
                    <c:v>0.35899999999999999</c:v>
                  </c:pt>
                  <c:pt idx="41">
                    <c:v>0.35899999999999999</c:v>
                  </c:pt>
                  <c:pt idx="42">
                    <c:v>0.36</c:v>
                  </c:pt>
                  <c:pt idx="43">
                    <c:v>0.36</c:v>
                  </c:pt>
                  <c:pt idx="44">
                    <c:v>0.35</c:v>
                  </c:pt>
                  <c:pt idx="45">
                    <c:v>0.35</c:v>
                  </c:pt>
                  <c:pt idx="46">
                    <c:v>0.35</c:v>
                  </c:pt>
                  <c:pt idx="47">
                    <c:v>0.35</c:v>
                  </c:pt>
                  <c:pt idx="48">
                    <c:v>0.35</c:v>
                  </c:pt>
                  <c:pt idx="49">
                    <c:v>0.35</c:v>
                  </c:pt>
                  <c:pt idx="50">
                    <c:v>0.35</c:v>
                  </c:pt>
                </c:numCache>
              </c:numRef>
            </c:minus>
            <c:spPr>
              <a:noFill/>
              <a:ln w="6350" cap="flat" cmpd="sng" algn="ctr">
                <a:solidFill>
                  <a:srgbClr val="00B050"/>
                </a:solidFill>
                <a:round/>
              </a:ln>
              <a:effectLst/>
            </c:spPr>
          </c:errBars>
          <c:xVal>
            <c:numRef>
              <c:f>graph!$A$67:$A$117</c:f>
              <c:numCache>
                <c:formatCode>0_);[Red]\(0\)</c:formatCode>
                <c:ptCount val="51"/>
                <c:pt idx="0">
                  <c:v>20</c:v>
                </c:pt>
                <c:pt idx="1">
                  <c:v>60</c:v>
                </c:pt>
                <c:pt idx="2">
                  <c:v>100</c:v>
                </c:pt>
                <c:pt idx="3">
                  <c:v>140</c:v>
                </c:pt>
                <c:pt idx="4">
                  <c:v>180</c:v>
                </c:pt>
                <c:pt idx="5">
                  <c:v>220</c:v>
                </c:pt>
                <c:pt idx="6">
                  <c:v>260</c:v>
                </c:pt>
                <c:pt idx="7">
                  <c:v>300</c:v>
                </c:pt>
                <c:pt idx="8">
                  <c:v>340</c:v>
                </c:pt>
                <c:pt idx="9">
                  <c:v>380</c:v>
                </c:pt>
                <c:pt idx="10">
                  <c:v>420</c:v>
                </c:pt>
                <c:pt idx="11">
                  <c:v>460</c:v>
                </c:pt>
                <c:pt idx="12">
                  <c:v>500</c:v>
                </c:pt>
                <c:pt idx="13">
                  <c:v>540</c:v>
                </c:pt>
                <c:pt idx="14">
                  <c:v>580</c:v>
                </c:pt>
                <c:pt idx="15">
                  <c:v>620</c:v>
                </c:pt>
                <c:pt idx="16">
                  <c:v>660</c:v>
                </c:pt>
                <c:pt idx="17">
                  <c:v>700</c:v>
                </c:pt>
                <c:pt idx="18">
                  <c:v>740</c:v>
                </c:pt>
                <c:pt idx="19">
                  <c:v>780</c:v>
                </c:pt>
                <c:pt idx="20">
                  <c:v>820</c:v>
                </c:pt>
                <c:pt idx="21">
                  <c:v>860</c:v>
                </c:pt>
                <c:pt idx="22">
                  <c:v>900</c:v>
                </c:pt>
                <c:pt idx="23">
                  <c:v>940</c:v>
                </c:pt>
                <c:pt idx="24">
                  <c:v>980</c:v>
                </c:pt>
                <c:pt idx="25">
                  <c:v>1020</c:v>
                </c:pt>
                <c:pt idx="26">
                  <c:v>1060</c:v>
                </c:pt>
                <c:pt idx="27">
                  <c:v>1100</c:v>
                </c:pt>
                <c:pt idx="28">
                  <c:v>1140</c:v>
                </c:pt>
                <c:pt idx="29">
                  <c:v>1180</c:v>
                </c:pt>
                <c:pt idx="30">
                  <c:v>1220</c:v>
                </c:pt>
                <c:pt idx="31">
                  <c:v>1260</c:v>
                </c:pt>
                <c:pt idx="32">
                  <c:v>1300</c:v>
                </c:pt>
                <c:pt idx="33">
                  <c:v>1340</c:v>
                </c:pt>
                <c:pt idx="34">
                  <c:v>1380</c:v>
                </c:pt>
                <c:pt idx="35">
                  <c:v>1420</c:v>
                </c:pt>
                <c:pt idx="36">
                  <c:v>1460</c:v>
                </c:pt>
                <c:pt idx="37">
                  <c:v>1500</c:v>
                </c:pt>
                <c:pt idx="38">
                  <c:v>1540</c:v>
                </c:pt>
                <c:pt idx="39">
                  <c:v>1580</c:v>
                </c:pt>
                <c:pt idx="40">
                  <c:v>1620</c:v>
                </c:pt>
                <c:pt idx="41">
                  <c:v>1660</c:v>
                </c:pt>
                <c:pt idx="42">
                  <c:v>1700</c:v>
                </c:pt>
                <c:pt idx="43">
                  <c:v>1740</c:v>
                </c:pt>
                <c:pt idx="44">
                  <c:v>1780</c:v>
                </c:pt>
                <c:pt idx="45">
                  <c:v>1820</c:v>
                </c:pt>
                <c:pt idx="46">
                  <c:v>1860</c:v>
                </c:pt>
                <c:pt idx="47">
                  <c:v>1900</c:v>
                </c:pt>
                <c:pt idx="48">
                  <c:v>1940</c:v>
                </c:pt>
                <c:pt idx="49">
                  <c:v>1980</c:v>
                </c:pt>
                <c:pt idx="50">
                  <c:v>2000</c:v>
                </c:pt>
              </c:numCache>
            </c:numRef>
          </c:xVal>
          <c:yVal>
            <c:numRef>
              <c:f>graph!$B$67:$B$117</c:f>
              <c:numCache>
                <c:formatCode>0.000_);[Red]\(0.000\)</c:formatCode>
                <c:ptCount val="51"/>
                <c:pt idx="0">
                  <c:v>0</c:v>
                </c:pt>
                <c:pt idx="1">
                  <c:v>1.6E-2</c:v>
                </c:pt>
                <c:pt idx="2">
                  <c:v>8.6999999999999994E-2</c:v>
                </c:pt>
                <c:pt idx="3">
                  <c:v>0.182</c:v>
                </c:pt>
                <c:pt idx="4">
                  <c:v>0.40400000000000003</c:v>
                </c:pt>
                <c:pt idx="5">
                  <c:v>0.52300000000000002</c:v>
                </c:pt>
                <c:pt idx="6">
                  <c:v>0.76900000000000002</c:v>
                </c:pt>
                <c:pt idx="7">
                  <c:v>0.99099999999999999</c:v>
                </c:pt>
                <c:pt idx="8">
                  <c:v>1.2450000000000001</c:v>
                </c:pt>
                <c:pt idx="9">
                  <c:v>1.57</c:v>
                </c:pt>
                <c:pt idx="10">
                  <c:v>1.903</c:v>
                </c:pt>
                <c:pt idx="11">
                  <c:v>2.2280000000000002</c:v>
                </c:pt>
                <c:pt idx="12">
                  <c:v>2.5619999999999998</c:v>
                </c:pt>
                <c:pt idx="13">
                  <c:v>2.7679999999999998</c:v>
                </c:pt>
                <c:pt idx="14">
                  <c:v>2.9180000000000001</c:v>
                </c:pt>
                <c:pt idx="15">
                  <c:v>3.0219999999999998</c:v>
                </c:pt>
                <c:pt idx="16">
                  <c:v>3.101</c:v>
                </c:pt>
                <c:pt idx="17">
                  <c:v>3.117</c:v>
                </c:pt>
                <c:pt idx="18">
                  <c:v>3.1560000000000001</c:v>
                </c:pt>
                <c:pt idx="19">
                  <c:v>3.1880000000000002</c:v>
                </c:pt>
                <c:pt idx="20">
                  <c:v>3.2040000000000002</c:v>
                </c:pt>
                <c:pt idx="21">
                  <c:v>3.22</c:v>
                </c:pt>
                <c:pt idx="22">
                  <c:v>3.2360000000000002</c:v>
                </c:pt>
                <c:pt idx="23">
                  <c:v>3.2589999999999999</c:v>
                </c:pt>
                <c:pt idx="24">
                  <c:v>3.2909999999999999</c:v>
                </c:pt>
                <c:pt idx="25">
                  <c:v>3.2989999999999999</c:v>
                </c:pt>
                <c:pt idx="26">
                  <c:v>3.2989999999999999</c:v>
                </c:pt>
                <c:pt idx="27">
                  <c:v>3.2989999999999999</c:v>
                </c:pt>
                <c:pt idx="28">
                  <c:v>3.2989999999999999</c:v>
                </c:pt>
                <c:pt idx="29">
                  <c:v>3.3149999999999999</c:v>
                </c:pt>
                <c:pt idx="30">
                  <c:v>3.323</c:v>
                </c:pt>
                <c:pt idx="31">
                  <c:v>3.323</c:v>
                </c:pt>
                <c:pt idx="32">
                  <c:v>3.331</c:v>
                </c:pt>
                <c:pt idx="33">
                  <c:v>3.347</c:v>
                </c:pt>
                <c:pt idx="34">
                  <c:v>3.355</c:v>
                </c:pt>
                <c:pt idx="35">
                  <c:v>3.355</c:v>
                </c:pt>
                <c:pt idx="36">
                  <c:v>3.37</c:v>
                </c:pt>
                <c:pt idx="37">
                  <c:v>3.37</c:v>
                </c:pt>
                <c:pt idx="38">
                  <c:v>3.37</c:v>
                </c:pt>
                <c:pt idx="39">
                  <c:v>3.37</c:v>
                </c:pt>
                <c:pt idx="40">
                  <c:v>3.3860000000000001</c:v>
                </c:pt>
                <c:pt idx="41">
                  <c:v>3.3860000000000001</c:v>
                </c:pt>
                <c:pt idx="42">
                  <c:v>3.3940000000000001</c:v>
                </c:pt>
                <c:pt idx="43">
                  <c:v>3.3940000000000001</c:v>
                </c:pt>
                <c:pt idx="44">
                  <c:v>3.4020000000000001</c:v>
                </c:pt>
                <c:pt idx="45">
                  <c:v>3.4020000000000001</c:v>
                </c:pt>
                <c:pt idx="46">
                  <c:v>3.4020000000000001</c:v>
                </c:pt>
                <c:pt idx="47">
                  <c:v>3.4020000000000001</c:v>
                </c:pt>
                <c:pt idx="48">
                  <c:v>3.4020000000000001</c:v>
                </c:pt>
                <c:pt idx="49">
                  <c:v>3.4020000000000001</c:v>
                </c:pt>
                <c:pt idx="50">
                  <c:v>3.4020000000000001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graph!$C$66</c:f>
              <c:strCache>
                <c:ptCount val="1"/>
                <c:pt idx="0">
                  <c:v>Na2CO3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graph!$AA$3:$AA$53</c:f>
                <c:numCache>
                  <c:formatCode>General</c:formatCode>
                  <c:ptCount val="51"/>
                  <c:pt idx="0">
                    <c:v>3.7999999999999999E-2</c:v>
                  </c:pt>
                  <c:pt idx="1">
                    <c:v>9.4E-2</c:v>
                  </c:pt>
                  <c:pt idx="2">
                    <c:v>0.13700000000000001</c:v>
                  </c:pt>
                  <c:pt idx="3">
                    <c:v>0.10299999999999999</c:v>
                  </c:pt>
                  <c:pt idx="4">
                    <c:v>0.127</c:v>
                  </c:pt>
                  <c:pt idx="5">
                    <c:v>0.10299999999999999</c:v>
                  </c:pt>
                  <c:pt idx="6">
                    <c:v>0.161</c:v>
                  </c:pt>
                  <c:pt idx="7">
                    <c:v>0.186</c:v>
                  </c:pt>
                  <c:pt idx="8">
                    <c:v>0.24399999999999999</c:v>
                  </c:pt>
                  <c:pt idx="9">
                    <c:v>0.23899999999999999</c:v>
                  </c:pt>
                  <c:pt idx="10">
                    <c:v>0.23200000000000001</c:v>
                  </c:pt>
                  <c:pt idx="11">
                    <c:v>0.192</c:v>
                  </c:pt>
                  <c:pt idx="12">
                    <c:v>0.19</c:v>
                  </c:pt>
                  <c:pt idx="13">
                    <c:v>0.23799999999999999</c:v>
                  </c:pt>
                  <c:pt idx="14">
                    <c:v>0.27700000000000002</c:v>
                  </c:pt>
                  <c:pt idx="15">
                    <c:v>0.28899999999999998</c:v>
                  </c:pt>
                  <c:pt idx="16">
                    <c:v>0.308</c:v>
                  </c:pt>
                  <c:pt idx="17">
                    <c:v>0.29399999999999998</c:v>
                  </c:pt>
                  <c:pt idx="18">
                    <c:v>0.28599999999999998</c:v>
                  </c:pt>
                  <c:pt idx="19">
                    <c:v>0.28499999999999998</c:v>
                  </c:pt>
                  <c:pt idx="20">
                    <c:v>0.29099999999999998</c:v>
                  </c:pt>
                  <c:pt idx="21">
                    <c:v>0.28499999999999998</c:v>
                  </c:pt>
                  <c:pt idx="22">
                    <c:v>0.28899999999999998</c:v>
                  </c:pt>
                  <c:pt idx="23">
                    <c:v>0.29699999999999999</c:v>
                  </c:pt>
                  <c:pt idx="24">
                    <c:v>0.29699999999999999</c:v>
                  </c:pt>
                  <c:pt idx="25">
                    <c:v>0.30499999999999999</c:v>
                  </c:pt>
                  <c:pt idx="26">
                    <c:v>0.307</c:v>
                  </c:pt>
                  <c:pt idx="27">
                    <c:v>0.311</c:v>
                  </c:pt>
                  <c:pt idx="28">
                    <c:v>0.31</c:v>
                  </c:pt>
                  <c:pt idx="29">
                    <c:v>0.31</c:v>
                  </c:pt>
                  <c:pt idx="30">
                    <c:v>0.312</c:v>
                  </c:pt>
                  <c:pt idx="31">
                    <c:v>0.316</c:v>
                  </c:pt>
                  <c:pt idx="32">
                    <c:v>0.316</c:v>
                  </c:pt>
                  <c:pt idx="33">
                    <c:v>0.311</c:v>
                  </c:pt>
                  <c:pt idx="34">
                    <c:v>0.311</c:v>
                  </c:pt>
                  <c:pt idx="35">
                    <c:v>0.30099999999999999</c:v>
                  </c:pt>
                  <c:pt idx="36">
                    <c:v>0.3</c:v>
                  </c:pt>
                  <c:pt idx="37">
                    <c:v>0.29799999999999999</c:v>
                  </c:pt>
                  <c:pt idx="38">
                    <c:v>0.29799999999999999</c:v>
                  </c:pt>
                  <c:pt idx="39">
                    <c:v>0.30599999999999999</c:v>
                  </c:pt>
                  <c:pt idx="40">
                    <c:v>0.308</c:v>
                  </c:pt>
                  <c:pt idx="41">
                    <c:v>0.308</c:v>
                  </c:pt>
                  <c:pt idx="42">
                    <c:v>0.31</c:v>
                  </c:pt>
                  <c:pt idx="43">
                    <c:v>0.31</c:v>
                  </c:pt>
                  <c:pt idx="44">
                    <c:v>0.31</c:v>
                  </c:pt>
                  <c:pt idx="45">
                    <c:v>0.313</c:v>
                  </c:pt>
                  <c:pt idx="46">
                    <c:v>0.316</c:v>
                  </c:pt>
                  <c:pt idx="47">
                    <c:v>0.32</c:v>
                  </c:pt>
                  <c:pt idx="48">
                    <c:v>0.32</c:v>
                  </c:pt>
                  <c:pt idx="49">
                    <c:v>0.32</c:v>
                  </c:pt>
                  <c:pt idx="50">
                    <c:v>0.32</c:v>
                  </c:pt>
                </c:numCache>
              </c:numRef>
            </c:plus>
            <c:minus>
              <c:numRef>
                <c:f>graph!$AA$3:$AA$53</c:f>
                <c:numCache>
                  <c:formatCode>General</c:formatCode>
                  <c:ptCount val="51"/>
                  <c:pt idx="0">
                    <c:v>3.7999999999999999E-2</c:v>
                  </c:pt>
                  <c:pt idx="1">
                    <c:v>9.4E-2</c:v>
                  </c:pt>
                  <c:pt idx="2">
                    <c:v>0.13700000000000001</c:v>
                  </c:pt>
                  <c:pt idx="3">
                    <c:v>0.10299999999999999</c:v>
                  </c:pt>
                  <c:pt idx="4">
                    <c:v>0.127</c:v>
                  </c:pt>
                  <c:pt idx="5">
                    <c:v>0.10299999999999999</c:v>
                  </c:pt>
                  <c:pt idx="6">
                    <c:v>0.161</c:v>
                  </c:pt>
                  <c:pt idx="7">
                    <c:v>0.186</c:v>
                  </c:pt>
                  <c:pt idx="8">
                    <c:v>0.24399999999999999</c:v>
                  </c:pt>
                  <c:pt idx="9">
                    <c:v>0.23899999999999999</c:v>
                  </c:pt>
                  <c:pt idx="10">
                    <c:v>0.23200000000000001</c:v>
                  </c:pt>
                  <c:pt idx="11">
                    <c:v>0.192</c:v>
                  </c:pt>
                  <c:pt idx="12">
                    <c:v>0.19</c:v>
                  </c:pt>
                  <c:pt idx="13">
                    <c:v>0.23799999999999999</c:v>
                  </c:pt>
                  <c:pt idx="14">
                    <c:v>0.27700000000000002</c:v>
                  </c:pt>
                  <c:pt idx="15">
                    <c:v>0.28899999999999998</c:v>
                  </c:pt>
                  <c:pt idx="16">
                    <c:v>0.308</c:v>
                  </c:pt>
                  <c:pt idx="17">
                    <c:v>0.29399999999999998</c:v>
                  </c:pt>
                  <c:pt idx="18">
                    <c:v>0.28599999999999998</c:v>
                  </c:pt>
                  <c:pt idx="19">
                    <c:v>0.28499999999999998</c:v>
                  </c:pt>
                  <c:pt idx="20">
                    <c:v>0.29099999999999998</c:v>
                  </c:pt>
                  <c:pt idx="21">
                    <c:v>0.28499999999999998</c:v>
                  </c:pt>
                  <c:pt idx="22">
                    <c:v>0.28899999999999998</c:v>
                  </c:pt>
                  <c:pt idx="23">
                    <c:v>0.29699999999999999</c:v>
                  </c:pt>
                  <c:pt idx="24">
                    <c:v>0.29699999999999999</c:v>
                  </c:pt>
                  <c:pt idx="25">
                    <c:v>0.30499999999999999</c:v>
                  </c:pt>
                  <c:pt idx="26">
                    <c:v>0.307</c:v>
                  </c:pt>
                  <c:pt idx="27">
                    <c:v>0.311</c:v>
                  </c:pt>
                  <c:pt idx="28">
                    <c:v>0.31</c:v>
                  </c:pt>
                  <c:pt idx="29">
                    <c:v>0.31</c:v>
                  </c:pt>
                  <c:pt idx="30">
                    <c:v>0.312</c:v>
                  </c:pt>
                  <c:pt idx="31">
                    <c:v>0.316</c:v>
                  </c:pt>
                  <c:pt idx="32">
                    <c:v>0.316</c:v>
                  </c:pt>
                  <c:pt idx="33">
                    <c:v>0.311</c:v>
                  </c:pt>
                  <c:pt idx="34">
                    <c:v>0.311</c:v>
                  </c:pt>
                  <c:pt idx="35">
                    <c:v>0.30099999999999999</c:v>
                  </c:pt>
                  <c:pt idx="36">
                    <c:v>0.3</c:v>
                  </c:pt>
                  <c:pt idx="37">
                    <c:v>0.29799999999999999</c:v>
                  </c:pt>
                  <c:pt idx="38">
                    <c:v>0.29799999999999999</c:v>
                  </c:pt>
                  <c:pt idx="39">
                    <c:v>0.30599999999999999</c:v>
                  </c:pt>
                  <c:pt idx="40">
                    <c:v>0.308</c:v>
                  </c:pt>
                  <c:pt idx="41">
                    <c:v>0.308</c:v>
                  </c:pt>
                  <c:pt idx="42">
                    <c:v>0.31</c:v>
                  </c:pt>
                  <c:pt idx="43">
                    <c:v>0.31</c:v>
                  </c:pt>
                  <c:pt idx="44">
                    <c:v>0.31</c:v>
                  </c:pt>
                  <c:pt idx="45">
                    <c:v>0.313</c:v>
                  </c:pt>
                  <c:pt idx="46">
                    <c:v>0.316</c:v>
                  </c:pt>
                  <c:pt idx="47">
                    <c:v>0.32</c:v>
                  </c:pt>
                  <c:pt idx="48">
                    <c:v>0.32</c:v>
                  </c:pt>
                  <c:pt idx="49">
                    <c:v>0.32</c:v>
                  </c:pt>
                  <c:pt idx="50">
                    <c:v>0.32</c:v>
                  </c:pt>
                </c:numCache>
              </c:numRef>
            </c:minus>
            <c:spPr>
              <a:noFill/>
              <a:ln w="6350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graph!$A$67:$A$117</c:f>
              <c:numCache>
                <c:formatCode>0_);[Red]\(0\)</c:formatCode>
                <c:ptCount val="51"/>
                <c:pt idx="0">
                  <c:v>20</c:v>
                </c:pt>
                <c:pt idx="1">
                  <c:v>60</c:v>
                </c:pt>
                <c:pt idx="2">
                  <c:v>100</c:v>
                </c:pt>
                <c:pt idx="3">
                  <c:v>140</c:v>
                </c:pt>
                <c:pt idx="4">
                  <c:v>180</c:v>
                </c:pt>
                <c:pt idx="5">
                  <c:v>220</c:v>
                </c:pt>
                <c:pt idx="6">
                  <c:v>260</c:v>
                </c:pt>
                <c:pt idx="7">
                  <c:v>300</c:v>
                </c:pt>
                <c:pt idx="8">
                  <c:v>340</c:v>
                </c:pt>
                <c:pt idx="9">
                  <c:v>380</c:v>
                </c:pt>
                <c:pt idx="10">
                  <c:v>420</c:v>
                </c:pt>
                <c:pt idx="11">
                  <c:v>460</c:v>
                </c:pt>
                <c:pt idx="12">
                  <c:v>500</c:v>
                </c:pt>
                <c:pt idx="13">
                  <c:v>540</c:v>
                </c:pt>
                <c:pt idx="14">
                  <c:v>580</c:v>
                </c:pt>
                <c:pt idx="15">
                  <c:v>620</c:v>
                </c:pt>
                <c:pt idx="16">
                  <c:v>660</c:v>
                </c:pt>
                <c:pt idx="17">
                  <c:v>700</c:v>
                </c:pt>
                <c:pt idx="18">
                  <c:v>740</c:v>
                </c:pt>
                <c:pt idx="19">
                  <c:v>780</c:v>
                </c:pt>
                <c:pt idx="20">
                  <c:v>820</c:v>
                </c:pt>
                <c:pt idx="21">
                  <c:v>860</c:v>
                </c:pt>
                <c:pt idx="22">
                  <c:v>900</c:v>
                </c:pt>
                <c:pt idx="23">
                  <c:v>940</c:v>
                </c:pt>
                <c:pt idx="24">
                  <c:v>980</c:v>
                </c:pt>
                <c:pt idx="25">
                  <c:v>1020</c:v>
                </c:pt>
                <c:pt idx="26">
                  <c:v>1060</c:v>
                </c:pt>
                <c:pt idx="27">
                  <c:v>1100</c:v>
                </c:pt>
                <c:pt idx="28">
                  <c:v>1140</c:v>
                </c:pt>
                <c:pt idx="29">
                  <c:v>1180</c:v>
                </c:pt>
                <c:pt idx="30">
                  <c:v>1220</c:v>
                </c:pt>
                <c:pt idx="31">
                  <c:v>1260</c:v>
                </c:pt>
                <c:pt idx="32">
                  <c:v>1300</c:v>
                </c:pt>
                <c:pt idx="33">
                  <c:v>1340</c:v>
                </c:pt>
                <c:pt idx="34">
                  <c:v>1380</c:v>
                </c:pt>
                <c:pt idx="35">
                  <c:v>1420</c:v>
                </c:pt>
                <c:pt idx="36">
                  <c:v>1460</c:v>
                </c:pt>
                <c:pt idx="37">
                  <c:v>1500</c:v>
                </c:pt>
                <c:pt idx="38">
                  <c:v>1540</c:v>
                </c:pt>
                <c:pt idx="39">
                  <c:v>1580</c:v>
                </c:pt>
                <c:pt idx="40">
                  <c:v>1620</c:v>
                </c:pt>
                <c:pt idx="41">
                  <c:v>1660</c:v>
                </c:pt>
                <c:pt idx="42">
                  <c:v>1700</c:v>
                </c:pt>
                <c:pt idx="43">
                  <c:v>1740</c:v>
                </c:pt>
                <c:pt idx="44">
                  <c:v>1780</c:v>
                </c:pt>
                <c:pt idx="45">
                  <c:v>1820</c:v>
                </c:pt>
                <c:pt idx="46">
                  <c:v>1860</c:v>
                </c:pt>
                <c:pt idx="47">
                  <c:v>1900</c:v>
                </c:pt>
                <c:pt idx="48">
                  <c:v>1940</c:v>
                </c:pt>
                <c:pt idx="49">
                  <c:v>1980</c:v>
                </c:pt>
                <c:pt idx="50">
                  <c:v>2000</c:v>
                </c:pt>
              </c:numCache>
            </c:numRef>
          </c:xVal>
          <c:yVal>
            <c:numRef>
              <c:f>graph!$C$67:$C$117</c:f>
              <c:numCache>
                <c:formatCode>0.000_);[Red]\(0.000\)</c:formatCode>
                <c:ptCount val="51"/>
                <c:pt idx="0">
                  <c:v>5.6000000000000001E-2</c:v>
                </c:pt>
                <c:pt idx="1">
                  <c:v>0.309</c:v>
                </c:pt>
                <c:pt idx="2">
                  <c:v>0.61099999999999999</c:v>
                </c:pt>
                <c:pt idx="3">
                  <c:v>0.80900000000000005</c:v>
                </c:pt>
                <c:pt idx="4">
                  <c:v>1.1020000000000001</c:v>
                </c:pt>
                <c:pt idx="5">
                  <c:v>1.3320000000000001</c:v>
                </c:pt>
                <c:pt idx="6">
                  <c:v>1.673</c:v>
                </c:pt>
                <c:pt idx="7">
                  <c:v>1.9350000000000001</c:v>
                </c:pt>
                <c:pt idx="8">
                  <c:v>2.1890000000000001</c:v>
                </c:pt>
                <c:pt idx="9">
                  <c:v>2.4820000000000002</c:v>
                </c:pt>
                <c:pt idx="10">
                  <c:v>2.7679999999999998</c:v>
                </c:pt>
                <c:pt idx="11">
                  <c:v>3.101</c:v>
                </c:pt>
                <c:pt idx="12">
                  <c:v>3.339</c:v>
                </c:pt>
                <c:pt idx="13">
                  <c:v>3.5289999999999999</c:v>
                </c:pt>
                <c:pt idx="14">
                  <c:v>3.6</c:v>
                </c:pt>
                <c:pt idx="15">
                  <c:v>3.6640000000000001</c:v>
                </c:pt>
                <c:pt idx="16">
                  <c:v>3.7040000000000002</c:v>
                </c:pt>
                <c:pt idx="17">
                  <c:v>3.7269999999999999</c:v>
                </c:pt>
                <c:pt idx="18">
                  <c:v>3.7749999999999999</c:v>
                </c:pt>
                <c:pt idx="19">
                  <c:v>3.7989999999999999</c:v>
                </c:pt>
                <c:pt idx="20">
                  <c:v>3.8069999999999999</c:v>
                </c:pt>
                <c:pt idx="21">
                  <c:v>3.8540000000000001</c:v>
                </c:pt>
                <c:pt idx="22">
                  <c:v>3.87</c:v>
                </c:pt>
                <c:pt idx="23">
                  <c:v>3.8780000000000001</c:v>
                </c:pt>
                <c:pt idx="24">
                  <c:v>3.8780000000000001</c:v>
                </c:pt>
                <c:pt idx="25">
                  <c:v>3.8940000000000001</c:v>
                </c:pt>
                <c:pt idx="26">
                  <c:v>3.9020000000000001</c:v>
                </c:pt>
                <c:pt idx="27">
                  <c:v>3.91</c:v>
                </c:pt>
                <c:pt idx="28">
                  <c:v>3.9180000000000001</c:v>
                </c:pt>
                <c:pt idx="29">
                  <c:v>3.9180000000000001</c:v>
                </c:pt>
                <c:pt idx="30">
                  <c:v>3.9260000000000002</c:v>
                </c:pt>
                <c:pt idx="31">
                  <c:v>3.9340000000000002</c:v>
                </c:pt>
                <c:pt idx="32">
                  <c:v>3.9340000000000002</c:v>
                </c:pt>
                <c:pt idx="33">
                  <c:v>3.9409999999999998</c:v>
                </c:pt>
                <c:pt idx="34">
                  <c:v>3.9409999999999998</c:v>
                </c:pt>
                <c:pt idx="35">
                  <c:v>3.9569999999999999</c:v>
                </c:pt>
                <c:pt idx="36">
                  <c:v>3.9649999999999999</c:v>
                </c:pt>
                <c:pt idx="37">
                  <c:v>3.9729999999999999</c:v>
                </c:pt>
                <c:pt idx="38">
                  <c:v>3.9809999999999999</c:v>
                </c:pt>
                <c:pt idx="39">
                  <c:v>3.9889999999999999</c:v>
                </c:pt>
                <c:pt idx="40">
                  <c:v>4.0049999999999999</c:v>
                </c:pt>
                <c:pt idx="41">
                  <c:v>4.0049999999999999</c:v>
                </c:pt>
                <c:pt idx="42">
                  <c:v>4.0129999999999999</c:v>
                </c:pt>
                <c:pt idx="43">
                  <c:v>4.0129999999999999</c:v>
                </c:pt>
                <c:pt idx="44">
                  <c:v>4.0129999999999999</c:v>
                </c:pt>
                <c:pt idx="45">
                  <c:v>4.0209999999999999</c:v>
                </c:pt>
                <c:pt idx="46">
                  <c:v>4.0289999999999999</c:v>
                </c:pt>
                <c:pt idx="47">
                  <c:v>4.0369999999999999</c:v>
                </c:pt>
                <c:pt idx="48">
                  <c:v>4.0369999999999999</c:v>
                </c:pt>
                <c:pt idx="49">
                  <c:v>4.0369999999999999</c:v>
                </c:pt>
                <c:pt idx="50">
                  <c:v>4.0369999999999999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graph!$D$66</c:f>
              <c:strCache>
                <c:ptCount val="1"/>
                <c:pt idx="0">
                  <c:v>NaPC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graph!$AB$3:$AB$53</c:f>
                <c:numCache>
                  <c:formatCode>General</c:formatCode>
                  <c:ptCount val="51"/>
                  <c:pt idx="0">
                    <c:v>9.1999999999999998E-2</c:v>
                  </c:pt>
                  <c:pt idx="1">
                    <c:v>0.14799999999999999</c:v>
                  </c:pt>
                  <c:pt idx="2">
                    <c:v>0.20200000000000001</c:v>
                  </c:pt>
                  <c:pt idx="3">
                    <c:v>0.21299999999999999</c:v>
                  </c:pt>
                  <c:pt idx="4">
                    <c:v>0.27900000000000003</c:v>
                  </c:pt>
                  <c:pt idx="5">
                    <c:v>0.34399999999999997</c:v>
                  </c:pt>
                  <c:pt idx="6">
                    <c:v>0.44700000000000001</c:v>
                  </c:pt>
                  <c:pt idx="7">
                    <c:v>0.53400000000000003</c:v>
                  </c:pt>
                  <c:pt idx="8">
                    <c:v>0.626</c:v>
                  </c:pt>
                  <c:pt idx="9">
                    <c:v>0.64400000000000002</c:v>
                  </c:pt>
                  <c:pt idx="10">
                    <c:v>0.64</c:v>
                  </c:pt>
                  <c:pt idx="11">
                    <c:v>0.71</c:v>
                  </c:pt>
                  <c:pt idx="12">
                    <c:v>0.72</c:v>
                  </c:pt>
                  <c:pt idx="13">
                    <c:v>0.624</c:v>
                  </c:pt>
                  <c:pt idx="14">
                    <c:v>0.48199999999999998</c:v>
                  </c:pt>
                  <c:pt idx="15">
                    <c:v>0.376</c:v>
                  </c:pt>
                  <c:pt idx="16">
                    <c:v>0.21099999999999999</c:v>
                  </c:pt>
                  <c:pt idx="17">
                    <c:v>0.20899999999999999</c:v>
                  </c:pt>
                  <c:pt idx="18">
                    <c:v>0.18099999999999999</c:v>
                  </c:pt>
                  <c:pt idx="19">
                    <c:v>0.128</c:v>
                  </c:pt>
                  <c:pt idx="20">
                    <c:v>0.11</c:v>
                  </c:pt>
                  <c:pt idx="21">
                    <c:v>0.126</c:v>
                  </c:pt>
                  <c:pt idx="22">
                    <c:v>0.13400000000000001</c:v>
                  </c:pt>
                  <c:pt idx="23">
                    <c:v>0.154</c:v>
                  </c:pt>
                  <c:pt idx="24">
                    <c:v>0.13</c:v>
                  </c:pt>
                  <c:pt idx="25">
                    <c:v>0.128</c:v>
                  </c:pt>
                  <c:pt idx="26">
                    <c:v>0.128</c:v>
                  </c:pt>
                  <c:pt idx="27">
                    <c:v>0.125</c:v>
                  </c:pt>
                  <c:pt idx="28">
                    <c:v>0.125</c:v>
                  </c:pt>
                  <c:pt idx="29">
                    <c:v>0.14799999999999999</c:v>
                  </c:pt>
                  <c:pt idx="30">
                    <c:v>0.14899999999999999</c:v>
                  </c:pt>
                  <c:pt idx="31">
                    <c:v>0.156</c:v>
                  </c:pt>
                  <c:pt idx="32">
                    <c:v>0.154</c:v>
                  </c:pt>
                  <c:pt idx="33">
                    <c:v>0.16500000000000001</c:v>
                  </c:pt>
                  <c:pt idx="34">
                    <c:v>0.158</c:v>
                  </c:pt>
                  <c:pt idx="35">
                    <c:v>0.158</c:v>
                  </c:pt>
                  <c:pt idx="36">
                    <c:v>0.15</c:v>
                  </c:pt>
                  <c:pt idx="37">
                    <c:v>0.15</c:v>
                  </c:pt>
                  <c:pt idx="38">
                    <c:v>0.14799999999999999</c:v>
                  </c:pt>
                  <c:pt idx="39">
                    <c:v>0.14899999999999999</c:v>
                  </c:pt>
                  <c:pt idx="40">
                    <c:v>0.17199999999999999</c:v>
                  </c:pt>
                  <c:pt idx="41">
                    <c:v>0.184</c:v>
                  </c:pt>
                  <c:pt idx="42">
                    <c:v>0.161</c:v>
                  </c:pt>
                  <c:pt idx="43">
                    <c:v>0.161</c:v>
                  </c:pt>
                  <c:pt idx="44">
                    <c:v>0.156</c:v>
                  </c:pt>
                  <c:pt idx="45">
                    <c:v>0.158</c:v>
                  </c:pt>
                  <c:pt idx="46">
                    <c:v>0.16200000000000001</c:v>
                  </c:pt>
                  <c:pt idx="47">
                    <c:v>0.16800000000000001</c:v>
                  </c:pt>
                  <c:pt idx="48">
                    <c:v>0.16800000000000001</c:v>
                  </c:pt>
                  <c:pt idx="49">
                    <c:v>0.16800000000000001</c:v>
                  </c:pt>
                  <c:pt idx="50">
                    <c:v>0.16800000000000001</c:v>
                  </c:pt>
                </c:numCache>
              </c:numRef>
            </c:plus>
            <c:minus>
              <c:numRef>
                <c:f>graph!$AB$3:$AB$53</c:f>
                <c:numCache>
                  <c:formatCode>General</c:formatCode>
                  <c:ptCount val="51"/>
                  <c:pt idx="0">
                    <c:v>9.1999999999999998E-2</c:v>
                  </c:pt>
                  <c:pt idx="1">
                    <c:v>0.14799999999999999</c:v>
                  </c:pt>
                  <c:pt idx="2">
                    <c:v>0.20200000000000001</c:v>
                  </c:pt>
                  <c:pt idx="3">
                    <c:v>0.21299999999999999</c:v>
                  </c:pt>
                  <c:pt idx="4">
                    <c:v>0.27900000000000003</c:v>
                  </c:pt>
                  <c:pt idx="5">
                    <c:v>0.34399999999999997</c:v>
                  </c:pt>
                  <c:pt idx="6">
                    <c:v>0.44700000000000001</c:v>
                  </c:pt>
                  <c:pt idx="7">
                    <c:v>0.53400000000000003</c:v>
                  </c:pt>
                  <c:pt idx="8">
                    <c:v>0.626</c:v>
                  </c:pt>
                  <c:pt idx="9">
                    <c:v>0.64400000000000002</c:v>
                  </c:pt>
                  <c:pt idx="10">
                    <c:v>0.64</c:v>
                  </c:pt>
                  <c:pt idx="11">
                    <c:v>0.71</c:v>
                  </c:pt>
                  <c:pt idx="12">
                    <c:v>0.72</c:v>
                  </c:pt>
                  <c:pt idx="13">
                    <c:v>0.624</c:v>
                  </c:pt>
                  <c:pt idx="14">
                    <c:v>0.48199999999999998</c:v>
                  </c:pt>
                  <c:pt idx="15">
                    <c:v>0.376</c:v>
                  </c:pt>
                  <c:pt idx="16">
                    <c:v>0.21099999999999999</c:v>
                  </c:pt>
                  <c:pt idx="17">
                    <c:v>0.20899999999999999</c:v>
                  </c:pt>
                  <c:pt idx="18">
                    <c:v>0.18099999999999999</c:v>
                  </c:pt>
                  <c:pt idx="19">
                    <c:v>0.128</c:v>
                  </c:pt>
                  <c:pt idx="20">
                    <c:v>0.11</c:v>
                  </c:pt>
                  <c:pt idx="21">
                    <c:v>0.126</c:v>
                  </c:pt>
                  <c:pt idx="22">
                    <c:v>0.13400000000000001</c:v>
                  </c:pt>
                  <c:pt idx="23">
                    <c:v>0.154</c:v>
                  </c:pt>
                  <c:pt idx="24">
                    <c:v>0.13</c:v>
                  </c:pt>
                  <c:pt idx="25">
                    <c:v>0.128</c:v>
                  </c:pt>
                  <c:pt idx="26">
                    <c:v>0.128</c:v>
                  </c:pt>
                  <c:pt idx="27">
                    <c:v>0.125</c:v>
                  </c:pt>
                  <c:pt idx="28">
                    <c:v>0.125</c:v>
                  </c:pt>
                  <c:pt idx="29">
                    <c:v>0.14799999999999999</c:v>
                  </c:pt>
                  <c:pt idx="30">
                    <c:v>0.14899999999999999</c:v>
                  </c:pt>
                  <c:pt idx="31">
                    <c:v>0.156</c:v>
                  </c:pt>
                  <c:pt idx="32">
                    <c:v>0.154</c:v>
                  </c:pt>
                  <c:pt idx="33">
                    <c:v>0.16500000000000001</c:v>
                  </c:pt>
                  <c:pt idx="34">
                    <c:v>0.158</c:v>
                  </c:pt>
                  <c:pt idx="35">
                    <c:v>0.158</c:v>
                  </c:pt>
                  <c:pt idx="36">
                    <c:v>0.15</c:v>
                  </c:pt>
                  <c:pt idx="37">
                    <c:v>0.15</c:v>
                  </c:pt>
                  <c:pt idx="38">
                    <c:v>0.14799999999999999</c:v>
                  </c:pt>
                  <c:pt idx="39">
                    <c:v>0.14899999999999999</c:v>
                  </c:pt>
                  <c:pt idx="40">
                    <c:v>0.17199999999999999</c:v>
                  </c:pt>
                  <c:pt idx="41">
                    <c:v>0.184</c:v>
                  </c:pt>
                  <c:pt idx="42">
                    <c:v>0.161</c:v>
                  </c:pt>
                  <c:pt idx="43">
                    <c:v>0.161</c:v>
                  </c:pt>
                  <c:pt idx="44">
                    <c:v>0.156</c:v>
                  </c:pt>
                  <c:pt idx="45">
                    <c:v>0.158</c:v>
                  </c:pt>
                  <c:pt idx="46">
                    <c:v>0.16200000000000001</c:v>
                  </c:pt>
                  <c:pt idx="47">
                    <c:v>0.16800000000000001</c:v>
                  </c:pt>
                  <c:pt idx="48">
                    <c:v>0.16800000000000001</c:v>
                  </c:pt>
                  <c:pt idx="49">
                    <c:v>0.16800000000000001</c:v>
                  </c:pt>
                  <c:pt idx="50">
                    <c:v>0.16800000000000001</c:v>
                  </c:pt>
                </c:numCache>
              </c:numRef>
            </c:minus>
            <c:spPr>
              <a:noFill/>
              <a:ln w="6350" cap="flat" cmpd="sng" algn="ctr">
                <a:solidFill>
                  <a:srgbClr val="92D050"/>
                </a:solidFill>
                <a:round/>
              </a:ln>
              <a:effectLst/>
            </c:spPr>
          </c:errBars>
          <c:xVal>
            <c:numRef>
              <c:f>graph!$A$67:$A$117</c:f>
              <c:numCache>
                <c:formatCode>0_);[Red]\(0\)</c:formatCode>
                <c:ptCount val="51"/>
                <c:pt idx="0">
                  <c:v>20</c:v>
                </c:pt>
                <c:pt idx="1">
                  <c:v>60</c:v>
                </c:pt>
                <c:pt idx="2">
                  <c:v>100</c:v>
                </c:pt>
                <c:pt idx="3">
                  <c:v>140</c:v>
                </c:pt>
                <c:pt idx="4">
                  <c:v>180</c:v>
                </c:pt>
                <c:pt idx="5">
                  <c:v>220</c:v>
                </c:pt>
                <c:pt idx="6">
                  <c:v>260</c:v>
                </c:pt>
                <c:pt idx="7">
                  <c:v>300</c:v>
                </c:pt>
                <c:pt idx="8">
                  <c:v>340</c:v>
                </c:pt>
                <c:pt idx="9">
                  <c:v>380</c:v>
                </c:pt>
                <c:pt idx="10">
                  <c:v>420</c:v>
                </c:pt>
                <c:pt idx="11">
                  <c:v>460</c:v>
                </c:pt>
                <c:pt idx="12">
                  <c:v>500</c:v>
                </c:pt>
                <c:pt idx="13">
                  <c:v>540</c:v>
                </c:pt>
                <c:pt idx="14">
                  <c:v>580</c:v>
                </c:pt>
                <c:pt idx="15">
                  <c:v>620</c:v>
                </c:pt>
                <c:pt idx="16">
                  <c:v>660</c:v>
                </c:pt>
                <c:pt idx="17">
                  <c:v>700</c:v>
                </c:pt>
                <c:pt idx="18">
                  <c:v>740</c:v>
                </c:pt>
                <c:pt idx="19">
                  <c:v>780</c:v>
                </c:pt>
                <c:pt idx="20">
                  <c:v>820</c:v>
                </c:pt>
                <c:pt idx="21">
                  <c:v>860</c:v>
                </c:pt>
                <c:pt idx="22">
                  <c:v>900</c:v>
                </c:pt>
                <c:pt idx="23">
                  <c:v>940</c:v>
                </c:pt>
                <c:pt idx="24">
                  <c:v>980</c:v>
                </c:pt>
                <c:pt idx="25">
                  <c:v>1020</c:v>
                </c:pt>
                <c:pt idx="26">
                  <c:v>1060</c:v>
                </c:pt>
                <c:pt idx="27">
                  <c:v>1100</c:v>
                </c:pt>
                <c:pt idx="28">
                  <c:v>1140</c:v>
                </c:pt>
                <c:pt idx="29">
                  <c:v>1180</c:v>
                </c:pt>
                <c:pt idx="30">
                  <c:v>1220</c:v>
                </c:pt>
                <c:pt idx="31">
                  <c:v>1260</c:v>
                </c:pt>
                <c:pt idx="32">
                  <c:v>1300</c:v>
                </c:pt>
                <c:pt idx="33">
                  <c:v>1340</c:v>
                </c:pt>
                <c:pt idx="34">
                  <c:v>1380</c:v>
                </c:pt>
                <c:pt idx="35">
                  <c:v>1420</c:v>
                </c:pt>
                <c:pt idx="36">
                  <c:v>1460</c:v>
                </c:pt>
                <c:pt idx="37">
                  <c:v>1500</c:v>
                </c:pt>
                <c:pt idx="38">
                  <c:v>1540</c:v>
                </c:pt>
                <c:pt idx="39">
                  <c:v>1580</c:v>
                </c:pt>
                <c:pt idx="40">
                  <c:v>1620</c:v>
                </c:pt>
                <c:pt idx="41">
                  <c:v>1660</c:v>
                </c:pt>
                <c:pt idx="42">
                  <c:v>1700</c:v>
                </c:pt>
                <c:pt idx="43">
                  <c:v>1740</c:v>
                </c:pt>
                <c:pt idx="44">
                  <c:v>1780</c:v>
                </c:pt>
                <c:pt idx="45">
                  <c:v>1820</c:v>
                </c:pt>
                <c:pt idx="46">
                  <c:v>1860</c:v>
                </c:pt>
                <c:pt idx="47">
                  <c:v>1900</c:v>
                </c:pt>
                <c:pt idx="48">
                  <c:v>1940</c:v>
                </c:pt>
                <c:pt idx="49">
                  <c:v>1980</c:v>
                </c:pt>
                <c:pt idx="50">
                  <c:v>2000</c:v>
                </c:pt>
              </c:numCache>
            </c:numRef>
          </c:xVal>
          <c:yVal>
            <c:numRef>
              <c:f>graph!$D$67:$D$117</c:f>
              <c:numCache>
                <c:formatCode>0.000_);[Red]\(0.000\)</c:formatCode>
                <c:ptCount val="51"/>
                <c:pt idx="0">
                  <c:v>1.0149999999999999</c:v>
                </c:pt>
                <c:pt idx="1">
                  <c:v>2.0699999999999998</c:v>
                </c:pt>
                <c:pt idx="2">
                  <c:v>2.879</c:v>
                </c:pt>
                <c:pt idx="3">
                  <c:v>3.577</c:v>
                </c:pt>
                <c:pt idx="4">
                  <c:v>3.8220000000000001</c:v>
                </c:pt>
                <c:pt idx="5">
                  <c:v>4.2590000000000003</c:v>
                </c:pt>
                <c:pt idx="6">
                  <c:v>4.1319999999999997</c:v>
                </c:pt>
                <c:pt idx="7">
                  <c:v>4.1790000000000003</c:v>
                </c:pt>
                <c:pt idx="8">
                  <c:v>4.1079999999999997</c:v>
                </c:pt>
                <c:pt idx="9">
                  <c:v>3.8069999999999999</c:v>
                </c:pt>
                <c:pt idx="10">
                  <c:v>3.3860000000000001</c:v>
                </c:pt>
                <c:pt idx="11">
                  <c:v>2.879</c:v>
                </c:pt>
                <c:pt idx="12">
                  <c:v>2.2599999999999998</c:v>
                </c:pt>
                <c:pt idx="13">
                  <c:v>1.887</c:v>
                </c:pt>
                <c:pt idx="14">
                  <c:v>1.6259999999999999</c:v>
                </c:pt>
                <c:pt idx="15">
                  <c:v>1.4430000000000001</c:v>
                </c:pt>
                <c:pt idx="16">
                  <c:v>1.2609999999999999</c:v>
                </c:pt>
                <c:pt idx="17">
                  <c:v>1.2450000000000001</c:v>
                </c:pt>
                <c:pt idx="18">
                  <c:v>1.1659999999999999</c:v>
                </c:pt>
                <c:pt idx="19">
                  <c:v>1.0940000000000001</c:v>
                </c:pt>
                <c:pt idx="20">
                  <c:v>1.0940000000000001</c:v>
                </c:pt>
                <c:pt idx="21">
                  <c:v>1.071</c:v>
                </c:pt>
                <c:pt idx="22">
                  <c:v>1.0549999999999999</c:v>
                </c:pt>
                <c:pt idx="23">
                  <c:v>1.0069999999999999</c:v>
                </c:pt>
                <c:pt idx="24">
                  <c:v>0.96</c:v>
                </c:pt>
                <c:pt idx="25">
                  <c:v>0.92800000000000005</c:v>
                </c:pt>
                <c:pt idx="26">
                  <c:v>0.92800000000000005</c:v>
                </c:pt>
                <c:pt idx="27">
                  <c:v>0.93600000000000005</c:v>
                </c:pt>
                <c:pt idx="28">
                  <c:v>0.95199999999999996</c:v>
                </c:pt>
                <c:pt idx="29">
                  <c:v>0.93600000000000005</c:v>
                </c:pt>
                <c:pt idx="30">
                  <c:v>0.92800000000000005</c:v>
                </c:pt>
                <c:pt idx="31">
                  <c:v>0.92800000000000005</c:v>
                </c:pt>
                <c:pt idx="32">
                  <c:v>0.91200000000000003</c:v>
                </c:pt>
                <c:pt idx="33">
                  <c:v>0.89600000000000002</c:v>
                </c:pt>
                <c:pt idx="34">
                  <c:v>0.88800000000000001</c:v>
                </c:pt>
                <c:pt idx="35">
                  <c:v>0.88800000000000001</c:v>
                </c:pt>
                <c:pt idx="36">
                  <c:v>0.86399999999999999</c:v>
                </c:pt>
                <c:pt idx="37">
                  <c:v>0.86399999999999999</c:v>
                </c:pt>
                <c:pt idx="38">
                  <c:v>0.85599999999999998</c:v>
                </c:pt>
                <c:pt idx="39">
                  <c:v>0.872</c:v>
                </c:pt>
                <c:pt idx="40">
                  <c:v>0.83299999999999996</c:v>
                </c:pt>
                <c:pt idx="41">
                  <c:v>0.84099999999999997</c:v>
                </c:pt>
                <c:pt idx="42">
                  <c:v>0.82499999999999996</c:v>
                </c:pt>
                <c:pt idx="43">
                  <c:v>0.82499999999999996</c:v>
                </c:pt>
                <c:pt idx="44">
                  <c:v>0.82499999999999996</c:v>
                </c:pt>
                <c:pt idx="45">
                  <c:v>0.81699999999999995</c:v>
                </c:pt>
                <c:pt idx="46">
                  <c:v>0.80900000000000005</c:v>
                </c:pt>
                <c:pt idx="47">
                  <c:v>0.80100000000000005</c:v>
                </c:pt>
                <c:pt idx="48">
                  <c:v>0.80100000000000005</c:v>
                </c:pt>
                <c:pt idx="49">
                  <c:v>0.80100000000000005</c:v>
                </c:pt>
                <c:pt idx="50">
                  <c:v>0.80100000000000005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graph!$E$66</c:f>
              <c:strCache>
                <c:ptCount val="1"/>
                <c:pt idx="0">
                  <c:v>NaF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graph!$AD$3:$AD$53</c:f>
                <c:numCache>
                  <c:formatCode>General</c:formatCode>
                  <c:ptCount val="51"/>
                  <c:pt idx="0">
                    <c:v>6.2E-2</c:v>
                  </c:pt>
                  <c:pt idx="1">
                    <c:v>0.14000000000000001</c:v>
                  </c:pt>
                  <c:pt idx="2">
                    <c:v>0.14899999999999999</c:v>
                  </c:pt>
                  <c:pt idx="3">
                    <c:v>0.20200000000000001</c:v>
                  </c:pt>
                  <c:pt idx="4">
                    <c:v>0.22600000000000001</c:v>
                  </c:pt>
                  <c:pt idx="5">
                    <c:v>0.22700000000000001</c:v>
                  </c:pt>
                  <c:pt idx="6">
                    <c:v>0.28000000000000003</c:v>
                  </c:pt>
                  <c:pt idx="7">
                    <c:v>0.26100000000000001</c:v>
                  </c:pt>
                  <c:pt idx="8">
                    <c:v>0.314</c:v>
                  </c:pt>
                  <c:pt idx="9">
                    <c:v>0.32100000000000001</c:v>
                  </c:pt>
                  <c:pt idx="10">
                    <c:v>0.29399999999999998</c:v>
                  </c:pt>
                  <c:pt idx="11">
                    <c:v>0.26900000000000002</c:v>
                  </c:pt>
                  <c:pt idx="12">
                    <c:v>0.26100000000000001</c:v>
                  </c:pt>
                  <c:pt idx="13">
                    <c:v>0.26200000000000001</c:v>
                  </c:pt>
                  <c:pt idx="14">
                    <c:v>0.28899999999999998</c:v>
                  </c:pt>
                  <c:pt idx="15">
                    <c:v>0.30599999999999999</c:v>
                  </c:pt>
                  <c:pt idx="16">
                    <c:v>0.32</c:v>
                  </c:pt>
                  <c:pt idx="17">
                    <c:v>0.30499999999999999</c:v>
                  </c:pt>
                  <c:pt idx="18">
                    <c:v>0.30499999999999999</c:v>
                  </c:pt>
                  <c:pt idx="19">
                    <c:v>0.29599999999999999</c:v>
                  </c:pt>
                  <c:pt idx="20">
                    <c:v>0.29099999999999998</c:v>
                  </c:pt>
                  <c:pt idx="21">
                    <c:v>0.29099999999999998</c:v>
                  </c:pt>
                  <c:pt idx="22">
                    <c:v>0.29399999999999998</c:v>
                  </c:pt>
                  <c:pt idx="23">
                    <c:v>0.3</c:v>
                  </c:pt>
                  <c:pt idx="24">
                    <c:v>0.3</c:v>
                  </c:pt>
                  <c:pt idx="25">
                    <c:v>0.3</c:v>
                  </c:pt>
                  <c:pt idx="26">
                    <c:v>0.29599999999999999</c:v>
                  </c:pt>
                  <c:pt idx="27">
                    <c:v>0.307</c:v>
                  </c:pt>
                  <c:pt idx="28">
                    <c:v>0.307</c:v>
                  </c:pt>
                  <c:pt idx="29">
                    <c:v>0.30599999999999999</c:v>
                  </c:pt>
                  <c:pt idx="30">
                    <c:v>0.30599999999999999</c:v>
                  </c:pt>
                  <c:pt idx="31">
                    <c:v>0.30599999999999999</c:v>
                  </c:pt>
                  <c:pt idx="32">
                    <c:v>0.30599999999999999</c:v>
                  </c:pt>
                  <c:pt idx="33">
                    <c:v>0.30599999999999999</c:v>
                  </c:pt>
                  <c:pt idx="34">
                    <c:v>0.307</c:v>
                  </c:pt>
                  <c:pt idx="35">
                    <c:v>0.307</c:v>
                  </c:pt>
                  <c:pt idx="36">
                    <c:v>0.307</c:v>
                  </c:pt>
                  <c:pt idx="37">
                    <c:v>0.307</c:v>
                  </c:pt>
                  <c:pt idx="38">
                    <c:v>0.307</c:v>
                  </c:pt>
                  <c:pt idx="39">
                    <c:v>0.307</c:v>
                  </c:pt>
                  <c:pt idx="40">
                    <c:v>0.307</c:v>
                  </c:pt>
                  <c:pt idx="41">
                    <c:v>0.307</c:v>
                  </c:pt>
                  <c:pt idx="42">
                    <c:v>0.307</c:v>
                  </c:pt>
                  <c:pt idx="43">
                    <c:v>0.307</c:v>
                  </c:pt>
                  <c:pt idx="44">
                    <c:v>0.307</c:v>
                  </c:pt>
                  <c:pt idx="45">
                    <c:v>0.307</c:v>
                  </c:pt>
                  <c:pt idx="46">
                    <c:v>0.307</c:v>
                  </c:pt>
                  <c:pt idx="47">
                    <c:v>0.31</c:v>
                  </c:pt>
                  <c:pt idx="48">
                    <c:v>0.31</c:v>
                  </c:pt>
                  <c:pt idx="49">
                    <c:v>0.31</c:v>
                  </c:pt>
                  <c:pt idx="50">
                    <c:v>0.31</c:v>
                  </c:pt>
                </c:numCache>
              </c:numRef>
            </c:plus>
            <c:minus>
              <c:numRef>
                <c:f>graph!$AD$3:$AD$52</c:f>
                <c:numCache>
                  <c:formatCode>General</c:formatCode>
                  <c:ptCount val="50"/>
                  <c:pt idx="0">
                    <c:v>6.2E-2</c:v>
                  </c:pt>
                  <c:pt idx="1">
                    <c:v>0.14000000000000001</c:v>
                  </c:pt>
                  <c:pt idx="2">
                    <c:v>0.14899999999999999</c:v>
                  </c:pt>
                  <c:pt idx="3">
                    <c:v>0.20200000000000001</c:v>
                  </c:pt>
                  <c:pt idx="4">
                    <c:v>0.22600000000000001</c:v>
                  </c:pt>
                  <c:pt idx="5">
                    <c:v>0.22700000000000001</c:v>
                  </c:pt>
                  <c:pt idx="6">
                    <c:v>0.28000000000000003</c:v>
                  </c:pt>
                  <c:pt idx="7">
                    <c:v>0.26100000000000001</c:v>
                  </c:pt>
                  <c:pt idx="8">
                    <c:v>0.314</c:v>
                  </c:pt>
                  <c:pt idx="9">
                    <c:v>0.32100000000000001</c:v>
                  </c:pt>
                  <c:pt idx="10">
                    <c:v>0.29399999999999998</c:v>
                  </c:pt>
                  <c:pt idx="11">
                    <c:v>0.26900000000000002</c:v>
                  </c:pt>
                  <c:pt idx="12">
                    <c:v>0.26100000000000001</c:v>
                  </c:pt>
                  <c:pt idx="13">
                    <c:v>0.26200000000000001</c:v>
                  </c:pt>
                  <c:pt idx="14">
                    <c:v>0.28899999999999998</c:v>
                  </c:pt>
                  <c:pt idx="15">
                    <c:v>0.30599999999999999</c:v>
                  </c:pt>
                  <c:pt idx="16">
                    <c:v>0.32</c:v>
                  </c:pt>
                  <c:pt idx="17">
                    <c:v>0.30499999999999999</c:v>
                  </c:pt>
                  <c:pt idx="18">
                    <c:v>0.30499999999999999</c:v>
                  </c:pt>
                  <c:pt idx="19">
                    <c:v>0.29599999999999999</c:v>
                  </c:pt>
                  <c:pt idx="20">
                    <c:v>0.29099999999999998</c:v>
                  </c:pt>
                  <c:pt idx="21">
                    <c:v>0.29099999999999998</c:v>
                  </c:pt>
                  <c:pt idx="22">
                    <c:v>0.29399999999999998</c:v>
                  </c:pt>
                  <c:pt idx="23">
                    <c:v>0.3</c:v>
                  </c:pt>
                  <c:pt idx="24">
                    <c:v>0.3</c:v>
                  </c:pt>
                  <c:pt idx="25">
                    <c:v>0.3</c:v>
                  </c:pt>
                  <c:pt idx="26">
                    <c:v>0.29599999999999999</c:v>
                  </c:pt>
                  <c:pt idx="27">
                    <c:v>0.307</c:v>
                  </c:pt>
                  <c:pt idx="28">
                    <c:v>0.307</c:v>
                  </c:pt>
                  <c:pt idx="29">
                    <c:v>0.30599999999999999</c:v>
                  </c:pt>
                  <c:pt idx="30">
                    <c:v>0.30599999999999999</c:v>
                  </c:pt>
                  <c:pt idx="31">
                    <c:v>0.30599999999999999</c:v>
                  </c:pt>
                  <c:pt idx="32">
                    <c:v>0.30599999999999999</c:v>
                  </c:pt>
                  <c:pt idx="33">
                    <c:v>0.30599999999999999</c:v>
                  </c:pt>
                  <c:pt idx="34">
                    <c:v>0.307</c:v>
                  </c:pt>
                  <c:pt idx="35">
                    <c:v>0.307</c:v>
                  </c:pt>
                  <c:pt idx="36">
                    <c:v>0.307</c:v>
                  </c:pt>
                  <c:pt idx="37">
                    <c:v>0.307</c:v>
                  </c:pt>
                  <c:pt idx="38">
                    <c:v>0.307</c:v>
                  </c:pt>
                  <c:pt idx="39">
                    <c:v>0.307</c:v>
                  </c:pt>
                  <c:pt idx="40">
                    <c:v>0.307</c:v>
                  </c:pt>
                  <c:pt idx="41">
                    <c:v>0.307</c:v>
                  </c:pt>
                  <c:pt idx="42">
                    <c:v>0.307</c:v>
                  </c:pt>
                  <c:pt idx="43">
                    <c:v>0.307</c:v>
                  </c:pt>
                  <c:pt idx="44">
                    <c:v>0.307</c:v>
                  </c:pt>
                  <c:pt idx="45">
                    <c:v>0.307</c:v>
                  </c:pt>
                  <c:pt idx="46">
                    <c:v>0.307</c:v>
                  </c:pt>
                  <c:pt idx="47">
                    <c:v>0.31</c:v>
                  </c:pt>
                  <c:pt idx="48">
                    <c:v>0.31</c:v>
                  </c:pt>
                  <c:pt idx="49">
                    <c:v>0.31</c:v>
                  </c:pt>
                </c:numCache>
              </c:numRef>
            </c:minus>
            <c:spPr>
              <a:noFill/>
              <a:ln w="6350" cap="flat" cmpd="sng" algn="ctr">
                <a:solidFill>
                  <a:srgbClr val="7030A0"/>
                </a:solidFill>
                <a:round/>
              </a:ln>
              <a:effectLst/>
            </c:spPr>
          </c:errBars>
          <c:xVal>
            <c:numRef>
              <c:f>graph!$A$67:$A$117</c:f>
              <c:numCache>
                <c:formatCode>0_);[Red]\(0\)</c:formatCode>
                <c:ptCount val="51"/>
                <c:pt idx="0">
                  <c:v>20</c:v>
                </c:pt>
                <c:pt idx="1">
                  <c:v>60</c:v>
                </c:pt>
                <c:pt idx="2">
                  <c:v>100</c:v>
                </c:pt>
                <c:pt idx="3">
                  <c:v>140</c:v>
                </c:pt>
                <c:pt idx="4">
                  <c:v>180</c:v>
                </c:pt>
                <c:pt idx="5">
                  <c:v>220</c:v>
                </c:pt>
                <c:pt idx="6">
                  <c:v>260</c:v>
                </c:pt>
                <c:pt idx="7">
                  <c:v>300</c:v>
                </c:pt>
                <c:pt idx="8">
                  <c:v>340</c:v>
                </c:pt>
                <c:pt idx="9">
                  <c:v>380</c:v>
                </c:pt>
                <c:pt idx="10">
                  <c:v>420</c:v>
                </c:pt>
                <c:pt idx="11">
                  <c:v>460</c:v>
                </c:pt>
                <c:pt idx="12">
                  <c:v>500</c:v>
                </c:pt>
                <c:pt idx="13">
                  <c:v>540</c:v>
                </c:pt>
                <c:pt idx="14">
                  <c:v>580</c:v>
                </c:pt>
                <c:pt idx="15">
                  <c:v>620</c:v>
                </c:pt>
                <c:pt idx="16">
                  <c:v>660</c:v>
                </c:pt>
                <c:pt idx="17">
                  <c:v>700</c:v>
                </c:pt>
                <c:pt idx="18">
                  <c:v>740</c:v>
                </c:pt>
                <c:pt idx="19">
                  <c:v>780</c:v>
                </c:pt>
                <c:pt idx="20">
                  <c:v>820</c:v>
                </c:pt>
                <c:pt idx="21">
                  <c:v>860</c:v>
                </c:pt>
                <c:pt idx="22">
                  <c:v>900</c:v>
                </c:pt>
                <c:pt idx="23">
                  <c:v>940</c:v>
                </c:pt>
                <c:pt idx="24">
                  <c:v>980</c:v>
                </c:pt>
                <c:pt idx="25">
                  <c:v>1020</c:v>
                </c:pt>
                <c:pt idx="26">
                  <c:v>1060</c:v>
                </c:pt>
                <c:pt idx="27">
                  <c:v>1100</c:v>
                </c:pt>
                <c:pt idx="28">
                  <c:v>1140</c:v>
                </c:pt>
                <c:pt idx="29">
                  <c:v>1180</c:v>
                </c:pt>
                <c:pt idx="30">
                  <c:v>1220</c:v>
                </c:pt>
                <c:pt idx="31">
                  <c:v>1260</c:v>
                </c:pt>
                <c:pt idx="32">
                  <c:v>1300</c:v>
                </c:pt>
                <c:pt idx="33">
                  <c:v>1340</c:v>
                </c:pt>
                <c:pt idx="34">
                  <c:v>1380</c:v>
                </c:pt>
                <c:pt idx="35">
                  <c:v>1420</c:v>
                </c:pt>
                <c:pt idx="36">
                  <c:v>1460</c:v>
                </c:pt>
                <c:pt idx="37">
                  <c:v>1500</c:v>
                </c:pt>
                <c:pt idx="38">
                  <c:v>1540</c:v>
                </c:pt>
                <c:pt idx="39">
                  <c:v>1580</c:v>
                </c:pt>
                <c:pt idx="40">
                  <c:v>1620</c:v>
                </c:pt>
                <c:pt idx="41">
                  <c:v>1660</c:v>
                </c:pt>
                <c:pt idx="42">
                  <c:v>1700</c:v>
                </c:pt>
                <c:pt idx="43">
                  <c:v>1740</c:v>
                </c:pt>
                <c:pt idx="44">
                  <c:v>1780</c:v>
                </c:pt>
                <c:pt idx="45">
                  <c:v>1820</c:v>
                </c:pt>
                <c:pt idx="46">
                  <c:v>1860</c:v>
                </c:pt>
                <c:pt idx="47">
                  <c:v>1900</c:v>
                </c:pt>
                <c:pt idx="48">
                  <c:v>1940</c:v>
                </c:pt>
                <c:pt idx="49">
                  <c:v>1980</c:v>
                </c:pt>
                <c:pt idx="50">
                  <c:v>2000</c:v>
                </c:pt>
              </c:numCache>
            </c:numRef>
          </c:xVal>
          <c:yVal>
            <c:numRef>
              <c:f>graph!$E$67:$E$117</c:f>
              <c:numCache>
                <c:formatCode>0.000_);[Red]\(0.000\)</c:formatCode>
                <c:ptCount val="51"/>
                <c:pt idx="0">
                  <c:v>8.6999999999999994E-2</c:v>
                </c:pt>
                <c:pt idx="1">
                  <c:v>0.23</c:v>
                </c:pt>
                <c:pt idx="2">
                  <c:v>0.28599999999999998</c:v>
                </c:pt>
                <c:pt idx="3">
                  <c:v>0.44400000000000001</c:v>
                </c:pt>
                <c:pt idx="4">
                  <c:v>0.51500000000000001</c:v>
                </c:pt>
                <c:pt idx="5">
                  <c:v>0.65</c:v>
                </c:pt>
                <c:pt idx="6">
                  <c:v>0.77700000000000002</c:v>
                </c:pt>
                <c:pt idx="7">
                  <c:v>0.86399999999999999</c:v>
                </c:pt>
                <c:pt idx="8">
                  <c:v>0.96799999999999997</c:v>
                </c:pt>
                <c:pt idx="9">
                  <c:v>1.0549999999999999</c:v>
                </c:pt>
                <c:pt idx="10">
                  <c:v>1.1259999999999999</c:v>
                </c:pt>
                <c:pt idx="11">
                  <c:v>1.2210000000000001</c:v>
                </c:pt>
                <c:pt idx="12">
                  <c:v>1.3009999999999999</c:v>
                </c:pt>
                <c:pt idx="13">
                  <c:v>1.38</c:v>
                </c:pt>
                <c:pt idx="14">
                  <c:v>1.4279999999999999</c:v>
                </c:pt>
                <c:pt idx="15">
                  <c:v>1.4590000000000001</c:v>
                </c:pt>
                <c:pt idx="16">
                  <c:v>1.4910000000000001</c:v>
                </c:pt>
                <c:pt idx="17">
                  <c:v>1.5229999999999999</c:v>
                </c:pt>
                <c:pt idx="18">
                  <c:v>1.5229999999999999</c:v>
                </c:pt>
                <c:pt idx="19">
                  <c:v>1.5549999999999999</c:v>
                </c:pt>
                <c:pt idx="20">
                  <c:v>1.5629999999999999</c:v>
                </c:pt>
                <c:pt idx="21">
                  <c:v>1.5629999999999999</c:v>
                </c:pt>
                <c:pt idx="22">
                  <c:v>1.57</c:v>
                </c:pt>
                <c:pt idx="23">
                  <c:v>1.5860000000000001</c:v>
                </c:pt>
                <c:pt idx="24">
                  <c:v>1.5860000000000001</c:v>
                </c:pt>
                <c:pt idx="25">
                  <c:v>1.5860000000000001</c:v>
                </c:pt>
                <c:pt idx="26">
                  <c:v>1.5940000000000001</c:v>
                </c:pt>
                <c:pt idx="27">
                  <c:v>1.61</c:v>
                </c:pt>
                <c:pt idx="28">
                  <c:v>1.61</c:v>
                </c:pt>
                <c:pt idx="29">
                  <c:v>1.6259999999999999</c:v>
                </c:pt>
                <c:pt idx="30">
                  <c:v>1.6259999999999999</c:v>
                </c:pt>
                <c:pt idx="31">
                  <c:v>1.6259999999999999</c:v>
                </c:pt>
                <c:pt idx="32">
                  <c:v>1.6259999999999999</c:v>
                </c:pt>
                <c:pt idx="33">
                  <c:v>1.6259999999999999</c:v>
                </c:pt>
                <c:pt idx="34">
                  <c:v>1.6419999999999999</c:v>
                </c:pt>
                <c:pt idx="35">
                  <c:v>1.6419999999999999</c:v>
                </c:pt>
                <c:pt idx="36">
                  <c:v>1.6419999999999999</c:v>
                </c:pt>
                <c:pt idx="37">
                  <c:v>1.6419999999999999</c:v>
                </c:pt>
                <c:pt idx="38">
                  <c:v>1.6419999999999999</c:v>
                </c:pt>
                <c:pt idx="39">
                  <c:v>1.6419999999999999</c:v>
                </c:pt>
                <c:pt idx="40">
                  <c:v>1.6419999999999999</c:v>
                </c:pt>
                <c:pt idx="41">
                  <c:v>1.6419999999999999</c:v>
                </c:pt>
                <c:pt idx="42">
                  <c:v>1.6419999999999999</c:v>
                </c:pt>
                <c:pt idx="43">
                  <c:v>1.6419999999999999</c:v>
                </c:pt>
                <c:pt idx="44">
                  <c:v>1.6419999999999999</c:v>
                </c:pt>
                <c:pt idx="45">
                  <c:v>1.6419999999999999</c:v>
                </c:pt>
                <c:pt idx="46">
                  <c:v>1.6419999999999999</c:v>
                </c:pt>
                <c:pt idx="47">
                  <c:v>1.65</c:v>
                </c:pt>
                <c:pt idx="48">
                  <c:v>1.65</c:v>
                </c:pt>
                <c:pt idx="49">
                  <c:v>1.65</c:v>
                </c:pt>
                <c:pt idx="50">
                  <c:v>1.65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graph!$G$66</c:f>
              <c:strCache>
                <c:ptCount val="1"/>
                <c:pt idx="0">
                  <c:v>DFEC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graph!$AH$3:$AH$53</c:f>
                <c:numCache>
                  <c:formatCode>General</c:formatCode>
                  <c:ptCount val="51"/>
                  <c:pt idx="0">
                    <c:v>4.7E-2</c:v>
                  </c:pt>
                  <c:pt idx="1">
                    <c:v>0.113</c:v>
                  </c:pt>
                  <c:pt idx="2">
                    <c:v>9.7000000000000003E-2</c:v>
                  </c:pt>
                  <c:pt idx="3">
                    <c:v>0.13900000000000001</c:v>
                  </c:pt>
                  <c:pt idx="4">
                    <c:v>0.156</c:v>
                  </c:pt>
                  <c:pt idx="5">
                    <c:v>0.14899999999999999</c:v>
                  </c:pt>
                  <c:pt idx="6">
                    <c:v>0.17499999999999999</c:v>
                  </c:pt>
                  <c:pt idx="7">
                    <c:v>0.161</c:v>
                  </c:pt>
                  <c:pt idx="8">
                    <c:v>0.221</c:v>
                  </c:pt>
                  <c:pt idx="9">
                    <c:v>0.23699999999999999</c:v>
                  </c:pt>
                  <c:pt idx="10">
                    <c:v>0.222</c:v>
                  </c:pt>
                  <c:pt idx="11">
                    <c:v>0.20399999999999999</c:v>
                  </c:pt>
                  <c:pt idx="12">
                    <c:v>0.20399999999999999</c:v>
                  </c:pt>
                  <c:pt idx="13">
                    <c:v>0.216</c:v>
                  </c:pt>
                  <c:pt idx="14">
                    <c:v>0.24399999999999999</c:v>
                  </c:pt>
                  <c:pt idx="15">
                    <c:v>0.26400000000000001</c:v>
                  </c:pt>
                  <c:pt idx="16">
                    <c:v>0.27900000000000003</c:v>
                  </c:pt>
                  <c:pt idx="17">
                    <c:v>0.26600000000000001</c:v>
                  </c:pt>
                  <c:pt idx="18">
                    <c:v>0.26600000000000001</c:v>
                  </c:pt>
                  <c:pt idx="19">
                    <c:v>0.26</c:v>
                  </c:pt>
                  <c:pt idx="20">
                    <c:v>0.25600000000000001</c:v>
                  </c:pt>
                  <c:pt idx="21">
                    <c:v>0.25600000000000001</c:v>
                  </c:pt>
                  <c:pt idx="22">
                    <c:v>0.26200000000000001</c:v>
                  </c:pt>
                  <c:pt idx="23">
                    <c:v>0.26900000000000002</c:v>
                  </c:pt>
                  <c:pt idx="24">
                    <c:v>0.26900000000000002</c:v>
                  </c:pt>
                  <c:pt idx="25">
                    <c:v>0.26900000000000002</c:v>
                  </c:pt>
                  <c:pt idx="26">
                    <c:v>0.26600000000000001</c:v>
                  </c:pt>
                  <c:pt idx="27">
                    <c:v>0.28299999999999997</c:v>
                  </c:pt>
                  <c:pt idx="28">
                    <c:v>0.28299999999999997</c:v>
                  </c:pt>
                  <c:pt idx="29">
                    <c:v>0.28599999999999998</c:v>
                  </c:pt>
                  <c:pt idx="30">
                    <c:v>0.28599999999999998</c:v>
                  </c:pt>
                  <c:pt idx="31">
                    <c:v>0.28599999999999998</c:v>
                  </c:pt>
                  <c:pt idx="32">
                    <c:v>0.28599999999999998</c:v>
                  </c:pt>
                  <c:pt idx="33">
                    <c:v>0.28599999999999998</c:v>
                  </c:pt>
                  <c:pt idx="34">
                    <c:v>0.28299999999999997</c:v>
                  </c:pt>
                  <c:pt idx="35">
                    <c:v>0.28299999999999997</c:v>
                  </c:pt>
                  <c:pt idx="36">
                    <c:v>0.28299999999999997</c:v>
                  </c:pt>
                  <c:pt idx="37">
                    <c:v>0.28299999999999997</c:v>
                  </c:pt>
                  <c:pt idx="38">
                    <c:v>0.28299999999999997</c:v>
                  </c:pt>
                  <c:pt idx="39">
                    <c:v>0.28299999999999997</c:v>
                  </c:pt>
                  <c:pt idx="40">
                    <c:v>0.28299999999999997</c:v>
                  </c:pt>
                  <c:pt idx="41">
                    <c:v>0.28299999999999997</c:v>
                  </c:pt>
                  <c:pt idx="42">
                    <c:v>0.28299999999999997</c:v>
                  </c:pt>
                  <c:pt idx="43">
                    <c:v>0.28299999999999997</c:v>
                  </c:pt>
                  <c:pt idx="44">
                    <c:v>0.28299999999999997</c:v>
                  </c:pt>
                  <c:pt idx="45">
                    <c:v>0.28299999999999997</c:v>
                  </c:pt>
                  <c:pt idx="46">
                    <c:v>0.28299999999999997</c:v>
                  </c:pt>
                  <c:pt idx="47">
                    <c:v>0.28399999999999997</c:v>
                  </c:pt>
                  <c:pt idx="48">
                    <c:v>0.28399999999999997</c:v>
                  </c:pt>
                  <c:pt idx="49">
                    <c:v>0.28399999999999997</c:v>
                  </c:pt>
                  <c:pt idx="50">
                    <c:v>0.28399999999999997</c:v>
                  </c:pt>
                </c:numCache>
              </c:numRef>
            </c:plus>
            <c:minus>
              <c:numRef>
                <c:f>graph!$AH$3:$AH$53</c:f>
                <c:numCache>
                  <c:formatCode>General</c:formatCode>
                  <c:ptCount val="51"/>
                  <c:pt idx="0">
                    <c:v>4.7E-2</c:v>
                  </c:pt>
                  <c:pt idx="1">
                    <c:v>0.113</c:v>
                  </c:pt>
                  <c:pt idx="2">
                    <c:v>9.7000000000000003E-2</c:v>
                  </c:pt>
                  <c:pt idx="3">
                    <c:v>0.13900000000000001</c:v>
                  </c:pt>
                  <c:pt idx="4">
                    <c:v>0.156</c:v>
                  </c:pt>
                  <c:pt idx="5">
                    <c:v>0.14899999999999999</c:v>
                  </c:pt>
                  <c:pt idx="6">
                    <c:v>0.17499999999999999</c:v>
                  </c:pt>
                  <c:pt idx="7">
                    <c:v>0.161</c:v>
                  </c:pt>
                  <c:pt idx="8">
                    <c:v>0.221</c:v>
                  </c:pt>
                  <c:pt idx="9">
                    <c:v>0.23699999999999999</c:v>
                  </c:pt>
                  <c:pt idx="10">
                    <c:v>0.222</c:v>
                  </c:pt>
                  <c:pt idx="11">
                    <c:v>0.20399999999999999</c:v>
                  </c:pt>
                  <c:pt idx="12">
                    <c:v>0.20399999999999999</c:v>
                  </c:pt>
                  <c:pt idx="13">
                    <c:v>0.216</c:v>
                  </c:pt>
                  <c:pt idx="14">
                    <c:v>0.24399999999999999</c:v>
                  </c:pt>
                  <c:pt idx="15">
                    <c:v>0.26400000000000001</c:v>
                  </c:pt>
                  <c:pt idx="16">
                    <c:v>0.27900000000000003</c:v>
                  </c:pt>
                  <c:pt idx="17">
                    <c:v>0.26600000000000001</c:v>
                  </c:pt>
                  <c:pt idx="18">
                    <c:v>0.26600000000000001</c:v>
                  </c:pt>
                  <c:pt idx="19">
                    <c:v>0.26</c:v>
                  </c:pt>
                  <c:pt idx="20">
                    <c:v>0.25600000000000001</c:v>
                  </c:pt>
                  <c:pt idx="21">
                    <c:v>0.25600000000000001</c:v>
                  </c:pt>
                  <c:pt idx="22">
                    <c:v>0.26200000000000001</c:v>
                  </c:pt>
                  <c:pt idx="23">
                    <c:v>0.26900000000000002</c:v>
                  </c:pt>
                  <c:pt idx="24">
                    <c:v>0.26900000000000002</c:v>
                  </c:pt>
                  <c:pt idx="25">
                    <c:v>0.26900000000000002</c:v>
                  </c:pt>
                  <c:pt idx="26">
                    <c:v>0.26600000000000001</c:v>
                  </c:pt>
                  <c:pt idx="27">
                    <c:v>0.28299999999999997</c:v>
                  </c:pt>
                  <c:pt idx="28">
                    <c:v>0.28299999999999997</c:v>
                  </c:pt>
                  <c:pt idx="29">
                    <c:v>0.28599999999999998</c:v>
                  </c:pt>
                  <c:pt idx="30">
                    <c:v>0.28599999999999998</c:v>
                  </c:pt>
                  <c:pt idx="31">
                    <c:v>0.28599999999999998</c:v>
                  </c:pt>
                  <c:pt idx="32">
                    <c:v>0.28599999999999998</c:v>
                  </c:pt>
                  <c:pt idx="33">
                    <c:v>0.28599999999999998</c:v>
                  </c:pt>
                  <c:pt idx="34">
                    <c:v>0.28299999999999997</c:v>
                  </c:pt>
                  <c:pt idx="35">
                    <c:v>0.28299999999999997</c:v>
                  </c:pt>
                  <c:pt idx="36">
                    <c:v>0.28299999999999997</c:v>
                  </c:pt>
                  <c:pt idx="37">
                    <c:v>0.28299999999999997</c:v>
                  </c:pt>
                  <c:pt idx="38">
                    <c:v>0.28299999999999997</c:v>
                  </c:pt>
                  <c:pt idx="39">
                    <c:v>0.28299999999999997</c:v>
                  </c:pt>
                  <c:pt idx="40">
                    <c:v>0.28299999999999997</c:v>
                  </c:pt>
                  <c:pt idx="41">
                    <c:v>0.28299999999999997</c:v>
                  </c:pt>
                  <c:pt idx="42">
                    <c:v>0.28299999999999997</c:v>
                  </c:pt>
                  <c:pt idx="43">
                    <c:v>0.28299999999999997</c:v>
                  </c:pt>
                  <c:pt idx="44">
                    <c:v>0.28299999999999997</c:v>
                  </c:pt>
                  <c:pt idx="45">
                    <c:v>0.28299999999999997</c:v>
                  </c:pt>
                  <c:pt idx="46">
                    <c:v>0.28299999999999997</c:v>
                  </c:pt>
                  <c:pt idx="47">
                    <c:v>0.28399999999999997</c:v>
                  </c:pt>
                  <c:pt idx="48">
                    <c:v>0.28399999999999997</c:v>
                  </c:pt>
                  <c:pt idx="49">
                    <c:v>0.28399999999999997</c:v>
                  </c:pt>
                  <c:pt idx="50">
                    <c:v>0.28399999999999997</c:v>
                  </c:pt>
                </c:numCache>
              </c:numRef>
            </c:minus>
            <c:spPr>
              <a:noFill/>
              <a:ln w="6350" cap="flat" cmpd="sng" algn="ctr">
                <a:solidFill>
                  <a:srgbClr val="00B0F0"/>
                </a:solidFill>
                <a:round/>
              </a:ln>
              <a:effectLst/>
            </c:spPr>
          </c:errBars>
          <c:xVal>
            <c:numRef>
              <c:f>graph!$A$67:$A$117</c:f>
              <c:numCache>
                <c:formatCode>0_);[Red]\(0\)</c:formatCode>
                <c:ptCount val="51"/>
                <c:pt idx="0">
                  <c:v>20</c:v>
                </c:pt>
                <c:pt idx="1">
                  <c:v>60</c:v>
                </c:pt>
                <c:pt idx="2">
                  <c:v>100</c:v>
                </c:pt>
                <c:pt idx="3">
                  <c:v>140</c:v>
                </c:pt>
                <c:pt idx="4">
                  <c:v>180</c:v>
                </c:pt>
                <c:pt idx="5">
                  <c:v>220</c:v>
                </c:pt>
                <c:pt idx="6">
                  <c:v>260</c:v>
                </c:pt>
                <c:pt idx="7">
                  <c:v>300</c:v>
                </c:pt>
                <c:pt idx="8">
                  <c:v>340</c:v>
                </c:pt>
                <c:pt idx="9">
                  <c:v>380</c:v>
                </c:pt>
                <c:pt idx="10">
                  <c:v>420</c:v>
                </c:pt>
                <c:pt idx="11">
                  <c:v>460</c:v>
                </c:pt>
                <c:pt idx="12">
                  <c:v>500</c:v>
                </c:pt>
                <c:pt idx="13">
                  <c:v>540</c:v>
                </c:pt>
                <c:pt idx="14">
                  <c:v>580</c:v>
                </c:pt>
                <c:pt idx="15">
                  <c:v>620</c:v>
                </c:pt>
                <c:pt idx="16">
                  <c:v>660</c:v>
                </c:pt>
                <c:pt idx="17">
                  <c:v>700</c:v>
                </c:pt>
                <c:pt idx="18">
                  <c:v>740</c:v>
                </c:pt>
                <c:pt idx="19">
                  <c:v>780</c:v>
                </c:pt>
                <c:pt idx="20">
                  <c:v>820</c:v>
                </c:pt>
                <c:pt idx="21">
                  <c:v>860</c:v>
                </c:pt>
                <c:pt idx="22">
                  <c:v>900</c:v>
                </c:pt>
                <c:pt idx="23">
                  <c:v>940</c:v>
                </c:pt>
                <c:pt idx="24">
                  <c:v>980</c:v>
                </c:pt>
                <c:pt idx="25">
                  <c:v>1020</c:v>
                </c:pt>
                <c:pt idx="26">
                  <c:v>1060</c:v>
                </c:pt>
                <c:pt idx="27">
                  <c:v>1100</c:v>
                </c:pt>
                <c:pt idx="28">
                  <c:v>1140</c:v>
                </c:pt>
                <c:pt idx="29">
                  <c:v>1180</c:v>
                </c:pt>
                <c:pt idx="30">
                  <c:v>1220</c:v>
                </c:pt>
                <c:pt idx="31">
                  <c:v>1260</c:v>
                </c:pt>
                <c:pt idx="32">
                  <c:v>1300</c:v>
                </c:pt>
                <c:pt idx="33">
                  <c:v>1340</c:v>
                </c:pt>
                <c:pt idx="34">
                  <c:v>1380</c:v>
                </c:pt>
                <c:pt idx="35">
                  <c:v>1420</c:v>
                </c:pt>
                <c:pt idx="36">
                  <c:v>1460</c:v>
                </c:pt>
                <c:pt idx="37">
                  <c:v>1500</c:v>
                </c:pt>
                <c:pt idx="38">
                  <c:v>1540</c:v>
                </c:pt>
                <c:pt idx="39">
                  <c:v>1580</c:v>
                </c:pt>
                <c:pt idx="40">
                  <c:v>1620</c:v>
                </c:pt>
                <c:pt idx="41">
                  <c:v>1660</c:v>
                </c:pt>
                <c:pt idx="42">
                  <c:v>1700</c:v>
                </c:pt>
                <c:pt idx="43">
                  <c:v>1740</c:v>
                </c:pt>
                <c:pt idx="44">
                  <c:v>1780</c:v>
                </c:pt>
                <c:pt idx="45">
                  <c:v>1820</c:v>
                </c:pt>
                <c:pt idx="46">
                  <c:v>1860</c:v>
                </c:pt>
                <c:pt idx="47">
                  <c:v>1900</c:v>
                </c:pt>
                <c:pt idx="48">
                  <c:v>1940</c:v>
                </c:pt>
                <c:pt idx="49">
                  <c:v>1980</c:v>
                </c:pt>
                <c:pt idx="50">
                  <c:v>2000</c:v>
                </c:pt>
              </c:numCache>
            </c:numRef>
          </c:xVal>
          <c:yVal>
            <c:numRef>
              <c:f>graph!$G$67:$G$117</c:f>
              <c:numCache>
                <c:formatCode>0.000_);[Red]\(0.000\)</c:formatCode>
                <c:ptCount val="51"/>
                <c:pt idx="0">
                  <c:v>9.0640000000000001</c:v>
                </c:pt>
                <c:pt idx="1">
                  <c:v>8.9610000000000003</c:v>
                </c:pt>
                <c:pt idx="2">
                  <c:v>8.93</c:v>
                </c:pt>
                <c:pt idx="3">
                  <c:v>8.7710000000000008</c:v>
                </c:pt>
                <c:pt idx="4">
                  <c:v>8.6999999999999993</c:v>
                </c:pt>
                <c:pt idx="5">
                  <c:v>8.5649999999999995</c:v>
                </c:pt>
                <c:pt idx="6">
                  <c:v>8.4619999999999997</c:v>
                </c:pt>
                <c:pt idx="7">
                  <c:v>8.375</c:v>
                </c:pt>
                <c:pt idx="8">
                  <c:v>8.2710000000000008</c:v>
                </c:pt>
                <c:pt idx="9">
                  <c:v>8.1839999999999993</c:v>
                </c:pt>
                <c:pt idx="10">
                  <c:v>8.1129999999999995</c:v>
                </c:pt>
                <c:pt idx="11">
                  <c:v>8.0180000000000007</c:v>
                </c:pt>
                <c:pt idx="12">
                  <c:v>7.9379999999999997</c:v>
                </c:pt>
                <c:pt idx="13">
                  <c:v>7.859</c:v>
                </c:pt>
                <c:pt idx="14">
                  <c:v>7.8120000000000003</c:v>
                </c:pt>
                <c:pt idx="15">
                  <c:v>7.78</c:v>
                </c:pt>
                <c:pt idx="16">
                  <c:v>7.7480000000000002</c:v>
                </c:pt>
                <c:pt idx="17">
                  <c:v>7.7160000000000002</c:v>
                </c:pt>
                <c:pt idx="18">
                  <c:v>7.7160000000000002</c:v>
                </c:pt>
                <c:pt idx="19">
                  <c:v>7.6849999999999996</c:v>
                </c:pt>
                <c:pt idx="20">
                  <c:v>7.6769999999999996</c:v>
                </c:pt>
                <c:pt idx="21">
                  <c:v>7.6769999999999996</c:v>
                </c:pt>
                <c:pt idx="22">
                  <c:v>7.6689999999999996</c:v>
                </c:pt>
                <c:pt idx="23">
                  <c:v>7.6529999999999996</c:v>
                </c:pt>
                <c:pt idx="24">
                  <c:v>7.6529999999999996</c:v>
                </c:pt>
                <c:pt idx="25">
                  <c:v>7.6529999999999996</c:v>
                </c:pt>
                <c:pt idx="26">
                  <c:v>7.6449999999999996</c:v>
                </c:pt>
                <c:pt idx="27">
                  <c:v>7.6289999999999996</c:v>
                </c:pt>
                <c:pt idx="28">
                  <c:v>7.6289999999999996</c:v>
                </c:pt>
                <c:pt idx="29">
                  <c:v>7.6130000000000004</c:v>
                </c:pt>
                <c:pt idx="30">
                  <c:v>7.6130000000000004</c:v>
                </c:pt>
                <c:pt idx="31">
                  <c:v>7.6130000000000004</c:v>
                </c:pt>
                <c:pt idx="32">
                  <c:v>7.6130000000000004</c:v>
                </c:pt>
                <c:pt idx="33">
                  <c:v>7.6130000000000004</c:v>
                </c:pt>
                <c:pt idx="34">
                  <c:v>7.5970000000000004</c:v>
                </c:pt>
                <c:pt idx="35">
                  <c:v>7.5970000000000004</c:v>
                </c:pt>
                <c:pt idx="36">
                  <c:v>7.5970000000000004</c:v>
                </c:pt>
                <c:pt idx="37">
                  <c:v>7.5970000000000004</c:v>
                </c:pt>
                <c:pt idx="38">
                  <c:v>7.5970000000000004</c:v>
                </c:pt>
                <c:pt idx="39">
                  <c:v>7.5970000000000004</c:v>
                </c:pt>
                <c:pt idx="40">
                  <c:v>7.5970000000000004</c:v>
                </c:pt>
                <c:pt idx="41">
                  <c:v>7.5970000000000004</c:v>
                </c:pt>
                <c:pt idx="42">
                  <c:v>7.5970000000000004</c:v>
                </c:pt>
                <c:pt idx="43">
                  <c:v>7.5970000000000004</c:v>
                </c:pt>
                <c:pt idx="44">
                  <c:v>7.5970000000000004</c:v>
                </c:pt>
                <c:pt idx="45">
                  <c:v>7.5970000000000004</c:v>
                </c:pt>
                <c:pt idx="46">
                  <c:v>7.5970000000000004</c:v>
                </c:pt>
                <c:pt idx="47">
                  <c:v>7.5890000000000004</c:v>
                </c:pt>
                <c:pt idx="48">
                  <c:v>7.5890000000000004</c:v>
                </c:pt>
                <c:pt idx="49">
                  <c:v>7.5890000000000004</c:v>
                </c:pt>
                <c:pt idx="50">
                  <c:v>7.5890000000000004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108112"/>
        <c:axId val="186108672"/>
      </c:scatterChart>
      <c:scatterChart>
        <c:scatterStyle val="lineMarker"/>
        <c:varyColors val="0"/>
        <c:ser>
          <c:idx val="4"/>
          <c:order val="4"/>
          <c:tx>
            <c:strRef>
              <c:f>graph!$F$66</c:f>
              <c:strCache>
                <c:ptCount val="1"/>
                <c:pt idx="0">
                  <c:v>PC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graph!$AE$3:$AE$53</c:f>
                <c:numCache>
                  <c:formatCode>General</c:formatCode>
                  <c:ptCount val="51"/>
                  <c:pt idx="0">
                    <c:v>6.7000000000000004E-2</c:v>
                  </c:pt>
                  <c:pt idx="1">
                    <c:v>0.11700000000000001</c:v>
                  </c:pt>
                  <c:pt idx="2">
                    <c:v>9.9000000000000005E-2</c:v>
                  </c:pt>
                  <c:pt idx="3">
                    <c:v>0.09</c:v>
                  </c:pt>
                  <c:pt idx="4">
                    <c:v>0.14199999999999999</c:v>
                  </c:pt>
                  <c:pt idx="5">
                    <c:v>0.16300000000000001</c:v>
                  </c:pt>
                  <c:pt idx="6">
                    <c:v>0.20599999999999999</c:v>
                  </c:pt>
                  <c:pt idx="7">
                    <c:v>0.27200000000000002</c:v>
                  </c:pt>
                  <c:pt idx="8">
                    <c:v>0.34799999999999998</c:v>
                  </c:pt>
                  <c:pt idx="9">
                    <c:v>0.40300000000000002</c:v>
                  </c:pt>
                  <c:pt idx="10">
                    <c:v>0.43099999999999999</c:v>
                  </c:pt>
                  <c:pt idx="11">
                    <c:v>0.53</c:v>
                  </c:pt>
                  <c:pt idx="12">
                    <c:v>0.61599999999999999</c:v>
                  </c:pt>
                  <c:pt idx="13">
                    <c:v>0.754</c:v>
                  </c:pt>
                  <c:pt idx="14">
                    <c:v>0.86</c:v>
                  </c:pt>
                  <c:pt idx="15">
                    <c:v>0.91</c:v>
                  </c:pt>
                  <c:pt idx="16">
                    <c:v>0.92800000000000005</c:v>
                  </c:pt>
                  <c:pt idx="17">
                    <c:v>0.93200000000000005</c:v>
                  </c:pt>
                  <c:pt idx="18">
                    <c:v>0.94099999999999995</c:v>
                  </c:pt>
                  <c:pt idx="19">
                    <c:v>0.94799999999999995</c:v>
                  </c:pt>
                  <c:pt idx="20">
                    <c:v>0.94</c:v>
                  </c:pt>
                  <c:pt idx="21">
                    <c:v>0.94099999999999995</c:v>
                  </c:pt>
                  <c:pt idx="22">
                    <c:v>0.92600000000000005</c:v>
                  </c:pt>
                  <c:pt idx="23">
                    <c:v>0.93100000000000005</c:v>
                  </c:pt>
                  <c:pt idx="24">
                    <c:v>0.94399999999999995</c:v>
                  </c:pt>
                  <c:pt idx="25">
                    <c:v>0.94399999999999995</c:v>
                  </c:pt>
                  <c:pt idx="26">
                    <c:v>0.94</c:v>
                  </c:pt>
                  <c:pt idx="27">
                    <c:v>0.93500000000000005</c:v>
                  </c:pt>
                  <c:pt idx="28">
                    <c:v>0.92500000000000004</c:v>
                  </c:pt>
                  <c:pt idx="29">
                    <c:v>0.91800000000000004</c:v>
                  </c:pt>
                  <c:pt idx="30">
                    <c:v>0.91100000000000003</c:v>
                  </c:pt>
                  <c:pt idx="31">
                    <c:v>0.92100000000000004</c:v>
                  </c:pt>
                  <c:pt idx="32">
                    <c:v>0.92100000000000004</c:v>
                  </c:pt>
                  <c:pt idx="33">
                    <c:v>0.91400000000000003</c:v>
                  </c:pt>
                  <c:pt idx="34">
                    <c:v>0.91</c:v>
                  </c:pt>
                  <c:pt idx="35">
                    <c:v>0.89900000000000002</c:v>
                  </c:pt>
                  <c:pt idx="36">
                    <c:v>0.88200000000000001</c:v>
                  </c:pt>
                  <c:pt idx="37">
                    <c:v>0.874</c:v>
                  </c:pt>
                  <c:pt idx="38">
                    <c:v>0.874</c:v>
                  </c:pt>
                  <c:pt idx="39">
                    <c:v>0.88</c:v>
                  </c:pt>
                  <c:pt idx="40">
                    <c:v>0.872</c:v>
                  </c:pt>
                  <c:pt idx="41">
                    <c:v>0.878</c:v>
                  </c:pt>
                  <c:pt idx="42">
                    <c:v>0.871</c:v>
                  </c:pt>
                  <c:pt idx="43">
                    <c:v>0.871</c:v>
                  </c:pt>
                  <c:pt idx="44">
                    <c:v>0.86099999999999999</c:v>
                  </c:pt>
                  <c:pt idx="45">
                    <c:v>0.86099999999999999</c:v>
                  </c:pt>
                  <c:pt idx="46">
                    <c:v>0.86099999999999999</c:v>
                  </c:pt>
                  <c:pt idx="47">
                    <c:v>0.86099999999999999</c:v>
                  </c:pt>
                  <c:pt idx="48">
                    <c:v>0.86099999999999999</c:v>
                  </c:pt>
                  <c:pt idx="49">
                    <c:v>0.86099999999999999</c:v>
                  </c:pt>
                  <c:pt idx="50">
                    <c:v>0.86099999999999999</c:v>
                  </c:pt>
                </c:numCache>
              </c:numRef>
            </c:plus>
            <c:minus>
              <c:numRef>
                <c:f>graph!$AE$3:$AE$53</c:f>
                <c:numCache>
                  <c:formatCode>General</c:formatCode>
                  <c:ptCount val="51"/>
                  <c:pt idx="0">
                    <c:v>6.7000000000000004E-2</c:v>
                  </c:pt>
                  <c:pt idx="1">
                    <c:v>0.11700000000000001</c:v>
                  </c:pt>
                  <c:pt idx="2">
                    <c:v>9.9000000000000005E-2</c:v>
                  </c:pt>
                  <c:pt idx="3">
                    <c:v>0.09</c:v>
                  </c:pt>
                  <c:pt idx="4">
                    <c:v>0.14199999999999999</c:v>
                  </c:pt>
                  <c:pt idx="5">
                    <c:v>0.16300000000000001</c:v>
                  </c:pt>
                  <c:pt idx="6">
                    <c:v>0.20599999999999999</c:v>
                  </c:pt>
                  <c:pt idx="7">
                    <c:v>0.27200000000000002</c:v>
                  </c:pt>
                  <c:pt idx="8">
                    <c:v>0.34799999999999998</c:v>
                  </c:pt>
                  <c:pt idx="9">
                    <c:v>0.40300000000000002</c:v>
                  </c:pt>
                  <c:pt idx="10">
                    <c:v>0.43099999999999999</c:v>
                  </c:pt>
                  <c:pt idx="11">
                    <c:v>0.53</c:v>
                  </c:pt>
                  <c:pt idx="12">
                    <c:v>0.61599999999999999</c:v>
                  </c:pt>
                  <c:pt idx="13">
                    <c:v>0.754</c:v>
                  </c:pt>
                  <c:pt idx="14">
                    <c:v>0.86</c:v>
                  </c:pt>
                  <c:pt idx="15">
                    <c:v>0.91</c:v>
                  </c:pt>
                  <c:pt idx="16">
                    <c:v>0.92800000000000005</c:v>
                  </c:pt>
                  <c:pt idx="17">
                    <c:v>0.93200000000000005</c:v>
                  </c:pt>
                  <c:pt idx="18">
                    <c:v>0.94099999999999995</c:v>
                  </c:pt>
                  <c:pt idx="19">
                    <c:v>0.94799999999999995</c:v>
                  </c:pt>
                  <c:pt idx="20">
                    <c:v>0.94</c:v>
                  </c:pt>
                  <c:pt idx="21">
                    <c:v>0.94099999999999995</c:v>
                  </c:pt>
                  <c:pt idx="22">
                    <c:v>0.92600000000000005</c:v>
                  </c:pt>
                  <c:pt idx="23">
                    <c:v>0.93100000000000005</c:v>
                  </c:pt>
                  <c:pt idx="24">
                    <c:v>0.94399999999999995</c:v>
                  </c:pt>
                  <c:pt idx="25">
                    <c:v>0.94399999999999995</c:v>
                  </c:pt>
                  <c:pt idx="26">
                    <c:v>0.94</c:v>
                  </c:pt>
                  <c:pt idx="27">
                    <c:v>0.93500000000000005</c:v>
                  </c:pt>
                  <c:pt idx="28">
                    <c:v>0.92500000000000004</c:v>
                  </c:pt>
                  <c:pt idx="29">
                    <c:v>0.91800000000000004</c:v>
                  </c:pt>
                  <c:pt idx="30">
                    <c:v>0.91100000000000003</c:v>
                  </c:pt>
                  <c:pt idx="31">
                    <c:v>0.92100000000000004</c:v>
                  </c:pt>
                  <c:pt idx="32">
                    <c:v>0.92100000000000004</c:v>
                  </c:pt>
                  <c:pt idx="33">
                    <c:v>0.91400000000000003</c:v>
                  </c:pt>
                  <c:pt idx="34">
                    <c:v>0.91</c:v>
                  </c:pt>
                  <c:pt idx="35">
                    <c:v>0.89900000000000002</c:v>
                  </c:pt>
                  <c:pt idx="36">
                    <c:v>0.88200000000000001</c:v>
                  </c:pt>
                  <c:pt idx="37">
                    <c:v>0.874</c:v>
                  </c:pt>
                  <c:pt idx="38">
                    <c:v>0.874</c:v>
                  </c:pt>
                  <c:pt idx="39">
                    <c:v>0.88</c:v>
                  </c:pt>
                  <c:pt idx="40">
                    <c:v>0.872</c:v>
                  </c:pt>
                  <c:pt idx="41">
                    <c:v>0.878</c:v>
                  </c:pt>
                  <c:pt idx="42">
                    <c:v>0.871</c:v>
                  </c:pt>
                  <c:pt idx="43">
                    <c:v>0.871</c:v>
                  </c:pt>
                  <c:pt idx="44">
                    <c:v>0.86099999999999999</c:v>
                  </c:pt>
                  <c:pt idx="45">
                    <c:v>0.86099999999999999</c:v>
                  </c:pt>
                  <c:pt idx="46">
                    <c:v>0.86099999999999999</c:v>
                  </c:pt>
                  <c:pt idx="47">
                    <c:v>0.86099999999999999</c:v>
                  </c:pt>
                  <c:pt idx="48">
                    <c:v>0.86099999999999999</c:v>
                  </c:pt>
                  <c:pt idx="49">
                    <c:v>0.86099999999999999</c:v>
                  </c:pt>
                  <c:pt idx="50">
                    <c:v>0.86099999999999999</c:v>
                  </c:pt>
                </c:numCache>
              </c:numRef>
            </c:minus>
            <c:spPr>
              <a:noFill/>
              <a:ln w="6350" cap="flat" cmpd="sng" algn="ctr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graph!$A$67:$A$117</c:f>
              <c:numCache>
                <c:formatCode>0_);[Red]\(0\)</c:formatCode>
                <c:ptCount val="51"/>
                <c:pt idx="0">
                  <c:v>20</c:v>
                </c:pt>
                <c:pt idx="1">
                  <c:v>60</c:v>
                </c:pt>
                <c:pt idx="2">
                  <c:v>100</c:v>
                </c:pt>
                <c:pt idx="3">
                  <c:v>140</c:v>
                </c:pt>
                <c:pt idx="4">
                  <c:v>180</c:v>
                </c:pt>
                <c:pt idx="5">
                  <c:v>220</c:v>
                </c:pt>
                <c:pt idx="6">
                  <c:v>260</c:v>
                </c:pt>
                <c:pt idx="7">
                  <c:v>300</c:v>
                </c:pt>
                <c:pt idx="8">
                  <c:v>340</c:v>
                </c:pt>
                <c:pt idx="9">
                  <c:v>380</c:v>
                </c:pt>
                <c:pt idx="10">
                  <c:v>420</c:v>
                </c:pt>
                <c:pt idx="11">
                  <c:v>460</c:v>
                </c:pt>
                <c:pt idx="12">
                  <c:v>500</c:v>
                </c:pt>
                <c:pt idx="13">
                  <c:v>540</c:v>
                </c:pt>
                <c:pt idx="14">
                  <c:v>580</c:v>
                </c:pt>
                <c:pt idx="15">
                  <c:v>620</c:v>
                </c:pt>
                <c:pt idx="16">
                  <c:v>660</c:v>
                </c:pt>
                <c:pt idx="17">
                  <c:v>700</c:v>
                </c:pt>
                <c:pt idx="18">
                  <c:v>740</c:v>
                </c:pt>
                <c:pt idx="19">
                  <c:v>780</c:v>
                </c:pt>
                <c:pt idx="20">
                  <c:v>820</c:v>
                </c:pt>
                <c:pt idx="21">
                  <c:v>860</c:v>
                </c:pt>
                <c:pt idx="22">
                  <c:v>900</c:v>
                </c:pt>
                <c:pt idx="23">
                  <c:v>940</c:v>
                </c:pt>
                <c:pt idx="24">
                  <c:v>980</c:v>
                </c:pt>
                <c:pt idx="25">
                  <c:v>1020</c:v>
                </c:pt>
                <c:pt idx="26">
                  <c:v>1060</c:v>
                </c:pt>
                <c:pt idx="27">
                  <c:v>1100</c:v>
                </c:pt>
                <c:pt idx="28">
                  <c:v>1140</c:v>
                </c:pt>
                <c:pt idx="29">
                  <c:v>1180</c:v>
                </c:pt>
                <c:pt idx="30">
                  <c:v>1220</c:v>
                </c:pt>
                <c:pt idx="31">
                  <c:v>1260</c:v>
                </c:pt>
                <c:pt idx="32">
                  <c:v>1300</c:v>
                </c:pt>
                <c:pt idx="33">
                  <c:v>1340</c:v>
                </c:pt>
                <c:pt idx="34">
                  <c:v>1380</c:v>
                </c:pt>
                <c:pt idx="35">
                  <c:v>1420</c:v>
                </c:pt>
                <c:pt idx="36">
                  <c:v>1460</c:v>
                </c:pt>
                <c:pt idx="37">
                  <c:v>1500</c:v>
                </c:pt>
                <c:pt idx="38">
                  <c:v>1540</c:v>
                </c:pt>
                <c:pt idx="39">
                  <c:v>1580</c:v>
                </c:pt>
                <c:pt idx="40">
                  <c:v>1620</c:v>
                </c:pt>
                <c:pt idx="41">
                  <c:v>1660</c:v>
                </c:pt>
                <c:pt idx="42">
                  <c:v>1700</c:v>
                </c:pt>
                <c:pt idx="43">
                  <c:v>1740</c:v>
                </c:pt>
                <c:pt idx="44">
                  <c:v>1780</c:v>
                </c:pt>
                <c:pt idx="45">
                  <c:v>1820</c:v>
                </c:pt>
                <c:pt idx="46">
                  <c:v>1860</c:v>
                </c:pt>
                <c:pt idx="47">
                  <c:v>1900</c:v>
                </c:pt>
                <c:pt idx="48">
                  <c:v>1940</c:v>
                </c:pt>
                <c:pt idx="49">
                  <c:v>1980</c:v>
                </c:pt>
                <c:pt idx="50">
                  <c:v>2000</c:v>
                </c:pt>
              </c:numCache>
            </c:numRef>
          </c:xVal>
          <c:yVal>
            <c:numRef>
              <c:f>graph!$F$67:$F$117</c:f>
              <c:numCache>
                <c:formatCode>0.000_);[Red]\(0.000\)</c:formatCode>
                <c:ptCount val="51"/>
                <c:pt idx="0">
                  <c:v>66.337999999999994</c:v>
                </c:pt>
                <c:pt idx="1">
                  <c:v>64.998000000000005</c:v>
                </c:pt>
                <c:pt idx="2">
                  <c:v>63.744999999999997</c:v>
                </c:pt>
                <c:pt idx="3">
                  <c:v>62.658999999999999</c:v>
                </c:pt>
                <c:pt idx="4">
                  <c:v>61.674999999999997</c:v>
                </c:pt>
                <c:pt idx="5">
                  <c:v>60.771000000000001</c:v>
                </c:pt>
                <c:pt idx="6">
                  <c:v>60.064999999999998</c:v>
                </c:pt>
                <c:pt idx="7">
                  <c:v>59.311999999999998</c:v>
                </c:pt>
                <c:pt idx="8">
                  <c:v>58.622</c:v>
                </c:pt>
                <c:pt idx="9">
                  <c:v>57.98</c:v>
                </c:pt>
                <c:pt idx="10">
                  <c:v>57.448</c:v>
                </c:pt>
                <c:pt idx="11">
                  <c:v>56.972000000000001</c:v>
                </c:pt>
                <c:pt idx="12">
                  <c:v>56.686999999999998</c:v>
                </c:pt>
                <c:pt idx="13">
                  <c:v>56.457000000000001</c:v>
                </c:pt>
                <c:pt idx="14">
                  <c:v>56.345999999999997</c:v>
                </c:pt>
                <c:pt idx="15">
                  <c:v>56.259</c:v>
                </c:pt>
                <c:pt idx="16">
                  <c:v>56.243000000000002</c:v>
                </c:pt>
                <c:pt idx="17">
                  <c:v>56.203000000000003</c:v>
                </c:pt>
                <c:pt idx="18">
                  <c:v>56.155999999999999</c:v>
                </c:pt>
                <c:pt idx="19">
                  <c:v>56.14</c:v>
                </c:pt>
                <c:pt idx="20">
                  <c:v>56.1</c:v>
                </c:pt>
                <c:pt idx="21">
                  <c:v>56.045000000000002</c:v>
                </c:pt>
                <c:pt idx="22">
                  <c:v>56.012999999999998</c:v>
                </c:pt>
                <c:pt idx="23">
                  <c:v>56.005000000000003</c:v>
                </c:pt>
                <c:pt idx="24">
                  <c:v>55.988999999999997</c:v>
                </c:pt>
                <c:pt idx="25">
                  <c:v>55.988999999999997</c:v>
                </c:pt>
                <c:pt idx="26">
                  <c:v>55.981000000000002</c:v>
                </c:pt>
                <c:pt idx="27">
                  <c:v>55.965000000000003</c:v>
                </c:pt>
                <c:pt idx="28">
                  <c:v>55.942</c:v>
                </c:pt>
                <c:pt idx="29">
                  <c:v>55.926000000000002</c:v>
                </c:pt>
                <c:pt idx="30">
                  <c:v>55.91</c:v>
                </c:pt>
                <c:pt idx="31">
                  <c:v>55.902000000000001</c:v>
                </c:pt>
                <c:pt idx="32">
                  <c:v>55.902000000000001</c:v>
                </c:pt>
                <c:pt idx="33">
                  <c:v>55.878</c:v>
                </c:pt>
                <c:pt idx="34">
                  <c:v>55.87</c:v>
                </c:pt>
                <c:pt idx="35">
                  <c:v>55.853999999999999</c:v>
                </c:pt>
                <c:pt idx="36">
                  <c:v>55.838000000000001</c:v>
                </c:pt>
                <c:pt idx="37">
                  <c:v>55.83</c:v>
                </c:pt>
                <c:pt idx="38">
                  <c:v>55.83</c:v>
                </c:pt>
                <c:pt idx="39">
                  <c:v>55.807000000000002</c:v>
                </c:pt>
                <c:pt idx="40">
                  <c:v>55.798999999999999</c:v>
                </c:pt>
                <c:pt idx="41">
                  <c:v>55.790999999999997</c:v>
                </c:pt>
                <c:pt idx="42">
                  <c:v>55.783000000000001</c:v>
                </c:pt>
                <c:pt idx="43">
                  <c:v>55.783000000000001</c:v>
                </c:pt>
                <c:pt idx="44">
                  <c:v>55.767000000000003</c:v>
                </c:pt>
                <c:pt idx="45">
                  <c:v>55.767000000000003</c:v>
                </c:pt>
                <c:pt idx="46">
                  <c:v>55.767000000000003</c:v>
                </c:pt>
                <c:pt idx="47">
                  <c:v>55.767000000000003</c:v>
                </c:pt>
                <c:pt idx="48">
                  <c:v>55.767000000000003</c:v>
                </c:pt>
                <c:pt idx="49">
                  <c:v>55.767000000000003</c:v>
                </c:pt>
                <c:pt idx="50">
                  <c:v>55.767000000000003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graph!$H$66</c:f>
              <c:strCache>
                <c:ptCount val="1"/>
                <c:pt idx="0">
                  <c:v>C2F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graph!$AG$3:$AG$53</c:f>
                <c:numCache>
                  <c:formatCode>General</c:formatCode>
                  <c:ptCount val="51"/>
                  <c:pt idx="0">
                    <c:v>4.7E-2</c:v>
                  </c:pt>
                  <c:pt idx="1">
                    <c:v>0.113</c:v>
                  </c:pt>
                  <c:pt idx="2">
                    <c:v>9.7000000000000003E-2</c:v>
                  </c:pt>
                  <c:pt idx="3">
                    <c:v>0.13900000000000001</c:v>
                  </c:pt>
                  <c:pt idx="4">
                    <c:v>0.156</c:v>
                  </c:pt>
                  <c:pt idx="5">
                    <c:v>0.14899999999999999</c:v>
                  </c:pt>
                  <c:pt idx="6">
                    <c:v>0.17499999999999999</c:v>
                  </c:pt>
                  <c:pt idx="7">
                    <c:v>0.161</c:v>
                  </c:pt>
                  <c:pt idx="8">
                    <c:v>0.221</c:v>
                  </c:pt>
                  <c:pt idx="9">
                    <c:v>0.23699999999999999</c:v>
                  </c:pt>
                  <c:pt idx="10">
                    <c:v>0.222</c:v>
                  </c:pt>
                  <c:pt idx="11">
                    <c:v>0.20399999999999999</c:v>
                  </c:pt>
                  <c:pt idx="12">
                    <c:v>0.20399999999999999</c:v>
                  </c:pt>
                  <c:pt idx="13">
                    <c:v>0.216</c:v>
                  </c:pt>
                  <c:pt idx="14">
                    <c:v>0.24399999999999999</c:v>
                  </c:pt>
                  <c:pt idx="15">
                    <c:v>0.26400000000000001</c:v>
                  </c:pt>
                  <c:pt idx="16">
                    <c:v>0.27900000000000003</c:v>
                  </c:pt>
                  <c:pt idx="17">
                    <c:v>0.26600000000000001</c:v>
                  </c:pt>
                  <c:pt idx="18">
                    <c:v>0.26600000000000001</c:v>
                  </c:pt>
                  <c:pt idx="19">
                    <c:v>0.26</c:v>
                  </c:pt>
                  <c:pt idx="20">
                    <c:v>0.25600000000000001</c:v>
                  </c:pt>
                  <c:pt idx="21">
                    <c:v>0.25600000000000001</c:v>
                  </c:pt>
                  <c:pt idx="22">
                    <c:v>0.26200000000000001</c:v>
                  </c:pt>
                  <c:pt idx="23">
                    <c:v>0.26900000000000002</c:v>
                  </c:pt>
                  <c:pt idx="24">
                    <c:v>0.26900000000000002</c:v>
                  </c:pt>
                  <c:pt idx="25">
                    <c:v>0.26900000000000002</c:v>
                  </c:pt>
                  <c:pt idx="26">
                    <c:v>0.26600000000000001</c:v>
                  </c:pt>
                  <c:pt idx="27">
                    <c:v>0.28299999999999997</c:v>
                  </c:pt>
                  <c:pt idx="28">
                    <c:v>0.28299999999999997</c:v>
                  </c:pt>
                  <c:pt idx="29">
                    <c:v>0.28599999999999998</c:v>
                  </c:pt>
                  <c:pt idx="30">
                    <c:v>0.28599999999999998</c:v>
                  </c:pt>
                  <c:pt idx="31">
                    <c:v>0.28599999999999998</c:v>
                  </c:pt>
                  <c:pt idx="32">
                    <c:v>0.28599999999999998</c:v>
                  </c:pt>
                  <c:pt idx="33">
                    <c:v>0.28599999999999998</c:v>
                  </c:pt>
                  <c:pt idx="34">
                    <c:v>0.28299999999999997</c:v>
                  </c:pt>
                  <c:pt idx="35">
                    <c:v>0.28299999999999997</c:v>
                  </c:pt>
                  <c:pt idx="36">
                    <c:v>0.28299999999999997</c:v>
                  </c:pt>
                  <c:pt idx="37">
                    <c:v>0.28299999999999997</c:v>
                  </c:pt>
                  <c:pt idx="38">
                    <c:v>0.28299999999999997</c:v>
                  </c:pt>
                  <c:pt idx="39">
                    <c:v>0.28299999999999997</c:v>
                  </c:pt>
                  <c:pt idx="40">
                    <c:v>0.28299999999999997</c:v>
                  </c:pt>
                  <c:pt idx="41">
                    <c:v>0.28299999999999997</c:v>
                  </c:pt>
                  <c:pt idx="42">
                    <c:v>0.28299999999999997</c:v>
                  </c:pt>
                  <c:pt idx="43">
                    <c:v>0.28299999999999997</c:v>
                  </c:pt>
                  <c:pt idx="44">
                    <c:v>0.28299999999999997</c:v>
                  </c:pt>
                  <c:pt idx="45">
                    <c:v>0.28299999999999997</c:v>
                  </c:pt>
                  <c:pt idx="46">
                    <c:v>0.28299999999999997</c:v>
                  </c:pt>
                  <c:pt idx="47">
                    <c:v>0.28399999999999997</c:v>
                  </c:pt>
                  <c:pt idx="48">
                    <c:v>0.28399999999999997</c:v>
                  </c:pt>
                  <c:pt idx="49">
                    <c:v>0.28399999999999997</c:v>
                  </c:pt>
                  <c:pt idx="50">
                    <c:v>0.28399999999999997</c:v>
                  </c:pt>
                </c:numCache>
              </c:numRef>
            </c:plus>
            <c:minus>
              <c:numRef>
                <c:f>graph!$AG$3:$AG$52</c:f>
                <c:numCache>
                  <c:formatCode>General</c:formatCode>
                  <c:ptCount val="50"/>
                  <c:pt idx="0">
                    <c:v>4.7E-2</c:v>
                  </c:pt>
                  <c:pt idx="1">
                    <c:v>0.113</c:v>
                  </c:pt>
                  <c:pt idx="2">
                    <c:v>9.7000000000000003E-2</c:v>
                  </c:pt>
                  <c:pt idx="3">
                    <c:v>0.13900000000000001</c:v>
                  </c:pt>
                  <c:pt idx="4">
                    <c:v>0.156</c:v>
                  </c:pt>
                  <c:pt idx="5">
                    <c:v>0.14899999999999999</c:v>
                  </c:pt>
                  <c:pt idx="6">
                    <c:v>0.17499999999999999</c:v>
                  </c:pt>
                  <c:pt idx="7">
                    <c:v>0.161</c:v>
                  </c:pt>
                  <c:pt idx="8">
                    <c:v>0.221</c:v>
                  </c:pt>
                  <c:pt idx="9">
                    <c:v>0.23699999999999999</c:v>
                  </c:pt>
                  <c:pt idx="10">
                    <c:v>0.222</c:v>
                  </c:pt>
                  <c:pt idx="11">
                    <c:v>0.20399999999999999</c:v>
                  </c:pt>
                  <c:pt idx="12">
                    <c:v>0.20399999999999999</c:v>
                  </c:pt>
                  <c:pt idx="13">
                    <c:v>0.216</c:v>
                  </c:pt>
                  <c:pt idx="14">
                    <c:v>0.24399999999999999</c:v>
                  </c:pt>
                  <c:pt idx="15">
                    <c:v>0.26400000000000001</c:v>
                  </c:pt>
                  <c:pt idx="16">
                    <c:v>0.27900000000000003</c:v>
                  </c:pt>
                  <c:pt idx="17">
                    <c:v>0.26600000000000001</c:v>
                  </c:pt>
                  <c:pt idx="18">
                    <c:v>0.26600000000000001</c:v>
                  </c:pt>
                  <c:pt idx="19">
                    <c:v>0.26</c:v>
                  </c:pt>
                  <c:pt idx="20">
                    <c:v>0.25600000000000001</c:v>
                  </c:pt>
                  <c:pt idx="21">
                    <c:v>0.25600000000000001</c:v>
                  </c:pt>
                  <c:pt idx="22">
                    <c:v>0.26200000000000001</c:v>
                  </c:pt>
                  <c:pt idx="23">
                    <c:v>0.26900000000000002</c:v>
                  </c:pt>
                  <c:pt idx="24">
                    <c:v>0.26900000000000002</c:v>
                  </c:pt>
                  <c:pt idx="25">
                    <c:v>0.26900000000000002</c:v>
                  </c:pt>
                  <c:pt idx="26">
                    <c:v>0.26600000000000001</c:v>
                  </c:pt>
                  <c:pt idx="27">
                    <c:v>0.28299999999999997</c:v>
                  </c:pt>
                  <c:pt idx="28">
                    <c:v>0.28299999999999997</c:v>
                  </c:pt>
                  <c:pt idx="29">
                    <c:v>0.28599999999999998</c:v>
                  </c:pt>
                  <c:pt idx="30">
                    <c:v>0.28599999999999998</c:v>
                  </c:pt>
                  <c:pt idx="31">
                    <c:v>0.28599999999999998</c:v>
                  </c:pt>
                  <c:pt idx="32">
                    <c:v>0.28599999999999998</c:v>
                  </c:pt>
                  <c:pt idx="33">
                    <c:v>0.28599999999999998</c:v>
                  </c:pt>
                  <c:pt idx="34">
                    <c:v>0.28299999999999997</c:v>
                  </c:pt>
                  <c:pt idx="35">
                    <c:v>0.28299999999999997</c:v>
                  </c:pt>
                  <c:pt idx="36">
                    <c:v>0.28299999999999997</c:v>
                  </c:pt>
                  <c:pt idx="37">
                    <c:v>0.28299999999999997</c:v>
                  </c:pt>
                  <c:pt idx="38">
                    <c:v>0.28299999999999997</c:v>
                  </c:pt>
                  <c:pt idx="39">
                    <c:v>0.28299999999999997</c:v>
                  </c:pt>
                  <c:pt idx="40">
                    <c:v>0.28299999999999997</c:v>
                  </c:pt>
                  <c:pt idx="41">
                    <c:v>0.28299999999999997</c:v>
                  </c:pt>
                  <c:pt idx="42">
                    <c:v>0.28299999999999997</c:v>
                  </c:pt>
                  <c:pt idx="43">
                    <c:v>0.28299999999999997</c:v>
                  </c:pt>
                  <c:pt idx="44">
                    <c:v>0.28299999999999997</c:v>
                  </c:pt>
                  <c:pt idx="45">
                    <c:v>0.28299999999999997</c:v>
                  </c:pt>
                  <c:pt idx="46">
                    <c:v>0.28299999999999997</c:v>
                  </c:pt>
                  <c:pt idx="47">
                    <c:v>0.28399999999999997</c:v>
                  </c:pt>
                  <c:pt idx="48">
                    <c:v>0.28399999999999997</c:v>
                  </c:pt>
                  <c:pt idx="49">
                    <c:v>0.28399999999999997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graph!$A$67:$A$117</c:f>
              <c:numCache>
                <c:formatCode>0_);[Red]\(0\)</c:formatCode>
                <c:ptCount val="51"/>
                <c:pt idx="0">
                  <c:v>20</c:v>
                </c:pt>
                <c:pt idx="1">
                  <c:v>60</c:v>
                </c:pt>
                <c:pt idx="2">
                  <c:v>100</c:v>
                </c:pt>
                <c:pt idx="3">
                  <c:v>140</c:v>
                </c:pt>
                <c:pt idx="4">
                  <c:v>180</c:v>
                </c:pt>
                <c:pt idx="5">
                  <c:v>220</c:v>
                </c:pt>
                <c:pt idx="6">
                  <c:v>260</c:v>
                </c:pt>
                <c:pt idx="7">
                  <c:v>300</c:v>
                </c:pt>
                <c:pt idx="8">
                  <c:v>340</c:v>
                </c:pt>
                <c:pt idx="9">
                  <c:v>380</c:v>
                </c:pt>
                <c:pt idx="10">
                  <c:v>420</c:v>
                </c:pt>
                <c:pt idx="11">
                  <c:v>460</c:v>
                </c:pt>
                <c:pt idx="12">
                  <c:v>500</c:v>
                </c:pt>
                <c:pt idx="13">
                  <c:v>540</c:v>
                </c:pt>
                <c:pt idx="14">
                  <c:v>580</c:v>
                </c:pt>
                <c:pt idx="15">
                  <c:v>620</c:v>
                </c:pt>
                <c:pt idx="16">
                  <c:v>660</c:v>
                </c:pt>
                <c:pt idx="17">
                  <c:v>700</c:v>
                </c:pt>
                <c:pt idx="18">
                  <c:v>740</c:v>
                </c:pt>
                <c:pt idx="19">
                  <c:v>780</c:v>
                </c:pt>
                <c:pt idx="20">
                  <c:v>820</c:v>
                </c:pt>
                <c:pt idx="21">
                  <c:v>860</c:v>
                </c:pt>
                <c:pt idx="22">
                  <c:v>900</c:v>
                </c:pt>
                <c:pt idx="23">
                  <c:v>940</c:v>
                </c:pt>
                <c:pt idx="24">
                  <c:v>980</c:v>
                </c:pt>
                <c:pt idx="25">
                  <c:v>1020</c:v>
                </c:pt>
                <c:pt idx="26">
                  <c:v>1060</c:v>
                </c:pt>
                <c:pt idx="27">
                  <c:v>1100</c:v>
                </c:pt>
                <c:pt idx="28">
                  <c:v>1140</c:v>
                </c:pt>
                <c:pt idx="29">
                  <c:v>1180</c:v>
                </c:pt>
                <c:pt idx="30">
                  <c:v>1220</c:v>
                </c:pt>
                <c:pt idx="31">
                  <c:v>1260</c:v>
                </c:pt>
                <c:pt idx="32">
                  <c:v>1300</c:v>
                </c:pt>
                <c:pt idx="33">
                  <c:v>1340</c:v>
                </c:pt>
                <c:pt idx="34">
                  <c:v>1380</c:v>
                </c:pt>
                <c:pt idx="35">
                  <c:v>1420</c:v>
                </c:pt>
                <c:pt idx="36">
                  <c:v>1460</c:v>
                </c:pt>
                <c:pt idx="37">
                  <c:v>1500</c:v>
                </c:pt>
                <c:pt idx="38">
                  <c:v>1540</c:v>
                </c:pt>
                <c:pt idx="39">
                  <c:v>1580</c:v>
                </c:pt>
                <c:pt idx="40">
                  <c:v>1620</c:v>
                </c:pt>
                <c:pt idx="41">
                  <c:v>1660</c:v>
                </c:pt>
                <c:pt idx="42">
                  <c:v>1700</c:v>
                </c:pt>
                <c:pt idx="43">
                  <c:v>1740</c:v>
                </c:pt>
                <c:pt idx="44">
                  <c:v>1780</c:v>
                </c:pt>
                <c:pt idx="45">
                  <c:v>1820</c:v>
                </c:pt>
                <c:pt idx="46">
                  <c:v>1860</c:v>
                </c:pt>
                <c:pt idx="47">
                  <c:v>1900</c:v>
                </c:pt>
                <c:pt idx="48">
                  <c:v>1940</c:v>
                </c:pt>
                <c:pt idx="49">
                  <c:v>1980</c:v>
                </c:pt>
                <c:pt idx="50">
                  <c:v>2000</c:v>
                </c:pt>
              </c:numCache>
            </c:numRef>
          </c:xVal>
          <c:yVal>
            <c:numRef>
              <c:f>graph!$H$67:$H$117</c:f>
              <c:numCache>
                <c:formatCode>0.000_);[Red]\(0.000\)</c:formatCode>
                <c:ptCount val="51"/>
                <c:pt idx="0">
                  <c:v>5.6000000000000001E-2</c:v>
                </c:pt>
                <c:pt idx="1">
                  <c:v>0.159</c:v>
                </c:pt>
                <c:pt idx="2">
                  <c:v>0.19</c:v>
                </c:pt>
                <c:pt idx="3">
                  <c:v>0.34899999999999998</c:v>
                </c:pt>
                <c:pt idx="4">
                  <c:v>0.42</c:v>
                </c:pt>
                <c:pt idx="5">
                  <c:v>0.55500000000000005</c:v>
                </c:pt>
                <c:pt idx="6">
                  <c:v>0.65800000000000003</c:v>
                </c:pt>
                <c:pt idx="7">
                  <c:v>0.745</c:v>
                </c:pt>
                <c:pt idx="8">
                  <c:v>0.84899999999999998</c:v>
                </c:pt>
                <c:pt idx="9">
                  <c:v>0.93600000000000005</c:v>
                </c:pt>
                <c:pt idx="10">
                  <c:v>1.0069999999999999</c:v>
                </c:pt>
                <c:pt idx="11">
                  <c:v>1.1020000000000001</c:v>
                </c:pt>
                <c:pt idx="12">
                  <c:v>1.1819999999999999</c:v>
                </c:pt>
                <c:pt idx="13">
                  <c:v>1.2609999999999999</c:v>
                </c:pt>
                <c:pt idx="14">
                  <c:v>1.3089999999999999</c:v>
                </c:pt>
                <c:pt idx="15">
                  <c:v>1.34</c:v>
                </c:pt>
                <c:pt idx="16">
                  <c:v>1.3720000000000001</c:v>
                </c:pt>
                <c:pt idx="17">
                  <c:v>1.4039999999999999</c:v>
                </c:pt>
                <c:pt idx="18">
                  <c:v>1.4039999999999999</c:v>
                </c:pt>
                <c:pt idx="19">
                  <c:v>1.4350000000000001</c:v>
                </c:pt>
                <c:pt idx="20">
                  <c:v>1.4430000000000001</c:v>
                </c:pt>
                <c:pt idx="21">
                  <c:v>1.4430000000000001</c:v>
                </c:pt>
                <c:pt idx="22">
                  <c:v>1.4510000000000001</c:v>
                </c:pt>
                <c:pt idx="23">
                  <c:v>1.4670000000000001</c:v>
                </c:pt>
                <c:pt idx="24">
                  <c:v>1.4670000000000001</c:v>
                </c:pt>
                <c:pt idx="25">
                  <c:v>1.4670000000000001</c:v>
                </c:pt>
                <c:pt idx="26">
                  <c:v>1.4750000000000001</c:v>
                </c:pt>
                <c:pt idx="27">
                  <c:v>1.4910000000000001</c:v>
                </c:pt>
                <c:pt idx="28">
                  <c:v>1.4910000000000001</c:v>
                </c:pt>
                <c:pt idx="29">
                  <c:v>1.5069999999999999</c:v>
                </c:pt>
                <c:pt idx="30">
                  <c:v>1.5069999999999999</c:v>
                </c:pt>
                <c:pt idx="31">
                  <c:v>1.5069999999999999</c:v>
                </c:pt>
                <c:pt idx="32">
                  <c:v>1.5069999999999999</c:v>
                </c:pt>
                <c:pt idx="33">
                  <c:v>1.5069999999999999</c:v>
                </c:pt>
                <c:pt idx="34">
                  <c:v>1.5229999999999999</c:v>
                </c:pt>
                <c:pt idx="35">
                  <c:v>1.5229999999999999</c:v>
                </c:pt>
                <c:pt idx="36">
                  <c:v>1.5229999999999999</c:v>
                </c:pt>
                <c:pt idx="37">
                  <c:v>1.5229999999999999</c:v>
                </c:pt>
                <c:pt idx="38">
                  <c:v>1.5229999999999999</c:v>
                </c:pt>
                <c:pt idx="39">
                  <c:v>1.5229999999999999</c:v>
                </c:pt>
                <c:pt idx="40">
                  <c:v>1.5229999999999999</c:v>
                </c:pt>
                <c:pt idx="41">
                  <c:v>1.5229999999999999</c:v>
                </c:pt>
                <c:pt idx="42">
                  <c:v>1.5229999999999999</c:v>
                </c:pt>
                <c:pt idx="43">
                  <c:v>1.5229999999999999</c:v>
                </c:pt>
                <c:pt idx="44">
                  <c:v>1.5229999999999999</c:v>
                </c:pt>
                <c:pt idx="45">
                  <c:v>1.5229999999999999</c:v>
                </c:pt>
                <c:pt idx="46">
                  <c:v>1.5229999999999999</c:v>
                </c:pt>
                <c:pt idx="47">
                  <c:v>1.5309999999999999</c:v>
                </c:pt>
                <c:pt idx="48">
                  <c:v>1.5309999999999999</c:v>
                </c:pt>
                <c:pt idx="49">
                  <c:v>1.5309999999999999</c:v>
                </c:pt>
                <c:pt idx="50">
                  <c:v>1.5309999999999999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109792"/>
        <c:axId val="186109232"/>
      </c:scatterChart>
      <c:valAx>
        <c:axId val="186108112"/>
        <c:scaling>
          <c:orientation val="minMax"/>
          <c:max val="2000"/>
        </c:scaling>
        <c:delete val="0"/>
        <c:axPos val="b"/>
        <c:numFmt formatCode="0_);[Red]\(0\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ja-JP" altLang="en-US"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86108672"/>
        <c:crosses val="autoZero"/>
        <c:crossBetween val="midCat"/>
      </c:valAx>
      <c:valAx>
        <c:axId val="186108672"/>
        <c:scaling>
          <c:orientation val="minMax"/>
          <c:max val="24"/>
          <c:min val="0"/>
        </c:scaling>
        <c:delete val="0"/>
        <c:axPos val="l"/>
        <c:numFmt formatCode="#,##0_);[Red]\(#,##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ja-JP" altLang="en-US"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86108112"/>
        <c:crosses val="autoZero"/>
        <c:crossBetween val="midCat"/>
        <c:majorUnit val="4"/>
      </c:valAx>
      <c:valAx>
        <c:axId val="186109232"/>
        <c:scaling>
          <c:orientation val="minMax"/>
          <c:max val="72"/>
          <c:min val="0"/>
        </c:scaling>
        <c:delete val="0"/>
        <c:axPos val="r"/>
        <c:numFmt formatCode="#,##0_);[Red]\(#,##0\)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ja-JP" altLang="en-US"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86109792"/>
        <c:crosses val="max"/>
        <c:crossBetween val="midCat"/>
        <c:majorUnit val="8"/>
      </c:valAx>
      <c:valAx>
        <c:axId val="186109792"/>
        <c:scaling>
          <c:orientation val="minMax"/>
        </c:scaling>
        <c:delete val="1"/>
        <c:axPos val="b"/>
        <c:numFmt formatCode="0_);[Red]\(0\)" sourceLinked="1"/>
        <c:majorTickMark val="out"/>
        <c:minorTickMark val="none"/>
        <c:tickLblPos val="nextTo"/>
        <c:crossAx val="18610923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333768507945962"/>
          <c:y val="0.25486757556380973"/>
          <c:w val="0.69705680250669655"/>
          <c:h val="0.290127123244009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ln>
                <a:noFill/>
              </a:ln>
              <a:noFill/>
              <a:latin typeface="Comic Sans MS" panose="030F0702030302020204" pitchFamily="66" charset="0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29301686165585"/>
          <c:y val="1.8138927656636643E-2"/>
          <c:w val="0.83610829063401315"/>
          <c:h val="0.90962968838900782"/>
        </c:manualLayout>
      </c:layout>
      <c:scatterChart>
        <c:scatterStyle val="lineMarker"/>
        <c:varyColors val="0"/>
        <c:ser>
          <c:idx val="1"/>
          <c:order val="0"/>
          <c:tx>
            <c:strRef>
              <c:f>G_解析結果!$S$2</c:f>
              <c:strCache>
                <c:ptCount val="1"/>
                <c:pt idx="0">
                  <c:v>PC3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circle"/>
            <c:size val="4"/>
            <c:spPr>
              <a:noFill/>
              <a:ln>
                <a:solidFill>
                  <a:srgbClr val="92D05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G_解析結果!$AA$3:$AA$153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0</c:v>
                  </c:pt>
                  <c:pt idx="15">
                    <c:v>5.6098419378885932E-5</c:v>
                  </c:pt>
                  <c:pt idx="16">
                    <c:v>1.2233584750401916E-2</c:v>
                  </c:pt>
                  <c:pt idx="17">
                    <c:v>3.5987016598938076E-2</c:v>
                  </c:pt>
                  <c:pt idx="18">
                    <c:v>3.3309729442155163E-2</c:v>
                  </c:pt>
                  <c:pt idx="19">
                    <c:v>5.0236784489399444E-2</c:v>
                  </c:pt>
                  <c:pt idx="20">
                    <c:v>4.2495647410870627E-2</c:v>
                  </c:pt>
                  <c:pt idx="21">
                    <c:v>6.2058958431447805E-2</c:v>
                  </c:pt>
                  <c:pt idx="22">
                    <c:v>4.1841031154647185E-2</c:v>
                  </c:pt>
                  <c:pt idx="23">
                    <c:v>6.4678958282745641E-2</c:v>
                  </c:pt>
                  <c:pt idx="24">
                    <c:v>3.6531545606373853E-2</c:v>
                  </c:pt>
                  <c:pt idx="25">
                    <c:v>3.0754165159010784E-2</c:v>
                  </c:pt>
                  <c:pt idx="26">
                    <c:v>4.0114445175066064E-2</c:v>
                  </c:pt>
                  <c:pt idx="27">
                    <c:v>4.0667895335962566E-2</c:v>
                  </c:pt>
                  <c:pt idx="28">
                    <c:v>3.1239432932637937E-2</c:v>
                  </c:pt>
                  <c:pt idx="29">
                    <c:v>4.528676314924706E-2</c:v>
                  </c:pt>
                  <c:pt idx="30">
                    <c:v>2.2877984923676001E-2</c:v>
                  </c:pt>
                  <c:pt idx="31">
                    <c:v>1.8534632724008505E-2</c:v>
                  </c:pt>
                  <c:pt idx="32">
                    <c:v>2.6070135731445305E-2</c:v>
                  </c:pt>
                  <c:pt idx="33">
                    <c:v>8.8739590465842875E-3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plus>
            <c:minus>
              <c:numRef>
                <c:f>G_解析結果!$AA$3:$AA$153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0</c:v>
                  </c:pt>
                  <c:pt idx="15">
                    <c:v>5.6098419378885932E-5</c:v>
                  </c:pt>
                  <c:pt idx="16">
                    <c:v>1.2233584750401916E-2</c:v>
                  </c:pt>
                  <c:pt idx="17">
                    <c:v>3.5987016598938076E-2</c:v>
                  </c:pt>
                  <c:pt idx="18">
                    <c:v>3.3309729442155163E-2</c:v>
                  </c:pt>
                  <c:pt idx="19">
                    <c:v>5.0236784489399444E-2</c:v>
                  </c:pt>
                  <c:pt idx="20">
                    <c:v>4.2495647410870627E-2</c:v>
                  </c:pt>
                  <c:pt idx="21">
                    <c:v>6.2058958431447805E-2</c:v>
                  </c:pt>
                  <c:pt idx="22">
                    <c:v>4.1841031154647185E-2</c:v>
                  </c:pt>
                  <c:pt idx="23">
                    <c:v>6.4678958282745641E-2</c:v>
                  </c:pt>
                  <c:pt idx="24">
                    <c:v>3.6531545606373853E-2</c:v>
                  </c:pt>
                  <c:pt idx="25">
                    <c:v>3.0754165159010784E-2</c:v>
                  </c:pt>
                  <c:pt idx="26">
                    <c:v>4.0114445175066064E-2</c:v>
                  </c:pt>
                  <c:pt idx="27">
                    <c:v>4.0667895335962566E-2</c:v>
                  </c:pt>
                  <c:pt idx="28">
                    <c:v>3.1239432932637937E-2</c:v>
                  </c:pt>
                  <c:pt idx="29">
                    <c:v>4.528676314924706E-2</c:v>
                  </c:pt>
                  <c:pt idx="30">
                    <c:v>2.2877984923676001E-2</c:v>
                  </c:pt>
                  <c:pt idx="31">
                    <c:v>1.8534632724008505E-2</c:v>
                  </c:pt>
                  <c:pt idx="32">
                    <c:v>2.6070135731445305E-2</c:v>
                  </c:pt>
                  <c:pt idx="33">
                    <c:v>8.8739590465842875E-3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minus>
            <c:spPr>
              <a:ln>
                <a:solidFill>
                  <a:srgbClr val="92D05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ln>
                <a:noFill/>
              </a:ln>
            </c:spPr>
          </c:errBars>
          <c:xVal>
            <c:numRef>
              <c:f>G_解析結果!$Q$3:$Q$153</c:f>
              <c:numCache>
                <c:formatCode>General</c:formatCode>
                <c:ptCount val="151"/>
                <c:pt idx="0">
                  <c:v>-24.8</c:v>
                </c:pt>
                <c:pt idx="1">
                  <c:v>-22.8</c:v>
                </c:pt>
                <c:pt idx="2">
                  <c:v>-20.8</c:v>
                </c:pt>
                <c:pt idx="3">
                  <c:v>-18.8</c:v>
                </c:pt>
                <c:pt idx="4">
                  <c:v>-16.8</c:v>
                </c:pt>
                <c:pt idx="5">
                  <c:v>-14.8</c:v>
                </c:pt>
                <c:pt idx="6">
                  <c:v>-12.8</c:v>
                </c:pt>
                <c:pt idx="7">
                  <c:v>-10.8</c:v>
                </c:pt>
                <c:pt idx="8">
                  <c:v>-8.8000000000000007</c:v>
                </c:pt>
                <c:pt idx="9">
                  <c:v>-6.8000000000000007</c:v>
                </c:pt>
                <c:pt idx="10">
                  <c:v>-4.8000000000000007</c:v>
                </c:pt>
                <c:pt idx="11">
                  <c:v>-2.8000000000000007</c:v>
                </c:pt>
                <c:pt idx="12">
                  <c:v>-0.80000000000000071</c:v>
                </c:pt>
                <c:pt idx="13">
                  <c:v>1.1999999999999993</c:v>
                </c:pt>
                <c:pt idx="14">
                  <c:v>3.1999999999999993</c:v>
                </c:pt>
                <c:pt idx="15">
                  <c:v>5.1999999999999993</c:v>
                </c:pt>
                <c:pt idx="16">
                  <c:v>7.1999999999999993</c:v>
                </c:pt>
                <c:pt idx="17">
                  <c:v>9.1999999999999993</c:v>
                </c:pt>
                <c:pt idx="18">
                  <c:v>11.2</c:v>
                </c:pt>
                <c:pt idx="19">
                  <c:v>13.2</c:v>
                </c:pt>
                <c:pt idx="20">
                  <c:v>15.2</c:v>
                </c:pt>
                <c:pt idx="21">
                  <c:v>17.2</c:v>
                </c:pt>
                <c:pt idx="22">
                  <c:v>19.2</c:v>
                </c:pt>
                <c:pt idx="23">
                  <c:v>21.2</c:v>
                </c:pt>
                <c:pt idx="24">
                  <c:v>23.2</c:v>
                </c:pt>
                <c:pt idx="25">
                  <c:v>25.2</c:v>
                </c:pt>
                <c:pt idx="26">
                  <c:v>27.2</c:v>
                </c:pt>
                <c:pt idx="27">
                  <c:v>29.2</c:v>
                </c:pt>
                <c:pt idx="28">
                  <c:v>31.2</c:v>
                </c:pt>
                <c:pt idx="29">
                  <c:v>33.200000000000003</c:v>
                </c:pt>
                <c:pt idx="30">
                  <c:v>35.200000000000003</c:v>
                </c:pt>
                <c:pt idx="31">
                  <c:v>37.200000000000003</c:v>
                </c:pt>
                <c:pt idx="32">
                  <c:v>39.200000000000003</c:v>
                </c:pt>
                <c:pt idx="33">
                  <c:v>41.2</c:v>
                </c:pt>
                <c:pt idx="34">
                  <c:v>43.2</c:v>
                </c:pt>
                <c:pt idx="35">
                  <c:v>45.2</c:v>
                </c:pt>
                <c:pt idx="36">
                  <c:v>47.2</c:v>
                </c:pt>
                <c:pt idx="37">
                  <c:v>49.2</c:v>
                </c:pt>
                <c:pt idx="38">
                  <c:v>51.2</c:v>
                </c:pt>
                <c:pt idx="39">
                  <c:v>53.2</c:v>
                </c:pt>
                <c:pt idx="40">
                  <c:v>55.2</c:v>
                </c:pt>
                <c:pt idx="41">
                  <c:v>57.2</c:v>
                </c:pt>
                <c:pt idx="42">
                  <c:v>59.2</c:v>
                </c:pt>
                <c:pt idx="43">
                  <c:v>61.2</c:v>
                </c:pt>
                <c:pt idx="44">
                  <c:v>63.2</c:v>
                </c:pt>
                <c:pt idx="45">
                  <c:v>65.2</c:v>
                </c:pt>
                <c:pt idx="46">
                  <c:v>67.2</c:v>
                </c:pt>
                <c:pt idx="47">
                  <c:v>69.2</c:v>
                </c:pt>
                <c:pt idx="48">
                  <c:v>71.2</c:v>
                </c:pt>
                <c:pt idx="49">
                  <c:v>73.2</c:v>
                </c:pt>
                <c:pt idx="50">
                  <c:v>75.2</c:v>
                </c:pt>
                <c:pt idx="51">
                  <c:v>77.2</c:v>
                </c:pt>
                <c:pt idx="52">
                  <c:v>79.2</c:v>
                </c:pt>
                <c:pt idx="53">
                  <c:v>81.2</c:v>
                </c:pt>
                <c:pt idx="54">
                  <c:v>83.2</c:v>
                </c:pt>
                <c:pt idx="55">
                  <c:v>85.2</c:v>
                </c:pt>
                <c:pt idx="56">
                  <c:v>87.2</c:v>
                </c:pt>
                <c:pt idx="57">
                  <c:v>89.2</c:v>
                </c:pt>
                <c:pt idx="58">
                  <c:v>91.2</c:v>
                </c:pt>
                <c:pt idx="59">
                  <c:v>93.2</c:v>
                </c:pt>
                <c:pt idx="60">
                  <c:v>95.2</c:v>
                </c:pt>
                <c:pt idx="61">
                  <c:v>97.2</c:v>
                </c:pt>
                <c:pt idx="62">
                  <c:v>99.2</c:v>
                </c:pt>
                <c:pt idx="63">
                  <c:v>101.2</c:v>
                </c:pt>
                <c:pt idx="64">
                  <c:v>103.2</c:v>
                </c:pt>
                <c:pt idx="65">
                  <c:v>105.2</c:v>
                </c:pt>
                <c:pt idx="66">
                  <c:v>107.2</c:v>
                </c:pt>
                <c:pt idx="67">
                  <c:v>109.2</c:v>
                </c:pt>
                <c:pt idx="68">
                  <c:v>111.2</c:v>
                </c:pt>
                <c:pt idx="69">
                  <c:v>113.2</c:v>
                </c:pt>
                <c:pt idx="70">
                  <c:v>115.2</c:v>
                </c:pt>
                <c:pt idx="71">
                  <c:v>117.2</c:v>
                </c:pt>
                <c:pt idx="72">
                  <c:v>119.2</c:v>
                </c:pt>
                <c:pt idx="73">
                  <c:v>121.2</c:v>
                </c:pt>
                <c:pt idx="74">
                  <c:v>123.2</c:v>
                </c:pt>
                <c:pt idx="75">
                  <c:v>125.2</c:v>
                </c:pt>
                <c:pt idx="76">
                  <c:v>127.2</c:v>
                </c:pt>
                <c:pt idx="77">
                  <c:v>129.19999999999999</c:v>
                </c:pt>
                <c:pt idx="78">
                  <c:v>131.19999999999999</c:v>
                </c:pt>
                <c:pt idx="79">
                  <c:v>133.19999999999999</c:v>
                </c:pt>
                <c:pt idx="80">
                  <c:v>135.19999999999999</c:v>
                </c:pt>
                <c:pt idx="81">
                  <c:v>137.19999999999999</c:v>
                </c:pt>
                <c:pt idx="82">
                  <c:v>139.19999999999999</c:v>
                </c:pt>
                <c:pt idx="83">
                  <c:v>141.19999999999999</c:v>
                </c:pt>
                <c:pt idx="84">
                  <c:v>143.19999999999999</c:v>
                </c:pt>
                <c:pt idx="85">
                  <c:v>145.19999999999999</c:v>
                </c:pt>
                <c:pt idx="86">
                  <c:v>147.19999999999999</c:v>
                </c:pt>
                <c:pt idx="87">
                  <c:v>149.19999999999999</c:v>
                </c:pt>
                <c:pt idx="88">
                  <c:v>151.19999999999999</c:v>
                </c:pt>
                <c:pt idx="89">
                  <c:v>153.19999999999999</c:v>
                </c:pt>
                <c:pt idx="90">
                  <c:v>155.19999999999999</c:v>
                </c:pt>
                <c:pt idx="91">
                  <c:v>157.19999999999999</c:v>
                </c:pt>
                <c:pt idx="92">
                  <c:v>159.19999999999999</c:v>
                </c:pt>
                <c:pt idx="93">
                  <c:v>161.19999999999999</c:v>
                </c:pt>
                <c:pt idx="94">
                  <c:v>163.19999999999999</c:v>
                </c:pt>
                <c:pt idx="95">
                  <c:v>165.2</c:v>
                </c:pt>
                <c:pt idx="96">
                  <c:v>167.2</c:v>
                </c:pt>
                <c:pt idx="97">
                  <c:v>169.2</c:v>
                </c:pt>
                <c:pt idx="98">
                  <c:v>171.2</c:v>
                </c:pt>
                <c:pt idx="99">
                  <c:v>173.2</c:v>
                </c:pt>
                <c:pt idx="100">
                  <c:v>175.2</c:v>
                </c:pt>
                <c:pt idx="101">
                  <c:v>177.2</c:v>
                </c:pt>
                <c:pt idx="102">
                  <c:v>179.2</c:v>
                </c:pt>
                <c:pt idx="103">
                  <c:v>181.2</c:v>
                </c:pt>
                <c:pt idx="104">
                  <c:v>183.2</c:v>
                </c:pt>
                <c:pt idx="105">
                  <c:v>185.2</c:v>
                </c:pt>
                <c:pt idx="106">
                  <c:v>187.2</c:v>
                </c:pt>
                <c:pt idx="107">
                  <c:v>189.2</c:v>
                </c:pt>
                <c:pt idx="108">
                  <c:v>191.2</c:v>
                </c:pt>
                <c:pt idx="109">
                  <c:v>193.2</c:v>
                </c:pt>
                <c:pt idx="110">
                  <c:v>195.2</c:v>
                </c:pt>
                <c:pt idx="111">
                  <c:v>197.2</c:v>
                </c:pt>
                <c:pt idx="112">
                  <c:v>199.2</c:v>
                </c:pt>
                <c:pt idx="113">
                  <c:v>201.2</c:v>
                </c:pt>
                <c:pt idx="114">
                  <c:v>203.2</c:v>
                </c:pt>
                <c:pt idx="115">
                  <c:v>205.2</c:v>
                </c:pt>
                <c:pt idx="116">
                  <c:v>207.2</c:v>
                </c:pt>
                <c:pt idx="117">
                  <c:v>209.2</c:v>
                </c:pt>
                <c:pt idx="118">
                  <c:v>211.2</c:v>
                </c:pt>
                <c:pt idx="119">
                  <c:v>213.2</c:v>
                </c:pt>
                <c:pt idx="120">
                  <c:v>215.2</c:v>
                </c:pt>
                <c:pt idx="121">
                  <c:v>217.2</c:v>
                </c:pt>
                <c:pt idx="122">
                  <c:v>219.2</c:v>
                </c:pt>
                <c:pt idx="123">
                  <c:v>221.2</c:v>
                </c:pt>
                <c:pt idx="124">
                  <c:v>223.2</c:v>
                </c:pt>
                <c:pt idx="125">
                  <c:v>225.2</c:v>
                </c:pt>
                <c:pt idx="126">
                  <c:v>227.2</c:v>
                </c:pt>
                <c:pt idx="127">
                  <c:v>229.2</c:v>
                </c:pt>
                <c:pt idx="128">
                  <c:v>231.2</c:v>
                </c:pt>
                <c:pt idx="129">
                  <c:v>233.2</c:v>
                </c:pt>
                <c:pt idx="130">
                  <c:v>235.2</c:v>
                </c:pt>
                <c:pt idx="131">
                  <c:v>237.2</c:v>
                </c:pt>
                <c:pt idx="132">
                  <c:v>239.2</c:v>
                </c:pt>
                <c:pt idx="133">
                  <c:v>241.2</c:v>
                </c:pt>
                <c:pt idx="134">
                  <c:v>243.2</c:v>
                </c:pt>
                <c:pt idx="135">
                  <c:v>245.2</c:v>
                </c:pt>
                <c:pt idx="136">
                  <c:v>247.2</c:v>
                </c:pt>
                <c:pt idx="137">
                  <c:v>249.2</c:v>
                </c:pt>
                <c:pt idx="138">
                  <c:v>251.2</c:v>
                </c:pt>
                <c:pt idx="139">
                  <c:v>253.2</c:v>
                </c:pt>
                <c:pt idx="140">
                  <c:v>255.2</c:v>
                </c:pt>
                <c:pt idx="141">
                  <c:v>257.2</c:v>
                </c:pt>
                <c:pt idx="142">
                  <c:v>259.2</c:v>
                </c:pt>
                <c:pt idx="143">
                  <c:v>261.2</c:v>
                </c:pt>
                <c:pt idx="144">
                  <c:v>263.2</c:v>
                </c:pt>
                <c:pt idx="145">
                  <c:v>265.2</c:v>
                </c:pt>
                <c:pt idx="146">
                  <c:v>267.2</c:v>
                </c:pt>
                <c:pt idx="147">
                  <c:v>269.2</c:v>
                </c:pt>
                <c:pt idx="148">
                  <c:v>271.2</c:v>
                </c:pt>
                <c:pt idx="149">
                  <c:v>273.2</c:v>
                </c:pt>
                <c:pt idx="150">
                  <c:v>274.2</c:v>
                </c:pt>
              </c:numCache>
            </c:numRef>
          </c:xVal>
          <c:yVal>
            <c:numRef>
              <c:f>G_解析結果!$S$3:$S$153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2.4798169648521765E-5</c:v>
                </c:pt>
                <c:pt idx="16">
                  <c:v>7.7370289303387921E-3</c:v>
                </c:pt>
                <c:pt idx="17">
                  <c:v>3.6230125856490283E-2</c:v>
                </c:pt>
                <c:pt idx="18">
                  <c:v>9.2273989262149483E-2</c:v>
                </c:pt>
                <c:pt idx="19">
                  <c:v>0.11338549768959101</c:v>
                </c:pt>
                <c:pt idx="20">
                  <c:v>8.2354721402740749E-2</c:v>
                </c:pt>
                <c:pt idx="21">
                  <c:v>9.2397980110392103E-2</c:v>
                </c:pt>
                <c:pt idx="22">
                  <c:v>5.1464468077232164E-2</c:v>
                </c:pt>
                <c:pt idx="23">
                  <c:v>7.6237839556105413E-2</c:v>
                </c:pt>
                <c:pt idx="24">
                  <c:v>7.4791279659941631E-2</c:v>
                </c:pt>
                <c:pt idx="25">
                  <c:v>4.9464082392251404E-2</c:v>
                </c:pt>
                <c:pt idx="26">
                  <c:v>5.6539826798629615E-2</c:v>
                </c:pt>
                <c:pt idx="27">
                  <c:v>5.9135368555174893E-2</c:v>
                </c:pt>
                <c:pt idx="28">
                  <c:v>3.8511557464154307E-2</c:v>
                </c:pt>
                <c:pt idx="29">
                  <c:v>2.5649573473121016E-2</c:v>
                </c:pt>
                <c:pt idx="30">
                  <c:v>1.7226461849173112E-2</c:v>
                </c:pt>
                <c:pt idx="31">
                  <c:v>1.7482709602207845E-2</c:v>
                </c:pt>
                <c:pt idx="32">
                  <c:v>1.7722425242143552E-2</c:v>
                </c:pt>
                <c:pt idx="33">
                  <c:v>5.5547900012688761E-3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G_解析結果!$T$2</c:f>
              <c:strCache>
                <c:ptCount val="1"/>
                <c:pt idx="0">
                  <c:v>PC4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4"/>
            <c:spPr>
              <a:noFill/>
              <a:ln>
                <a:solidFill>
                  <a:srgbClr val="00B05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G_解析結果!$AB$3:$AB$153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2.6179262376813426E-4</c:v>
                  </c:pt>
                  <c:pt idx="15">
                    <c:v>2.3887275564332233E-2</c:v>
                  </c:pt>
                  <c:pt idx="16">
                    <c:v>6.4990244153008775E-2</c:v>
                  </c:pt>
                  <c:pt idx="17">
                    <c:v>0.12127344857111066</c:v>
                  </c:pt>
                  <c:pt idx="18">
                    <c:v>0.22509327213587046</c:v>
                  </c:pt>
                  <c:pt idx="19">
                    <c:v>0.15873516619983441</c:v>
                  </c:pt>
                  <c:pt idx="20">
                    <c:v>0.11931685753723144</c:v>
                  </c:pt>
                  <c:pt idx="21">
                    <c:v>0.1388492649871346</c:v>
                  </c:pt>
                  <c:pt idx="22">
                    <c:v>0.12643164472704146</c:v>
                  </c:pt>
                  <c:pt idx="23">
                    <c:v>8.4907478766057767E-2</c:v>
                  </c:pt>
                  <c:pt idx="24">
                    <c:v>0.13962709526204686</c:v>
                  </c:pt>
                  <c:pt idx="25">
                    <c:v>0.17453340107602042</c:v>
                  </c:pt>
                  <c:pt idx="26">
                    <c:v>0.21644847824863803</c:v>
                  </c:pt>
                  <c:pt idx="27">
                    <c:v>0.17300870300419374</c:v>
                  </c:pt>
                  <c:pt idx="28">
                    <c:v>0.24056398164850121</c:v>
                  </c:pt>
                  <c:pt idx="29">
                    <c:v>0.21109539141188938</c:v>
                  </c:pt>
                  <c:pt idx="30">
                    <c:v>0.10928620651962263</c:v>
                  </c:pt>
                  <c:pt idx="31">
                    <c:v>6.3742552807350597E-2</c:v>
                  </c:pt>
                  <c:pt idx="32">
                    <c:v>6.6775818534000567E-2</c:v>
                  </c:pt>
                  <c:pt idx="33">
                    <c:v>6.3765203360667015E-3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plus>
            <c:minus>
              <c:numRef>
                <c:f>G_解析結果!$AB$3:$AB$153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2.6179262376813426E-4</c:v>
                  </c:pt>
                  <c:pt idx="15">
                    <c:v>2.3887275564332233E-2</c:v>
                  </c:pt>
                  <c:pt idx="16">
                    <c:v>6.4990244153008775E-2</c:v>
                  </c:pt>
                  <c:pt idx="17">
                    <c:v>0.12127344857111066</c:v>
                  </c:pt>
                  <c:pt idx="18">
                    <c:v>0.22509327213587046</c:v>
                  </c:pt>
                  <c:pt idx="19">
                    <c:v>0.15873516619983441</c:v>
                  </c:pt>
                  <c:pt idx="20">
                    <c:v>0.11931685753723144</c:v>
                  </c:pt>
                  <c:pt idx="21">
                    <c:v>0.1388492649871346</c:v>
                  </c:pt>
                  <c:pt idx="22">
                    <c:v>0.12643164472704146</c:v>
                  </c:pt>
                  <c:pt idx="23">
                    <c:v>8.4907478766057767E-2</c:v>
                  </c:pt>
                  <c:pt idx="24">
                    <c:v>0.13962709526204686</c:v>
                  </c:pt>
                  <c:pt idx="25">
                    <c:v>0.17453340107602042</c:v>
                  </c:pt>
                  <c:pt idx="26">
                    <c:v>0.21644847824863803</c:v>
                  </c:pt>
                  <c:pt idx="27">
                    <c:v>0.17300870300419374</c:v>
                  </c:pt>
                  <c:pt idx="28">
                    <c:v>0.24056398164850121</c:v>
                  </c:pt>
                  <c:pt idx="29">
                    <c:v>0.21109539141188938</c:v>
                  </c:pt>
                  <c:pt idx="30">
                    <c:v>0.10928620651962263</c:v>
                  </c:pt>
                  <c:pt idx="31">
                    <c:v>6.3742552807350597E-2</c:v>
                  </c:pt>
                  <c:pt idx="32">
                    <c:v>6.6775818534000567E-2</c:v>
                  </c:pt>
                  <c:pt idx="33">
                    <c:v>6.3765203360667015E-3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minus>
            <c:spPr>
              <a:ln>
                <a:solidFill>
                  <a:srgbClr val="00B05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ln>
                <a:noFill/>
              </a:ln>
            </c:spPr>
          </c:errBars>
          <c:xVal>
            <c:numRef>
              <c:f>G_解析結果!$Q$3:$Q$153</c:f>
              <c:numCache>
                <c:formatCode>General</c:formatCode>
                <c:ptCount val="151"/>
                <c:pt idx="0">
                  <c:v>-24.8</c:v>
                </c:pt>
                <c:pt idx="1">
                  <c:v>-22.8</c:v>
                </c:pt>
                <c:pt idx="2">
                  <c:v>-20.8</c:v>
                </c:pt>
                <c:pt idx="3">
                  <c:v>-18.8</c:v>
                </c:pt>
                <c:pt idx="4">
                  <c:v>-16.8</c:v>
                </c:pt>
                <c:pt idx="5">
                  <c:v>-14.8</c:v>
                </c:pt>
                <c:pt idx="6">
                  <c:v>-12.8</c:v>
                </c:pt>
                <c:pt idx="7">
                  <c:v>-10.8</c:v>
                </c:pt>
                <c:pt idx="8">
                  <c:v>-8.8000000000000007</c:v>
                </c:pt>
                <c:pt idx="9">
                  <c:v>-6.8000000000000007</c:v>
                </c:pt>
                <c:pt idx="10">
                  <c:v>-4.8000000000000007</c:v>
                </c:pt>
                <c:pt idx="11">
                  <c:v>-2.8000000000000007</c:v>
                </c:pt>
                <c:pt idx="12">
                  <c:v>-0.80000000000000071</c:v>
                </c:pt>
                <c:pt idx="13">
                  <c:v>1.1999999999999993</c:v>
                </c:pt>
                <c:pt idx="14">
                  <c:v>3.1999999999999993</c:v>
                </c:pt>
                <c:pt idx="15">
                  <c:v>5.1999999999999993</c:v>
                </c:pt>
                <c:pt idx="16">
                  <c:v>7.1999999999999993</c:v>
                </c:pt>
                <c:pt idx="17">
                  <c:v>9.1999999999999993</c:v>
                </c:pt>
                <c:pt idx="18">
                  <c:v>11.2</c:v>
                </c:pt>
                <c:pt idx="19">
                  <c:v>13.2</c:v>
                </c:pt>
                <c:pt idx="20">
                  <c:v>15.2</c:v>
                </c:pt>
                <c:pt idx="21">
                  <c:v>17.2</c:v>
                </c:pt>
                <c:pt idx="22">
                  <c:v>19.2</c:v>
                </c:pt>
                <c:pt idx="23">
                  <c:v>21.2</c:v>
                </c:pt>
                <c:pt idx="24">
                  <c:v>23.2</c:v>
                </c:pt>
                <c:pt idx="25">
                  <c:v>25.2</c:v>
                </c:pt>
                <c:pt idx="26">
                  <c:v>27.2</c:v>
                </c:pt>
                <c:pt idx="27">
                  <c:v>29.2</c:v>
                </c:pt>
                <c:pt idx="28">
                  <c:v>31.2</c:v>
                </c:pt>
                <c:pt idx="29">
                  <c:v>33.200000000000003</c:v>
                </c:pt>
                <c:pt idx="30">
                  <c:v>35.200000000000003</c:v>
                </c:pt>
                <c:pt idx="31">
                  <c:v>37.200000000000003</c:v>
                </c:pt>
                <c:pt idx="32">
                  <c:v>39.200000000000003</c:v>
                </c:pt>
                <c:pt idx="33">
                  <c:v>41.2</c:v>
                </c:pt>
                <c:pt idx="34">
                  <c:v>43.2</c:v>
                </c:pt>
                <c:pt idx="35">
                  <c:v>45.2</c:v>
                </c:pt>
                <c:pt idx="36">
                  <c:v>47.2</c:v>
                </c:pt>
                <c:pt idx="37">
                  <c:v>49.2</c:v>
                </c:pt>
                <c:pt idx="38">
                  <c:v>51.2</c:v>
                </c:pt>
                <c:pt idx="39">
                  <c:v>53.2</c:v>
                </c:pt>
                <c:pt idx="40">
                  <c:v>55.2</c:v>
                </c:pt>
                <c:pt idx="41">
                  <c:v>57.2</c:v>
                </c:pt>
                <c:pt idx="42">
                  <c:v>59.2</c:v>
                </c:pt>
                <c:pt idx="43">
                  <c:v>61.2</c:v>
                </c:pt>
                <c:pt idx="44">
                  <c:v>63.2</c:v>
                </c:pt>
                <c:pt idx="45">
                  <c:v>65.2</c:v>
                </c:pt>
                <c:pt idx="46">
                  <c:v>67.2</c:v>
                </c:pt>
                <c:pt idx="47">
                  <c:v>69.2</c:v>
                </c:pt>
                <c:pt idx="48">
                  <c:v>71.2</c:v>
                </c:pt>
                <c:pt idx="49">
                  <c:v>73.2</c:v>
                </c:pt>
                <c:pt idx="50">
                  <c:v>75.2</c:v>
                </c:pt>
                <c:pt idx="51">
                  <c:v>77.2</c:v>
                </c:pt>
                <c:pt idx="52">
                  <c:v>79.2</c:v>
                </c:pt>
                <c:pt idx="53">
                  <c:v>81.2</c:v>
                </c:pt>
                <c:pt idx="54">
                  <c:v>83.2</c:v>
                </c:pt>
                <c:pt idx="55">
                  <c:v>85.2</c:v>
                </c:pt>
                <c:pt idx="56">
                  <c:v>87.2</c:v>
                </c:pt>
                <c:pt idx="57">
                  <c:v>89.2</c:v>
                </c:pt>
                <c:pt idx="58">
                  <c:v>91.2</c:v>
                </c:pt>
                <c:pt idx="59">
                  <c:v>93.2</c:v>
                </c:pt>
                <c:pt idx="60">
                  <c:v>95.2</c:v>
                </c:pt>
                <c:pt idx="61">
                  <c:v>97.2</c:v>
                </c:pt>
                <c:pt idx="62">
                  <c:v>99.2</c:v>
                </c:pt>
                <c:pt idx="63">
                  <c:v>101.2</c:v>
                </c:pt>
                <c:pt idx="64">
                  <c:v>103.2</c:v>
                </c:pt>
                <c:pt idx="65">
                  <c:v>105.2</c:v>
                </c:pt>
                <c:pt idx="66">
                  <c:v>107.2</c:v>
                </c:pt>
                <c:pt idx="67">
                  <c:v>109.2</c:v>
                </c:pt>
                <c:pt idx="68">
                  <c:v>111.2</c:v>
                </c:pt>
                <c:pt idx="69">
                  <c:v>113.2</c:v>
                </c:pt>
                <c:pt idx="70">
                  <c:v>115.2</c:v>
                </c:pt>
                <c:pt idx="71">
                  <c:v>117.2</c:v>
                </c:pt>
                <c:pt idx="72">
                  <c:v>119.2</c:v>
                </c:pt>
                <c:pt idx="73">
                  <c:v>121.2</c:v>
                </c:pt>
                <c:pt idx="74">
                  <c:v>123.2</c:v>
                </c:pt>
                <c:pt idx="75">
                  <c:v>125.2</c:v>
                </c:pt>
                <c:pt idx="76">
                  <c:v>127.2</c:v>
                </c:pt>
                <c:pt idx="77">
                  <c:v>129.19999999999999</c:v>
                </c:pt>
                <c:pt idx="78">
                  <c:v>131.19999999999999</c:v>
                </c:pt>
                <c:pt idx="79">
                  <c:v>133.19999999999999</c:v>
                </c:pt>
                <c:pt idx="80">
                  <c:v>135.19999999999999</c:v>
                </c:pt>
                <c:pt idx="81">
                  <c:v>137.19999999999999</c:v>
                </c:pt>
                <c:pt idx="82">
                  <c:v>139.19999999999999</c:v>
                </c:pt>
                <c:pt idx="83">
                  <c:v>141.19999999999999</c:v>
                </c:pt>
                <c:pt idx="84">
                  <c:v>143.19999999999999</c:v>
                </c:pt>
                <c:pt idx="85">
                  <c:v>145.19999999999999</c:v>
                </c:pt>
                <c:pt idx="86">
                  <c:v>147.19999999999999</c:v>
                </c:pt>
                <c:pt idx="87">
                  <c:v>149.19999999999999</c:v>
                </c:pt>
                <c:pt idx="88">
                  <c:v>151.19999999999999</c:v>
                </c:pt>
                <c:pt idx="89">
                  <c:v>153.19999999999999</c:v>
                </c:pt>
                <c:pt idx="90">
                  <c:v>155.19999999999999</c:v>
                </c:pt>
                <c:pt idx="91">
                  <c:v>157.19999999999999</c:v>
                </c:pt>
                <c:pt idx="92">
                  <c:v>159.19999999999999</c:v>
                </c:pt>
                <c:pt idx="93">
                  <c:v>161.19999999999999</c:v>
                </c:pt>
                <c:pt idx="94">
                  <c:v>163.19999999999999</c:v>
                </c:pt>
                <c:pt idx="95">
                  <c:v>165.2</c:v>
                </c:pt>
                <c:pt idx="96">
                  <c:v>167.2</c:v>
                </c:pt>
                <c:pt idx="97">
                  <c:v>169.2</c:v>
                </c:pt>
                <c:pt idx="98">
                  <c:v>171.2</c:v>
                </c:pt>
                <c:pt idx="99">
                  <c:v>173.2</c:v>
                </c:pt>
                <c:pt idx="100">
                  <c:v>175.2</c:v>
                </c:pt>
                <c:pt idx="101">
                  <c:v>177.2</c:v>
                </c:pt>
                <c:pt idx="102">
                  <c:v>179.2</c:v>
                </c:pt>
                <c:pt idx="103">
                  <c:v>181.2</c:v>
                </c:pt>
                <c:pt idx="104">
                  <c:v>183.2</c:v>
                </c:pt>
                <c:pt idx="105">
                  <c:v>185.2</c:v>
                </c:pt>
                <c:pt idx="106">
                  <c:v>187.2</c:v>
                </c:pt>
                <c:pt idx="107">
                  <c:v>189.2</c:v>
                </c:pt>
                <c:pt idx="108">
                  <c:v>191.2</c:v>
                </c:pt>
                <c:pt idx="109">
                  <c:v>193.2</c:v>
                </c:pt>
                <c:pt idx="110">
                  <c:v>195.2</c:v>
                </c:pt>
                <c:pt idx="111">
                  <c:v>197.2</c:v>
                </c:pt>
                <c:pt idx="112">
                  <c:v>199.2</c:v>
                </c:pt>
                <c:pt idx="113">
                  <c:v>201.2</c:v>
                </c:pt>
                <c:pt idx="114">
                  <c:v>203.2</c:v>
                </c:pt>
                <c:pt idx="115">
                  <c:v>205.2</c:v>
                </c:pt>
                <c:pt idx="116">
                  <c:v>207.2</c:v>
                </c:pt>
                <c:pt idx="117">
                  <c:v>209.2</c:v>
                </c:pt>
                <c:pt idx="118">
                  <c:v>211.2</c:v>
                </c:pt>
                <c:pt idx="119">
                  <c:v>213.2</c:v>
                </c:pt>
                <c:pt idx="120">
                  <c:v>215.2</c:v>
                </c:pt>
                <c:pt idx="121">
                  <c:v>217.2</c:v>
                </c:pt>
                <c:pt idx="122">
                  <c:v>219.2</c:v>
                </c:pt>
                <c:pt idx="123">
                  <c:v>221.2</c:v>
                </c:pt>
                <c:pt idx="124">
                  <c:v>223.2</c:v>
                </c:pt>
                <c:pt idx="125">
                  <c:v>225.2</c:v>
                </c:pt>
                <c:pt idx="126">
                  <c:v>227.2</c:v>
                </c:pt>
                <c:pt idx="127">
                  <c:v>229.2</c:v>
                </c:pt>
                <c:pt idx="128">
                  <c:v>231.2</c:v>
                </c:pt>
                <c:pt idx="129">
                  <c:v>233.2</c:v>
                </c:pt>
                <c:pt idx="130">
                  <c:v>235.2</c:v>
                </c:pt>
                <c:pt idx="131">
                  <c:v>237.2</c:v>
                </c:pt>
                <c:pt idx="132">
                  <c:v>239.2</c:v>
                </c:pt>
                <c:pt idx="133">
                  <c:v>241.2</c:v>
                </c:pt>
                <c:pt idx="134">
                  <c:v>243.2</c:v>
                </c:pt>
                <c:pt idx="135">
                  <c:v>245.2</c:v>
                </c:pt>
                <c:pt idx="136">
                  <c:v>247.2</c:v>
                </c:pt>
                <c:pt idx="137">
                  <c:v>249.2</c:v>
                </c:pt>
                <c:pt idx="138">
                  <c:v>251.2</c:v>
                </c:pt>
                <c:pt idx="139">
                  <c:v>253.2</c:v>
                </c:pt>
                <c:pt idx="140">
                  <c:v>255.2</c:v>
                </c:pt>
                <c:pt idx="141">
                  <c:v>257.2</c:v>
                </c:pt>
                <c:pt idx="142">
                  <c:v>259.2</c:v>
                </c:pt>
                <c:pt idx="143">
                  <c:v>261.2</c:v>
                </c:pt>
                <c:pt idx="144">
                  <c:v>263.2</c:v>
                </c:pt>
                <c:pt idx="145">
                  <c:v>265.2</c:v>
                </c:pt>
                <c:pt idx="146">
                  <c:v>267.2</c:v>
                </c:pt>
                <c:pt idx="147">
                  <c:v>269.2</c:v>
                </c:pt>
                <c:pt idx="148">
                  <c:v>271.2</c:v>
                </c:pt>
                <c:pt idx="149">
                  <c:v>273.2</c:v>
                </c:pt>
                <c:pt idx="150">
                  <c:v>274.2</c:v>
                </c:pt>
              </c:numCache>
            </c:numRef>
          </c:xVal>
          <c:yVal>
            <c:numRef>
              <c:f>G_解析結果!$T$3:$T$153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1.1572479169310154E-4</c:v>
                </c:pt>
                <c:pt idx="15">
                  <c:v>2.1557875481114919E-2</c:v>
                </c:pt>
                <c:pt idx="16">
                  <c:v>0.20972638677409805</c:v>
                </c:pt>
                <c:pt idx="17">
                  <c:v>0.37813902291375889</c:v>
                </c:pt>
                <c:pt idx="18">
                  <c:v>0.70935990885251454</c:v>
                </c:pt>
                <c:pt idx="19">
                  <c:v>0.62353344369898056</c:v>
                </c:pt>
                <c:pt idx="20">
                  <c:v>0.77179343397094269</c:v>
                </c:pt>
                <c:pt idx="21">
                  <c:v>0.72776841678826731</c:v>
                </c:pt>
                <c:pt idx="22">
                  <c:v>0.89163472182569903</c:v>
                </c:pt>
                <c:pt idx="23">
                  <c:v>0.8507177419056382</c:v>
                </c:pt>
                <c:pt idx="24">
                  <c:v>0.82592783831366567</c:v>
                </c:pt>
                <c:pt idx="25">
                  <c:v>0.70971534928414315</c:v>
                </c:pt>
                <c:pt idx="26">
                  <c:v>0.52675445361734985</c:v>
                </c:pt>
                <c:pt idx="27">
                  <c:v>0.26669604851330203</c:v>
                </c:pt>
                <c:pt idx="28">
                  <c:v>0.23868238286702198</c:v>
                </c:pt>
                <c:pt idx="29">
                  <c:v>0.18225001480353595</c:v>
                </c:pt>
                <c:pt idx="30">
                  <c:v>9.9614247478111914E-2</c:v>
                </c:pt>
                <c:pt idx="31">
                  <c:v>3.4419859472148207E-2</c:v>
                </c:pt>
                <c:pt idx="32">
                  <c:v>2.9518087938290409E-2</c:v>
                </c:pt>
                <c:pt idx="33">
                  <c:v>2.8187252833819739E-3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</c:numCache>
            </c:numRef>
          </c:yVal>
          <c:smooth val="0"/>
        </c:ser>
        <c:ser>
          <c:idx val="4"/>
          <c:order val="2"/>
          <c:tx>
            <c:strRef>
              <c:f>G_解析結果!$V$2</c:f>
              <c:strCache>
                <c:ptCount val="1"/>
                <c:pt idx="0">
                  <c:v>NaF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circle"/>
            <c:size val="4"/>
            <c:spPr>
              <a:noFill/>
              <a:ln>
                <a:solidFill>
                  <a:srgbClr val="7030A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G_解析結果!$AD$3:$AD$153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5.9947959134310363E-3</c:v>
                  </c:pt>
                  <c:pt idx="15">
                    <c:v>2.7562280061751889E-4</c:v>
                  </c:pt>
                  <c:pt idx="16">
                    <c:v>1.0679383335117186E-2</c:v>
                  </c:pt>
                  <c:pt idx="17">
                    <c:v>2.421635239009921E-2</c:v>
                  </c:pt>
                  <c:pt idx="18">
                    <c:v>4.3308827399711869E-2</c:v>
                  </c:pt>
                  <c:pt idx="19">
                    <c:v>3.2859555777024971E-2</c:v>
                  </c:pt>
                  <c:pt idx="20">
                    <c:v>3.3616082784087911E-2</c:v>
                  </c:pt>
                  <c:pt idx="21">
                    <c:v>4.028293755932652E-2</c:v>
                  </c:pt>
                  <c:pt idx="22">
                    <c:v>4.1396941018682375E-2</c:v>
                  </c:pt>
                  <c:pt idx="23">
                    <c:v>3.6977137405059965E-2</c:v>
                  </c:pt>
                  <c:pt idx="24">
                    <c:v>2.1079419007855475E-2</c:v>
                  </c:pt>
                  <c:pt idx="25">
                    <c:v>1.980897621430824E-2</c:v>
                  </c:pt>
                  <c:pt idx="26">
                    <c:v>1.9502200437188321E-2</c:v>
                  </c:pt>
                  <c:pt idx="27">
                    <c:v>2.0098701922425497E-2</c:v>
                  </c:pt>
                  <c:pt idx="28">
                    <c:v>1.2364001911262447E-2</c:v>
                  </c:pt>
                  <c:pt idx="29">
                    <c:v>7.4769999488056432E-3</c:v>
                  </c:pt>
                  <c:pt idx="30">
                    <c:v>0</c:v>
                  </c:pt>
                  <c:pt idx="31">
                    <c:v>6.2641545594890651E-6</c:v>
                  </c:pt>
                  <c:pt idx="32">
                    <c:v>5.3997012302795747E-3</c:v>
                  </c:pt>
                  <c:pt idx="33">
                    <c:v>8.5818917465000212E-4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plus>
            <c:minus>
              <c:numRef>
                <c:f>G_解析結果!$AD$3:$AD$153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5.9947959134310363E-3</c:v>
                  </c:pt>
                  <c:pt idx="15">
                    <c:v>2.7562280061751889E-4</c:v>
                  </c:pt>
                  <c:pt idx="16">
                    <c:v>1.0679383335117186E-2</c:v>
                  </c:pt>
                  <c:pt idx="17">
                    <c:v>2.421635239009921E-2</c:v>
                  </c:pt>
                  <c:pt idx="18">
                    <c:v>4.3308827399711869E-2</c:v>
                  </c:pt>
                  <c:pt idx="19">
                    <c:v>3.2859555777024971E-2</c:v>
                  </c:pt>
                  <c:pt idx="20">
                    <c:v>3.3616082784087911E-2</c:v>
                  </c:pt>
                  <c:pt idx="21">
                    <c:v>4.028293755932652E-2</c:v>
                  </c:pt>
                  <c:pt idx="22">
                    <c:v>4.1396941018682375E-2</c:v>
                  </c:pt>
                  <c:pt idx="23">
                    <c:v>3.6977137405059965E-2</c:v>
                  </c:pt>
                  <c:pt idx="24">
                    <c:v>2.1079419007855475E-2</c:v>
                  </c:pt>
                  <c:pt idx="25">
                    <c:v>1.980897621430824E-2</c:v>
                  </c:pt>
                  <c:pt idx="26">
                    <c:v>1.9502200437188321E-2</c:v>
                  </c:pt>
                  <c:pt idx="27">
                    <c:v>2.0098701922425497E-2</c:v>
                  </c:pt>
                  <c:pt idx="28">
                    <c:v>1.2364001911262447E-2</c:v>
                  </c:pt>
                  <c:pt idx="29">
                    <c:v>7.4769999488056432E-3</c:v>
                  </c:pt>
                  <c:pt idx="30">
                    <c:v>0</c:v>
                  </c:pt>
                  <c:pt idx="31">
                    <c:v>6.2641545594890651E-6</c:v>
                  </c:pt>
                  <c:pt idx="32">
                    <c:v>5.3997012302795747E-3</c:v>
                  </c:pt>
                  <c:pt idx="33">
                    <c:v>8.5818917465000212E-4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minus>
            <c:spPr>
              <a:ln>
                <a:solidFill>
                  <a:srgbClr val="7030A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ln>
                <a:noFill/>
              </a:ln>
            </c:spPr>
          </c:errBars>
          <c:xVal>
            <c:numRef>
              <c:f>G_解析結果!$Q$3:$Q$153</c:f>
              <c:numCache>
                <c:formatCode>General</c:formatCode>
                <c:ptCount val="151"/>
                <c:pt idx="0">
                  <c:v>-24.8</c:v>
                </c:pt>
                <c:pt idx="1">
                  <c:v>-22.8</c:v>
                </c:pt>
                <c:pt idx="2">
                  <c:v>-20.8</c:v>
                </c:pt>
                <c:pt idx="3">
                  <c:v>-18.8</c:v>
                </c:pt>
                <c:pt idx="4">
                  <c:v>-16.8</c:v>
                </c:pt>
                <c:pt idx="5">
                  <c:v>-14.8</c:v>
                </c:pt>
                <c:pt idx="6">
                  <c:v>-12.8</c:v>
                </c:pt>
                <c:pt idx="7">
                  <c:v>-10.8</c:v>
                </c:pt>
                <c:pt idx="8">
                  <c:v>-8.8000000000000007</c:v>
                </c:pt>
                <c:pt idx="9">
                  <c:v>-6.8000000000000007</c:v>
                </c:pt>
                <c:pt idx="10">
                  <c:v>-4.8000000000000007</c:v>
                </c:pt>
                <c:pt idx="11">
                  <c:v>-2.8000000000000007</c:v>
                </c:pt>
                <c:pt idx="12">
                  <c:v>-0.80000000000000071</c:v>
                </c:pt>
                <c:pt idx="13">
                  <c:v>1.1999999999999993</c:v>
                </c:pt>
                <c:pt idx="14">
                  <c:v>3.1999999999999993</c:v>
                </c:pt>
                <c:pt idx="15">
                  <c:v>5.1999999999999993</c:v>
                </c:pt>
                <c:pt idx="16">
                  <c:v>7.1999999999999993</c:v>
                </c:pt>
                <c:pt idx="17">
                  <c:v>9.1999999999999993</c:v>
                </c:pt>
                <c:pt idx="18">
                  <c:v>11.2</c:v>
                </c:pt>
                <c:pt idx="19">
                  <c:v>13.2</c:v>
                </c:pt>
                <c:pt idx="20">
                  <c:v>15.2</c:v>
                </c:pt>
                <c:pt idx="21">
                  <c:v>17.2</c:v>
                </c:pt>
                <c:pt idx="22">
                  <c:v>19.2</c:v>
                </c:pt>
                <c:pt idx="23">
                  <c:v>21.2</c:v>
                </c:pt>
                <c:pt idx="24">
                  <c:v>23.2</c:v>
                </c:pt>
                <c:pt idx="25">
                  <c:v>25.2</c:v>
                </c:pt>
                <c:pt idx="26">
                  <c:v>27.2</c:v>
                </c:pt>
                <c:pt idx="27">
                  <c:v>29.2</c:v>
                </c:pt>
                <c:pt idx="28">
                  <c:v>31.2</c:v>
                </c:pt>
                <c:pt idx="29">
                  <c:v>33.200000000000003</c:v>
                </c:pt>
                <c:pt idx="30">
                  <c:v>35.200000000000003</c:v>
                </c:pt>
                <c:pt idx="31">
                  <c:v>37.200000000000003</c:v>
                </c:pt>
                <c:pt idx="32">
                  <c:v>39.200000000000003</c:v>
                </c:pt>
                <c:pt idx="33">
                  <c:v>41.2</c:v>
                </c:pt>
                <c:pt idx="34">
                  <c:v>43.2</c:v>
                </c:pt>
                <c:pt idx="35">
                  <c:v>45.2</c:v>
                </c:pt>
                <c:pt idx="36">
                  <c:v>47.2</c:v>
                </c:pt>
                <c:pt idx="37">
                  <c:v>49.2</c:v>
                </c:pt>
                <c:pt idx="38">
                  <c:v>51.2</c:v>
                </c:pt>
                <c:pt idx="39">
                  <c:v>53.2</c:v>
                </c:pt>
                <c:pt idx="40">
                  <c:v>55.2</c:v>
                </c:pt>
                <c:pt idx="41">
                  <c:v>57.2</c:v>
                </c:pt>
                <c:pt idx="42">
                  <c:v>59.2</c:v>
                </c:pt>
                <c:pt idx="43">
                  <c:v>61.2</c:v>
                </c:pt>
                <c:pt idx="44">
                  <c:v>63.2</c:v>
                </c:pt>
                <c:pt idx="45">
                  <c:v>65.2</c:v>
                </c:pt>
                <c:pt idx="46">
                  <c:v>67.2</c:v>
                </c:pt>
                <c:pt idx="47">
                  <c:v>69.2</c:v>
                </c:pt>
                <c:pt idx="48">
                  <c:v>71.2</c:v>
                </c:pt>
                <c:pt idx="49">
                  <c:v>73.2</c:v>
                </c:pt>
                <c:pt idx="50">
                  <c:v>75.2</c:v>
                </c:pt>
                <c:pt idx="51">
                  <c:v>77.2</c:v>
                </c:pt>
                <c:pt idx="52">
                  <c:v>79.2</c:v>
                </c:pt>
                <c:pt idx="53">
                  <c:v>81.2</c:v>
                </c:pt>
                <c:pt idx="54">
                  <c:v>83.2</c:v>
                </c:pt>
                <c:pt idx="55">
                  <c:v>85.2</c:v>
                </c:pt>
                <c:pt idx="56">
                  <c:v>87.2</c:v>
                </c:pt>
                <c:pt idx="57">
                  <c:v>89.2</c:v>
                </c:pt>
                <c:pt idx="58">
                  <c:v>91.2</c:v>
                </c:pt>
                <c:pt idx="59">
                  <c:v>93.2</c:v>
                </c:pt>
                <c:pt idx="60">
                  <c:v>95.2</c:v>
                </c:pt>
                <c:pt idx="61">
                  <c:v>97.2</c:v>
                </c:pt>
                <c:pt idx="62">
                  <c:v>99.2</c:v>
                </c:pt>
                <c:pt idx="63">
                  <c:v>101.2</c:v>
                </c:pt>
                <c:pt idx="64">
                  <c:v>103.2</c:v>
                </c:pt>
                <c:pt idx="65">
                  <c:v>105.2</c:v>
                </c:pt>
                <c:pt idx="66">
                  <c:v>107.2</c:v>
                </c:pt>
                <c:pt idx="67">
                  <c:v>109.2</c:v>
                </c:pt>
                <c:pt idx="68">
                  <c:v>111.2</c:v>
                </c:pt>
                <c:pt idx="69">
                  <c:v>113.2</c:v>
                </c:pt>
                <c:pt idx="70">
                  <c:v>115.2</c:v>
                </c:pt>
                <c:pt idx="71">
                  <c:v>117.2</c:v>
                </c:pt>
                <c:pt idx="72">
                  <c:v>119.2</c:v>
                </c:pt>
                <c:pt idx="73">
                  <c:v>121.2</c:v>
                </c:pt>
                <c:pt idx="74">
                  <c:v>123.2</c:v>
                </c:pt>
                <c:pt idx="75">
                  <c:v>125.2</c:v>
                </c:pt>
                <c:pt idx="76">
                  <c:v>127.2</c:v>
                </c:pt>
                <c:pt idx="77">
                  <c:v>129.19999999999999</c:v>
                </c:pt>
                <c:pt idx="78">
                  <c:v>131.19999999999999</c:v>
                </c:pt>
                <c:pt idx="79">
                  <c:v>133.19999999999999</c:v>
                </c:pt>
                <c:pt idx="80">
                  <c:v>135.19999999999999</c:v>
                </c:pt>
                <c:pt idx="81">
                  <c:v>137.19999999999999</c:v>
                </c:pt>
                <c:pt idx="82">
                  <c:v>139.19999999999999</c:v>
                </c:pt>
                <c:pt idx="83">
                  <c:v>141.19999999999999</c:v>
                </c:pt>
                <c:pt idx="84">
                  <c:v>143.19999999999999</c:v>
                </c:pt>
                <c:pt idx="85">
                  <c:v>145.19999999999999</c:v>
                </c:pt>
                <c:pt idx="86">
                  <c:v>147.19999999999999</c:v>
                </c:pt>
                <c:pt idx="87">
                  <c:v>149.19999999999999</c:v>
                </c:pt>
                <c:pt idx="88">
                  <c:v>151.19999999999999</c:v>
                </c:pt>
                <c:pt idx="89">
                  <c:v>153.19999999999999</c:v>
                </c:pt>
                <c:pt idx="90">
                  <c:v>155.19999999999999</c:v>
                </c:pt>
                <c:pt idx="91">
                  <c:v>157.19999999999999</c:v>
                </c:pt>
                <c:pt idx="92">
                  <c:v>159.19999999999999</c:v>
                </c:pt>
                <c:pt idx="93">
                  <c:v>161.19999999999999</c:v>
                </c:pt>
                <c:pt idx="94">
                  <c:v>163.19999999999999</c:v>
                </c:pt>
                <c:pt idx="95">
                  <c:v>165.2</c:v>
                </c:pt>
                <c:pt idx="96">
                  <c:v>167.2</c:v>
                </c:pt>
                <c:pt idx="97">
                  <c:v>169.2</c:v>
                </c:pt>
                <c:pt idx="98">
                  <c:v>171.2</c:v>
                </c:pt>
                <c:pt idx="99">
                  <c:v>173.2</c:v>
                </c:pt>
                <c:pt idx="100">
                  <c:v>175.2</c:v>
                </c:pt>
                <c:pt idx="101">
                  <c:v>177.2</c:v>
                </c:pt>
                <c:pt idx="102">
                  <c:v>179.2</c:v>
                </c:pt>
                <c:pt idx="103">
                  <c:v>181.2</c:v>
                </c:pt>
                <c:pt idx="104">
                  <c:v>183.2</c:v>
                </c:pt>
                <c:pt idx="105">
                  <c:v>185.2</c:v>
                </c:pt>
                <c:pt idx="106">
                  <c:v>187.2</c:v>
                </c:pt>
                <c:pt idx="107">
                  <c:v>189.2</c:v>
                </c:pt>
                <c:pt idx="108">
                  <c:v>191.2</c:v>
                </c:pt>
                <c:pt idx="109">
                  <c:v>193.2</c:v>
                </c:pt>
                <c:pt idx="110">
                  <c:v>195.2</c:v>
                </c:pt>
                <c:pt idx="111">
                  <c:v>197.2</c:v>
                </c:pt>
                <c:pt idx="112">
                  <c:v>199.2</c:v>
                </c:pt>
                <c:pt idx="113">
                  <c:v>201.2</c:v>
                </c:pt>
                <c:pt idx="114">
                  <c:v>203.2</c:v>
                </c:pt>
                <c:pt idx="115">
                  <c:v>205.2</c:v>
                </c:pt>
                <c:pt idx="116">
                  <c:v>207.2</c:v>
                </c:pt>
                <c:pt idx="117">
                  <c:v>209.2</c:v>
                </c:pt>
                <c:pt idx="118">
                  <c:v>211.2</c:v>
                </c:pt>
                <c:pt idx="119">
                  <c:v>213.2</c:v>
                </c:pt>
                <c:pt idx="120">
                  <c:v>215.2</c:v>
                </c:pt>
                <c:pt idx="121">
                  <c:v>217.2</c:v>
                </c:pt>
                <c:pt idx="122">
                  <c:v>219.2</c:v>
                </c:pt>
                <c:pt idx="123">
                  <c:v>221.2</c:v>
                </c:pt>
                <c:pt idx="124">
                  <c:v>223.2</c:v>
                </c:pt>
                <c:pt idx="125">
                  <c:v>225.2</c:v>
                </c:pt>
                <c:pt idx="126">
                  <c:v>227.2</c:v>
                </c:pt>
                <c:pt idx="127">
                  <c:v>229.2</c:v>
                </c:pt>
                <c:pt idx="128">
                  <c:v>231.2</c:v>
                </c:pt>
                <c:pt idx="129">
                  <c:v>233.2</c:v>
                </c:pt>
                <c:pt idx="130">
                  <c:v>235.2</c:v>
                </c:pt>
                <c:pt idx="131">
                  <c:v>237.2</c:v>
                </c:pt>
                <c:pt idx="132">
                  <c:v>239.2</c:v>
                </c:pt>
                <c:pt idx="133">
                  <c:v>241.2</c:v>
                </c:pt>
                <c:pt idx="134">
                  <c:v>243.2</c:v>
                </c:pt>
                <c:pt idx="135">
                  <c:v>245.2</c:v>
                </c:pt>
                <c:pt idx="136">
                  <c:v>247.2</c:v>
                </c:pt>
                <c:pt idx="137">
                  <c:v>249.2</c:v>
                </c:pt>
                <c:pt idx="138">
                  <c:v>251.2</c:v>
                </c:pt>
                <c:pt idx="139">
                  <c:v>253.2</c:v>
                </c:pt>
                <c:pt idx="140">
                  <c:v>255.2</c:v>
                </c:pt>
                <c:pt idx="141">
                  <c:v>257.2</c:v>
                </c:pt>
                <c:pt idx="142">
                  <c:v>259.2</c:v>
                </c:pt>
                <c:pt idx="143">
                  <c:v>261.2</c:v>
                </c:pt>
                <c:pt idx="144">
                  <c:v>263.2</c:v>
                </c:pt>
                <c:pt idx="145">
                  <c:v>265.2</c:v>
                </c:pt>
                <c:pt idx="146">
                  <c:v>267.2</c:v>
                </c:pt>
                <c:pt idx="147">
                  <c:v>269.2</c:v>
                </c:pt>
                <c:pt idx="148">
                  <c:v>271.2</c:v>
                </c:pt>
                <c:pt idx="149">
                  <c:v>273.2</c:v>
                </c:pt>
                <c:pt idx="150">
                  <c:v>274.2</c:v>
                </c:pt>
              </c:numCache>
            </c:numRef>
          </c:xVal>
          <c:yVal>
            <c:numRef>
              <c:f>G_解析結果!$V$3:$V$153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2.6499849321152138E-3</c:v>
                </c:pt>
                <c:pt idx="15">
                  <c:v>1.2183838768345808E-4</c:v>
                </c:pt>
                <c:pt idx="16">
                  <c:v>1.1588492101256185E-2</c:v>
                </c:pt>
                <c:pt idx="17">
                  <c:v>4.8732586019117709E-2</c:v>
                </c:pt>
                <c:pt idx="18">
                  <c:v>9.4579817493549892E-2</c:v>
                </c:pt>
                <c:pt idx="19">
                  <c:v>0.10880168020132809</c:v>
                </c:pt>
                <c:pt idx="20">
                  <c:v>0.14811948171763309</c:v>
                </c:pt>
                <c:pt idx="21">
                  <c:v>0.1144173222518293</c:v>
                </c:pt>
                <c:pt idx="22">
                  <c:v>0.10374538711246457</c:v>
                </c:pt>
                <c:pt idx="23">
                  <c:v>7.703232061286637E-2</c:v>
                </c:pt>
                <c:pt idx="24">
                  <c:v>2.9800562005667636E-2</c:v>
                </c:pt>
                <c:pt idx="25">
                  <c:v>2.6112181723977498E-2</c:v>
                </c:pt>
                <c:pt idx="26">
                  <c:v>1.4554149219642177E-2</c:v>
                </c:pt>
                <c:pt idx="27">
                  <c:v>8.9551214947341719E-3</c:v>
                </c:pt>
                <c:pt idx="28">
                  <c:v>6.1556076322801679E-3</c:v>
                </c:pt>
                <c:pt idx="29">
                  <c:v>4.898456995728123E-3</c:v>
                </c:pt>
                <c:pt idx="30">
                  <c:v>0</c:v>
                </c:pt>
                <c:pt idx="31">
                  <c:v>2.7690542655331389E-6</c:v>
                </c:pt>
                <c:pt idx="32">
                  <c:v>2.386924776889566E-3</c:v>
                </c:pt>
                <c:pt idx="33">
                  <c:v>3.7936043437804002E-4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</c:numCache>
            </c:numRef>
          </c:yVal>
          <c:smooth val="0"/>
        </c:ser>
        <c:ser>
          <c:idx val="5"/>
          <c:order val="3"/>
          <c:tx>
            <c:strRef>
              <c:f>G_解析結果!$W$2</c:f>
              <c:strCache>
                <c:ptCount val="1"/>
                <c:pt idx="0">
                  <c:v>N2C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4"/>
            <c:spPr>
              <a:noFill/>
              <a:ln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G_解析結果!$AE$3:$AE$153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1.267185423096294E-3</c:v>
                  </c:pt>
                  <c:pt idx="15">
                    <c:v>3.4803485536025955E-2</c:v>
                  </c:pt>
                  <c:pt idx="16">
                    <c:v>0.12579422216913383</c:v>
                  </c:pt>
                  <c:pt idx="17">
                    <c:v>0.11282354606914199</c:v>
                  </c:pt>
                  <c:pt idx="18">
                    <c:v>9.7873395963472665E-2</c:v>
                  </c:pt>
                  <c:pt idx="19">
                    <c:v>0.15032683860512869</c:v>
                  </c:pt>
                  <c:pt idx="20">
                    <c:v>8.3410442649926059E-2</c:v>
                  </c:pt>
                  <c:pt idx="21">
                    <c:v>0.1340381478085744</c:v>
                  </c:pt>
                  <c:pt idx="22">
                    <c:v>0.12712810013861472</c:v>
                  </c:pt>
                  <c:pt idx="23">
                    <c:v>9.8641983950716633E-2</c:v>
                  </c:pt>
                  <c:pt idx="24">
                    <c:v>8.5365875815329867E-2</c:v>
                  </c:pt>
                  <c:pt idx="25">
                    <c:v>9.9616206757607947E-2</c:v>
                  </c:pt>
                  <c:pt idx="26">
                    <c:v>6.4602859367328389E-2</c:v>
                  </c:pt>
                  <c:pt idx="27">
                    <c:v>7.7943377709472017E-2</c:v>
                  </c:pt>
                  <c:pt idx="28">
                    <c:v>5.4380831980294517E-2</c:v>
                  </c:pt>
                  <c:pt idx="29">
                    <c:v>3.7040142377911416E-2</c:v>
                  </c:pt>
                  <c:pt idx="30">
                    <c:v>1.719633112768448E-2</c:v>
                  </c:pt>
                  <c:pt idx="31">
                    <c:v>1.4965772090417884E-2</c:v>
                  </c:pt>
                  <c:pt idx="32">
                    <c:v>7.1190247787400072E-4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plus>
            <c:minus>
              <c:numRef>
                <c:f>G_解析結果!$AE$3:$AE$153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1.267185423096294E-3</c:v>
                  </c:pt>
                  <c:pt idx="15">
                    <c:v>3.4803485536025955E-2</c:v>
                  </c:pt>
                  <c:pt idx="16">
                    <c:v>0.12579422216913383</c:v>
                  </c:pt>
                  <c:pt idx="17">
                    <c:v>0.11282354606914199</c:v>
                  </c:pt>
                  <c:pt idx="18">
                    <c:v>9.7873395963472665E-2</c:v>
                  </c:pt>
                  <c:pt idx="19">
                    <c:v>0.15032683860512869</c:v>
                  </c:pt>
                  <c:pt idx="20">
                    <c:v>8.3410442649926059E-2</c:v>
                  </c:pt>
                  <c:pt idx="21">
                    <c:v>0.1340381478085744</c:v>
                  </c:pt>
                  <c:pt idx="22">
                    <c:v>0.12712810013861472</c:v>
                  </c:pt>
                  <c:pt idx="23">
                    <c:v>9.8641983950716633E-2</c:v>
                  </c:pt>
                  <c:pt idx="24">
                    <c:v>8.5365875815329867E-2</c:v>
                  </c:pt>
                  <c:pt idx="25">
                    <c:v>9.9616206757607947E-2</c:v>
                  </c:pt>
                  <c:pt idx="26">
                    <c:v>6.4602859367328389E-2</c:v>
                  </c:pt>
                  <c:pt idx="27">
                    <c:v>7.7943377709472017E-2</c:v>
                  </c:pt>
                  <c:pt idx="28">
                    <c:v>5.4380831980294517E-2</c:v>
                  </c:pt>
                  <c:pt idx="29">
                    <c:v>3.7040142377911416E-2</c:v>
                  </c:pt>
                  <c:pt idx="30">
                    <c:v>1.719633112768448E-2</c:v>
                  </c:pt>
                  <c:pt idx="31">
                    <c:v>1.4965772090417884E-2</c:v>
                  </c:pt>
                  <c:pt idx="32">
                    <c:v>7.1190247787400072E-4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minus>
            <c:spPr>
              <a:ln>
                <a:solidFill>
                  <a:srgbClr val="C0000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ln>
                <a:noFill/>
              </a:ln>
            </c:spPr>
          </c:errBars>
          <c:xVal>
            <c:numRef>
              <c:f>G_解析結果!$Q$3:$Q$153</c:f>
              <c:numCache>
                <c:formatCode>General</c:formatCode>
                <c:ptCount val="151"/>
                <c:pt idx="0">
                  <c:v>-24.8</c:v>
                </c:pt>
                <c:pt idx="1">
                  <c:v>-22.8</c:v>
                </c:pt>
                <c:pt idx="2">
                  <c:v>-20.8</c:v>
                </c:pt>
                <c:pt idx="3">
                  <c:v>-18.8</c:v>
                </c:pt>
                <c:pt idx="4">
                  <c:v>-16.8</c:v>
                </c:pt>
                <c:pt idx="5">
                  <c:v>-14.8</c:v>
                </c:pt>
                <c:pt idx="6">
                  <c:v>-12.8</c:v>
                </c:pt>
                <c:pt idx="7">
                  <c:v>-10.8</c:v>
                </c:pt>
                <c:pt idx="8">
                  <c:v>-8.8000000000000007</c:v>
                </c:pt>
                <c:pt idx="9">
                  <c:v>-6.8000000000000007</c:v>
                </c:pt>
                <c:pt idx="10">
                  <c:v>-4.8000000000000007</c:v>
                </c:pt>
                <c:pt idx="11">
                  <c:v>-2.8000000000000007</c:v>
                </c:pt>
                <c:pt idx="12">
                  <c:v>-0.80000000000000071</c:v>
                </c:pt>
                <c:pt idx="13">
                  <c:v>1.1999999999999993</c:v>
                </c:pt>
                <c:pt idx="14">
                  <c:v>3.1999999999999993</c:v>
                </c:pt>
                <c:pt idx="15">
                  <c:v>5.1999999999999993</c:v>
                </c:pt>
                <c:pt idx="16">
                  <c:v>7.1999999999999993</c:v>
                </c:pt>
                <c:pt idx="17">
                  <c:v>9.1999999999999993</c:v>
                </c:pt>
                <c:pt idx="18">
                  <c:v>11.2</c:v>
                </c:pt>
                <c:pt idx="19">
                  <c:v>13.2</c:v>
                </c:pt>
                <c:pt idx="20">
                  <c:v>15.2</c:v>
                </c:pt>
                <c:pt idx="21">
                  <c:v>17.2</c:v>
                </c:pt>
                <c:pt idx="22">
                  <c:v>19.2</c:v>
                </c:pt>
                <c:pt idx="23">
                  <c:v>21.2</c:v>
                </c:pt>
                <c:pt idx="24">
                  <c:v>23.2</c:v>
                </c:pt>
                <c:pt idx="25">
                  <c:v>25.2</c:v>
                </c:pt>
                <c:pt idx="26">
                  <c:v>27.2</c:v>
                </c:pt>
                <c:pt idx="27">
                  <c:v>29.2</c:v>
                </c:pt>
                <c:pt idx="28">
                  <c:v>31.2</c:v>
                </c:pt>
                <c:pt idx="29">
                  <c:v>33.200000000000003</c:v>
                </c:pt>
                <c:pt idx="30">
                  <c:v>35.200000000000003</c:v>
                </c:pt>
                <c:pt idx="31">
                  <c:v>37.200000000000003</c:v>
                </c:pt>
                <c:pt idx="32">
                  <c:v>39.200000000000003</c:v>
                </c:pt>
                <c:pt idx="33">
                  <c:v>41.2</c:v>
                </c:pt>
                <c:pt idx="34">
                  <c:v>43.2</c:v>
                </c:pt>
                <c:pt idx="35">
                  <c:v>45.2</c:v>
                </c:pt>
                <c:pt idx="36">
                  <c:v>47.2</c:v>
                </c:pt>
                <c:pt idx="37">
                  <c:v>49.2</c:v>
                </c:pt>
                <c:pt idx="38">
                  <c:v>51.2</c:v>
                </c:pt>
                <c:pt idx="39">
                  <c:v>53.2</c:v>
                </c:pt>
                <c:pt idx="40">
                  <c:v>55.2</c:v>
                </c:pt>
                <c:pt idx="41">
                  <c:v>57.2</c:v>
                </c:pt>
                <c:pt idx="42">
                  <c:v>59.2</c:v>
                </c:pt>
                <c:pt idx="43">
                  <c:v>61.2</c:v>
                </c:pt>
                <c:pt idx="44">
                  <c:v>63.2</c:v>
                </c:pt>
                <c:pt idx="45">
                  <c:v>65.2</c:v>
                </c:pt>
                <c:pt idx="46">
                  <c:v>67.2</c:v>
                </c:pt>
                <c:pt idx="47">
                  <c:v>69.2</c:v>
                </c:pt>
                <c:pt idx="48">
                  <c:v>71.2</c:v>
                </c:pt>
                <c:pt idx="49">
                  <c:v>73.2</c:v>
                </c:pt>
                <c:pt idx="50">
                  <c:v>75.2</c:v>
                </c:pt>
                <c:pt idx="51">
                  <c:v>77.2</c:v>
                </c:pt>
                <c:pt idx="52">
                  <c:v>79.2</c:v>
                </c:pt>
                <c:pt idx="53">
                  <c:v>81.2</c:v>
                </c:pt>
                <c:pt idx="54">
                  <c:v>83.2</c:v>
                </c:pt>
                <c:pt idx="55">
                  <c:v>85.2</c:v>
                </c:pt>
                <c:pt idx="56">
                  <c:v>87.2</c:v>
                </c:pt>
                <c:pt idx="57">
                  <c:v>89.2</c:v>
                </c:pt>
                <c:pt idx="58">
                  <c:v>91.2</c:v>
                </c:pt>
                <c:pt idx="59">
                  <c:v>93.2</c:v>
                </c:pt>
                <c:pt idx="60">
                  <c:v>95.2</c:v>
                </c:pt>
                <c:pt idx="61">
                  <c:v>97.2</c:v>
                </c:pt>
                <c:pt idx="62">
                  <c:v>99.2</c:v>
                </c:pt>
                <c:pt idx="63">
                  <c:v>101.2</c:v>
                </c:pt>
                <c:pt idx="64">
                  <c:v>103.2</c:v>
                </c:pt>
                <c:pt idx="65">
                  <c:v>105.2</c:v>
                </c:pt>
                <c:pt idx="66">
                  <c:v>107.2</c:v>
                </c:pt>
                <c:pt idx="67">
                  <c:v>109.2</c:v>
                </c:pt>
                <c:pt idx="68">
                  <c:v>111.2</c:v>
                </c:pt>
                <c:pt idx="69">
                  <c:v>113.2</c:v>
                </c:pt>
                <c:pt idx="70">
                  <c:v>115.2</c:v>
                </c:pt>
                <c:pt idx="71">
                  <c:v>117.2</c:v>
                </c:pt>
                <c:pt idx="72">
                  <c:v>119.2</c:v>
                </c:pt>
                <c:pt idx="73">
                  <c:v>121.2</c:v>
                </c:pt>
                <c:pt idx="74">
                  <c:v>123.2</c:v>
                </c:pt>
                <c:pt idx="75">
                  <c:v>125.2</c:v>
                </c:pt>
                <c:pt idx="76">
                  <c:v>127.2</c:v>
                </c:pt>
                <c:pt idx="77">
                  <c:v>129.19999999999999</c:v>
                </c:pt>
                <c:pt idx="78">
                  <c:v>131.19999999999999</c:v>
                </c:pt>
                <c:pt idx="79">
                  <c:v>133.19999999999999</c:v>
                </c:pt>
                <c:pt idx="80">
                  <c:v>135.19999999999999</c:v>
                </c:pt>
                <c:pt idx="81">
                  <c:v>137.19999999999999</c:v>
                </c:pt>
                <c:pt idx="82">
                  <c:v>139.19999999999999</c:v>
                </c:pt>
                <c:pt idx="83">
                  <c:v>141.19999999999999</c:v>
                </c:pt>
                <c:pt idx="84">
                  <c:v>143.19999999999999</c:v>
                </c:pt>
                <c:pt idx="85">
                  <c:v>145.19999999999999</c:v>
                </c:pt>
                <c:pt idx="86">
                  <c:v>147.19999999999999</c:v>
                </c:pt>
                <c:pt idx="87">
                  <c:v>149.19999999999999</c:v>
                </c:pt>
                <c:pt idx="88">
                  <c:v>151.19999999999999</c:v>
                </c:pt>
                <c:pt idx="89">
                  <c:v>153.19999999999999</c:v>
                </c:pt>
                <c:pt idx="90">
                  <c:v>155.19999999999999</c:v>
                </c:pt>
                <c:pt idx="91">
                  <c:v>157.19999999999999</c:v>
                </c:pt>
                <c:pt idx="92">
                  <c:v>159.19999999999999</c:v>
                </c:pt>
                <c:pt idx="93">
                  <c:v>161.19999999999999</c:v>
                </c:pt>
                <c:pt idx="94">
                  <c:v>163.19999999999999</c:v>
                </c:pt>
                <c:pt idx="95">
                  <c:v>165.2</c:v>
                </c:pt>
                <c:pt idx="96">
                  <c:v>167.2</c:v>
                </c:pt>
                <c:pt idx="97">
                  <c:v>169.2</c:v>
                </c:pt>
                <c:pt idx="98">
                  <c:v>171.2</c:v>
                </c:pt>
                <c:pt idx="99">
                  <c:v>173.2</c:v>
                </c:pt>
                <c:pt idx="100">
                  <c:v>175.2</c:v>
                </c:pt>
                <c:pt idx="101">
                  <c:v>177.2</c:v>
                </c:pt>
                <c:pt idx="102">
                  <c:v>179.2</c:v>
                </c:pt>
                <c:pt idx="103">
                  <c:v>181.2</c:v>
                </c:pt>
                <c:pt idx="104">
                  <c:v>183.2</c:v>
                </c:pt>
                <c:pt idx="105">
                  <c:v>185.2</c:v>
                </c:pt>
                <c:pt idx="106">
                  <c:v>187.2</c:v>
                </c:pt>
                <c:pt idx="107">
                  <c:v>189.2</c:v>
                </c:pt>
                <c:pt idx="108">
                  <c:v>191.2</c:v>
                </c:pt>
                <c:pt idx="109">
                  <c:v>193.2</c:v>
                </c:pt>
                <c:pt idx="110">
                  <c:v>195.2</c:v>
                </c:pt>
                <c:pt idx="111">
                  <c:v>197.2</c:v>
                </c:pt>
                <c:pt idx="112">
                  <c:v>199.2</c:v>
                </c:pt>
                <c:pt idx="113">
                  <c:v>201.2</c:v>
                </c:pt>
                <c:pt idx="114">
                  <c:v>203.2</c:v>
                </c:pt>
                <c:pt idx="115">
                  <c:v>205.2</c:v>
                </c:pt>
                <c:pt idx="116">
                  <c:v>207.2</c:v>
                </c:pt>
                <c:pt idx="117">
                  <c:v>209.2</c:v>
                </c:pt>
                <c:pt idx="118">
                  <c:v>211.2</c:v>
                </c:pt>
                <c:pt idx="119">
                  <c:v>213.2</c:v>
                </c:pt>
                <c:pt idx="120">
                  <c:v>215.2</c:v>
                </c:pt>
                <c:pt idx="121">
                  <c:v>217.2</c:v>
                </c:pt>
                <c:pt idx="122">
                  <c:v>219.2</c:v>
                </c:pt>
                <c:pt idx="123">
                  <c:v>221.2</c:v>
                </c:pt>
                <c:pt idx="124">
                  <c:v>223.2</c:v>
                </c:pt>
                <c:pt idx="125">
                  <c:v>225.2</c:v>
                </c:pt>
                <c:pt idx="126">
                  <c:v>227.2</c:v>
                </c:pt>
                <c:pt idx="127">
                  <c:v>229.2</c:v>
                </c:pt>
                <c:pt idx="128">
                  <c:v>231.2</c:v>
                </c:pt>
                <c:pt idx="129">
                  <c:v>233.2</c:v>
                </c:pt>
                <c:pt idx="130">
                  <c:v>235.2</c:v>
                </c:pt>
                <c:pt idx="131">
                  <c:v>237.2</c:v>
                </c:pt>
                <c:pt idx="132">
                  <c:v>239.2</c:v>
                </c:pt>
                <c:pt idx="133">
                  <c:v>241.2</c:v>
                </c:pt>
                <c:pt idx="134">
                  <c:v>243.2</c:v>
                </c:pt>
                <c:pt idx="135">
                  <c:v>245.2</c:v>
                </c:pt>
                <c:pt idx="136">
                  <c:v>247.2</c:v>
                </c:pt>
                <c:pt idx="137">
                  <c:v>249.2</c:v>
                </c:pt>
                <c:pt idx="138">
                  <c:v>251.2</c:v>
                </c:pt>
                <c:pt idx="139">
                  <c:v>253.2</c:v>
                </c:pt>
                <c:pt idx="140">
                  <c:v>255.2</c:v>
                </c:pt>
                <c:pt idx="141">
                  <c:v>257.2</c:v>
                </c:pt>
                <c:pt idx="142">
                  <c:v>259.2</c:v>
                </c:pt>
                <c:pt idx="143">
                  <c:v>261.2</c:v>
                </c:pt>
                <c:pt idx="144">
                  <c:v>263.2</c:v>
                </c:pt>
                <c:pt idx="145">
                  <c:v>265.2</c:v>
                </c:pt>
                <c:pt idx="146">
                  <c:v>267.2</c:v>
                </c:pt>
                <c:pt idx="147">
                  <c:v>269.2</c:v>
                </c:pt>
                <c:pt idx="148">
                  <c:v>271.2</c:v>
                </c:pt>
                <c:pt idx="149">
                  <c:v>273.2</c:v>
                </c:pt>
                <c:pt idx="150">
                  <c:v>274.2</c:v>
                </c:pt>
              </c:numCache>
            </c:numRef>
          </c:xVal>
          <c:yVal>
            <c:numRef>
              <c:f>G_解析結果!$W$3:$W$153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8.112131497694878E-4</c:v>
                </c:pt>
                <c:pt idx="15">
                  <c:v>3.7490635309605377E-2</c:v>
                </c:pt>
                <c:pt idx="16">
                  <c:v>0.20943985019350334</c:v>
                </c:pt>
                <c:pt idx="17">
                  <c:v>0.41518728191219395</c:v>
                </c:pt>
                <c:pt idx="18">
                  <c:v>0.60868959099945008</c:v>
                </c:pt>
                <c:pt idx="19">
                  <c:v>0.51949810382565653</c:v>
                </c:pt>
                <c:pt idx="20">
                  <c:v>0.536498613886774</c:v>
                </c:pt>
                <c:pt idx="21">
                  <c:v>0.41601248149558007</c:v>
                </c:pt>
                <c:pt idx="22">
                  <c:v>0.25020331096942011</c:v>
                </c:pt>
                <c:pt idx="23">
                  <c:v>0.23809805267415307</c:v>
                </c:pt>
                <c:pt idx="24">
                  <c:v>0.11798955399061034</c:v>
                </c:pt>
                <c:pt idx="25">
                  <c:v>8.664595625555134E-2</c:v>
                </c:pt>
                <c:pt idx="26">
                  <c:v>4.5903475130059636E-2</c:v>
                </c:pt>
                <c:pt idx="27">
                  <c:v>4.9630859688914265E-2</c:v>
                </c:pt>
                <c:pt idx="28">
                  <c:v>2.8231616255339848E-2</c:v>
                </c:pt>
                <c:pt idx="29">
                  <c:v>1.642007306602377E-2</c:v>
                </c:pt>
                <c:pt idx="30">
                  <c:v>1.0825499619337648E-2</c:v>
                </c:pt>
                <c:pt idx="31">
                  <c:v>6.6155831007063412E-3</c:v>
                </c:pt>
                <c:pt idx="32">
                  <c:v>3.1469475637609437E-4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113712"/>
        <c:axId val="186114272"/>
      </c:scatterChart>
      <c:valAx>
        <c:axId val="186113712"/>
        <c:scaling>
          <c:orientation val="minMax"/>
          <c:max val="80"/>
          <c:min val="0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186114272"/>
        <c:crosses val="autoZero"/>
        <c:crossBetween val="midCat"/>
        <c:majorUnit val="10"/>
      </c:valAx>
      <c:valAx>
        <c:axId val="186114272"/>
        <c:scaling>
          <c:orientation val="minMax"/>
          <c:max val="2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186113712"/>
        <c:crosses val="autoZero"/>
        <c:crossBetween val="midCat"/>
        <c:majorUnit val="0.5"/>
      </c:valAx>
      <c:spPr>
        <a:noFill/>
        <a:ln w="9525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96193959310629E-2"/>
          <c:y val="3.3120776010381256E-2"/>
          <c:w val="0.90497527252744636"/>
          <c:h val="0.9092927478024978"/>
        </c:manualLayout>
      </c:layout>
      <c:scatterChart>
        <c:scatterStyle val="lineMarker"/>
        <c:varyColors val="0"/>
        <c:ser>
          <c:idx val="1"/>
          <c:order val="0"/>
          <c:tx>
            <c:strRef>
              <c:f>N_解析結果!$Q$2</c:f>
              <c:strCache>
                <c:ptCount val="1"/>
                <c:pt idx="0">
                  <c:v>PC3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circle"/>
            <c:size val="4"/>
            <c:spPr>
              <a:noFill/>
              <a:ln>
                <a:solidFill>
                  <a:srgbClr val="92D05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N_解析結果!$X$3:$X$153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0</c:v>
                  </c:pt>
                  <c:pt idx="15">
                    <c:v>0</c:v>
                  </c:pt>
                  <c:pt idx="16">
                    <c:v>9.6865356513072473E-3</c:v>
                  </c:pt>
                  <c:pt idx="17">
                    <c:v>5.6506550171021665E-2</c:v>
                  </c:pt>
                  <c:pt idx="18">
                    <c:v>4.3436873884825103E-2</c:v>
                  </c:pt>
                  <c:pt idx="19">
                    <c:v>3.8123566091098376E-2</c:v>
                  </c:pt>
                  <c:pt idx="20">
                    <c:v>5.657810299285547E-2</c:v>
                  </c:pt>
                  <c:pt idx="21">
                    <c:v>4.7243817843435738E-2</c:v>
                  </c:pt>
                  <c:pt idx="22">
                    <c:v>3.8356646967571746E-2</c:v>
                  </c:pt>
                  <c:pt idx="23">
                    <c:v>5.0440845827581363E-2</c:v>
                  </c:pt>
                  <c:pt idx="24">
                    <c:v>4.8419321941454228E-2</c:v>
                  </c:pt>
                  <c:pt idx="25">
                    <c:v>3.2548311136146292E-2</c:v>
                  </c:pt>
                  <c:pt idx="26">
                    <c:v>5.3330914840504701E-2</c:v>
                  </c:pt>
                  <c:pt idx="27">
                    <c:v>5.7319618401389882E-2</c:v>
                  </c:pt>
                  <c:pt idx="28">
                    <c:v>4.1529898290078665E-2</c:v>
                  </c:pt>
                  <c:pt idx="29">
                    <c:v>5.1594132624327813E-2</c:v>
                  </c:pt>
                  <c:pt idx="30">
                    <c:v>2.9598076363365779E-2</c:v>
                  </c:pt>
                  <c:pt idx="31">
                    <c:v>4.9753847679200998E-2</c:v>
                  </c:pt>
                  <c:pt idx="32">
                    <c:v>3.8513303485089329E-2</c:v>
                  </c:pt>
                  <c:pt idx="33">
                    <c:v>6.7637821827377861E-2</c:v>
                  </c:pt>
                  <c:pt idx="34">
                    <c:v>3.484847154860081E-2</c:v>
                  </c:pt>
                  <c:pt idx="35">
                    <c:v>2.7684888355807881E-2</c:v>
                  </c:pt>
                  <c:pt idx="36">
                    <c:v>3.6391694358263255E-2</c:v>
                  </c:pt>
                  <c:pt idx="37">
                    <c:v>3.9521082696570113E-2</c:v>
                  </c:pt>
                  <c:pt idx="38">
                    <c:v>2.9844705394097719E-2</c:v>
                  </c:pt>
                  <c:pt idx="39">
                    <c:v>2.717196669288607E-2</c:v>
                  </c:pt>
                  <c:pt idx="40">
                    <c:v>1.7526593197441761E-2</c:v>
                  </c:pt>
                  <c:pt idx="41">
                    <c:v>3.1635961963806682E-4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plus>
            <c:minus>
              <c:numRef>
                <c:f>N_解析結果!$X$3:$X$153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0</c:v>
                  </c:pt>
                  <c:pt idx="15">
                    <c:v>0</c:v>
                  </c:pt>
                  <c:pt idx="16">
                    <c:v>9.6865356513072473E-3</c:v>
                  </c:pt>
                  <c:pt idx="17">
                    <c:v>5.6506550171021665E-2</c:v>
                  </c:pt>
                  <c:pt idx="18">
                    <c:v>4.3436873884825103E-2</c:v>
                  </c:pt>
                  <c:pt idx="19">
                    <c:v>3.8123566091098376E-2</c:v>
                  </c:pt>
                  <c:pt idx="20">
                    <c:v>5.657810299285547E-2</c:v>
                  </c:pt>
                  <c:pt idx="21">
                    <c:v>4.7243817843435738E-2</c:v>
                  </c:pt>
                  <c:pt idx="22">
                    <c:v>3.8356646967571746E-2</c:v>
                  </c:pt>
                  <c:pt idx="23">
                    <c:v>5.0440845827581363E-2</c:v>
                  </c:pt>
                  <c:pt idx="24">
                    <c:v>4.8419321941454228E-2</c:v>
                  </c:pt>
                  <c:pt idx="25">
                    <c:v>3.2548311136146292E-2</c:v>
                  </c:pt>
                  <c:pt idx="26">
                    <c:v>5.3330914840504701E-2</c:v>
                  </c:pt>
                  <c:pt idx="27">
                    <c:v>5.7319618401389882E-2</c:v>
                  </c:pt>
                  <c:pt idx="28">
                    <c:v>4.1529898290078665E-2</c:v>
                  </c:pt>
                  <c:pt idx="29">
                    <c:v>5.1594132624327813E-2</c:v>
                  </c:pt>
                  <c:pt idx="30">
                    <c:v>2.9598076363365779E-2</c:v>
                  </c:pt>
                  <c:pt idx="31">
                    <c:v>4.9753847679200998E-2</c:v>
                  </c:pt>
                  <c:pt idx="32">
                    <c:v>3.8513303485089329E-2</c:v>
                  </c:pt>
                  <c:pt idx="33">
                    <c:v>6.7637821827377861E-2</c:v>
                  </c:pt>
                  <c:pt idx="34">
                    <c:v>3.484847154860081E-2</c:v>
                  </c:pt>
                  <c:pt idx="35">
                    <c:v>2.7684888355807881E-2</c:v>
                  </c:pt>
                  <c:pt idx="36">
                    <c:v>3.6391694358263255E-2</c:v>
                  </c:pt>
                  <c:pt idx="37">
                    <c:v>3.9521082696570113E-2</c:v>
                  </c:pt>
                  <c:pt idx="38">
                    <c:v>2.9844705394097719E-2</c:v>
                  </c:pt>
                  <c:pt idx="39">
                    <c:v>2.717196669288607E-2</c:v>
                  </c:pt>
                  <c:pt idx="40">
                    <c:v>1.7526593197441761E-2</c:v>
                  </c:pt>
                  <c:pt idx="41">
                    <c:v>3.1635961963806682E-4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minus>
            <c:spPr>
              <a:ln>
                <a:solidFill>
                  <a:srgbClr val="92D05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ln>
                <a:noFill/>
              </a:ln>
            </c:spPr>
          </c:errBars>
          <c:xVal>
            <c:numRef>
              <c:f>N_解析結果!$O$3:$O$153</c:f>
              <c:numCache>
                <c:formatCode>General</c:formatCode>
                <c:ptCount val="151"/>
                <c:pt idx="0">
                  <c:v>-24.8</c:v>
                </c:pt>
                <c:pt idx="1">
                  <c:v>-22.8</c:v>
                </c:pt>
                <c:pt idx="2">
                  <c:v>-20.8</c:v>
                </c:pt>
                <c:pt idx="3">
                  <c:v>-18.8</c:v>
                </c:pt>
                <c:pt idx="4">
                  <c:v>-16.8</c:v>
                </c:pt>
                <c:pt idx="5">
                  <c:v>-14.8</c:v>
                </c:pt>
                <c:pt idx="6">
                  <c:v>-12.8</c:v>
                </c:pt>
                <c:pt idx="7">
                  <c:v>-10.8</c:v>
                </c:pt>
                <c:pt idx="8">
                  <c:v>-8.8000000000000007</c:v>
                </c:pt>
                <c:pt idx="9">
                  <c:v>-6.8000000000000007</c:v>
                </c:pt>
                <c:pt idx="10">
                  <c:v>-4.8000000000000007</c:v>
                </c:pt>
                <c:pt idx="11">
                  <c:v>-2.8000000000000007</c:v>
                </c:pt>
                <c:pt idx="12">
                  <c:v>-0.80000000000000071</c:v>
                </c:pt>
                <c:pt idx="13">
                  <c:v>1.1999999999999993</c:v>
                </c:pt>
                <c:pt idx="14">
                  <c:v>3.1999999999999993</c:v>
                </c:pt>
                <c:pt idx="15">
                  <c:v>5.1999999999999993</c:v>
                </c:pt>
                <c:pt idx="16">
                  <c:v>7.1999999999999993</c:v>
                </c:pt>
                <c:pt idx="17">
                  <c:v>9.1999999999999993</c:v>
                </c:pt>
                <c:pt idx="18">
                  <c:v>11.2</c:v>
                </c:pt>
                <c:pt idx="19">
                  <c:v>13.2</c:v>
                </c:pt>
                <c:pt idx="20">
                  <c:v>15.2</c:v>
                </c:pt>
                <c:pt idx="21">
                  <c:v>17.2</c:v>
                </c:pt>
                <c:pt idx="22">
                  <c:v>19.2</c:v>
                </c:pt>
                <c:pt idx="23">
                  <c:v>21.2</c:v>
                </c:pt>
                <c:pt idx="24">
                  <c:v>23.2</c:v>
                </c:pt>
                <c:pt idx="25">
                  <c:v>25.2</c:v>
                </c:pt>
                <c:pt idx="26">
                  <c:v>27.2</c:v>
                </c:pt>
                <c:pt idx="27">
                  <c:v>29.2</c:v>
                </c:pt>
                <c:pt idx="28">
                  <c:v>31.2</c:v>
                </c:pt>
                <c:pt idx="29">
                  <c:v>33.200000000000003</c:v>
                </c:pt>
                <c:pt idx="30">
                  <c:v>35.200000000000003</c:v>
                </c:pt>
                <c:pt idx="31">
                  <c:v>37.200000000000003</c:v>
                </c:pt>
                <c:pt idx="32">
                  <c:v>39.200000000000003</c:v>
                </c:pt>
                <c:pt idx="33">
                  <c:v>41.2</c:v>
                </c:pt>
                <c:pt idx="34">
                  <c:v>43.2</c:v>
                </c:pt>
                <c:pt idx="35">
                  <c:v>45.2</c:v>
                </c:pt>
                <c:pt idx="36">
                  <c:v>47.2</c:v>
                </c:pt>
                <c:pt idx="37">
                  <c:v>49.2</c:v>
                </c:pt>
                <c:pt idx="38">
                  <c:v>51.2</c:v>
                </c:pt>
                <c:pt idx="39">
                  <c:v>53.2</c:v>
                </c:pt>
                <c:pt idx="40">
                  <c:v>55.2</c:v>
                </c:pt>
                <c:pt idx="41">
                  <c:v>57.2</c:v>
                </c:pt>
                <c:pt idx="42">
                  <c:v>59.2</c:v>
                </c:pt>
                <c:pt idx="43">
                  <c:v>61.2</c:v>
                </c:pt>
                <c:pt idx="44">
                  <c:v>63.2</c:v>
                </c:pt>
                <c:pt idx="45">
                  <c:v>65.2</c:v>
                </c:pt>
                <c:pt idx="46">
                  <c:v>67.2</c:v>
                </c:pt>
                <c:pt idx="47">
                  <c:v>69.2</c:v>
                </c:pt>
                <c:pt idx="48">
                  <c:v>71.2</c:v>
                </c:pt>
                <c:pt idx="49">
                  <c:v>73.2</c:v>
                </c:pt>
                <c:pt idx="50">
                  <c:v>75.2</c:v>
                </c:pt>
                <c:pt idx="51">
                  <c:v>77.2</c:v>
                </c:pt>
                <c:pt idx="52">
                  <c:v>79.2</c:v>
                </c:pt>
                <c:pt idx="53">
                  <c:v>81.2</c:v>
                </c:pt>
                <c:pt idx="54">
                  <c:v>83.2</c:v>
                </c:pt>
                <c:pt idx="55">
                  <c:v>85.2</c:v>
                </c:pt>
                <c:pt idx="56">
                  <c:v>87.2</c:v>
                </c:pt>
                <c:pt idx="57">
                  <c:v>89.2</c:v>
                </c:pt>
                <c:pt idx="58">
                  <c:v>91.2</c:v>
                </c:pt>
                <c:pt idx="59">
                  <c:v>93.2</c:v>
                </c:pt>
                <c:pt idx="60">
                  <c:v>95.2</c:v>
                </c:pt>
                <c:pt idx="61">
                  <c:v>97.2</c:v>
                </c:pt>
                <c:pt idx="62">
                  <c:v>99.2</c:v>
                </c:pt>
                <c:pt idx="63">
                  <c:v>101.2</c:v>
                </c:pt>
                <c:pt idx="64">
                  <c:v>103.2</c:v>
                </c:pt>
                <c:pt idx="65">
                  <c:v>105.2</c:v>
                </c:pt>
                <c:pt idx="66">
                  <c:v>107.2</c:v>
                </c:pt>
                <c:pt idx="67">
                  <c:v>109.2</c:v>
                </c:pt>
                <c:pt idx="68">
                  <c:v>111.2</c:v>
                </c:pt>
                <c:pt idx="69">
                  <c:v>113.2</c:v>
                </c:pt>
                <c:pt idx="70">
                  <c:v>115.2</c:v>
                </c:pt>
                <c:pt idx="71">
                  <c:v>117.2</c:v>
                </c:pt>
                <c:pt idx="72">
                  <c:v>119.2</c:v>
                </c:pt>
                <c:pt idx="73">
                  <c:v>121.2</c:v>
                </c:pt>
                <c:pt idx="74">
                  <c:v>123.2</c:v>
                </c:pt>
                <c:pt idx="75">
                  <c:v>125.2</c:v>
                </c:pt>
                <c:pt idx="76">
                  <c:v>127.2</c:v>
                </c:pt>
                <c:pt idx="77">
                  <c:v>129.19999999999999</c:v>
                </c:pt>
                <c:pt idx="78">
                  <c:v>131.19999999999999</c:v>
                </c:pt>
                <c:pt idx="79">
                  <c:v>133.19999999999999</c:v>
                </c:pt>
                <c:pt idx="80">
                  <c:v>135.19999999999999</c:v>
                </c:pt>
                <c:pt idx="81">
                  <c:v>137.19999999999999</c:v>
                </c:pt>
                <c:pt idx="82">
                  <c:v>139.19999999999999</c:v>
                </c:pt>
                <c:pt idx="83">
                  <c:v>141.19999999999999</c:v>
                </c:pt>
                <c:pt idx="84">
                  <c:v>143.19999999999999</c:v>
                </c:pt>
                <c:pt idx="85">
                  <c:v>145.19999999999999</c:v>
                </c:pt>
                <c:pt idx="86">
                  <c:v>147.19999999999999</c:v>
                </c:pt>
                <c:pt idx="87">
                  <c:v>149.19999999999999</c:v>
                </c:pt>
                <c:pt idx="88">
                  <c:v>151.19999999999999</c:v>
                </c:pt>
                <c:pt idx="89">
                  <c:v>153.19999999999999</c:v>
                </c:pt>
                <c:pt idx="90">
                  <c:v>155.19999999999999</c:v>
                </c:pt>
                <c:pt idx="91">
                  <c:v>157.19999999999999</c:v>
                </c:pt>
                <c:pt idx="92">
                  <c:v>159.19999999999999</c:v>
                </c:pt>
                <c:pt idx="93">
                  <c:v>161.19999999999999</c:v>
                </c:pt>
                <c:pt idx="94">
                  <c:v>163.19999999999999</c:v>
                </c:pt>
                <c:pt idx="95">
                  <c:v>165.2</c:v>
                </c:pt>
                <c:pt idx="96">
                  <c:v>167.2</c:v>
                </c:pt>
                <c:pt idx="97">
                  <c:v>169.2</c:v>
                </c:pt>
                <c:pt idx="98">
                  <c:v>171.2</c:v>
                </c:pt>
                <c:pt idx="99">
                  <c:v>173.2</c:v>
                </c:pt>
                <c:pt idx="100">
                  <c:v>175.2</c:v>
                </c:pt>
                <c:pt idx="101">
                  <c:v>177.2</c:v>
                </c:pt>
                <c:pt idx="102">
                  <c:v>179.2</c:v>
                </c:pt>
                <c:pt idx="103">
                  <c:v>181.2</c:v>
                </c:pt>
                <c:pt idx="104">
                  <c:v>183.2</c:v>
                </c:pt>
                <c:pt idx="105">
                  <c:v>185.2</c:v>
                </c:pt>
                <c:pt idx="106">
                  <c:v>187.2</c:v>
                </c:pt>
                <c:pt idx="107">
                  <c:v>189.2</c:v>
                </c:pt>
                <c:pt idx="108">
                  <c:v>191.2</c:v>
                </c:pt>
                <c:pt idx="109">
                  <c:v>193.2</c:v>
                </c:pt>
                <c:pt idx="110">
                  <c:v>195.2</c:v>
                </c:pt>
                <c:pt idx="111">
                  <c:v>197.2</c:v>
                </c:pt>
                <c:pt idx="112">
                  <c:v>199.2</c:v>
                </c:pt>
                <c:pt idx="113">
                  <c:v>201.2</c:v>
                </c:pt>
                <c:pt idx="114">
                  <c:v>203.2</c:v>
                </c:pt>
                <c:pt idx="115">
                  <c:v>205.2</c:v>
                </c:pt>
                <c:pt idx="116">
                  <c:v>207.2</c:v>
                </c:pt>
                <c:pt idx="117">
                  <c:v>209.2</c:v>
                </c:pt>
                <c:pt idx="118">
                  <c:v>211.2</c:v>
                </c:pt>
                <c:pt idx="119">
                  <c:v>213.2</c:v>
                </c:pt>
                <c:pt idx="120">
                  <c:v>215.2</c:v>
                </c:pt>
                <c:pt idx="121">
                  <c:v>217.2</c:v>
                </c:pt>
                <c:pt idx="122">
                  <c:v>219.2</c:v>
                </c:pt>
                <c:pt idx="123">
                  <c:v>221.2</c:v>
                </c:pt>
                <c:pt idx="124">
                  <c:v>223.2</c:v>
                </c:pt>
                <c:pt idx="125">
                  <c:v>225.2</c:v>
                </c:pt>
                <c:pt idx="126">
                  <c:v>227.2</c:v>
                </c:pt>
                <c:pt idx="127">
                  <c:v>229.2</c:v>
                </c:pt>
                <c:pt idx="128">
                  <c:v>231.2</c:v>
                </c:pt>
                <c:pt idx="129">
                  <c:v>233.2</c:v>
                </c:pt>
                <c:pt idx="130">
                  <c:v>235.2</c:v>
                </c:pt>
                <c:pt idx="131">
                  <c:v>237.2</c:v>
                </c:pt>
                <c:pt idx="132">
                  <c:v>239.2</c:v>
                </c:pt>
                <c:pt idx="133">
                  <c:v>241.2</c:v>
                </c:pt>
                <c:pt idx="134">
                  <c:v>243.2</c:v>
                </c:pt>
                <c:pt idx="135">
                  <c:v>245.2</c:v>
                </c:pt>
                <c:pt idx="136">
                  <c:v>247.2</c:v>
                </c:pt>
                <c:pt idx="137">
                  <c:v>249.2</c:v>
                </c:pt>
                <c:pt idx="138">
                  <c:v>251.2</c:v>
                </c:pt>
                <c:pt idx="139">
                  <c:v>253.2</c:v>
                </c:pt>
                <c:pt idx="140">
                  <c:v>255.2</c:v>
                </c:pt>
                <c:pt idx="141">
                  <c:v>257.2</c:v>
                </c:pt>
                <c:pt idx="142">
                  <c:v>259.2</c:v>
                </c:pt>
                <c:pt idx="143">
                  <c:v>261.2</c:v>
                </c:pt>
                <c:pt idx="144">
                  <c:v>263.2</c:v>
                </c:pt>
                <c:pt idx="145">
                  <c:v>265.2</c:v>
                </c:pt>
                <c:pt idx="146">
                  <c:v>267.2</c:v>
                </c:pt>
                <c:pt idx="147">
                  <c:v>269.2</c:v>
                </c:pt>
                <c:pt idx="148">
                  <c:v>271.2</c:v>
                </c:pt>
                <c:pt idx="149">
                  <c:v>273.2</c:v>
                </c:pt>
                <c:pt idx="150">
                  <c:v>274.2</c:v>
                </c:pt>
              </c:numCache>
            </c:numRef>
          </c:xVal>
          <c:yVal>
            <c:numRef>
              <c:f>N_解析結果!$Q$3:$Q$153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8.1833959840121821E-3</c:v>
                </c:pt>
                <c:pt idx="17">
                  <c:v>9.2910475616461541E-2</c:v>
                </c:pt>
                <c:pt idx="18">
                  <c:v>8.5437960495706983E-2</c:v>
                </c:pt>
                <c:pt idx="19">
                  <c:v>5.2522523315569093E-2</c:v>
                </c:pt>
                <c:pt idx="20">
                  <c:v>9.072823668739162E-2</c:v>
                </c:pt>
                <c:pt idx="21">
                  <c:v>6.9228223602123246E-2</c:v>
                </c:pt>
                <c:pt idx="22">
                  <c:v>9.6654999233388342E-2</c:v>
                </c:pt>
                <c:pt idx="23">
                  <c:v>0.16411428673391701</c:v>
                </c:pt>
                <c:pt idx="24">
                  <c:v>6.3524644582963252E-2</c:v>
                </c:pt>
                <c:pt idx="25">
                  <c:v>5.3803762080742716E-2</c:v>
                </c:pt>
                <c:pt idx="26">
                  <c:v>5.1381807511737092E-2</c:v>
                </c:pt>
                <c:pt idx="27">
                  <c:v>6.1309341427695313E-2</c:v>
                </c:pt>
                <c:pt idx="28">
                  <c:v>5.2299339788732399E-2</c:v>
                </c:pt>
                <c:pt idx="29">
                  <c:v>7.147659098358923E-2</c:v>
                </c:pt>
                <c:pt idx="30">
                  <c:v>4.614939371589899E-2</c:v>
                </c:pt>
                <c:pt idx="31">
                  <c:v>4.133854880408578E-2</c:v>
                </c:pt>
                <c:pt idx="32">
                  <c:v>4.0412750470540965E-2</c:v>
                </c:pt>
                <c:pt idx="33">
                  <c:v>5.4754358583936041E-2</c:v>
                </c:pt>
                <c:pt idx="34">
                  <c:v>2.4269142029353295E-2</c:v>
                </c:pt>
                <c:pt idx="35">
                  <c:v>2.4781637535422743E-2</c:v>
                </c:pt>
                <c:pt idx="36">
                  <c:v>4.6074999206953439E-2</c:v>
                </c:pt>
                <c:pt idx="37">
                  <c:v>4.0123438491308221E-2</c:v>
                </c:pt>
                <c:pt idx="38">
                  <c:v>1.7094204944381002E-2</c:v>
                </c:pt>
                <c:pt idx="39">
                  <c:v>1.2928112443429349E-2</c:v>
                </c:pt>
                <c:pt idx="40">
                  <c:v>1.0663212948864355E-2</c:v>
                </c:pt>
                <c:pt idx="41">
                  <c:v>1.4878901789113058E-4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N_解析結果!$R$2</c:f>
              <c:strCache>
                <c:ptCount val="1"/>
                <c:pt idx="0">
                  <c:v>PC4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4"/>
            <c:spPr>
              <a:noFill/>
              <a:ln w="6350">
                <a:solidFill>
                  <a:srgbClr val="00B05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N_解析結果!$Y$3:$Y$153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1.4884780608531068E-2</c:v>
                  </c:pt>
                  <c:pt idx="15">
                    <c:v>4.5058971105104796E-2</c:v>
                  </c:pt>
                  <c:pt idx="16">
                    <c:v>0.1674092308256499</c:v>
                  </c:pt>
                  <c:pt idx="17">
                    <c:v>0.10494596523659247</c:v>
                  </c:pt>
                  <c:pt idx="18">
                    <c:v>0.13499120163438424</c:v>
                  </c:pt>
                  <c:pt idx="19">
                    <c:v>0.15801283228536445</c:v>
                  </c:pt>
                  <c:pt idx="20">
                    <c:v>0.16729941132575057</c:v>
                  </c:pt>
                  <c:pt idx="21">
                    <c:v>0.13983210009708694</c:v>
                  </c:pt>
                  <c:pt idx="22">
                    <c:v>0.10562121492114686</c:v>
                  </c:pt>
                  <c:pt idx="23">
                    <c:v>0.16437150352982396</c:v>
                  </c:pt>
                  <c:pt idx="24">
                    <c:v>0.15019759989185705</c:v>
                  </c:pt>
                  <c:pt idx="25">
                    <c:v>0.14901705911444579</c:v>
                  </c:pt>
                  <c:pt idx="26">
                    <c:v>0.10028831168233356</c:v>
                  </c:pt>
                  <c:pt idx="27">
                    <c:v>0.16794441305654018</c:v>
                  </c:pt>
                  <c:pt idx="28">
                    <c:v>0.16583965873151699</c:v>
                  </c:pt>
                  <c:pt idx="29">
                    <c:v>0.18029225448082009</c:v>
                  </c:pt>
                  <c:pt idx="30">
                    <c:v>0.17762926118495112</c:v>
                  </c:pt>
                  <c:pt idx="31">
                    <c:v>0.14947707364950041</c:v>
                  </c:pt>
                  <c:pt idx="32">
                    <c:v>0.18048458559668948</c:v>
                  </c:pt>
                  <c:pt idx="33">
                    <c:v>0.17727349990740626</c:v>
                  </c:pt>
                  <c:pt idx="34">
                    <c:v>0.14583402008453963</c:v>
                  </c:pt>
                  <c:pt idx="35">
                    <c:v>0.18534105983958399</c:v>
                  </c:pt>
                  <c:pt idx="36">
                    <c:v>0.15358636299051454</c:v>
                  </c:pt>
                  <c:pt idx="37">
                    <c:v>0.13270221722308467</c:v>
                  </c:pt>
                  <c:pt idx="38">
                    <c:v>0.12365823885159631</c:v>
                  </c:pt>
                  <c:pt idx="39">
                    <c:v>7.6756918170059238E-2</c:v>
                  </c:pt>
                  <c:pt idx="40">
                    <c:v>0.1071672663505409</c:v>
                  </c:pt>
                  <c:pt idx="41">
                    <c:v>3.8042834053267777E-2</c:v>
                  </c:pt>
                  <c:pt idx="42">
                    <c:v>1.7384956248425357E-2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plus>
            <c:minus>
              <c:numRef>
                <c:f>N_解析結果!$Y$3:$Y$153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1.4884780608531068E-2</c:v>
                  </c:pt>
                  <c:pt idx="15">
                    <c:v>4.5058971105104796E-2</c:v>
                  </c:pt>
                  <c:pt idx="16">
                    <c:v>0.1674092308256499</c:v>
                  </c:pt>
                  <c:pt idx="17">
                    <c:v>0.10494596523659247</c:v>
                  </c:pt>
                  <c:pt idx="18">
                    <c:v>0.13499120163438424</c:v>
                  </c:pt>
                  <c:pt idx="19">
                    <c:v>0.15801283228536445</c:v>
                  </c:pt>
                  <c:pt idx="20">
                    <c:v>0.16729941132575057</c:v>
                  </c:pt>
                  <c:pt idx="21">
                    <c:v>0.13983210009708694</c:v>
                  </c:pt>
                  <c:pt idx="22">
                    <c:v>0.10562121492114686</c:v>
                  </c:pt>
                  <c:pt idx="23">
                    <c:v>0.16437150352982396</c:v>
                  </c:pt>
                  <c:pt idx="24">
                    <c:v>0.15019759989185705</c:v>
                  </c:pt>
                  <c:pt idx="25">
                    <c:v>0.14901705911444579</c:v>
                  </c:pt>
                  <c:pt idx="26">
                    <c:v>0.10028831168233356</c:v>
                  </c:pt>
                  <c:pt idx="27">
                    <c:v>0.16794441305654018</c:v>
                  </c:pt>
                  <c:pt idx="28">
                    <c:v>0.16583965873151699</c:v>
                  </c:pt>
                  <c:pt idx="29">
                    <c:v>0.18029225448082009</c:v>
                  </c:pt>
                  <c:pt idx="30">
                    <c:v>0.17762926118495112</c:v>
                  </c:pt>
                  <c:pt idx="31">
                    <c:v>0.14947707364950041</c:v>
                  </c:pt>
                  <c:pt idx="32">
                    <c:v>0.18048458559668948</c:v>
                  </c:pt>
                  <c:pt idx="33">
                    <c:v>0.17727349990740626</c:v>
                  </c:pt>
                  <c:pt idx="34">
                    <c:v>0.14583402008453963</c:v>
                  </c:pt>
                  <c:pt idx="35">
                    <c:v>0.18534105983958399</c:v>
                  </c:pt>
                  <c:pt idx="36">
                    <c:v>0.15358636299051454</c:v>
                  </c:pt>
                  <c:pt idx="37">
                    <c:v>0.13270221722308467</c:v>
                  </c:pt>
                  <c:pt idx="38">
                    <c:v>0.12365823885159631</c:v>
                  </c:pt>
                  <c:pt idx="39">
                    <c:v>7.6756918170059238E-2</c:v>
                  </c:pt>
                  <c:pt idx="40">
                    <c:v>0.1071672663505409</c:v>
                  </c:pt>
                  <c:pt idx="41">
                    <c:v>3.8042834053267777E-2</c:v>
                  </c:pt>
                  <c:pt idx="42">
                    <c:v>1.7384956248425357E-2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minus>
            <c:spPr>
              <a:ln>
                <a:solidFill>
                  <a:srgbClr val="00B05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ln>
                <a:noFill/>
              </a:ln>
            </c:spPr>
          </c:errBars>
          <c:xVal>
            <c:numRef>
              <c:f>N_解析結果!$O$3:$O$153</c:f>
              <c:numCache>
                <c:formatCode>General</c:formatCode>
                <c:ptCount val="151"/>
                <c:pt idx="0">
                  <c:v>-24.8</c:v>
                </c:pt>
                <c:pt idx="1">
                  <c:v>-22.8</c:v>
                </c:pt>
                <c:pt idx="2">
                  <c:v>-20.8</c:v>
                </c:pt>
                <c:pt idx="3">
                  <c:v>-18.8</c:v>
                </c:pt>
                <c:pt idx="4">
                  <c:v>-16.8</c:v>
                </c:pt>
                <c:pt idx="5">
                  <c:v>-14.8</c:v>
                </c:pt>
                <c:pt idx="6">
                  <c:v>-12.8</c:v>
                </c:pt>
                <c:pt idx="7">
                  <c:v>-10.8</c:v>
                </c:pt>
                <c:pt idx="8">
                  <c:v>-8.8000000000000007</c:v>
                </c:pt>
                <c:pt idx="9">
                  <c:v>-6.8000000000000007</c:v>
                </c:pt>
                <c:pt idx="10">
                  <c:v>-4.8000000000000007</c:v>
                </c:pt>
                <c:pt idx="11">
                  <c:v>-2.8000000000000007</c:v>
                </c:pt>
                <c:pt idx="12">
                  <c:v>-0.80000000000000071</c:v>
                </c:pt>
                <c:pt idx="13">
                  <c:v>1.1999999999999993</c:v>
                </c:pt>
                <c:pt idx="14">
                  <c:v>3.1999999999999993</c:v>
                </c:pt>
                <c:pt idx="15">
                  <c:v>5.1999999999999993</c:v>
                </c:pt>
                <c:pt idx="16">
                  <c:v>7.1999999999999993</c:v>
                </c:pt>
                <c:pt idx="17">
                  <c:v>9.1999999999999993</c:v>
                </c:pt>
                <c:pt idx="18">
                  <c:v>11.2</c:v>
                </c:pt>
                <c:pt idx="19">
                  <c:v>13.2</c:v>
                </c:pt>
                <c:pt idx="20">
                  <c:v>15.2</c:v>
                </c:pt>
                <c:pt idx="21">
                  <c:v>17.2</c:v>
                </c:pt>
                <c:pt idx="22">
                  <c:v>19.2</c:v>
                </c:pt>
                <c:pt idx="23">
                  <c:v>21.2</c:v>
                </c:pt>
                <c:pt idx="24">
                  <c:v>23.2</c:v>
                </c:pt>
                <c:pt idx="25">
                  <c:v>25.2</c:v>
                </c:pt>
                <c:pt idx="26">
                  <c:v>27.2</c:v>
                </c:pt>
                <c:pt idx="27">
                  <c:v>29.2</c:v>
                </c:pt>
                <c:pt idx="28">
                  <c:v>31.2</c:v>
                </c:pt>
                <c:pt idx="29">
                  <c:v>33.200000000000003</c:v>
                </c:pt>
                <c:pt idx="30">
                  <c:v>35.200000000000003</c:v>
                </c:pt>
                <c:pt idx="31">
                  <c:v>37.200000000000003</c:v>
                </c:pt>
                <c:pt idx="32">
                  <c:v>39.200000000000003</c:v>
                </c:pt>
                <c:pt idx="33">
                  <c:v>41.2</c:v>
                </c:pt>
                <c:pt idx="34">
                  <c:v>43.2</c:v>
                </c:pt>
                <c:pt idx="35">
                  <c:v>45.2</c:v>
                </c:pt>
                <c:pt idx="36">
                  <c:v>47.2</c:v>
                </c:pt>
                <c:pt idx="37">
                  <c:v>49.2</c:v>
                </c:pt>
                <c:pt idx="38">
                  <c:v>51.2</c:v>
                </c:pt>
                <c:pt idx="39">
                  <c:v>53.2</c:v>
                </c:pt>
                <c:pt idx="40">
                  <c:v>55.2</c:v>
                </c:pt>
                <c:pt idx="41">
                  <c:v>57.2</c:v>
                </c:pt>
                <c:pt idx="42">
                  <c:v>59.2</c:v>
                </c:pt>
                <c:pt idx="43">
                  <c:v>61.2</c:v>
                </c:pt>
                <c:pt idx="44">
                  <c:v>63.2</c:v>
                </c:pt>
                <c:pt idx="45">
                  <c:v>65.2</c:v>
                </c:pt>
                <c:pt idx="46">
                  <c:v>67.2</c:v>
                </c:pt>
                <c:pt idx="47">
                  <c:v>69.2</c:v>
                </c:pt>
                <c:pt idx="48">
                  <c:v>71.2</c:v>
                </c:pt>
                <c:pt idx="49">
                  <c:v>73.2</c:v>
                </c:pt>
                <c:pt idx="50">
                  <c:v>75.2</c:v>
                </c:pt>
                <c:pt idx="51">
                  <c:v>77.2</c:v>
                </c:pt>
                <c:pt idx="52">
                  <c:v>79.2</c:v>
                </c:pt>
                <c:pt idx="53">
                  <c:v>81.2</c:v>
                </c:pt>
                <c:pt idx="54">
                  <c:v>83.2</c:v>
                </c:pt>
                <c:pt idx="55">
                  <c:v>85.2</c:v>
                </c:pt>
                <c:pt idx="56">
                  <c:v>87.2</c:v>
                </c:pt>
                <c:pt idx="57">
                  <c:v>89.2</c:v>
                </c:pt>
                <c:pt idx="58">
                  <c:v>91.2</c:v>
                </c:pt>
                <c:pt idx="59">
                  <c:v>93.2</c:v>
                </c:pt>
                <c:pt idx="60">
                  <c:v>95.2</c:v>
                </c:pt>
                <c:pt idx="61">
                  <c:v>97.2</c:v>
                </c:pt>
                <c:pt idx="62">
                  <c:v>99.2</c:v>
                </c:pt>
                <c:pt idx="63">
                  <c:v>101.2</c:v>
                </c:pt>
                <c:pt idx="64">
                  <c:v>103.2</c:v>
                </c:pt>
                <c:pt idx="65">
                  <c:v>105.2</c:v>
                </c:pt>
                <c:pt idx="66">
                  <c:v>107.2</c:v>
                </c:pt>
                <c:pt idx="67">
                  <c:v>109.2</c:v>
                </c:pt>
                <c:pt idx="68">
                  <c:v>111.2</c:v>
                </c:pt>
                <c:pt idx="69">
                  <c:v>113.2</c:v>
                </c:pt>
                <c:pt idx="70">
                  <c:v>115.2</c:v>
                </c:pt>
                <c:pt idx="71">
                  <c:v>117.2</c:v>
                </c:pt>
                <c:pt idx="72">
                  <c:v>119.2</c:v>
                </c:pt>
                <c:pt idx="73">
                  <c:v>121.2</c:v>
                </c:pt>
                <c:pt idx="74">
                  <c:v>123.2</c:v>
                </c:pt>
                <c:pt idx="75">
                  <c:v>125.2</c:v>
                </c:pt>
                <c:pt idx="76">
                  <c:v>127.2</c:v>
                </c:pt>
                <c:pt idx="77">
                  <c:v>129.19999999999999</c:v>
                </c:pt>
                <c:pt idx="78">
                  <c:v>131.19999999999999</c:v>
                </c:pt>
                <c:pt idx="79">
                  <c:v>133.19999999999999</c:v>
                </c:pt>
                <c:pt idx="80">
                  <c:v>135.19999999999999</c:v>
                </c:pt>
                <c:pt idx="81">
                  <c:v>137.19999999999999</c:v>
                </c:pt>
                <c:pt idx="82">
                  <c:v>139.19999999999999</c:v>
                </c:pt>
                <c:pt idx="83">
                  <c:v>141.19999999999999</c:v>
                </c:pt>
                <c:pt idx="84">
                  <c:v>143.19999999999999</c:v>
                </c:pt>
                <c:pt idx="85">
                  <c:v>145.19999999999999</c:v>
                </c:pt>
                <c:pt idx="86">
                  <c:v>147.19999999999999</c:v>
                </c:pt>
                <c:pt idx="87">
                  <c:v>149.19999999999999</c:v>
                </c:pt>
                <c:pt idx="88">
                  <c:v>151.19999999999999</c:v>
                </c:pt>
                <c:pt idx="89">
                  <c:v>153.19999999999999</c:v>
                </c:pt>
                <c:pt idx="90">
                  <c:v>155.19999999999999</c:v>
                </c:pt>
                <c:pt idx="91">
                  <c:v>157.19999999999999</c:v>
                </c:pt>
                <c:pt idx="92">
                  <c:v>159.19999999999999</c:v>
                </c:pt>
                <c:pt idx="93">
                  <c:v>161.19999999999999</c:v>
                </c:pt>
                <c:pt idx="94">
                  <c:v>163.19999999999999</c:v>
                </c:pt>
                <c:pt idx="95">
                  <c:v>165.2</c:v>
                </c:pt>
                <c:pt idx="96">
                  <c:v>167.2</c:v>
                </c:pt>
                <c:pt idx="97">
                  <c:v>169.2</c:v>
                </c:pt>
                <c:pt idx="98">
                  <c:v>171.2</c:v>
                </c:pt>
                <c:pt idx="99">
                  <c:v>173.2</c:v>
                </c:pt>
                <c:pt idx="100">
                  <c:v>175.2</c:v>
                </c:pt>
                <c:pt idx="101">
                  <c:v>177.2</c:v>
                </c:pt>
                <c:pt idx="102">
                  <c:v>179.2</c:v>
                </c:pt>
                <c:pt idx="103">
                  <c:v>181.2</c:v>
                </c:pt>
                <c:pt idx="104">
                  <c:v>183.2</c:v>
                </c:pt>
                <c:pt idx="105">
                  <c:v>185.2</c:v>
                </c:pt>
                <c:pt idx="106">
                  <c:v>187.2</c:v>
                </c:pt>
                <c:pt idx="107">
                  <c:v>189.2</c:v>
                </c:pt>
                <c:pt idx="108">
                  <c:v>191.2</c:v>
                </c:pt>
                <c:pt idx="109">
                  <c:v>193.2</c:v>
                </c:pt>
                <c:pt idx="110">
                  <c:v>195.2</c:v>
                </c:pt>
                <c:pt idx="111">
                  <c:v>197.2</c:v>
                </c:pt>
                <c:pt idx="112">
                  <c:v>199.2</c:v>
                </c:pt>
                <c:pt idx="113">
                  <c:v>201.2</c:v>
                </c:pt>
                <c:pt idx="114">
                  <c:v>203.2</c:v>
                </c:pt>
                <c:pt idx="115">
                  <c:v>205.2</c:v>
                </c:pt>
                <c:pt idx="116">
                  <c:v>207.2</c:v>
                </c:pt>
                <c:pt idx="117">
                  <c:v>209.2</c:v>
                </c:pt>
                <c:pt idx="118">
                  <c:v>211.2</c:v>
                </c:pt>
                <c:pt idx="119">
                  <c:v>213.2</c:v>
                </c:pt>
                <c:pt idx="120">
                  <c:v>215.2</c:v>
                </c:pt>
                <c:pt idx="121">
                  <c:v>217.2</c:v>
                </c:pt>
                <c:pt idx="122">
                  <c:v>219.2</c:v>
                </c:pt>
                <c:pt idx="123">
                  <c:v>221.2</c:v>
                </c:pt>
                <c:pt idx="124">
                  <c:v>223.2</c:v>
                </c:pt>
                <c:pt idx="125">
                  <c:v>225.2</c:v>
                </c:pt>
                <c:pt idx="126">
                  <c:v>227.2</c:v>
                </c:pt>
                <c:pt idx="127">
                  <c:v>229.2</c:v>
                </c:pt>
                <c:pt idx="128">
                  <c:v>231.2</c:v>
                </c:pt>
                <c:pt idx="129">
                  <c:v>233.2</c:v>
                </c:pt>
                <c:pt idx="130">
                  <c:v>235.2</c:v>
                </c:pt>
                <c:pt idx="131">
                  <c:v>237.2</c:v>
                </c:pt>
                <c:pt idx="132">
                  <c:v>239.2</c:v>
                </c:pt>
                <c:pt idx="133">
                  <c:v>241.2</c:v>
                </c:pt>
                <c:pt idx="134">
                  <c:v>243.2</c:v>
                </c:pt>
                <c:pt idx="135">
                  <c:v>245.2</c:v>
                </c:pt>
                <c:pt idx="136">
                  <c:v>247.2</c:v>
                </c:pt>
                <c:pt idx="137">
                  <c:v>249.2</c:v>
                </c:pt>
                <c:pt idx="138">
                  <c:v>251.2</c:v>
                </c:pt>
                <c:pt idx="139">
                  <c:v>253.2</c:v>
                </c:pt>
                <c:pt idx="140">
                  <c:v>255.2</c:v>
                </c:pt>
                <c:pt idx="141">
                  <c:v>257.2</c:v>
                </c:pt>
                <c:pt idx="142">
                  <c:v>259.2</c:v>
                </c:pt>
                <c:pt idx="143">
                  <c:v>261.2</c:v>
                </c:pt>
                <c:pt idx="144">
                  <c:v>263.2</c:v>
                </c:pt>
                <c:pt idx="145">
                  <c:v>265.2</c:v>
                </c:pt>
                <c:pt idx="146">
                  <c:v>267.2</c:v>
                </c:pt>
                <c:pt idx="147">
                  <c:v>269.2</c:v>
                </c:pt>
                <c:pt idx="148">
                  <c:v>271.2</c:v>
                </c:pt>
                <c:pt idx="149">
                  <c:v>273.2</c:v>
                </c:pt>
                <c:pt idx="150">
                  <c:v>274.2</c:v>
                </c:pt>
              </c:numCache>
            </c:numRef>
          </c:xVal>
          <c:yVal>
            <c:numRef>
              <c:f>N_解析結果!$R$3:$R$153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6.5797810134077747E-3</c:v>
                </c:pt>
                <c:pt idx="15">
                  <c:v>4.6430439638582247E-2</c:v>
                </c:pt>
                <c:pt idx="16">
                  <c:v>0.27959936278708286</c:v>
                </c:pt>
                <c:pt idx="17">
                  <c:v>0.57643345347988828</c:v>
                </c:pt>
                <c:pt idx="18">
                  <c:v>0.78659794125111049</c:v>
                </c:pt>
                <c:pt idx="19">
                  <c:v>0.97045983708180028</c:v>
                </c:pt>
                <c:pt idx="20">
                  <c:v>0.90108282446178578</c:v>
                </c:pt>
                <c:pt idx="21">
                  <c:v>0.9161187813253393</c:v>
                </c:pt>
                <c:pt idx="22">
                  <c:v>0.94779431002305126</c:v>
                </c:pt>
                <c:pt idx="23">
                  <c:v>0.87683021454553134</c:v>
                </c:pt>
                <c:pt idx="24">
                  <c:v>0.68708288645159254</c:v>
                </c:pt>
                <c:pt idx="25">
                  <c:v>0.68924032721101391</c:v>
                </c:pt>
                <c:pt idx="26">
                  <c:v>0.58992365776868416</c:v>
                </c:pt>
                <c:pt idx="27">
                  <c:v>0.58646018007444056</c:v>
                </c:pt>
                <c:pt idx="28">
                  <c:v>0.44092798846381592</c:v>
                </c:pt>
                <c:pt idx="29">
                  <c:v>0.5205135809224718</c:v>
                </c:pt>
                <c:pt idx="30">
                  <c:v>0.42554485722518309</c:v>
                </c:pt>
                <c:pt idx="31">
                  <c:v>0.30045462346148966</c:v>
                </c:pt>
                <c:pt idx="32">
                  <c:v>0.26746479177240623</c:v>
                </c:pt>
                <c:pt idx="33">
                  <c:v>0.2454605492376179</c:v>
                </c:pt>
                <c:pt idx="34">
                  <c:v>0.19024329148690941</c:v>
                </c:pt>
                <c:pt idx="35">
                  <c:v>0.18436612528020982</c:v>
                </c:pt>
                <c:pt idx="36">
                  <c:v>0.16051855213488136</c:v>
                </c:pt>
                <c:pt idx="37">
                  <c:v>0.1232303710400541</c:v>
                </c:pt>
                <c:pt idx="38">
                  <c:v>9.0496787104005411E-2</c:v>
                </c:pt>
                <c:pt idx="39">
                  <c:v>6.1383735936640871E-2</c:v>
                </c:pt>
                <c:pt idx="40">
                  <c:v>7.3460444555470961E-2</c:v>
                </c:pt>
                <c:pt idx="41">
                  <c:v>3.0650537685572896E-2</c:v>
                </c:pt>
                <c:pt idx="42">
                  <c:v>1.0258176177938503E-2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</c:numCache>
            </c:numRef>
          </c:yVal>
          <c:smooth val="0"/>
        </c:ser>
        <c:ser>
          <c:idx val="4"/>
          <c:order val="2"/>
          <c:tx>
            <c:strRef>
              <c:f>N_解析結果!$S$2</c:f>
              <c:strCache>
                <c:ptCount val="1"/>
                <c:pt idx="0">
                  <c:v>NaF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circle"/>
            <c:size val="4"/>
            <c:spPr>
              <a:noFill/>
              <a:ln>
                <a:solidFill>
                  <a:srgbClr val="7030A0"/>
                </a:solidFill>
              </a:ln>
            </c:spPr>
          </c:marker>
          <c:xVal>
            <c:numRef>
              <c:f>N_解析結果!$O$3:$O$153</c:f>
              <c:numCache>
                <c:formatCode>General</c:formatCode>
                <c:ptCount val="151"/>
                <c:pt idx="0">
                  <c:v>-24.8</c:v>
                </c:pt>
                <c:pt idx="1">
                  <c:v>-22.8</c:v>
                </c:pt>
                <c:pt idx="2">
                  <c:v>-20.8</c:v>
                </c:pt>
                <c:pt idx="3">
                  <c:v>-18.8</c:v>
                </c:pt>
                <c:pt idx="4">
                  <c:v>-16.8</c:v>
                </c:pt>
                <c:pt idx="5">
                  <c:v>-14.8</c:v>
                </c:pt>
                <c:pt idx="6">
                  <c:v>-12.8</c:v>
                </c:pt>
                <c:pt idx="7">
                  <c:v>-10.8</c:v>
                </c:pt>
                <c:pt idx="8">
                  <c:v>-8.8000000000000007</c:v>
                </c:pt>
                <c:pt idx="9">
                  <c:v>-6.8000000000000007</c:v>
                </c:pt>
                <c:pt idx="10">
                  <c:v>-4.8000000000000007</c:v>
                </c:pt>
                <c:pt idx="11">
                  <c:v>-2.8000000000000007</c:v>
                </c:pt>
                <c:pt idx="12">
                  <c:v>-0.80000000000000071</c:v>
                </c:pt>
                <c:pt idx="13">
                  <c:v>1.1999999999999993</c:v>
                </c:pt>
                <c:pt idx="14">
                  <c:v>3.1999999999999993</c:v>
                </c:pt>
                <c:pt idx="15">
                  <c:v>5.1999999999999993</c:v>
                </c:pt>
                <c:pt idx="16">
                  <c:v>7.1999999999999993</c:v>
                </c:pt>
                <c:pt idx="17">
                  <c:v>9.1999999999999993</c:v>
                </c:pt>
                <c:pt idx="18">
                  <c:v>11.2</c:v>
                </c:pt>
                <c:pt idx="19">
                  <c:v>13.2</c:v>
                </c:pt>
                <c:pt idx="20">
                  <c:v>15.2</c:v>
                </c:pt>
                <c:pt idx="21">
                  <c:v>17.2</c:v>
                </c:pt>
                <c:pt idx="22">
                  <c:v>19.2</c:v>
                </c:pt>
                <c:pt idx="23">
                  <c:v>21.2</c:v>
                </c:pt>
                <c:pt idx="24">
                  <c:v>23.2</c:v>
                </c:pt>
                <c:pt idx="25">
                  <c:v>25.2</c:v>
                </c:pt>
                <c:pt idx="26">
                  <c:v>27.2</c:v>
                </c:pt>
                <c:pt idx="27">
                  <c:v>29.2</c:v>
                </c:pt>
                <c:pt idx="28">
                  <c:v>31.2</c:v>
                </c:pt>
                <c:pt idx="29">
                  <c:v>33.200000000000003</c:v>
                </c:pt>
                <c:pt idx="30">
                  <c:v>35.200000000000003</c:v>
                </c:pt>
                <c:pt idx="31">
                  <c:v>37.200000000000003</c:v>
                </c:pt>
                <c:pt idx="32">
                  <c:v>39.200000000000003</c:v>
                </c:pt>
                <c:pt idx="33">
                  <c:v>41.2</c:v>
                </c:pt>
                <c:pt idx="34">
                  <c:v>43.2</c:v>
                </c:pt>
                <c:pt idx="35">
                  <c:v>45.2</c:v>
                </c:pt>
                <c:pt idx="36">
                  <c:v>47.2</c:v>
                </c:pt>
                <c:pt idx="37">
                  <c:v>49.2</c:v>
                </c:pt>
                <c:pt idx="38">
                  <c:v>51.2</c:v>
                </c:pt>
                <c:pt idx="39">
                  <c:v>53.2</c:v>
                </c:pt>
                <c:pt idx="40">
                  <c:v>55.2</c:v>
                </c:pt>
                <c:pt idx="41">
                  <c:v>57.2</c:v>
                </c:pt>
                <c:pt idx="42">
                  <c:v>59.2</c:v>
                </c:pt>
                <c:pt idx="43">
                  <c:v>61.2</c:v>
                </c:pt>
                <c:pt idx="44">
                  <c:v>63.2</c:v>
                </c:pt>
                <c:pt idx="45">
                  <c:v>65.2</c:v>
                </c:pt>
                <c:pt idx="46">
                  <c:v>67.2</c:v>
                </c:pt>
                <c:pt idx="47">
                  <c:v>69.2</c:v>
                </c:pt>
                <c:pt idx="48">
                  <c:v>71.2</c:v>
                </c:pt>
                <c:pt idx="49">
                  <c:v>73.2</c:v>
                </c:pt>
                <c:pt idx="50">
                  <c:v>75.2</c:v>
                </c:pt>
                <c:pt idx="51">
                  <c:v>77.2</c:v>
                </c:pt>
                <c:pt idx="52">
                  <c:v>79.2</c:v>
                </c:pt>
                <c:pt idx="53">
                  <c:v>81.2</c:v>
                </c:pt>
                <c:pt idx="54">
                  <c:v>83.2</c:v>
                </c:pt>
                <c:pt idx="55">
                  <c:v>85.2</c:v>
                </c:pt>
                <c:pt idx="56">
                  <c:v>87.2</c:v>
                </c:pt>
                <c:pt idx="57">
                  <c:v>89.2</c:v>
                </c:pt>
                <c:pt idx="58">
                  <c:v>91.2</c:v>
                </c:pt>
                <c:pt idx="59">
                  <c:v>93.2</c:v>
                </c:pt>
                <c:pt idx="60">
                  <c:v>95.2</c:v>
                </c:pt>
                <c:pt idx="61">
                  <c:v>97.2</c:v>
                </c:pt>
                <c:pt idx="62">
                  <c:v>99.2</c:v>
                </c:pt>
                <c:pt idx="63">
                  <c:v>101.2</c:v>
                </c:pt>
                <c:pt idx="64">
                  <c:v>103.2</c:v>
                </c:pt>
                <c:pt idx="65">
                  <c:v>105.2</c:v>
                </c:pt>
                <c:pt idx="66">
                  <c:v>107.2</c:v>
                </c:pt>
                <c:pt idx="67">
                  <c:v>109.2</c:v>
                </c:pt>
                <c:pt idx="68">
                  <c:v>111.2</c:v>
                </c:pt>
                <c:pt idx="69">
                  <c:v>113.2</c:v>
                </c:pt>
                <c:pt idx="70">
                  <c:v>115.2</c:v>
                </c:pt>
                <c:pt idx="71">
                  <c:v>117.2</c:v>
                </c:pt>
                <c:pt idx="72">
                  <c:v>119.2</c:v>
                </c:pt>
                <c:pt idx="73">
                  <c:v>121.2</c:v>
                </c:pt>
                <c:pt idx="74">
                  <c:v>123.2</c:v>
                </c:pt>
                <c:pt idx="75">
                  <c:v>125.2</c:v>
                </c:pt>
                <c:pt idx="76">
                  <c:v>127.2</c:v>
                </c:pt>
                <c:pt idx="77">
                  <c:v>129.19999999999999</c:v>
                </c:pt>
                <c:pt idx="78">
                  <c:v>131.19999999999999</c:v>
                </c:pt>
                <c:pt idx="79">
                  <c:v>133.19999999999999</c:v>
                </c:pt>
                <c:pt idx="80">
                  <c:v>135.19999999999999</c:v>
                </c:pt>
                <c:pt idx="81">
                  <c:v>137.19999999999999</c:v>
                </c:pt>
                <c:pt idx="82">
                  <c:v>139.19999999999999</c:v>
                </c:pt>
                <c:pt idx="83">
                  <c:v>141.19999999999999</c:v>
                </c:pt>
                <c:pt idx="84">
                  <c:v>143.19999999999999</c:v>
                </c:pt>
                <c:pt idx="85">
                  <c:v>145.19999999999999</c:v>
                </c:pt>
                <c:pt idx="86">
                  <c:v>147.19999999999999</c:v>
                </c:pt>
                <c:pt idx="87">
                  <c:v>149.19999999999999</c:v>
                </c:pt>
                <c:pt idx="88">
                  <c:v>151.19999999999999</c:v>
                </c:pt>
                <c:pt idx="89">
                  <c:v>153.19999999999999</c:v>
                </c:pt>
                <c:pt idx="90">
                  <c:v>155.19999999999999</c:v>
                </c:pt>
                <c:pt idx="91">
                  <c:v>157.19999999999999</c:v>
                </c:pt>
                <c:pt idx="92">
                  <c:v>159.19999999999999</c:v>
                </c:pt>
                <c:pt idx="93">
                  <c:v>161.19999999999999</c:v>
                </c:pt>
                <c:pt idx="94">
                  <c:v>163.19999999999999</c:v>
                </c:pt>
                <c:pt idx="95">
                  <c:v>165.2</c:v>
                </c:pt>
                <c:pt idx="96">
                  <c:v>167.2</c:v>
                </c:pt>
                <c:pt idx="97">
                  <c:v>169.2</c:v>
                </c:pt>
                <c:pt idx="98">
                  <c:v>171.2</c:v>
                </c:pt>
                <c:pt idx="99">
                  <c:v>173.2</c:v>
                </c:pt>
                <c:pt idx="100">
                  <c:v>175.2</c:v>
                </c:pt>
                <c:pt idx="101">
                  <c:v>177.2</c:v>
                </c:pt>
                <c:pt idx="102">
                  <c:v>179.2</c:v>
                </c:pt>
                <c:pt idx="103">
                  <c:v>181.2</c:v>
                </c:pt>
                <c:pt idx="104">
                  <c:v>183.2</c:v>
                </c:pt>
                <c:pt idx="105">
                  <c:v>185.2</c:v>
                </c:pt>
                <c:pt idx="106">
                  <c:v>187.2</c:v>
                </c:pt>
                <c:pt idx="107">
                  <c:v>189.2</c:v>
                </c:pt>
                <c:pt idx="108">
                  <c:v>191.2</c:v>
                </c:pt>
                <c:pt idx="109">
                  <c:v>193.2</c:v>
                </c:pt>
                <c:pt idx="110">
                  <c:v>195.2</c:v>
                </c:pt>
                <c:pt idx="111">
                  <c:v>197.2</c:v>
                </c:pt>
                <c:pt idx="112">
                  <c:v>199.2</c:v>
                </c:pt>
                <c:pt idx="113">
                  <c:v>201.2</c:v>
                </c:pt>
                <c:pt idx="114">
                  <c:v>203.2</c:v>
                </c:pt>
                <c:pt idx="115">
                  <c:v>205.2</c:v>
                </c:pt>
                <c:pt idx="116">
                  <c:v>207.2</c:v>
                </c:pt>
                <c:pt idx="117">
                  <c:v>209.2</c:v>
                </c:pt>
                <c:pt idx="118">
                  <c:v>211.2</c:v>
                </c:pt>
                <c:pt idx="119">
                  <c:v>213.2</c:v>
                </c:pt>
                <c:pt idx="120">
                  <c:v>215.2</c:v>
                </c:pt>
                <c:pt idx="121">
                  <c:v>217.2</c:v>
                </c:pt>
                <c:pt idx="122">
                  <c:v>219.2</c:v>
                </c:pt>
                <c:pt idx="123">
                  <c:v>221.2</c:v>
                </c:pt>
                <c:pt idx="124">
                  <c:v>223.2</c:v>
                </c:pt>
                <c:pt idx="125">
                  <c:v>225.2</c:v>
                </c:pt>
                <c:pt idx="126">
                  <c:v>227.2</c:v>
                </c:pt>
                <c:pt idx="127">
                  <c:v>229.2</c:v>
                </c:pt>
                <c:pt idx="128">
                  <c:v>231.2</c:v>
                </c:pt>
                <c:pt idx="129">
                  <c:v>233.2</c:v>
                </c:pt>
                <c:pt idx="130">
                  <c:v>235.2</c:v>
                </c:pt>
                <c:pt idx="131">
                  <c:v>237.2</c:v>
                </c:pt>
                <c:pt idx="132">
                  <c:v>239.2</c:v>
                </c:pt>
                <c:pt idx="133">
                  <c:v>241.2</c:v>
                </c:pt>
                <c:pt idx="134">
                  <c:v>243.2</c:v>
                </c:pt>
                <c:pt idx="135">
                  <c:v>245.2</c:v>
                </c:pt>
                <c:pt idx="136">
                  <c:v>247.2</c:v>
                </c:pt>
                <c:pt idx="137">
                  <c:v>249.2</c:v>
                </c:pt>
                <c:pt idx="138">
                  <c:v>251.2</c:v>
                </c:pt>
                <c:pt idx="139">
                  <c:v>253.2</c:v>
                </c:pt>
                <c:pt idx="140">
                  <c:v>255.2</c:v>
                </c:pt>
                <c:pt idx="141">
                  <c:v>257.2</c:v>
                </c:pt>
                <c:pt idx="142">
                  <c:v>259.2</c:v>
                </c:pt>
                <c:pt idx="143">
                  <c:v>261.2</c:v>
                </c:pt>
                <c:pt idx="144">
                  <c:v>263.2</c:v>
                </c:pt>
                <c:pt idx="145">
                  <c:v>265.2</c:v>
                </c:pt>
                <c:pt idx="146">
                  <c:v>267.2</c:v>
                </c:pt>
                <c:pt idx="147">
                  <c:v>269.2</c:v>
                </c:pt>
                <c:pt idx="148">
                  <c:v>271.2</c:v>
                </c:pt>
                <c:pt idx="149">
                  <c:v>273.2</c:v>
                </c:pt>
                <c:pt idx="150">
                  <c:v>274.2</c:v>
                </c:pt>
              </c:numCache>
            </c:numRef>
          </c:xVal>
          <c:yVal>
            <c:numRef>
              <c:f>N_解析結果!$S$3:$S$153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2.7690542655331393E-3</c:v>
                </c:pt>
                <c:pt idx="20">
                  <c:v>5.5298013682696778E-3</c:v>
                </c:pt>
                <c:pt idx="21">
                  <c:v>1.8718806835004017E-3</c:v>
                </c:pt>
                <c:pt idx="22">
                  <c:v>3.965285708243455E-3</c:v>
                </c:pt>
                <c:pt idx="23">
                  <c:v>5.2473578331852979E-3</c:v>
                </c:pt>
                <c:pt idx="24">
                  <c:v>2.6306015522564816E-3</c:v>
                </c:pt>
                <c:pt idx="25">
                  <c:v>7.2576912299623557E-3</c:v>
                </c:pt>
                <c:pt idx="26">
                  <c:v>9.3067913864568787E-3</c:v>
                </c:pt>
                <c:pt idx="27">
                  <c:v>3.2951745759844352E-3</c:v>
                </c:pt>
                <c:pt idx="28">
                  <c:v>2.4423058622002284E-3</c:v>
                </c:pt>
                <c:pt idx="29">
                  <c:v>4.6880088715476036E-3</c:v>
                </c:pt>
                <c:pt idx="30">
                  <c:v>8.4456155098760739E-4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5.5381085310662779E-6</c:v>
                </c:pt>
                <c:pt idx="61">
                  <c:v>1.401141458359768E-3</c:v>
                </c:pt>
                <c:pt idx="62">
                  <c:v>3.5443894598824175E-3</c:v>
                </c:pt>
                <c:pt idx="63">
                  <c:v>5.9451595080996476E-3</c:v>
                </c:pt>
                <c:pt idx="64">
                  <c:v>2.9130450873408619E-3</c:v>
                </c:pt>
                <c:pt idx="65">
                  <c:v>1.3153007761282408E-3</c:v>
                </c:pt>
                <c:pt idx="66">
                  <c:v>1.2903792877384428E-3</c:v>
                </c:pt>
                <c:pt idx="67">
                  <c:v>1.9937190711838599E-4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</c:numCache>
            </c:numRef>
          </c:yVal>
          <c:smooth val="0"/>
        </c:ser>
        <c:ser>
          <c:idx val="5"/>
          <c:order val="3"/>
          <c:tx>
            <c:strRef>
              <c:f>N_解析結果!$T$2</c:f>
              <c:strCache>
                <c:ptCount val="1"/>
                <c:pt idx="0">
                  <c:v>N2C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4"/>
            <c:spPr>
              <a:noFill/>
              <a:ln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N_解析結果!$AA$3:$AA$153</c:f>
                <c:numCache>
                  <c:formatCode>General</c:formatCode>
                  <c:ptCount val="15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5.8180037200204843E-2</c:v>
                  </c:pt>
                  <c:pt idx="15">
                    <c:v>6.6781001227808015E-2</c:v>
                  </c:pt>
                  <c:pt idx="16">
                    <c:v>7.7371616034266427E-2</c:v>
                  </c:pt>
                  <c:pt idx="17">
                    <c:v>7.7940133666506137E-2</c:v>
                  </c:pt>
                  <c:pt idx="18">
                    <c:v>0.1002923478587094</c:v>
                  </c:pt>
                  <c:pt idx="19">
                    <c:v>9.8581603863740874E-2</c:v>
                  </c:pt>
                  <c:pt idx="20">
                    <c:v>0.11567831723571738</c:v>
                  </c:pt>
                  <c:pt idx="21">
                    <c:v>0.11649779474736018</c:v>
                  </c:pt>
                  <c:pt idx="22">
                    <c:v>0.11508695438773801</c:v>
                  </c:pt>
                  <c:pt idx="23">
                    <c:v>4.6125408856767754E-2</c:v>
                  </c:pt>
                  <c:pt idx="24">
                    <c:v>5.2101296717273683E-2</c:v>
                  </c:pt>
                  <c:pt idx="25">
                    <c:v>2.5043299847433188E-2</c:v>
                  </c:pt>
                  <c:pt idx="26">
                    <c:v>6.1547600895449063E-2</c:v>
                  </c:pt>
                  <c:pt idx="27">
                    <c:v>2.8906711222762931E-2</c:v>
                  </c:pt>
                  <c:pt idx="28">
                    <c:v>4.8703319579075151E-2</c:v>
                  </c:pt>
                  <c:pt idx="29">
                    <c:v>3.8461645584583357E-2</c:v>
                  </c:pt>
                  <c:pt idx="30">
                    <c:v>4.8200032850080142E-2</c:v>
                  </c:pt>
                  <c:pt idx="31">
                    <c:v>9.3282127994347458E-2</c:v>
                  </c:pt>
                  <c:pt idx="32">
                    <c:v>2.3070765980485824E-2</c:v>
                  </c:pt>
                  <c:pt idx="33">
                    <c:v>4.7380438096374614E-2</c:v>
                  </c:pt>
                  <c:pt idx="34">
                    <c:v>2.1018116574307456E-2</c:v>
                  </c:pt>
                  <c:pt idx="35">
                    <c:v>1.1304668887988888E-2</c:v>
                  </c:pt>
                  <c:pt idx="36">
                    <c:v>2.7978241361842057E-2</c:v>
                  </c:pt>
                  <c:pt idx="37">
                    <c:v>1.4171058083258047E-2</c:v>
                  </c:pt>
                  <c:pt idx="38">
                    <c:v>1.9628761610415522E-2</c:v>
                  </c:pt>
                  <c:pt idx="39">
                    <c:v>1.5820055063866682E-5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  <c:pt idx="138">
                    <c:v>0</c:v>
                  </c:pt>
                  <c:pt idx="139">
                    <c:v>0</c:v>
                  </c:pt>
                  <c:pt idx="140">
                    <c:v>0</c:v>
                  </c:pt>
                  <c:pt idx="141">
                    <c:v>0</c:v>
                  </c:pt>
                  <c:pt idx="142">
                    <c:v>0</c:v>
                  </c:pt>
                  <c:pt idx="143">
                    <c:v>0</c:v>
                  </c:pt>
                  <c:pt idx="144">
                    <c:v>0</c:v>
                  </c:pt>
                  <c:pt idx="145">
                    <c:v>0</c:v>
                  </c:pt>
                  <c:pt idx="146">
                    <c:v>0</c:v>
                  </c:pt>
                  <c:pt idx="147">
                    <c:v>0</c:v>
                  </c:pt>
                  <c:pt idx="148">
                    <c:v>0</c:v>
                  </c:pt>
                  <c:pt idx="149">
                    <c:v>0</c:v>
                  </c:pt>
                  <c:pt idx="150">
                    <c:v>0</c:v>
                  </c:pt>
                </c:numCache>
              </c:numRef>
            </c:plus>
            <c:minus>
              <c:numRef>
                <c:f>N_解析結果!$AA$3:$AA$140</c:f>
                <c:numCache>
                  <c:formatCode>General</c:formatCode>
                  <c:ptCount val="138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5.8180037200204843E-2</c:v>
                  </c:pt>
                  <c:pt idx="15">
                    <c:v>6.6781001227808015E-2</c:v>
                  </c:pt>
                  <c:pt idx="16">
                    <c:v>7.7371616034266427E-2</c:v>
                  </c:pt>
                  <c:pt idx="17">
                    <c:v>7.7940133666506137E-2</c:v>
                  </c:pt>
                  <c:pt idx="18">
                    <c:v>0.1002923478587094</c:v>
                  </c:pt>
                  <c:pt idx="19">
                    <c:v>9.8581603863740874E-2</c:v>
                  </c:pt>
                  <c:pt idx="20">
                    <c:v>0.11567831723571738</c:v>
                  </c:pt>
                  <c:pt idx="21">
                    <c:v>0.11649779474736018</c:v>
                  </c:pt>
                  <c:pt idx="22">
                    <c:v>0.11508695438773801</c:v>
                  </c:pt>
                  <c:pt idx="23">
                    <c:v>4.6125408856767754E-2</c:v>
                  </c:pt>
                  <c:pt idx="24">
                    <c:v>5.2101296717273683E-2</c:v>
                  </c:pt>
                  <c:pt idx="25">
                    <c:v>2.5043299847433188E-2</c:v>
                  </c:pt>
                  <c:pt idx="26">
                    <c:v>6.1547600895449063E-2</c:v>
                  </c:pt>
                  <c:pt idx="27">
                    <c:v>2.8906711222762931E-2</c:v>
                  </c:pt>
                  <c:pt idx="28">
                    <c:v>4.8703319579075151E-2</c:v>
                  </c:pt>
                  <c:pt idx="29">
                    <c:v>3.8461645584583357E-2</c:v>
                  </c:pt>
                  <c:pt idx="30">
                    <c:v>4.8200032850080142E-2</c:v>
                  </c:pt>
                  <c:pt idx="31">
                    <c:v>9.3282127994347458E-2</c:v>
                  </c:pt>
                  <c:pt idx="32">
                    <c:v>2.3070765980485824E-2</c:v>
                  </c:pt>
                  <c:pt idx="33">
                    <c:v>4.7380438096374614E-2</c:v>
                  </c:pt>
                  <c:pt idx="34">
                    <c:v>2.1018116574307456E-2</c:v>
                  </c:pt>
                  <c:pt idx="35">
                    <c:v>1.1304668887988888E-2</c:v>
                  </c:pt>
                  <c:pt idx="36">
                    <c:v>2.7978241361842057E-2</c:v>
                  </c:pt>
                  <c:pt idx="37">
                    <c:v>1.4171058083258047E-2</c:v>
                  </c:pt>
                  <c:pt idx="38">
                    <c:v>1.9628761610415522E-2</c:v>
                  </c:pt>
                  <c:pt idx="39">
                    <c:v>1.5820055063866682E-5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</c:v>
                  </c:pt>
                  <c:pt idx="115">
                    <c:v>0</c:v>
                  </c:pt>
                  <c:pt idx="116">
                    <c:v>0</c:v>
                  </c:pt>
                  <c:pt idx="117">
                    <c:v>0</c:v>
                  </c:pt>
                  <c:pt idx="118">
                    <c:v>0</c:v>
                  </c:pt>
                  <c:pt idx="119">
                    <c:v>0</c:v>
                  </c:pt>
                  <c:pt idx="120">
                    <c:v>0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</c:v>
                  </c:pt>
                  <c:pt idx="124">
                    <c:v>0</c:v>
                  </c:pt>
                  <c:pt idx="125">
                    <c:v>0</c:v>
                  </c:pt>
                  <c:pt idx="126">
                    <c:v>0</c:v>
                  </c:pt>
                  <c:pt idx="127">
                    <c:v>0</c:v>
                  </c:pt>
                  <c:pt idx="128">
                    <c:v>0</c:v>
                  </c:pt>
                  <c:pt idx="129">
                    <c:v>0</c:v>
                  </c:pt>
                  <c:pt idx="130">
                    <c:v>0</c:v>
                  </c:pt>
                  <c:pt idx="131">
                    <c:v>0</c:v>
                  </c:pt>
                  <c:pt idx="132">
                    <c:v>0</c:v>
                  </c:pt>
                  <c:pt idx="133">
                    <c:v>0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</c:v>
                  </c:pt>
                </c:numCache>
              </c:numRef>
            </c:minus>
            <c:spPr>
              <a:ln>
                <a:solidFill>
                  <a:srgbClr val="C0000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ln>
                <a:noFill/>
              </a:ln>
            </c:spPr>
          </c:errBars>
          <c:xVal>
            <c:numRef>
              <c:f>N_解析結果!$O$3:$O$153</c:f>
              <c:numCache>
                <c:formatCode>General</c:formatCode>
                <c:ptCount val="151"/>
                <c:pt idx="0">
                  <c:v>-24.8</c:v>
                </c:pt>
                <c:pt idx="1">
                  <c:v>-22.8</c:v>
                </c:pt>
                <c:pt idx="2">
                  <c:v>-20.8</c:v>
                </c:pt>
                <c:pt idx="3">
                  <c:v>-18.8</c:v>
                </c:pt>
                <c:pt idx="4">
                  <c:v>-16.8</c:v>
                </c:pt>
                <c:pt idx="5">
                  <c:v>-14.8</c:v>
                </c:pt>
                <c:pt idx="6">
                  <c:v>-12.8</c:v>
                </c:pt>
                <c:pt idx="7">
                  <c:v>-10.8</c:v>
                </c:pt>
                <c:pt idx="8">
                  <c:v>-8.8000000000000007</c:v>
                </c:pt>
                <c:pt idx="9">
                  <c:v>-6.8000000000000007</c:v>
                </c:pt>
                <c:pt idx="10">
                  <c:v>-4.8000000000000007</c:v>
                </c:pt>
                <c:pt idx="11">
                  <c:v>-2.8000000000000007</c:v>
                </c:pt>
                <c:pt idx="12">
                  <c:v>-0.80000000000000071</c:v>
                </c:pt>
                <c:pt idx="13">
                  <c:v>1.1999999999999993</c:v>
                </c:pt>
                <c:pt idx="14">
                  <c:v>3.1999999999999993</c:v>
                </c:pt>
                <c:pt idx="15">
                  <c:v>5.1999999999999993</c:v>
                </c:pt>
                <c:pt idx="16">
                  <c:v>7.1999999999999993</c:v>
                </c:pt>
                <c:pt idx="17">
                  <c:v>9.1999999999999993</c:v>
                </c:pt>
                <c:pt idx="18">
                  <c:v>11.2</c:v>
                </c:pt>
                <c:pt idx="19">
                  <c:v>13.2</c:v>
                </c:pt>
                <c:pt idx="20">
                  <c:v>15.2</c:v>
                </c:pt>
                <c:pt idx="21">
                  <c:v>17.2</c:v>
                </c:pt>
                <c:pt idx="22">
                  <c:v>19.2</c:v>
                </c:pt>
                <c:pt idx="23">
                  <c:v>21.2</c:v>
                </c:pt>
                <c:pt idx="24">
                  <c:v>23.2</c:v>
                </c:pt>
                <c:pt idx="25">
                  <c:v>25.2</c:v>
                </c:pt>
                <c:pt idx="26">
                  <c:v>27.2</c:v>
                </c:pt>
                <c:pt idx="27">
                  <c:v>29.2</c:v>
                </c:pt>
                <c:pt idx="28">
                  <c:v>31.2</c:v>
                </c:pt>
                <c:pt idx="29">
                  <c:v>33.200000000000003</c:v>
                </c:pt>
                <c:pt idx="30">
                  <c:v>35.200000000000003</c:v>
                </c:pt>
                <c:pt idx="31">
                  <c:v>37.200000000000003</c:v>
                </c:pt>
                <c:pt idx="32">
                  <c:v>39.200000000000003</c:v>
                </c:pt>
                <c:pt idx="33">
                  <c:v>41.2</c:v>
                </c:pt>
                <c:pt idx="34">
                  <c:v>43.2</c:v>
                </c:pt>
                <c:pt idx="35">
                  <c:v>45.2</c:v>
                </c:pt>
                <c:pt idx="36">
                  <c:v>47.2</c:v>
                </c:pt>
                <c:pt idx="37">
                  <c:v>49.2</c:v>
                </c:pt>
                <c:pt idx="38">
                  <c:v>51.2</c:v>
                </c:pt>
                <c:pt idx="39">
                  <c:v>53.2</c:v>
                </c:pt>
                <c:pt idx="40">
                  <c:v>55.2</c:v>
                </c:pt>
                <c:pt idx="41">
                  <c:v>57.2</c:v>
                </c:pt>
                <c:pt idx="42">
                  <c:v>59.2</c:v>
                </c:pt>
                <c:pt idx="43">
                  <c:v>61.2</c:v>
                </c:pt>
                <c:pt idx="44">
                  <c:v>63.2</c:v>
                </c:pt>
                <c:pt idx="45">
                  <c:v>65.2</c:v>
                </c:pt>
                <c:pt idx="46">
                  <c:v>67.2</c:v>
                </c:pt>
                <c:pt idx="47">
                  <c:v>69.2</c:v>
                </c:pt>
                <c:pt idx="48">
                  <c:v>71.2</c:v>
                </c:pt>
                <c:pt idx="49">
                  <c:v>73.2</c:v>
                </c:pt>
                <c:pt idx="50">
                  <c:v>75.2</c:v>
                </c:pt>
                <c:pt idx="51">
                  <c:v>77.2</c:v>
                </c:pt>
                <c:pt idx="52">
                  <c:v>79.2</c:v>
                </c:pt>
                <c:pt idx="53">
                  <c:v>81.2</c:v>
                </c:pt>
                <c:pt idx="54">
                  <c:v>83.2</c:v>
                </c:pt>
                <c:pt idx="55">
                  <c:v>85.2</c:v>
                </c:pt>
                <c:pt idx="56">
                  <c:v>87.2</c:v>
                </c:pt>
                <c:pt idx="57">
                  <c:v>89.2</c:v>
                </c:pt>
                <c:pt idx="58">
                  <c:v>91.2</c:v>
                </c:pt>
                <c:pt idx="59">
                  <c:v>93.2</c:v>
                </c:pt>
                <c:pt idx="60">
                  <c:v>95.2</c:v>
                </c:pt>
                <c:pt idx="61">
                  <c:v>97.2</c:v>
                </c:pt>
                <c:pt idx="62">
                  <c:v>99.2</c:v>
                </c:pt>
                <c:pt idx="63">
                  <c:v>101.2</c:v>
                </c:pt>
                <c:pt idx="64">
                  <c:v>103.2</c:v>
                </c:pt>
                <c:pt idx="65">
                  <c:v>105.2</c:v>
                </c:pt>
                <c:pt idx="66">
                  <c:v>107.2</c:v>
                </c:pt>
                <c:pt idx="67">
                  <c:v>109.2</c:v>
                </c:pt>
                <c:pt idx="68">
                  <c:v>111.2</c:v>
                </c:pt>
                <c:pt idx="69">
                  <c:v>113.2</c:v>
                </c:pt>
                <c:pt idx="70">
                  <c:v>115.2</c:v>
                </c:pt>
                <c:pt idx="71">
                  <c:v>117.2</c:v>
                </c:pt>
                <c:pt idx="72">
                  <c:v>119.2</c:v>
                </c:pt>
                <c:pt idx="73">
                  <c:v>121.2</c:v>
                </c:pt>
                <c:pt idx="74">
                  <c:v>123.2</c:v>
                </c:pt>
                <c:pt idx="75">
                  <c:v>125.2</c:v>
                </c:pt>
                <c:pt idx="76">
                  <c:v>127.2</c:v>
                </c:pt>
                <c:pt idx="77">
                  <c:v>129.19999999999999</c:v>
                </c:pt>
                <c:pt idx="78">
                  <c:v>131.19999999999999</c:v>
                </c:pt>
                <c:pt idx="79">
                  <c:v>133.19999999999999</c:v>
                </c:pt>
                <c:pt idx="80">
                  <c:v>135.19999999999999</c:v>
                </c:pt>
                <c:pt idx="81">
                  <c:v>137.19999999999999</c:v>
                </c:pt>
                <c:pt idx="82">
                  <c:v>139.19999999999999</c:v>
                </c:pt>
                <c:pt idx="83">
                  <c:v>141.19999999999999</c:v>
                </c:pt>
                <c:pt idx="84">
                  <c:v>143.19999999999999</c:v>
                </c:pt>
                <c:pt idx="85">
                  <c:v>145.19999999999999</c:v>
                </c:pt>
                <c:pt idx="86">
                  <c:v>147.19999999999999</c:v>
                </c:pt>
                <c:pt idx="87">
                  <c:v>149.19999999999999</c:v>
                </c:pt>
                <c:pt idx="88">
                  <c:v>151.19999999999999</c:v>
                </c:pt>
                <c:pt idx="89">
                  <c:v>153.19999999999999</c:v>
                </c:pt>
                <c:pt idx="90">
                  <c:v>155.19999999999999</c:v>
                </c:pt>
                <c:pt idx="91">
                  <c:v>157.19999999999999</c:v>
                </c:pt>
                <c:pt idx="92">
                  <c:v>159.19999999999999</c:v>
                </c:pt>
                <c:pt idx="93">
                  <c:v>161.19999999999999</c:v>
                </c:pt>
                <c:pt idx="94">
                  <c:v>163.19999999999999</c:v>
                </c:pt>
                <c:pt idx="95">
                  <c:v>165.2</c:v>
                </c:pt>
                <c:pt idx="96">
                  <c:v>167.2</c:v>
                </c:pt>
                <c:pt idx="97">
                  <c:v>169.2</c:v>
                </c:pt>
                <c:pt idx="98">
                  <c:v>171.2</c:v>
                </c:pt>
                <c:pt idx="99">
                  <c:v>173.2</c:v>
                </c:pt>
                <c:pt idx="100">
                  <c:v>175.2</c:v>
                </c:pt>
                <c:pt idx="101">
                  <c:v>177.2</c:v>
                </c:pt>
                <c:pt idx="102">
                  <c:v>179.2</c:v>
                </c:pt>
                <c:pt idx="103">
                  <c:v>181.2</c:v>
                </c:pt>
                <c:pt idx="104">
                  <c:v>183.2</c:v>
                </c:pt>
                <c:pt idx="105">
                  <c:v>185.2</c:v>
                </c:pt>
                <c:pt idx="106">
                  <c:v>187.2</c:v>
                </c:pt>
                <c:pt idx="107">
                  <c:v>189.2</c:v>
                </c:pt>
                <c:pt idx="108">
                  <c:v>191.2</c:v>
                </c:pt>
                <c:pt idx="109">
                  <c:v>193.2</c:v>
                </c:pt>
                <c:pt idx="110">
                  <c:v>195.2</c:v>
                </c:pt>
                <c:pt idx="111">
                  <c:v>197.2</c:v>
                </c:pt>
                <c:pt idx="112">
                  <c:v>199.2</c:v>
                </c:pt>
                <c:pt idx="113">
                  <c:v>201.2</c:v>
                </c:pt>
                <c:pt idx="114">
                  <c:v>203.2</c:v>
                </c:pt>
                <c:pt idx="115">
                  <c:v>205.2</c:v>
                </c:pt>
                <c:pt idx="116">
                  <c:v>207.2</c:v>
                </c:pt>
                <c:pt idx="117">
                  <c:v>209.2</c:v>
                </c:pt>
                <c:pt idx="118">
                  <c:v>211.2</c:v>
                </c:pt>
                <c:pt idx="119">
                  <c:v>213.2</c:v>
                </c:pt>
                <c:pt idx="120">
                  <c:v>215.2</c:v>
                </c:pt>
                <c:pt idx="121">
                  <c:v>217.2</c:v>
                </c:pt>
                <c:pt idx="122">
                  <c:v>219.2</c:v>
                </c:pt>
                <c:pt idx="123">
                  <c:v>221.2</c:v>
                </c:pt>
                <c:pt idx="124">
                  <c:v>223.2</c:v>
                </c:pt>
                <c:pt idx="125">
                  <c:v>225.2</c:v>
                </c:pt>
                <c:pt idx="126">
                  <c:v>227.2</c:v>
                </c:pt>
                <c:pt idx="127">
                  <c:v>229.2</c:v>
                </c:pt>
                <c:pt idx="128">
                  <c:v>231.2</c:v>
                </c:pt>
                <c:pt idx="129">
                  <c:v>233.2</c:v>
                </c:pt>
                <c:pt idx="130">
                  <c:v>235.2</c:v>
                </c:pt>
                <c:pt idx="131">
                  <c:v>237.2</c:v>
                </c:pt>
                <c:pt idx="132">
                  <c:v>239.2</c:v>
                </c:pt>
                <c:pt idx="133">
                  <c:v>241.2</c:v>
                </c:pt>
                <c:pt idx="134">
                  <c:v>243.2</c:v>
                </c:pt>
                <c:pt idx="135">
                  <c:v>245.2</c:v>
                </c:pt>
                <c:pt idx="136">
                  <c:v>247.2</c:v>
                </c:pt>
                <c:pt idx="137">
                  <c:v>249.2</c:v>
                </c:pt>
                <c:pt idx="138">
                  <c:v>251.2</c:v>
                </c:pt>
                <c:pt idx="139">
                  <c:v>253.2</c:v>
                </c:pt>
                <c:pt idx="140">
                  <c:v>255.2</c:v>
                </c:pt>
                <c:pt idx="141">
                  <c:v>257.2</c:v>
                </c:pt>
                <c:pt idx="142">
                  <c:v>259.2</c:v>
                </c:pt>
                <c:pt idx="143">
                  <c:v>261.2</c:v>
                </c:pt>
                <c:pt idx="144">
                  <c:v>263.2</c:v>
                </c:pt>
                <c:pt idx="145">
                  <c:v>265.2</c:v>
                </c:pt>
                <c:pt idx="146">
                  <c:v>267.2</c:v>
                </c:pt>
                <c:pt idx="147">
                  <c:v>269.2</c:v>
                </c:pt>
                <c:pt idx="148">
                  <c:v>271.2</c:v>
                </c:pt>
                <c:pt idx="149">
                  <c:v>273.2</c:v>
                </c:pt>
                <c:pt idx="150">
                  <c:v>274.2</c:v>
                </c:pt>
              </c:numCache>
            </c:numRef>
          </c:xVal>
          <c:yVal>
            <c:numRef>
              <c:f>N_解析結果!$T$3:$T$153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6.7596433669585079E-2</c:v>
                </c:pt>
                <c:pt idx="15">
                  <c:v>0.10708013576957238</c:v>
                </c:pt>
                <c:pt idx="16">
                  <c:v>0.47084629448991255</c:v>
                </c:pt>
                <c:pt idx="17">
                  <c:v>0.63937582635452361</c:v>
                </c:pt>
                <c:pt idx="18">
                  <c:v>0.65813163383453877</c:v>
                </c:pt>
                <c:pt idx="19">
                  <c:v>0.4698672441367423</c:v>
                </c:pt>
                <c:pt idx="20">
                  <c:v>0.48016825249545331</c:v>
                </c:pt>
                <c:pt idx="21">
                  <c:v>0.43459345855538628</c:v>
                </c:pt>
                <c:pt idx="22">
                  <c:v>0.26201485415873615</c:v>
                </c:pt>
                <c:pt idx="23">
                  <c:v>0.12080082714757012</c:v>
                </c:pt>
                <c:pt idx="24">
                  <c:v>8.1380063998857999E-2</c:v>
                </c:pt>
                <c:pt idx="25">
                  <c:v>3.5189866979655711E-2</c:v>
                </c:pt>
                <c:pt idx="26">
                  <c:v>6.3239659597978254E-2</c:v>
                </c:pt>
                <c:pt idx="27">
                  <c:v>7.0435679693778286E-2</c:v>
                </c:pt>
                <c:pt idx="28">
                  <c:v>7.8855512731040897E-2</c:v>
                </c:pt>
                <c:pt idx="29">
                  <c:v>6.4708235127733368E-2</c:v>
                </c:pt>
                <c:pt idx="30">
                  <c:v>6.4316614986465334E-2</c:v>
                </c:pt>
                <c:pt idx="31">
                  <c:v>7.0030073118893532E-2</c:v>
                </c:pt>
                <c:pt idx="32">
                  <c:v>1.8741821046398512E-2</c:v>
                </c:pt>
                <c:pt idx="33">
                  <c:v>2.8455399193207286E-2</c:v>
                </c:pt>
                <c:pt idx="34">
                  <c:v>1.5902575022205306E-2</c:v>
                </c:pt>
                <c:pt idx="35">
                  <c:v>6.0840986232711582E-3</c:v>
                </c:pt>
                <c:pt idx="36">
                  <c:v>1.8000540064712602E-2</c:v>
                </c:pt>
                <c:pt idx="37">
                  <c:v>9.7415510140422129E-3</c:v>
                </c:pt>
                <c:pt idx="38">
                  <c:v>1.4231196205007825E-2</c:v>
                </c:pt>
                <c:pt idx="39">
                  <c:v>6.9932168083576531E-6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561072"/>
        <c:axId val="187561632"/>
      </c:scatterChart>
      <c:valAx>
        <c:axId val="187561072"/>
        <c:scaling>
          <c:orientation val="minMax"/>
          <c:max val="80"/>
          <c:min val="0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187561632"/>
        <c:crosses val="autoZero"/>
        <c:crossBetween val="midCat"/>
        <c:majorUnit val="10"/>
      </c:valAx>
      <c:valAx>
        <c:axId val="187561632"/>
        <c:scaling>
          <c:orientation val="minMax"/>
          <c:max val="2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187561072"/>
        <c:crosses val="autoZero"/>
        <c:crossBetween val="midCat"/>
        <c:majorUnit val="0.5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 b="0"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896867167252933E-2"/>
          <c:y val="2.224566796595745E-2"/>
          <c:w val="0.88439099267247234"/>
          <c:h val="0.90922824002879166"/>
        </c:manualLayout>
      </c:layout>
      <c:scatterChart>
        <c:scatterStyle val="lineMarker"/>
        <c:varyColors val="0"/>
        <c:ser>
          <c:idx val="0"/>
          <c:order val="0"/>
          <c:tx>
            <c:strRef>
              <c:f>graph!$B$3</c:f>
              <c:strCache>
                <c:ptCount val="1"/>
                <c:pt idx="0">
                  <c:v>NaPC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4"/>
            <c:spPr>
              <a:pattFill prst="pct5">
                <a:fgClr>
                  <a:srgbClr val="92D050"/>
                </a:fgClr>
                <a:bgClr>
                  <a:schemeClr val="bg1"/>
                </a:bgClr>
              </a:pattFill>
              <a:ln w="9525">
                <a:solidFill>
                  <a:srgbClr val="92D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graph!$V$4:$V$44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1.9E-2</c:v>
                  </c:pt>
                  <c:pt idx="5">
                    <c:v>3.7999999999999999E-2</c:v>
                  </c:pt>
                  <c:pt idx="6">
                    <c:v>4.2000000000000003E-2</c:v>
                  </c:pt>
                  <c:pt idx="7">
                    <c:v>2.1999999999999999E-2</c:v>
                  </c:pt>
                  <c:pt idx="8">
                    <c:v>4.8000000000000001E-2</c:v>
                  </c:pt>
                  <c:pt idx="9">
                    <c:v>4.5999999999999999E-2</c:v>
                  </c:pt>
                  <c:pt idx="10">
                    <c:v>5.0999999999999997E-2</c:v>
                  </c:pt>
                  <c:pt idx="11">
                    <c:v>4.3999999999999997E-2</c:v>
                  </c:pt>
                  <c:pt idx="12">
                    <c:v>3.5999999999999997E-2</c:v>
                  </c:pt>
                  <c:pt idx="13">
                    <c:v>3.2000000000000001E-2</c:v>
                  </c:pt>
                  <c:pt idx="14">
                    <c:v>1.7999999999999999E-2</c:v>
                  </c:pt>
                  <c:pt idx="15">
                    <c:v>1.9E-2</c:v>
                  </c:pt>
                  <c:pt idx="16">
                    <c:v>2.5000000000000001E-2</c:v>
                  </c:pt>
                  <c:pt idx="17">
                    <c:v>1.2E-2</c:v>
                  </c:pt>
                  <c:pt idx="18">
                    <c:v>1E-3</c:v>
                  </c:pt>
                  <c:pt idx="19">
                    <c:v>1.2E-2</c:v>
                  </c:pt>
                  <c:pt idx="20">
                    <c:v>2E-3</c:v>
                  </c:pt>
                  <c:pt idx="21">
                    <c:v>0</c:v>
                  </c:pt>
                  <c:pt idx="22">
                    <c:v>2E-3</c:v>
                  </c:pt>
                  <c:pt idx="23">
                    <c:v>1.0999999999999999E-2</c:v>
                  </c:pt>
                  <c:pt idx="24">
                    <c:v>6.0000000000000001E-3</c:v>
                  </c:pt>
                  <c:pt idx="25">
                    <c:v>4.0000000000000001E-3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1E-3</c:v>
                  </c:pt>
                  <c:pt idx="32">
                    <c:v>5.0000000000000001E-3</c:v>
                  </c:pt>
                  <c:pt idx="33">
                    <c:v>6.0000000000000001E-3</c:v>
                  </c:pt>
                  <c:pt idx="34">
                    <c:v>3.0000000000000001E-3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plus>
            <c:minus>
              <c:numRef>
                <c:f>graph!$V$4:$V$44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1.9E-2</c:v>
                  </c:pt>
                  <c:pt idx="5">
                    <c:v>3.7999999999999999E-2</c:v>
                  </c:pt>
                  <c:pt idx="6">
                    <c:v>4.2000000000000003E-2</c:v>
                  </c:pt>
                  <c:pt idx="7">
                    <c:v>2.1999999999999999E-2</c:v>
                  </c:pt>
                  <c:pt idx="8">
                    <c:v>4.8000000000000001E-2</c:v>
                  </c:pt>
                  <c:pt idx="9">
                    <c:v>4.5999999999999999E-2</c:v>
                  </c:pt>
                  <c:pt idx="10">
                    <c:v>5.0999999999999997E-2</c:v>
                  </c:pt>
                  <c:pt idx="11">
                    <c:v>4.3999999999999997E-2</c:v>
                  </c:pt>
                  <c:pt idx="12">
                    <c:v>3.5999999999999997E-2</c:v>
                  </c:pt>
                  <c:pt idx="13">
                    <c:v>3.2000000000000001E-2</c:v>
                  </c:pt>
                  <c:pt idx="14">
                    <c:v>1.7999999999999999E-2</c:v>
                  </c:pt>
                  <c:pt idx="15">
                    <c:v>1.9E-2</c:v>
                  </c:pt>
                  <c:pt idx="16">
                    <c:v>2.5000000000000001E-2</c:v>
                  </c:pt>
                  <c:pt idx="17">
                    <c:v>1.2E-2</c:v>
                  </c:pt>
                  <c:pt idx="18">
                    <c:v>1E-3</c:v>
                  </c:pt>
                  <c:pt idx="19">
                    <c:v>1.2E-2</c:v>
                  </c:pt>
                  <c:pt idx="20">
                    <c:v>2E-3</c:v>
                  </c:pt>
                  <c:pt idx="21">
                    <c:v>0</c:v>
                  </c:pt>
                  <c:pt idx="22">
                    <c:v>2E-3</c:v>
                  </c:pt>
                  <c:pt idx="23">
                    <c:v>1.0999999999999999E-2</c:v>
                  </c:pt>
                  <c:pt idx="24">
                    <c:v>6.0000000000000001E-3</c:v>
                  </c:pt>
                  <c:pt idx="25">
                    <c:v>4.0000000000000001E-3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1E-3</c:v>
                  </c:pt>
                  <c:pt idx="32">
                    <c:v>5.0000000000000001E-3</c:v>
                  </c:pt>
                  <c:pt idx="33">
                    <c:v>6.0000000000000001E-3</c:v>
                  </c:pt>
                  <c:pt idx="34">
                    <c:v>3.0000000000000001E-3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92D050"/>
                </a:solidFill>
                <a:round/>
              </a:ln>
              <a:effectLst/>
            </c:spPr>
          </c:errBars>
          <c:xVal>
            <c:numRef>
              <c:f>graph!$A$4:$A$44</c:f>
              <c:numCache>
                <c:formatCode>0.000_);[Red]\(0.000\)</c:formatCode>
                <c:ptCount val="41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</c:numCache>
            </c:numRef>
          </c:xVal>
          <c:yVal>
            <c:numRef>
              <c:f>graph!$B$4:$B$44</c:f>
              <c:numCache>
                <c:formatCode>0.000_);[Red]\(0.000\)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2.5999999999999999E-2</c:v>
                </c:pt>
                <c:pt idx="5">
                  <c:v>0.12</c:v>
                </c:pt>
                <c:pt idx="6">
                  <c:v>8.5000000000000006E-2</c:v>
                </c:pt>
                <c:pt idx="7">
                  <c:v>5.7000000000000002E-2</c:v>
                </c:pt>
                <c:pt idx="8">
                  <c:v>8.5999999999999993E-2</c:v>
                </c:pt>
                <c:pt idx="9">
                  <c:v>0.10199999999999999</c:v>
                </c:pt>
                <c:pt idx="10">
                  <c:v>8.7999999999999995E-2</c:v>
                </c:pt>
                <c:pt idx="11">
                  <c:v>8.1000000000000003E-2</c:v>
                </c:pt>
                <c:pt idx="12">
                  <c:v>5.5E-2</c:v>
                </c:pt>
                <c:pt idx="13">
                  <c:v>4.4999999999999998E-2</c:v>
                </c:pt>
                <c:pt idx="14">
                  <c:v>1.6E-2</c:v>
                </c:pt>
                <c:pt idx="15">
                  <c:v>1.6E-2</c:v>
                </c:pt>
                <c:pt idx="16">
                  <c:v>2.5999999999999999E-2</c:v>
                </c:pt>
                <c:pt idx="17">
                  <c:v>7.0000000000000001E-3</c:v>
                </c:pt>
                <c:pt idx="18">
                  <c:v>1E-3</c:v>
                </c:pt>
                <c:pt idx="19">
                  <c:v>7.0000000000000001E-3</c:v>
                </c:pt>
                <c:pt idx="20">
                  <c:v>1E-3</c:v>
                </c:pt>
                <c:pt idx="21">
                  <c:v>0</c:v>
                </c:pt>
                <c:pt idx="22">
                  <c:v>1E-3</c:v>
                </c:pt>
                <c:pt idx="23">
                  <c:v>8.9999999999999993E-3</c:v>
                </c:pt>
                <c:pt idx="24">
                  <c:v>5.0000000000000001E-3</c:v>
                </c:pt>
                <c:pt idx="25">
                  <c:v>2E-3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1E-3</c:v>
                </c:pt>
                <c:pt idx="32">
                  <c:v>3.0000000000000001E-3</c:v>
                </c:pt>
                <c:pt idx="33">
                  <c:v>3.0000000000000001E-3</c:v>
                </c:pt>
                <c:pt idx="34">
                  <c:v>2E-3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graph!$C$3</c:f>
              <c:strCache>
                <c:ptCount val="1"/>
                <c:pt idx="0">
                  <c:v>Na2DMBDC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4"/>
            <c:spPr>
              <a:pattFill prst="pct5">
                <a:fgClr>
                  <a:srgbClr val="00B050"/>
                </a:fgClr>
                <a:bgClr>
                  <a:schemeClr val="bg1"/>
                </a:bgClr>
              </a:pattFill>
              <a:ln w="95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graph!$W$4:$W$44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0</c:v>
                  </c:pt>
                  <c:pt idx="2">
                    <c:v>2E-3</c:v>
                  </c:pt>
                  <c:pt idx="3">
                    <c:v>7.5999999999999998E-2</c:v>
                  </c:pt>
                  <c:pt idx="4">
                    <c:v>0.11600000000000001</c:v>
                  </c:pt>
                  <c:pt idx="5">
                    <c:v>0.13600000000000001</c:v>
                  </c:pt>
                  <c:pt idx="6">
                    <c:v>0.113</c:v>
                  </c:pt>
                  <c:pt idx="7">
                    <c:v>0.14699999999999999</c:v>
                  </c:pt>
                  <c:pt idx="8">
                    <c:v>0.113</c:v>
                  </c:pt>
                  <c:pt idx="9">
                    <c:v>0.12</c:v>
                  </c:pt>
                  <c:pt idx="10">
                    <c:v>0.16600000000000001</c:v>
                  </c:pt>
                  <c:pt idx="11">
                    <c:v>0.25</c:v>
                  </c:pt>
                  <c:pt idx="12">
                    <c:v>0.191</c:v>
                  </c:pt>
                  <c:pt idx="13">
                    <c:v>0.2</c:v>
                  </c:pt>
                  <c:pt idx="14">
                    <c:v>0.14699999999999999</c:v>
                  </c:pt>
                  <c:pt idx="15">
                    <c:v>0.14099999999999999</c:v>
                  </c:pt>
                  <c:pt idx="16">
                    <c:v>2.9000000000000001E-2</c:v>
                  </c:pt>
                  <c:pt idx="17">
                    <c:v>0</c:v>
                  </c:pt>
                  <c:pt idx="18">
                    <c:v>0</c:v>
                  </c:pt>
                  <c:pt idx="19">
                    <c:v>0</c:v>
                  </c:pt>
                  <c:pt idx="20">
                    <c:v>0</c:v>
                  </c:pt>
                  <c:pt idx="21">
                    <c:v>0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plus>
            <c:minus>
              <c:numRef>
                <c:f>graph!$W$4:$W$44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0</c:v>
                  </c:pt>
                  <c:pt idx="2">
                    <c:v>2E-3</c:v>
                  </c:pt>
                  <c:pt idx="3">
                    <c:v>7.5999999999999998E-2</c:v>
                  </c:pt>
                  <c:pt idx="4">
                    <c:v>0.11600000000000001</c:v>
                  </c:pt>
                  <c:pt idx="5">
                    <c:v>0.13600000000000001</c:v>
                  </c:pt>
                  <c:pt idx="6">
                    <c:v>0.113</c:v>
                  </c:pt>
                  <c:pt idx="7">
                    <c:v>0.14699999999999999</c:v>
                  </c:pt>
                  <c:pt idx="8">
                    <c:v>0.113</c:v>
                  </c:pt>
                  <c:pt idx="9">
                    <c:v>0.12</c:v>
                  </c:pt>
                  <c:pt idx="10">
                    <c:v>0.16600000000000001</c:v>
                  </c:pt>
                  <c:pt idx="11">
                    <c:v>0.25</c:v>
                  </c:pt>
                  <c:pt idx="12">
                    <c:v>0.191</c:v>
                  </c:pt>
                  <c:pt idx="13">
                    <c:v>0.2</c:v>
                  </c:pt>
                  <c:pt idx="14">
                    <c:v>0.14699999999999999</c:v>
                  </c:pt>
                  <c:pt idx="15">
                    <c:v>0.14099999999999999</c:v>
                  </c:pt>
                  <c:pt idx="16">
                    <c:v>2.9000000000000001E-2</c:v>
                  </c:pt>
                  <c:pt idx="17">
                    <c:v>0</c:v>
                  </c:pt>
                  <c:pt idx="18">
                    <c:v>0</c:v>
                  </c:pt>
                  <c:pt idx="19">
                    <c:v>0</c:v>
                  </c:pt>
                  <c:pt idx="20">
                    <c:v>0</c:v>
                  </c:pt>
                  <c:pt idx="21">
                    <c:v>0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B050"/>
                </a:solidFill>
                <a:round/>
              </a:ln>
              <a:effectLst/>
            </c:spPr>
          </c:errBars>
          <c:xVal>
            <c:numRef>
              <c:f>graph!$A$4:$A$44</c:f>
              <c:numCache>
                <c:formatCode>0.000_);[Red]\(0.000\)</c:formatCode>
                <c:ptCount val="41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</c:numCache>
            </c:numRef>
          </c:xVal>
          <c:yVal>
            <c:numRef>
              <c:f>graph!$C$4:$C$44</c:f>
              <c:numCache>
                <c:formatCode>0.000_);[Red]\(0.000\)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1E-3</c:v>
                </c:pt>
                <c:pt idx="3">
                  <c:v>0.14599999999999999</c:v>
                </c:pt>
                <c:pt idx="4">
                  <c:v>0.32</c:v>
                </c:pt>
                <c:pt idx="5">
                  <c:v>0.68899999999999995</c:v>
                </c:pt>
                <c:pt idx="6">
                  <c:v>0.74</c:v>
                </c:pt>
                <c:pt idx="7">
                  <c:v>0.68300000000000005</c:v>
                </c:pt>
                <c:pt idx="8">
                  <c:v>0.87</c:v>
                </c:pt>
                <c:pt idx="9">
                  <c:v>0.89800000000000002</c:v>
                </c:pt>
                <c:pt idx="10">
                  <c:v>0.84399999999999997</c:v>
                </c:pt>
                <c:pt idx="11">
                  <c:v>0.68600000000000005</c:v>
                </c:pt>
                <c:pt idx="12">
                  <c:v>0.432</c:v>
                </c:pt>
                <c:pt idx="13">
                  <c:v>0.36</c:v>
                </c:pt>
                <c:pt idx="14">
                  <c:v>0.19400000000000001</c:v>
                </c:pt>
                <c:pt idx="15">
                  <c:v>0.20300000000000001</c:v>
                </c:pt>
                <c:pt idx="16">
                  <c:v>2.7E-2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graph!$D$3</c:f>
              <c:strCache>
                <c:ptCount val="1"/>
                <c:pt idx="0">
                  <c:v>Na2CO3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4"/>
            <c:spPr>
              <a:pattFill prst="pct5">
                <a:fgClr>
                  <a:srgbClr val="C00000"/>
                </a:fgClr>
                <a:bgClr>
                  <a:schemeClr val="bg1"/>
                </a:bgClr>
              </a:patt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graph!$X$4:$X$44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0</c:v>
                  </c:pt>
                  <c:pt idx="2">
                    <c:v>6.0000000000000001E-3</c:v>
                  </c:pt>
                  <c:pt idx="3">
                    <c:v>2.5999999999999999E-2</c:v>
                  </c:pt>
                  <c:pt idx="4">
                    <c:v>5.8999999999999997E-2</c:v>
                  </c:pt>
                  <c:pt idx="5">
                    <c:v>0.09</c:v>
                  </c:pt>
                  <c:pt idx="6">
                    <c:v>8.6999999999999994E-2</c:v>
                  </c:pt>
                  <c:pt idx="7">
                    <c:v>7.0000000000000007E-2</c:v>
                  </c:pt>
                  <c:pt idx="8">
                    <c:v>6.4000000000000001E-2</c:v>
                  </c:pt>
                  <c:pt idx="9">
                    <c:v>5.0999999999999997E-2</c:v>
                  </c:pt>
                  <c:pt idx="10">
                    <c:v>7.2999999999999995E-2</c:v>
                  </c:pt>
                  <c:pt idx="11">
                    <c:v>5.6000000000000001E-2</c:v>
                  </c:pt>
                  <c:pt idx="12">
                    <c:v>3.6999999999999998E-2</c:v>
                  </c:pt>
                  <c:pt idx="13">
                    <c:v>1.2999999999999999E-2</c:v>
                  </c:pt>
                  <c:pt idx="14">
                    <c:v>8.0000000000000002E-3</c:v>
                  </c:pt>
                  <c:pt idx="15">
                    <c:v>8.9999999999999993E-3</c:v>
                  </c:pt>
                  <c:pt idx="16">
                    <c:v>0</c:v>
                  </c:pt>
                  <c:pt idx="17">
                    <c:v>0</c:v>
                  </c:pt>
                  <c:pt idx="18">
                    <c:v>0</c:v>
                  </c:pt>
                  <c:pt idx="19">
                    <c:v>0</c:v>
                  </c:pt>
                  <c:pt idx="20">
                    <c:v>0</c:v>
                  </c:pt>
                  <c:pt idx="21">
                    <c:v>0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plus>
            <c:minus>
              <c:numRef>
                <c:f>graph!$X$4:$X$44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0</c:v>
                  </c:pt>
                  <c:pt idx="2">
                    <c:v>6.0000000000000001E-3</c:v>
                  </c:pt>
                  <c:pt idx="3">
                    <c:v>2.5999999999999999E-2</c:v>
                  </c:pt>
                  <c:pt idx="4">
                    <c:v>5.8999999999999997E-2</c:v>
                  </c:pt>
                  <c:pt idx="5">
                    <c:v>0.09</c:v>
                  </c:pt>
                  <c:pt idx="6">
                    <c:v>8.6999999999999994E-2</c:v>
                  </c:pt>
                  <c:pt idx="7">
                    <c:v>7.0000000000000007E-2</c:v>
                  </c:pt>
                  <c:pt idx="8">
                    <c:v>6.4000000000000001E-2</c:v>
                  </c:pt>
                  <c:pt idx="9">
                    <c:v>5.0999999999999997E-2</c:v>
                  </c:pt>
                  <c:pt idx="10">
                    <c:v>7.2999999999999995E-2</c:v>
                  </c:pt>
                  <c:pt idx="11">
                    <c:v>5.6000000000000001E-2</c:v>
                  </c:pt>
                  <c:pt idx="12">
                    <c:v>3.6999999999999998E-2</c:v>
                  </c:pt>
                  <c:pt idx="13">
                    <c:v>1.2999999999999999E-2</c:v>
                  </c:pt>
                  <c:pt idx="14">
                    <c:v>8.0000000000000002E-3</c:v>
                  </c:pt>
                  <c:pt idx="15">
                    <c:v>8.9999999999999993E-3</c:v>
                  </c:pt>
                  <c:pt idx="16">
                    <c:v>0</c:v>
                  </c:pt>
                  <c:pt idx="17">
                    <c:v>0</c:v>
                  </c:pt>
                  <c:pt idx="18">
                    <c:v>0</c:v>
                  </c:pt>
                  <c:pt idx="19">
                    <c:v>0</c:v>
                  </c:pt>
                  <c:pt idx="20">
                    <c:v>0</c:v>
                  </c:pt>
                  <c:pt idx="21">
                    <c:v>0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graph!$A$4:$A$44</c:f>
              <c:numCache>
                <c:formatCode>0.000_);[Red]\(0.000\)</c:formatCode>
                <c:ptCount val="41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</c:numCache>
            </c:numRef>
          </c:xVal>
          <c:yVal>
            <c:numRef>
              <c:f>graph!$D$4:$D$44</c:f>
              <c:numCache>
                <c:formatCode>0.000_);[Red]\(0.000\)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6.0000000000000001E-3</c:v>
                </c:pt>
                <c:pt idx="3">
                  <c:v>0.09</c:v>
                </c:pt>
                <c:pt idx="4">
                  <c:v>0.45800000000000002</c:v>
                </c:pt>
                <c:pt idx="5">
                  <c:v>0.66600000000000004</c:v>
                </c:pt>
                <c:pt idx="6">
                  <c:v>0.66900000000000004</c:v>
                </c:pt>
                <c:pt idx="7">
                  <c:v>0.64</c:v>
                </c:pt>
                <c:pt idx="8">
                  <c:v>0.45300000000000001</c:v>
                </c:pt>
                <c:pt idx="9">
                  <c:v>0.22</c:v>
                </c:pt>
                <c:pt idx="10">
                  <c:v>0.14599999999999999</c:v>
                </c:pt>
                <c:pt idx="11">
                  <c:v>9.0999999999999998E-2</c:v>
                </c:pt>
                <c:pt idx="12">
                  <c:v>8.5000000000000006E-2</c:v>
                </c:pt>
                <c:pt idx="13">
                  <c:v>2.3E-2</c:v>
                </c:pt>
                <c:pt idx="14">
                  <c:v>7.0000000000000001E-3</c:v>
                </c:pt>
                <c:pt idx="15">
                  <c:v>7.0000000000000001E-3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graph!$E$3</c:f>
              <c:strCache>
                <c:ptCount val="1"/>
                <c:pt idx="0">
                  <c:v>NaF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4"/>
            <c:spPr>
              <a:pattFill prst="pct5">
                <a:fgClr>
                  <a:srgbClr val="7030A0"/>
                </a:fgClr>
                <a:bgClr>
                  <a:schemeClr val="bg1"/>
                </a:bgClr>
              </a:patt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graph!$Y$4:$Y$44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1E-3</c:v>
                  </c:pt>
                  <c:pt idx="6">
                    <c:v>4.0000000000000001E-3</c:v>
                  </c:pt>
                  <c:pt idx="7">
                    <c:v>4.0000000000000001E-3</c:v>
                  </c:pt>
                  <c:pt idx="8">
                    <c:v>4.0000000000000001E-3</c:v>
                  </c:pt>
                  <c:pt idx="9">
                    <c:v>1E-3</c:v>
                  </c:pt>
                  <c:pt idx="10">
                    <c:v>3.0000000000000001E-3</c:v>
                  </c:pt>
                  <c:pt idx="11">
                    <c:v>1E-3</c:v>
                  </c:pt>
                  <c:pt idx="12">
                    <c:v>1E-3</c:v>
                  </c:pt>
                  <c:pt idx="13">
                    <c:v>0</c:v>
                  </c:pt>
                  <c:pt idx="14">
                    <c:v>0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0</c:v>
                  </c:pt>
                  <c:pt idx="19">
                    <c:v>0</c:v>
                  </c:pt>
                  <c:pt idx="20">
                    <c:v>0</c:v>
                  </c:pt>
                  <c:pt idx="21">
                    <c:v>0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plus>
            <c:minus>
              <c:numRef>
                <c:f>graph!$Y$4:$Y$44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1E-3</c:v>
                  </c:pt>
                  <c:pt idx="6">
                    <c:v>4.0000000000000001E-3</c:v>
                  </c:pt>
                  <c:pt idx="7">
                    <c:v>4.0000000000000001E-3</c:v>
                  </c:pt>
                  <c:pt idx="8">
                    <c:v>4.0000000000000001E-3</c:v>
                  </c:pt>
                  <c:pt idx="9">
                    <c:v>1E-3</c:v>
                  </c:pt>
                  <c:pt idx="10">
                    <c:v>3.0000000000000001E-3</c:v>
                  </c:pt>
                  <c:pt idx="11">
                    <c:v>1E-3</c:v>
                  </c:pt>
                  <c:pt idx="12">
                    <c:v>1E-3</c:v>
                  </c:pt>
                  <c:pt idx="13">
                    <c:v>0</c:v>
                  </c:pt>
                  <c:pt idx="14">
                    <c:v>0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0</c:v>
                  </c:pt>
                  <c:pt idx="19">
                    <c:v>0</c:v>
                  </c:pt>
                  <c:pt idx="20">
                    <c:v>0</c:v>
                  </c:pt>
                  <c:pt idx="21">
                    <c:v>0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7030A0"/>
                </a:solidFill>
                <a:round/>
              </a:ln>
              <a:effectLst/>
            </c:spPr>
          </c:errBars>
          <c:xVal>
            <c:numRef>
              <c:f>graph!$A$4:$A$44</c:f>
              <c:numCache>
                <c:formatCode>0.000_);[Red]\(0.000\)</c:formatCode>
                <c:ptCount val="41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</c:numCache>
            </c:numRef>
          </c:xVal>
          <c:yVal>
            <c:numRef>
              <c:f>graph!$E$4:$E$44</c:f>
              <c:numCache>
                <c:formatCode>0.000_);[Red]\(0.000\)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1E-3</c:v>
                </c:pt>
                <c:pt idx="3">
                  <c:v>1.2E-2</c:v>
                </c:pt>
                <c:pt idx="4">
                  <c:v>3.7999999999999999E-2</c:v>
                </c:pt>
                <c:pt idx="5">
                  <c:v>9.1999999999999998E-2</c:v>
                </c:pt>
                <c:pt idx="6">
                  <c:v>8.6999999999999994E-2</c:v>
                </c:pt>
                <c:pt idx="7">
                  <c:v>0.106</c:v>
                </c:pt>
                <c:pt idx="8">
                  <c:v>0.08</c:v>
                </c:pt>
                <c:pt idx="9">
                  <c:v>4.8000000000000001E-2</c:v>
                </c:pt>
                <c:pt idx="10">
                  <c:v>2.7E-2</c:v>
                </c:pt>
                <c:pt idx="11">
                  <c:v>1.2999999999999999E-2</c:v>
                </c:pt>
                <c:pt idx="12">
                  <c:v>1.0999999999999999E-2</c:v>
                </c:pt>
                <c:pt idx="13">
                  <c:v>7.0000000000000001E-3</c:v>
                </c:pt>
                <c:pt idx="14">
                  <c:v>2E-3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1E-3</c:v>
                </c:pt>
                <c:pt idx="20">
                  <c:v>1E-3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graph!$F$3</c:f>
              <c:strCache>
                <c:ptCount val="1"/>
                <c:pt idx="0">
                  <c:v>C2F</c:v>
                </c:pt>
              </c:strCache>
            </c:strRef>
          </c:tx>
          <c:spPr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graph!$Z$4:$Z$44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3.0000000000000001E-3</c:v>
                  </c:pt>
                  <c:pt idx="2">
                    <c:v>5.3999999999999999E-2</c:v>
                  </c:pt>
                  <c:pt idx="3">
                    <c:v>1.2E-2</c:v>
                  </c:pt>
                  <c:pt idx="4">
                    <c:v>3.7999999999999999E-2</c:v>
                  </c:pt>
                  <c:pt idx="5">
                    <c:v>3.6999999999999998E-2</c:v>
                  </c:pt>
                  <c:pt idx="6">
                    <c:v>2.4E-2</c:v>
                  </c:pt>
                  <c:pt idx="7">
                    <c:v>2.3E-2</c:v>
                  </c:pt>
                  <c:pt idx="8">
                    <c:v>1.2999999999999999E-2</c:v>
                  </c:pt>
                  <c:pt idx="9">
                    <c:v>2.5000000000000001E-2</c:v>
                  </c:pt>
                  <c:pt idx="10">
                    <c:v>1.2E-2</c:v>
                  </c:pt>
                  <c:pt idx="11">
                    <c:v>7.0000000000000001E-3</c:v>
                  </c:pt>
                  <c:pt idx="12">
                    <c:v>7.0000000000000001E-3</c:v>
                  </c:pt>
                  <c:pt idx="13">
                    <c:v>3.0000000000000001E-3</c:v>
                  </c:pt>
                  <c:pt idx="14">
                    <c:v>1E-3</c:v>
                  </c:pt>
                  <c:pt idx="15">
                    <c:v>7.0000000000000001E-3</c:v>
                  </c:pt>
                  <c:pt idx="16">
                    <c:v>2E-3</c:v>
                  </c:pt>
                  <c:pt idx="17">
                    <c:v>6.0000000000000001E-3</c:v>
                  </c:pt>
                  <c:pt idx="18">
                    <c:v>3.0000000000000001E-3</c:v>
                  </c:pt>
                  <c:pt idx="19">
                    <c:v>1E-3</c:v>
                  </c:pt>
                  <c:pt idx="20">
                    <c:v>0</c:v>
                  </c:pt>
                  <c:pt idx="21">
                    <c:v>0</c:v>
                  </c:pt>
                  <c:pt idx="22">
                    <c:v>1E-3</c:v>
                  </c:pt>
                  <c:pt idx="23">
                    <c:v>2E-3</c:v>
                  </c:pt>
                  <c:pt idx="24">
                    <c:v>1E-3</c:v>
                  </c:pt>
                  <c:pt idx="25">
                    <c:v>1E-3</c:v>
                  </c:pt>
                  <c:pt idx="26">
                    <c:v>1E-3</c:v>
                  </c:pt>
                  <c:pt idx="27">
                    <c:v>1E-3</c:v>
                  </c:pt>
                  <c:pt idx="28">
                    <c:v>2E-3</c:v>
                  </c:pt>
                  <c:pt idx="29">
                    <c:v>2E-3</c:v>
                  </c:pt>
                  <c:pt idx="30">
                    <c:v>1E-3</c:v>
                  </c:pt>
                  <c:pt idx="31">
                    <c:v>1E-3</c:v>
                  </c:pt>
                  <c:pt idx="32">
                    <c:v>2E-3</c:v>
                  </c:pt>
                  <c:pt idx="33">
                    <c:v>3.0000000000000001E-3</c:v>
                  </c:pt>
                  <c:pt idx="34">
                    <c:v>3.0000000000000001E-3</c:v>
                  </c:pt>
                  <c:pt idx="35">
                    <c:v>4.0000000000000001E-3</c:v>
                  </c:pt>
                  <c:pt idx="36">
                    <c:v>4.0000000000000001E-3</c:v>
                  </c:pt>
                  <c:pt idx="37">
                    <c:v>2E-3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plus>
            <c:minus>
              <c:numRef>
                <c:f>graph!$Z$4:$Z$44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3.0000000000000001E-3</c:v>
                  </c:pt>
                  <c:pt idx="2">
                    <c:v>5.3999999999999999E-2</c:v>
                  </c:pt>
                  <c:pt idx="3">
                    <c:v>1.2E-2</c:v>
                  </c:pt>
                  <c:pt idx="4">
                    <c:v>3.7999999999999999E-2</c:v>
                  </c:pt>
                  <c:pt idx="5">
                    <c:v>3.6999999999999998E-2</c:v>
                  </c:pt>
                  <c:pt idx="6">
                    <c:v>2.4E-2</c:v>
                  </c:pt>
                  <c:pt idx="7">
                    <c:v>2.3E-2</c:v>
                  </c:pt>
                  <c:pt idx="8">
                    <c:v>1.2999999999999999E-2</c:v>
                  </c:pt>
                  <c:pt idx="9">
                    <c:v>2.5000000000000001E-2</c:v>
                  </c:pt>
                  <c:pt idx="10">
                    <c:v>1.2E-2</c:v>
                  </c:pt>
                  <c:pt idx="11">
                    <c:v>7.0000000000000001E-3</c:v>
                  </c:pt>
                  <c:pt idx="12">
                    <c:v>7.0000000000000001E-3</c:v>
                  </c:pt>
                  <c:pt idx="13">
                    <c:v>3.0000000000000001E-3</c:v>
                  </c:pt>
                  <c:pt idx="14">
                    <c:v>1E-3</c:v>
                  </c:pt>
                  <c:pt idx="15">
                    <c:v>7.0000000000000001E-3</c:v>
                  </c:pt>
                  <c:pt idx="16">
                    <c:v>2E-3</c:v>
                  </c:pt>
                  <c:pt idx="17">
                    <c:v>6.0000000000000001E-3</c:v>
                  </c:pt>
                  <c:pt idx="18">
                    <c:v>3.0000000000000001E-3</c:v>
                  </c:pt>
                  <c:pt idx="19">
                    <c:v>1E-3</c:v>
                  </c:pt>
                  <c:pt idx="20">
                    <c:v>0</c:v>
                  </c:pt>
                  <c:pt idx="21">
                    <c:v>0</c:v>
                  </c:pt>
                  <c:pt idx="22">
                    <c:v>1E-3</c:v>
                  </c:pt>
                  <c:pt idx="23">
                    <c:v>2E-3</c:v>
                  </c:pt>
                  <c:pt idx="24">
                    <c:v>1E-3</c:v>
                  </c:pt>
                  <c:pt idx="25">
                    <c:v>1E-3</c:v>
                  </c:pt>
                  <c:pt idx="26">
                    <c:v>1E-3</c:v>
                  </c:pt>
                  <c:pt idx="27">
                    <c:v>1E-3</c:v>
                  </c:pt>
                  <c:pt idx="28">
                    <c:v>2E-3</c:v>
                  </c:pt>
                  <c:pt idx="29">
                    <c:v>2E-3</c:v>
                  </c:pt>
                  <c:pt idx="30">
                    <c:v>1E-3</c:v>
                  </c:pt>
                  <c:pt idx="31">
                    <c:v>1E-3</c:v>
                  </c:pt>
                  <c:pt idx="32">
                    <c:v>2E-3</c:v>
                  </c:pt>
                  <c:pt idx="33">
                    <c:v>3.0000000000000001E-3</c:v>
                  </c:pt>
                  <c:pt idx="34">
                    <c:v>3.0000000000000001E-3</c:v>
                  </c:pt>
                  <c:pt idx="35">
                    <c:v>4.0000000000000001E-3</c:v>
                  </c:pt>
                  <c:pt idx="36">
                    <c:v>4.0000000000000001E-3</c:v>
                  </c:pt>
                  <c:pt idx="37">
                    <c:v>2E-3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xVal>
            <c:numRef>
              <c:f>graph!$A$4:$A$44</c:f>
              <c:numCache>
                <c:formatCode>0.000_);[Red]\(0.000\)</c:formatCode>
                <c:ptCount val="41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</c:numCache>
            </c:numRef>
          </c:xVal>
          <c:yVal>
            <c:numRef>
              <c:f>graph!$F$4:$F$44</c:f>
              <c:numCache>
                <c:formatCode>0.000_);[Red]\(0.000\)</c:formatCode>
                <c:ptCount val="41"/>
                <c:pt idx="0">
                  <c:v>0</c:v>
                </c:pt>
                <c:pt idx="1">
                  <c:v>4.0000000000000001E-3</c:v>
                </c:pt>
                <c:pt idx="2">
                  <c:v>0.24</c:v>
                </c:pt>
                <c:pt idx="3">
                  <c:v>0.11799999999999999</c:v>
                </c:pt>
                <c:pt idx="4">
                  <c:v>0.10100000000000001</c:v>
                </c:pt>
                <c:pt idx="5">
                  <c:v>4.9000000000000002E-2</c:v>
                </c:pt>
                <c:pt idx="6">
                  <c:v>3.6999999999999998E-2</c:v>
                </c:pt>
                <c:pt idx="7">
                  <c:v>3.2000000000000001E-2</c:v>
                </c:pt>
                <c:pt idx="8">
                  <c:v>2.3E-2</c:v>
                </c:pt>
                <c:pt idx="9">
                  <c:v>3.4000000000000002E-2</c:v>
                </c:pt>
                <c:pt idx="10">
                  <c:v>1.4999999999999999E-2</c:v>
                </c:pt>
                <c:pt idx="11">
                  <c:v>8.0000000000000002E-3</c:v>
                </c:pt>
                <c:pt idx="12">
                  <c:v>6.0000000000000001E-3</c:v>
                </c:pt>
                <c:pt idx="13">
                  <c:v>2E-3</c:v>
                </c:pt>
                <c:pt idx="14">
                  <c:v>1E-3</c:v>
                </c:pt>
                <c:pt idx="15">
                  <c:v>4.0000000000000001E-3</c:v>
                </c:pt>
                <c:pt idx="16">
                  <c:v>2E-3</c:v>
                </c:pt>
                <c:pt idx="17">
                  <c:v>3.0000000000000001E-3</c:v>
                </c:pt>
                <c:pt idx="18">
                  <c:v>2E-3</c:v>
                </c:pt>
                <c:pt idx="19">
                  <c:v>1E-3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1E-3</c:v>
                </c:pt>
                <c:pt idx="24">
                  <c:v>1E-3</c:v>
                </c:pt>
                <c:pt idx="25">
                  <c:v>0</c:v>
                </c:pt>
                <c:pt idx="26">
                  <c:v>1E-3</c:v>
                </c:pt>
                <c:pt idx="27">
                  <c:v>1E-3</c:v>
                </c:pt>
                <c:pt idx="28">
                  <c:v>1E-3</c:v>
                </c:pt>
                <c:pt idx="29">
                  <c:v>1E-3</c:v>
                </c:pt>
                <c:pt idx="30">
                  <c:v>1E-3</c:v>
                </c:pt>
                <c:pt idx="31">
                  <c:v>1E-3</c:v>
                </c:pt>
                <c:pt idx="32">
                  <c:v>1E-3</c:v>
                </c:pt>
                <c:pt idx="33">
                  <c:v>2E-3</c:v>
                </c:pt>
                <c:pt idx="34">
                  <c:v>2E-3</c:v>
                </c:pt>
                <c:pt idx="35">
                  <c:v>3.0000000000000001E-3</c:v>
                </c:pt>
                <c:pt idx="36">
                  <c:v>3.0000000000000001E-3</c:v>
                </c:pt>
                <c:pt idx="37">
                  <c:v>1E-3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566672"/>
        <c:axId val="187567232"/>
      </c:scatterChart>
      <c:valAx>
        <c:axId val="187566672"/>
        <c:scaling>
          <c:orientation val="minMax"/>
          <c:max val="80"/>
        </c:scaling>
        <c:delete val="0"/>
        <c:axPos val="b"/>
        <c:numFmt formatCode="#,##0_);[Red]\(#,##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ja-JP" altLang="en-US"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87567232"/>
        <c:crosses val="autoZero"/>
        <c:crossBetween val="midCat"/>
        <c:majorUnit val="10"/>
      </c:valAx>
      <c:valAx>
        <c:axId val="187567232"/>
        <c:scaling>
          <c:orientation val="minMax"/>
          <c:max val="2"/>
          <c:min val="0"/>
        </c:scaling>
        <c:delete val="0"/>
        <c:axPos val="l"/>
        <c:numFmt formatCode="#,##0.0_);[Red]\(#,##0.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ja-JP" altLang="en-US"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87566672"/>
        <c:crosses val="autoZero"/>
        <c:crossBetween val="midCat"/>
        <c:majorUnit val="0.5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054423825798936"/>
          <c:y val="0.22461787780533304"/>
          <c:w val="0.46927610635459688"/>
          <c:h val="0.312534444479435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noFill/>
              <a:latin typeface="Comic Sans MS" panose="030F0702030302020204" pitchFamily="66" charset="0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ysClr val="windowText" lastClr="000000"/>
          </a:solidFill>
          <a:latin typeface="Comic Sans MS" panose="030F0702030302020204" pitchFamily="66" charset="0"/>
        </a:defRPr>
      </a:pPr>
      <a:endParaRPr lang="ja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'no of electrons'!$BC$3</c:f>
              <c:strCache>
                <c:ptCount val="1"/>
                <c:pt idx="0">
                  <c:v>no of elecA-2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'no of electrons'!$AO$4:$AO$54</c:f>
              <c:numCache>
                <c:formatCode>0_);[Red]\(0\)</c:formatCode>
                <c:ptCount val="51"/>
                <c:pt idx="0">
                  <c:v>20</c:v>
                </c:pt>
                <c:pt idx="1">
                  <c:v>60</c:v>
                </c:pt>
                <c:pt idx="2">
                  <c:v>100</c:v>
                </c:pt>
                <c:pt idx="3">
                  <c:v>140</c:v>
                </c:pt>
                <c:pt idx="4">
                  <c:v>180</c:v>
                </c:pt>
                <c:pt idx="5">
                  <c:v>220</c:v>
                </c:pt>
                <c:pt idx="6">
                  <c:v>260</c:v>
                </c:pt>
                <c:pt idx="7">
                  <c:v>300</c:v>
                </c:pt>
                <c:pt idx="8">
                  <c:v>340</c:v>
                </c:pt>
                <c:pt idx="9">
                  <c:v>380</c:v>
                </c:pt>
                <c:pt idx="10">
                  <c:v>420</c:v>
                </c:pt>
                <c:pt idx="11">
                  <c:v>460</c:v>
                </c:pt>
                <c:pt idx="12">
                  <c:v>500</c:v>
                </c:pt>
                <c:pt idx="13">
                  <c:v>540</c:v>
                </c:pt>
                <c:pt idx="14">
                  <c:v>580</c:v>
                </c:pt>
                <c:pt idx="15">
                  <c:v>620</c:v>
                </c:pt>
                <c:pt idx="16">
                  <c:v>660</c:v>
                </c:pt>
                <c:pt idx="17">
                  <c:v>700</c:v>
                </c:pt>
                <c:pt idx="18">
                  <c:v>740</c:v>
                </c:pt>
                <c:pt idx="19">
                  <c:v>780</c:v>
                </c:pt>
                <c:pt idx="20">
                  <c:v>820</c:v>
                </c:pt>
                <c:pt idx="21">
                  <c:v>860</c:v>
                </c:pt>
                <c:pt idx="22">
                  <c:v>900</c:v>
                </c:pt>
                <c:pt idx="23">
                  <c:v>940</c:v>
                </c:pt>
                <c:pt idx="24">
                  <c:v>980</c:v>
                </c:pt>
                <c:pt idx="25">
                  <c:v>1020</c:v>
                </c:pt>
                <c:pt idx="26">
                  <c:v>1060</c:v>
                </c:pt>
                <c:pt idx="27">
                  <c:v>1100</c:v>
                </c:pt>
                <c:pt idx="28">
                  <c:v>1140</c:v>
                </c:pt>
                <c:pt idx="29">
                  <c:v>1180</c:v>
                </c:pt>
                <c:pt idx="30">
                  <c:v>1220</c:v>
                </c:pt>
                <c:pt idx="31">
                  <c:v>1260</c:v>
                </c:pt>
                <c:pt idx="32">
                  <c:v>1300</c:v>
                </c:pt>
                <c:pt idx="33">
                  <c:v>1340</c:v>
                </c:pt>
                <c:pt idx="34">
                  <c:v>1380</c:v>
                </c:pt>
                <c:pt idx="35">
                  <c:v>1420</c:v>
                </c:pt>
                <c:pt idx="36">
                  <c:v>1460</c:v>
                </c:pt>
                <c:pt idx="37">
                  <c:v>1500</c:v>
                </c:pt>
                <c:pt idx="38">
                  <c:v>1540</c:v>
                </c:pt>
                <c:pt idx="39">
                  <c:v>1580</c:v>
                </c:pt>
                <c:pt idx="40">
                  <c:v>1620</c:v>
                </c:pt>
                <c:pt idx="41">
                  <c:v>1660</c:v>
                </c:pt>
                <c:pt idx="42">
                  <c:v>1700</c:v>
                </c:pt>
                <c:pt idx="43">
                  <c:v>1740</c:v>
                </c:pt>
                <c:pt idx="44">
                  <c:v>1780</c:v>
                </c:pt>
                <c:pt idx="45">
                  <c:v>1820</c:v>
                </c:pt>
                <c:pt idx="46">
                  <c:v>1860</c:v>
                </c:pt>
                <c:pt idx="47">
                  <c:v>1900</c:v>
                </c:pt>
                <c:pt idx="48">
                  <c:v>1940</c:v>
                </c:pt>
                <c:pt idx="49">
                  <c:v>1980</c:v>
                </c:pt>
                <c:pt idx="50">
                  <c:v>2000</c:v>
                </c:pt>
              </c:numCache>
            </c:numRef>
          </c:xVal>
          <c:yVal>
            <c:numRef>
              <c:f>'no of electrons'!$BC$4:$BC$54</c:f>
              <c:numCache>
                <c:formatCode>0.000_);[Red]\(0.000\)</c:formatCode>
                <c:ptCount val="51"/>
                <c:pt idx="0">
                  <c:v>1.213361248572516E-2</c:v>
                </c:pt>
                <c:pt idx="1">
                  <c:v>2.9422027661464258E-2</c:v>
                </c:pt>
                <c:pt idx="2">
                  <c:v>4.5282959015353418E-2</c:v>
                </c:pt>
                <c:pt idx="3">
                  <c:v>5.971640654739245E-2</c:v>
                </c:pt>
                <c:pt idx="4">
                  <c:v>7.3198198198198158E-2</c:v>
                </c:pt>
                <c:pt idx="5">
                  <c:v>8.5886943281309511E-2</c:v>
                </c:pt>
                <c:pt idx="6">
                  <c:v>9.7544727826417973E-2</c:v>
                </c:pt>
                <c:pt idx="7">
                  <c:v>0.10856807511737092</c:v>
                </c:pt>
                <c:pt idx="8">
                  <c:v>0.11903628981093764</c:v>
                </c:pt>
                <c:pt idx="9">
                  <c:v>0.12926659053419617</c:v>
                </c:pt>
                <c:pt idx="10">
                  <c:v>0.13814871209237409</c:v>
                </c:pt>
                <c:pt idx="11">
                  <c:v>0.14718944296409087</c:v>
                </c:pt>
                <c:pt idx="12">
                  <c:v>0.15321659687856873</c:v>
                </c:pt>
                <c:pt idx="13">
                  <c:v>0.15821279025504378</c:v>
                </c:pt>
                <c:pt idx="14">
                  <c:v>0.16051262530135771</c:v>
                </c:pt>
                <c:pt idx="15">
                  <c:v>0.16233663240705495</c:v>
                </c:pt>
                <c:pt idx="16">
                  <c:v>0.16320898363151881</c:v>
                </c:pt>
                <c:pt idx="17">
                  <c:v>0.16416063951275214</c:v>
                </c:pt>
                <c:pt idx="18">
                  <c:v>0.1651122953939855</c:v>
                </c:pt>
                <c:pt idx="19">
                  <c:v>0.16582603730491055</c:v>
                </c:pt>
                <c:pt idx="20">
                  <c:v>0.16638116990229668</c:v>
                </c:pt>
                <c:pt idx="21">
                  <c:v>0.1674121304402994</c:v>
                </c:pt>
                <c:pt idx="22">
                  <c:v>0.16796726303768561</c:v>
                </c:pt>
                <c:pt idx="23">
                  <c:v>0.16828448166476331</c:v>
                </c:pt>
                <c:pt idx="24">
                  <c:v>0.16844309097830223</c:v>
                </c:pt>
                <c:pt idx="25">
                  <c:v>0.16860170029184113</c:v>
                </c:pt>
                <c:pt idx="26">
                  <c:v>0.16883961426214947</c:v>
                </c:pt>
                <c:pt idx="27">
                  <c:v>0.16923613754599667</c:v>
                </c:pt>
                <c:pt idx="28">
                  <c:v>0.16955335617307452</c:v>
                </c:pt>
                <c:pt idx="29">
                  <c:v>0.16987057480015222</c:v>
                </c:pt>
                <c:pt idx="30">
                  <c:v>0.17010848877046059</c:v>
                </c:pt>
                <c:pt idx="31">
                  <c:v>0.17026709808399951</c:v>
                </c:pt>
                <c:pt idx="32">
                  <c:v>0.17026709808399951</c:v>
                </c:pt>
                <c:pt idx="33">
                  <c:v>0.17058431671107724</c:v>
                </c:pt>
                <c:pt idx="34">
                  <c:v>0.17082223068138558</c:v>
                </c:pt>
                <c:pt idx="35">
                  <c:v>0.17113944930846342</c:v>
                </c:pt>
                <c:pt idx="36">
                  <c:v>0.1713773632787717</c:v>
                </c:pt>
                <c:pt idx="37">
                  <c:v>0.1715359725923106</c:v>
                </c:pt>
                <c:pt idx="38">
                  <c:v>0.17161527724908004</c:v>
                </c:pt>
                <c:pt idx="39">
                  <c:v>0.1719324958761578</c:v>
                </c:pt>
                <c:pt idx="40">
                  <c:v>0.17217040984646614</c:v>
                </c:pt>
                <c:pt idx="41">
                  <c:v>0.17224971450323562</c:v>
                </c:pt>
                <c:pt idx="42">
                  <c:v>0.17240832381677451</c:v>
                </c:pt>
                <c:pt idx="43">
                  <c:v>0.17240832381677451</c:v>
                </c:pt>
                <c:pt idx="44">
                  <c:v>0.17256693313031335</c:v>
                </c:pt>
                <c:pt idx="45">
                  <c:v>0.1726462377870828</c:v>
                </c:pt>
                <c:pt idx="46">
                  <c:v>0.17272554244385227</c:v>
                </c:pt>
                <c:pt idx="47">
                  <c:v>0.17288415175739116</c:v>
                </c:pt>
                <c:pt idx="48">
                  <c:v>0.17288415175739116</c:v>
                </c:pt>
                <c:pt idx="49">
                  <c:v>0.17288415175739116</c:v>
                </c:pt>
                <c:pt idx="50">
                  <c:v>0.17288415175739116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569472"/>
        <c:axId val="187570032"/>
      </c:scatterChart>
      <c:valAx>
        <c:axId val="187569472"/>
        <c:scaling>
          <c:orientation val="minMax"/>
          <c:max val="2000"/>
        </c:scaling>
        <c:delete val="0"/>
        <c:axPos val="b"/>
        <c:numFmt formatCode="0_);[Red]\(0\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87570032"/>
        <c:crosses val="autoZero"/>
        <c:crossBetween val="midCat"/>
      </c:valAx>
      <c:valAx>
        <c:axId val="187570032"/>
        <c:scaling>
          <c:orientation val="minMax"/>
          <c:max val="0.4"/>
        </c:scaling>
        <c:delete val="0"/>
        <c:axPos val="l"/>
        <c:numFmt formatCode="#,##0.0_);[Red]\(#,##0.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87569472"/>
        <c:crosses val="autoZero"/>
        <c:crossBetween val="midCat"/>
        <c:majorUnit val="0.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0.11986</cdr:x>
      <cdr:y>0.30516</cdr:y>
    </cdr:from>
    <cdr:to>
      <cdr:x>0.2026</cdr:x>
      <cdr:y>0.36558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73956" y="1790523"/>
          <a:ext cx="603289" cy="354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1200" b="1">
              <a:latin typeface="Comic Sans MS" panose="030F0702030302020204" pitchFamily="66" charset="0"/>
            </a:rPr>
            <a:t>0.000</a:t>
          </a:r>
          <a:endParaRPr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0.35184</cdr:x>
      <cdr:y>0.36562</cdr:y>
    </cdr:from>
    <cdr:to>
      <cdr:x>0.43458</cdr:x>
      <cdr:y>0.42605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565401" y="2145214"/>
          <a:ext cx="603290" cy="3545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200" b="1">
              <a:latin typeface="Comic Sans MS" panose="030F0702030302020204" pitchFamily="66" charset="0"/>
            </a:rPr>
            <a:t>-5.328</a:t>
          </a:r>
          <a:endParaRPr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0.59194</cdr:x>
      <cdr:y>0.00835</cdr:y>
    </cdr:from>
    <cdr:to>
      <cdr:x>0.67468</cdr:x>
      <cdr:y>0.06877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316096" y="49008"/>
          <a:ext cx="603290" cy="3545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200" b="1">
              <a:latin typeface="Comic Sans MS" panose="030F0702030302020204" pitchFamily="66" charset="0"/>
            </a:rPr>
            <a:t>16.408</a:t>
          </a:r>
          <a:endParaRPr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0.80456</cdr:x>
      <cdr:y>0.4995</cdr:y>
    </cdr:from>
    <cdr:to>
      <cdr:x>0.90173</cdr:x>
      <cdr:y>0.55992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866348" y="2930738"/>
          <a:ext cx="708505" cy="354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200" b="1">
              <a:latin typeface="Comic Sans MS" panose="030F0702030302020204" pitchFamily="66" charset="0"/>
            </a:rPr>
            <a:t>-15.331</a:t>
          </a:r>
          <a:endParaRPr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0.34792</cdr:x>
      <cdr:y>0.57726</cdr:y>
    </cdr:from>
    <cdr:to>
      <cdr:x>0.45265</cdr:x>
      <cdr:y>0.63769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536811" y="3386998"/>
          <a:ext cx="763628" cy="3545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200" b="1">
              <a:latin typeface="Comic Sans MS" panose="030F0702030302020204" pitchFamily="66" charset="0"/>
            </a:rPr>
            <a:t>-21.053</a:t>
          </a:r>
          <a:endParaRPr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0.58306</cdr:x>
      <cdr:y>0.31874</cdr:y>
    </cdr:from>
    <cdr:to>
      <cdr:x>0.68779</cdr:x>
      <cdr:y>0.37917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251295" y="1870166"/>
          <a:ext cx="763627" cy="3545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200" b="1">
              <a:latin typeface="Comic Sans MS" panose="030F0702030302020204" pitchFamily="66" charset="0"/>
            </a:rPr>
            <a:t>-6.781</a:t>
          </a:r>
          <a:endParaRPr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0.80253</cdr:x>
      <cdr:y>0.85232</cdr:y>
    </cdr:from>
    <cdr:to>
      <cdr:x>0.90725</cdr:x>
      <cdr:y>0.91275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5851532" y="5000911"/>
          <a:ext cx="763554" cy="3545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200" b="1">
              <a:latin typeface="Comic Sans MS" panose="030F0702030302020204" pitchFamily="66" charset="0"/>
            </a:rPr>
            <a:t>-40.507</a:t>
          </a:r>
          <a:endParaRPr lang="ja-JP" altLang="en-US" sz="1200" b="1">
            <a:latin typeface="Comic Sans MS" panose="030F0702030302020204" pitchFamily="66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0.13054</cdr:x>
      <cdr:y>0.46783</cdr:y>
    </cdr:from>
    <cdr:to>
      <cdr:x>0.20142</cdr:x>
      <cdr:y>0.5175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1408808" y="2608928"/>
          <a:ext cx="7648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 dirty="0" smtClean="0">
              <a:latin typeface="Comic Sans MS" panose="030F0702030302020204" pitchFamily="66" charset="0"/>
            </a:rPr>
            <a:t>1.645</a:t>
          </a:r>
          <a:endParaRPr kumimoji="1" lang="ja-JP" altLang="en-US" sz="1200" b="1" dirty="0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0.22991</cdr:x>
      <cdr:y>0.44826</cdr:y>
    </cdr:from>
    <cdr:to>
      <cdr:x>0.29291</cdr:x>
      <cdr:y>0.4935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2564389" y="3039996"/>
          <a:ext cx="702687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3.654 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0.31569</cdr:x>
      <cdr:y>0.43987</cdr:y>
    </cdr:from>
    <cdr:to>
      <cdr:x>0.37746</cdr:x>
      <cdr:y>0.48511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21162" y="2983134"/>
          <a:ext cx="688890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4.548 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0.40718</cdr:x>
      <cdr:y>0.45813</cdr:y>
    </cdr:from>
    <cdr:to>
      <cdr:x>0.46541</cdr:x>
      <cdr:y>0.50337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541568" y="3106971"/>
          <a:ext cx="649558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2.846 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0.47123</cdr:x>
      <cdr:y>0.16037</cdr:y>
    </cdr:from>
    <cdr:to>
      <cdr:x>0.54167</cdr:x>
      <cdr:y>0.20561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085508" y="894310"/>
          <a:ext cx="760181" cy="25228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 dirty="0">
              <a:latin typeface="Comic Sans MS" panose="030F0702030302020204" pitchFamily="66" charset="0"/>
            </a:rPr>
            <a:t>26.110 </a:t>
          </a:r>
          <a:endParaRPr kumimoji="1" lang="ja-JP" altLang="en-US" sz="1200" b="1" dirty="0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0.56609</cdr:x>
      <cdr:y>0.0927</cdr:y>
    </cdr:from>
    <cdr:to>
      <cdr:x>0.64446</cdr:x>
      <cdr:y>0.14237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109181" y="516954"/>
          <a:ext cx="84571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 dirty="0">
              <a:latin typeface="Comic Sans MS" panose="030F0702030302020204" pitchFamily="66" charset="0"/>
            </a:rPr>
            <a:t>33.322 </a:t>
          </a:r>
          <a:endParaRPr kumimoji="1" lang="ja-JP" altLang="en-US" sz="1200" b="1" dirty="0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0.64872</cdr:x>
      <cdr:y>0.5667</cdr:y>
    </cdr:from>
    <cdr:to>
      <cdr:x>0.72898</cdr:x>
      <cdr:y>0.61591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7235628" y="3843238"/>
          <a:ext cx="895202" cy="33373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-8.007 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0.22669</cdr:x>
      <cdr:y>0.62827</cdr:y>
    </cdr:from>
    <cdr:to>
      <cdr:x>0.30231</cdr:x>
      <cdr:y>0.67351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528425" y="4260802"/>
          <a:ext cx="843426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-15.328 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0.30563</cdr:x>
      <cdr:y>0.5529</cdr:y>
    </cdr:from>
    <cdr:to>
      <cdr:x>0.38418</cdr:x>
      <cdr:y>0.60257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298301" y="3083326"/>
          <a:ext cx="84772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 dirty="0">
              <a:latin typeface="Comic Sans MS" panose="030F0702030302020204" pitchFamily="66" charset="0"/>
            </a:rPr>
            <a:t>-13.414</a:t>
          </a:r>
          <a:endParaRPr kumimoji="1" lang="ja-JP" altLang="en-US" sz="1200" b="1" dirty="0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0.39723</cdr:x>
      <cdr:y>0.65034</cdr:y>
    </cdr:from>
    <cdr:to>
      <cdr:x>0.47539</cdr:x>
      <cdr:y>0.69558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430595" y="3877082"/>
          <a:ext cx="871779" cy="26970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 dirty="0">
              <a:latin typeface="Comic Sans MS" panose="030F0702030302020204" pitchFamily="66" charset="0"/>
            </a:rPr>
            <a:t>-17.735 </a:t>
          </a:r>
          <a:endParaRPr kumimoji="1" lang="ja-JP" altLang="en-US" sz="1200" b="1" dirty="0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0.48704</cdr:x>
      <cdr:y>0.58345</cdr:y>
    </cdr:from>
    <cdr:to>
      <cdr:x>0.56447</cdr:x>
      <cdr:y>0.6287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432313" y="3956874"/>
          <a:ext cx="863714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-10.437 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0.56531</cdr:x>
      <cdr:y>0.46184</cdr:y>
    </cdr:from>
    <cdr:to>
      <cdr:x>0.64626</cdr:x>
      <cdr:y>0.51106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6305383" y="3132112"/>
          <a:ext cx="902898" cy="33380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-3.553 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0.64315</cdr:x>
      <cdr:y>0.91895</cdr:y>
    </cdr:from>
    <cdr:to>
      <cdr:x>0.72417</cdr:x>
      <cdr:y>0.9642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7173550" y="6232169"/>
          <a:ext cx="903651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-44.487 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0.14595</cdr:x>
      <cdr:y>0.28189</cdr:y>
    </cdr:from>
    <cdr:to>
      <cdr:x>0.21469</cdr:x>
      <cdr:y>0.32835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1627915" y="1680513"/>
          <a:ext cx="76671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 dirty="0" smtClean="0">
              <a:latin typeface="Comic Sans MS" panose="030F0702030302020204" pitchFamily="66" charset="0"/>
            </a:rPr>
            <a:t>14.302</a:t>
          </a:r>
          <a:endParaRPr kumimoji="1" lang="ja-JP" altLang="en-US" sz="1200" b="1" dirty="0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0.05182</cdr:x>
      <cdr:y>0.48138</cdr:y>
    </cdr:from>
    <cdr:to>
      <cdr:x>0.11272</cdr:x>
      <cdr:y>0.52663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577998" y="3264653"/>
          <a:ext cx="679303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0.000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0.73217</cdr:x>
      <cdr:y>0.61364</cdr:y>
    </cdr:from>
    <cdr:to>
      <cdr:x>0.80615</cdr:x>
      <cdr:y>0.65888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8166480" y="4161603"/>
          <a:ext cx="825122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-13.746 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0.82568</cdr:x>
      <cdr:y>0.16327</cdr:y>
    </cdr:from>
    <cdr:to>
      <cdr:x>0.8924</cdr:x>
      <cdr:y>0.20852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9209401" y="1107293"/>
          <a:ext cx="744226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25.852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0.9184</cdr:x>
      <cdr:y>0.40762</cdr:y>
    </cdr:from>
    <cdr:to>
      <cdr:x>0.97694</cdr:x>
      <cdr:y>0.45286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10243624" y="2764422"/>
          <a:ext cx="652977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6.777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0.73902</cdr:x>
      <cdr:y>0.86694</cdr:y>
    </cdr:from>
    <cdr:to>
      <cdr:x>0.81554</cdr:x>
      <cdr:y>0.91218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8242843" y="5879440"/>
          <a:ext cx="853533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-38.671 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0.84287</cdr:x>
      <cdr:y>0.33928</cdr:y>
    </cdr:from>
    <cdr:to>
      <cdr:x>0.90606</cdr:x>
      <cdr:y>0.38452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9401199" y="2300910"/>
          <a:ext cx="704827" cy="30681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>
              <a:latin typeface="Comic Sans MS" panose="030F0702030302020204" pitchFamily="66" charset="0"/>
            </a:rPr>
            <a:t>8.851</a:t>
          </a:r>
          <a:endParaRPr kumimoji="1" lang="ja-JP" altLang="en-US" sz="1200" b="1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0.90695</cdr:x>
      <cdr:y>0.52499</cdr:y>
    </cdr:from>
    <cdr:to>
      <cdr:x>0.98239</cdr:x>
      <cdr:y>0.57466</cdr:y>
    </cdr:to>
    <cdr:sp macro="" textlink="">
      <cdr:nvSpPr>
        <cdr:cNvPr id="22" name="TextBox 1"/>
        <cdr:cNvSpPr txBox="1"/>
      </cdr:nvSpPr>
      <cdr:spPr>
        <a:xfrm xmlns:a="http://schemas.openxmlformats.org/drawingml/2006/main">
          <a:off x="9787705" y="2927678"/>
          <a:ext cx="81411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 dirty="0">
              <a:latin typeface="Comic Sans MS" panose="030F0702030302020204" pitchFamily="66" charset="0"/>
            </a:rPr>
            <a:t>-4.744</a:t>
          </a:r>
          <a:endParaRPr kumimoji="1" lang="ja-JP" altLang="en-US" sz="1200" b="1" dirty="0"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0.07987</cdr:x>
      <cdr:y>0.34468</cdr:y>
    </cdr:from>
    <cdr:to>
      <cdr:x>0.14861</cdr:x>
      <cdr:y>0.39114</cdr:y>
    </cdr:to>
    <cdr:sp macro="" textlink="">
      <cdr:nvSpPr>
        <cdr:cNvPr id="23" name="TextBox 1"/>
        <cdr:cNvSpPr txBox="1"/>
      </cdr:nvSpPr>
      <cdr:spPr>
        <a:xfrm xmlns:a="http://schemas.openxmlformats.org/drawingml/2006/main">
          <a:off x="890823" y="2054844"/>
          <a:ext cx="76671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 dirty="0" smtClean="0">
              <a:solidFill>
                <a:srgbClr val="0070C0"/>
              </a:solidFill>
              <a:latin typeface="Comic Sans MS" panose="030F0702030302020204" pitchFamily="66" charset="0"/>
            </a:rPr>
            <a:t>14.302</a:t>
          </a:r>
          <a:endParaRPr kumimoji="1" lang="ja-JP" altLang="en-US" sz="1200" b="1" dirty="0">
            <a:solidFill>
              <a:srgbClr val="0070C0"/>
            </a:solidFill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0.26823</cdr:x>
      <cdr:y>0.36558</cdr:y>
    </cdr:from>
    <cdr:to>
      <cdr:x>0.33697</cdr:x>
      <cdr:y>0.41204</cdr:y>
    </cdr:to>
    <cdr:sp macro="" textlink="">
      <cdr:nvSpPr>
        <cdr:cNvPr id="24" name="TextBox 1"/>
        <cdr:cNvSpPr txBox="1"/>
      </cdr:nvSpPr>
      <cdr:spPr>
        <a:xfrm xmlns:a="http://schemas.openxmlformats.org/drawingml/2006/main">
          <a:off x="2991753" y="2179450"/>
          <a:ext cx="76671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 dirty="0" smtClean="0">
              <a:solidFill>
                <a:srgbClr val="0070C0"/>
              </a:solidFill>
              <a:latin typeface="Comic Sans MS" panose="030F0702030302020204" pitchFamily="66" charset="0"/>
            </a:rPr>
            <a:t>0.895</a:t>
          </a:r>
          <a:endParaRPr kumimoji="1" lang="ja-JP" altLang="en-US" sz="1200" b="1" dirty="0">
            <a:solidFill>
              <a:srgbClr val="0070C0"/>
            </a:solidFill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0.25852</cdr:x>
      <cdr:y>0.56488</cdr:y>
    </cdr:from>
    <cdr:to>
      <cdr:x>0.32726</cdr:x>
      <cdr:y>0.61135</cdr:y>
    </cdr:to>
    <cdr:sp macro="" textlink="">
      <cdr:nvSpPr>
        <cdr:cNvPr id="25" name="TextBox 1"/>
        <cdr:cNvSpPr txBox="1"/>
      </cdr:nvSpPr>
      <cdr:spPr>
        <a:xfrm xmlns:a="http://schemas.openxmlformats.org/drawingml/2006/main">
          <a:off x="2789968" y="3150126"/>
          <a:ext cx="741835" cy="259146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 dirty="0" smtClean="0">
              <a:solidFill>
                <a:srgbClr val="0070C0"/>
              </a:solidFill>
              <a:latin typeface="Comic Sans MS" panose="030F0702030302020204" pitchFamily="66" charset="0"/>
            </a:rPr>
            <a:t>1.915</a:t>
          </a:r>
          <a:endParaRPr kumimoji="1" lang="ja-JP" altLang="en-US" sz="1200" b="1" dirty="0">
            <a:solidFill>
              <a:srgbClr val="0070C0"/>
            </a:solidFill>
            <a:latin typeface="Comic Sans MS" panose="030F0702030302020204" pitchFamily="66" charset="0"/>
          </a:endParaRPr>
        </a:p>
      </cdr:txBody>
    </cdr:sp>
  </cdr:relSizeAnchor>
  <cdr:relSizeAnchor xmlns:cdr="http://schemas.openxmlformats.org/drawingml/2006/chartDrawing">
    <cdr:from>
      <cdr:x>0.13021</cdr:x>
      <cdr:y>0.40299</cdr:y>
    </cdr:from>
    <cdr:to>
      <cdr:x>0.20243</cdr:x>
      <cdr:y>0.45266</cdr:y>
    </cdr:to>
    <cdr:sp macro="" textlink="">
      <cdr:nvSpPr>
        <cdr:cNvPr id="26" name="TextBox 3"/>
        <cdr:cNvSpPr txBox="1"/>
      </cdr:nvSpPr>
      <cdr:spPr>
        <a:xfrm xmlns:a="http://schemas.openxmlformats.org/drawingml/2006/main">
          <a:off x="1405186" y="2247312"/>
          <a:ext cx="77943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b="1" dirty="0" smtClean="0">
              <a:solidFill>
                <a:srgbClr val="0070C0"/>
              </a:solidFill>
              <a:latin typeface="Comic Sans MS" panose="030F0702030302020204" pitchFamily="66" charset="0"/>
            </a:rPr>
            <a:t>1.645</a:t>
          </a:r>
          <a:endParaRPr kumimoji="1" lang="ja-JP" altLang="en-US" sz="1200" b="1" dirty="0">
            <a:solidFill>
              <a:srgbClr val="0070C0"/>
            </a:solidFill>
            <a:latin typeface="Comic Sans MS" panose="030F0702030302020204" pitchFamily="66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0.6374</cdr:x>
      <cdr:y>0.11602</cdr:y>
    </cdr:from>
    <cdr:to>
      <cdr:x>0.92756</cdr:x>
      <cdr:y>0.20071</cdr:y>
    </cdr:to>
    <cdr:sp macro="" textlink="">
      <cdr:nvSpPr>
        <cdr:cNvPr id="2" name="テキスト ボックス 9"/>
        <cdr:cNvSpPr txBox="1"/>
      </cdr:nvSpPr>
      <cdr:spPr>
        <a:xfrm xmlns:a="http://schemas.openxmlformats.org/drawingml/2006/main">
          <a:off x="2611273" y="379426"/>
          <a:ext cx="118872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9pPr>
        </a:lstStyle>
        <a:p xmlns:a="http://schemas.openxmlformats.org/drawingml/2006/main">
          <a:r>
            <a:rPr kumimoji="1" lang="en-US" altLang="ja-JP" sz="1200" dirty="0" smtClean="0">
              <a:latin typeface="Arial" panose="020B0604020202020204" pitchFamily="34" charset="0"/>
              <a:cs typeface="Arial" panose="020B0604020202020204" pitchFamily="34" charset="0"/>
            </a:rPr>
            <a:t>PC</a:t>
          </a:r>
          <a:endParaRPr kumimoji="1" lang="ja-JP" altLang="en-US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0.6374</cdr:x>
      <cdr:y>0.20878</cdr:y>
    </cdr:from>
    <cdr:to>
      <cdr:x>0.92756</cdr:x>
      <cdr:y>0.29348</cdr:y>
    </cdr:to>
    <cdr:sp macro="" textlink="">
      <cdr:nvSpPr>
        <cdr:cNvPr id="3" name="テキスト ボックス 10"/>
        <cdr:cNvSpPr txBox="1"/>
      </cdr:nvSpPr>
      <cdr:spPr>
        <a:xfrm xmlns:a="http://schemas.openxmlformats.org/drawingml/2006/main">
          <a:off x="2611273" y="682800"/>
          <a:ext cx="118872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9pPr>
        </a:lstStyle>
        <a:p xmlns:a="http://schemas.openxmlformats.org/drawingml/2006/main">
          <a:r>
            <a:rPr kumimoji="1" lang="en-US" altLang="ja-JP" sz="1200" dirty="0" smtClean="0">
              <a:latin typeface="Arial" panose="020B0604020202020204" pitchFamily="34" charset="0"/>
              <a:cs typeface="Arial" panose="020B0604020202020204" pitchFamily="34" charset="0"/>
            </a:rPr>
            <a:t>With FEC</a:t>
          </a:r>
          <a:endParaRPr kumimoji="1" lang="ja-JP" altLang="en-US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74F89-588E-41AD-BA9D-007BAD211B34}" type="datetimeFigureOut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7BCE6-821D-4903-A093-7FC9DE065C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81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F6B36-B689-46A9-86A5-D08F9DFDBC7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095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2F51-DE71-407D-9208-54BBAE5DD50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53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2F51-DE71-407D-9208-54BBAE5DD50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48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097EB-2E9D-485D-AA15-F4197113DADF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7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28329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7BCE6-821D-4903-A093-7FC9DE065CA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2850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7BCE6-821D-4903-A093-7FC9DE065CA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182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9593-F0AD-471A-8471-7D4DDBF799AB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11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275C-036C-49F0-9C76-5E7FD2B79A02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8971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DABA-9D0C-46B3-B108-983934509617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1960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ea typeface="メイリオ" panose="020B0604030504040204" pitchFamily="50" charset="-128"/>
              </a:defRPr>
            </a:lvl1pPr>
            <a:lvl2pPr>
              <a:defRPr baseline="0">
                <a:ea typeface="メイリオ" panose="020B0604030504040204" pitchFamily="50" charset="-128"/>
              </a:defRPr>
            </a:lvl2pPr>
            <a:lvl3pPr>
              <a:defRPr baseline="0">
                <a:ea typeface="メイリオ" panose="020B0604030504040204" pitchFamily="50" charset="-128"/>
              </a:defRPr>
            </a:lvl3pPr>
            <a:lvl4pPr>
              <a:defRPr baseline="0">
                <a:ea typeface="メイリオ" panose="020B0604030504040204" pitchFamily="50" charset="-128"/>
              </a:defRPr>
            </a:lvl4pPr>
            <a:lvl5pPr>
              <a:defRPr baseline="0"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105C0-42D4-487B-B256-8F265589D939}" type="datetime1">
              <a:rPr lang="ja-JP" altLang="en-US" smtClean="0"/>
              <a:t>2015/2/13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AE5E9-71BD-40AE-BD3A-F48128C0895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09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9E49-7A7E-47D1-98D4-A61654723D52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765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46FE-5EB7-4C0D-BB4C-11DA7EA6FD20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41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81F-42C1-4F6D-A72D-7D5F8C2A07B6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060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3727-2160-4367-B208-AD238CF62620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9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B5D8-0D26-4DAA-BC59-7690AEDA172D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79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698B-B903-4971-A8CF-77012AF8CDDD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66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FB52-0319-42CC-B828-739EB4B765BE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1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9DA8B-2AA6-4BB3-BFF6-B14238C2D87A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962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61BBD-0788-4E26-B713-982D2AF7C43D}" type="datetime1">
              <a:rPr kumimoji="1" lang="ja-JP" altLang="en-US" smtClean="0"/>
              <a:t>2015/2/13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99D96-C8B7-4924-A52B-54B868AE7D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98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4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12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11" Type="http://schemas.openxmlformats.org/officeDocument/2006/relationships/image" Target="../media/image12.tiff"/><Relationship Id="rId5" Type="http://schemas.openxmlformats.org/officeDocument/2006/relationships/image" Target="../media/image6.tiff"/><Relationship Id="rId10" Type="http://schemas.openxmlformats.org/officeDocument/2006/relationships/image" Target="../media/image11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9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12" Type="http://schemas.openxmlformats.org/officeDocument/2006/relationships/image" Target="../media/image28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11" Type="http://schemas.openxmlformats.org/officeDocument/2006/relationships/image" Target="../media/image27.tiff"/><Relationship Id="rId5" Type="http://schemas.openxmlformats.org/officeDocument/2006/relationships/image" Target="../media/image21.tiff"/><Relationship Id="rId10" Type="http://schemas.openxmlformats.org/officeDocument/2006/relationships/image" Target="../media/image26.tiff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9025" y="3808376"/>
            <a:ext cx="5534528" cy="1299411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ja-JP" altLang="ja-JP" sz="2000" dirty="0" smtClean="0">
                <a:latin typeface="Comic Sans MS" panose="030F0702030302020204" pitchFamily="66" charset="0"/>
              </a:rPr>
              <a:t>CREST Workshop</a:t>
            </a:r>
            <a:r>
              <a:rPr kumimoji="0" lang="en-US" altLang="ja-JP" sz="2000" dirty="0" smtClean="0">
                <a:latin typeface="Comic Sans MS" panose="030F0702030302020204" pitchFamily="66" charset="0"/>
              </a:rPr>
              <a:t/>
            </a:r>
            <a:br>
              <a:rPr kumimoji="0" lang="en-US" altLang="ja-JP" sz="2000" dirty="0" smtClean="0">
                <a:latin typeface="Comic Sans MS" panose="030F0702030302020204" pitchFamily="66" charset="0"/>
              </a:rPr>
            </a:br>
            <a:r>
              <a:rPr kumimoji="0" lang="en-US" altLang="ja-JP" sz="2000" dirty="0">
                <a:latin typeface="Comic Sans MS" panose="030F0702030302020204" pitchFamily="66" charset="0"/>
              </a:rPr>
              <a:t/>
            </a:r>
            <a:br>
              <a:rPr kumimoji="0" lang="en-US" altLang="ja-JP" sz="2000" dirty="0">
                <a:latin typeface="Comic Sans MS" panose="030F0702030302020204" pitchFamily="66" charset="0"/>
              </a:rPr>
            </a:br>
            <a:r>
              <a:rPr lang="en-US" altLang="ja-JP" sz="2000" dirty="0" smtClean="0">
                <a:latin typeface="Comic Sans MS" panose="030F0702030302020204" pitchFamily="66" charset="0"/>
              </a:rPr>
              <a:t>Uppula Purushotham</a:t>
            </a:r>
            <a:endParaRPr kumimoji="0" lang="ja-JP" altLang="ja-JP" sz="20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705" y="1114503"/>
            <a:ext cx="10980821" cy="2200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Mechanistic Study of the Opposite Influence of DiFluoro </a:t>
            </a:r>
            <a:r>
              <a:rPr kumimoji="0" lang="en-US" altLang="ja-JP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Ethylene Carbonate </a:t>
            </a:r>
            <a:r>
              <a:rPr kumimoji="0" lang="en-US" altLang="ja-JP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as Electrolyte Additive for Rechargeable Na Batteries : </a:t>
            </a:r>
            <a:r>
              <a:rPr kumimoji="0" lang="en-US" altLang="ja-JP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 Hybrid </a:t>
            </a:r>
            <a:r>
              <a:rPr kumimoji="0" lang="en-US" altLang="ja-JP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MC/MD Simulation </a:t>
            </a:r>
            <a:r>
              <a:rPr kumimoji="0" lang="en-US" altLang="ja-JP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Study</a:t>
            </a:r>
            <a:endParaRPr kumimoji="0" lang="en-US" altLang="ja-JP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19B1-97ED-41BC-940D-16009DD58587}" type="slidenum">
              <a:rPr kumimoji="1" lang="ja-JP" altLang="en-US" smtClean="0">
                <a:solidFill>
                  <a:schemeClr val="tx1"/>
                </a:solidFill>
              </a:rPr>
              <a:t>1</a:t>
            </a:fld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27587" r="7747" b="24136"/>
          <a:stretch/>
        </p:blipFill>
        <p:spPr>
          <a:xfrm>
            <a:off x="782623" y="4865938"/>
            <a:ext cx="2197130" cy="801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744" y="4458082"/>
            <a:ext cx="2382012" cy="120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1692713" y="4888052"/>
            <a:ext cx="9676353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Figure. Mass density distribution of the reductive products in the SEI films.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0079" y="4476386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(b) With FEC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8276" y="4565060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14979" y="4130587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 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64343" y="947212"/>
            <a:ext cx="383337" cy="2880320"/>
            <a:chOff x="3927986" y="915128"/>
            <a:chExt cx="383337" cy="2880320"/>
          </a:xfrm>
        </p:grpSpPr>
        <p:sp>
          <p:nvSpPr>
            <p:cNvPr id="16" name="テキスト ボックス 15"/>
            <p:cNvSpPr txBox="1"/>
            <p:nvPr/>
          </p:nvSpPr>
          <p:spPr>
            <a:xfrm rot="16200000">
              <a:off x="2679495" y="2163619"/>
              <a:ext cx="2880320" cy="38333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altLang="ja-JP" dirty="0">
                  <a:latin typeface="Arial" panose="020B0604020202020204" pitchFamily="34" charset="0"/>
                  <a:ea typeface="メイリオ" pitchFamily="50" charset="-128"/>
                  <a:cs typeface="Arial" panose="020B0604020202020204" pitchFamily="34" charset="0"/>
                </a:rPr>
                <a:t>    [gcm</a:t>
              </a:r>
              <a:r>
                <a:rPr lang="en-US" altLang="ja-JP" baseline="30000" dirty="0">
                  <a:latin typeface="Arial" panose="020B0604020202020204" pitchFamily="34" charset="0"/>
                  <a:ea typeface="メイリオ" pitchFamily="50" charset="-128"/>
                  <a:cs typeface="Arial" panose="020B0604020202020204" pitchFamily="34" charset="0"/>
                </a:rPr>
                <a:t>-3</a:t>
              </a:r>
              <a:r>
                <a:rPr lang="en-US" altLang="ja-JP" dirty="0">
                  <a:latin typeface="Arial" panose="020B0604020202020204" pitchFamily="34" charset="0"/>
                  <a:ea typeface="メイリオ" pitchFamily="50" charset="-128"/>
                  <a:cs typeface="Arial" panose="020B0604020202020204" pitchFamily="34" charset="0"/>
                </a:rPr>
                <a:t>]</a:t>
              </a:r>
              <a:endParaRPr lang="ja-JP" altLang="en-US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952" y="2598475"/>
              <a:ext cx="235978" cy="32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テキスト ボックス 33"/>
          <p:cNvSpPr txBox="1"/>
          <p:nvPr/>
        </p:nvSpPr>
        <p:spPr>
          <a:xfrm>
            <a:off x="6754999" y="1320545"/>
            <a:ext cx="601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747379" y="1585990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DMBDC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751535" y="1820644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754999" y="2056724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>
            <a:off x="6557624" y="1455228"/>
            <a:ext cx="234043" cy="1981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6557624" y="1712512"/>
            <a:ext cx="234043" cy="1981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6557382" y="1952250"/>
            <a:ext cx="234043" cy="1981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円/楕円 40"/>
          <p:cNvSpPr/>
          <p:nvPr/>
        </p:nvSpPr>
        <p:spPr>
          <a:xfrm>
            <a:off x="6645600" y="1917628"/>
            <a:ext cx="60958" cy="617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>
            <a:off x="6557031" y="2201642"/>
            <a:ext cx="234043" cy="1981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42"/>
          <p:cNvSpPr/>
          <p:nvPr/>
        </p:nvSpPr>
        <p:spPr>
          <a:xfrm>
            <a:off x="6643923" y="1684139"/>
            <a:ext cx="60958" cy="617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6643923" y="1426338"/>
            <a:ext cx="60958" cy="6177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6640459" y="2170753"/>
            <a:ext cx="60958" cy="6177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6" name="グラフ 45"/>
          <p:cNvGraphicFramePr>
            <a:graphicFrameLocks/>
          </p:cNvGraphicFramePr>
          <p:nvPr>
            <p:extLst/>
          </p:nvPr>
        </p:nvGraphicFramePr>
        <p:xfrm>
          <a:off x="4447681" y="904162"/>
          <a:ext cx="3556201" cy="322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グラフ 5"/>
          <p:cNvGraphicFramePr>
            <a:graphicFrameLocks/>
          </p:cNvGraphicFramePr>
          <p:nvPr>
            <p:extLst/>
          </p:nvPr>
        </p:nvGraphicFramePr>
        <p:xfrm>
          <a:off x="642150" y="982349"/>
          <a:ext cx="3549967" cy="3223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1104800" y="4207586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 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-1021217" y="2275049"/>
            <a:ext cx="2880320" cy="38333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  [gcm</a:t>
            </a:r>
            <a:r>
              <a:rPr lang="en-US" altLang="ja-JP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-3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lang="ja-JP" altLang="en-US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3" y="2702037"/>
            <a:ext cx="235978" cy="32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テキスト ボックス 46"/>
          <p:cNvSpPr txBox="1"/>
          <p:nvPr/>
        </p:nvSpPr>
        <p:spPr>
          <a:xfrm>
            <a:off x="2917930" y="1397544"/>
            <a:ext cx="601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910310" y="1662989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DMBDC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914466" y="1897643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917930" y="2133723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直線コネクタ 50"/>
          <p:cNvCxnSpPr/>
          <p:nvPr/>
        </p:nvCxnSpPr>
        <p:spPr>
          <a:xfrm>
            <a:off x="2720555" y="1532227"/>
            <a:ext cx="234043" cy="1981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2720555" y="1789511"/>
            <a:ext cx="234043" cy="1981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2720313" y="2029249"/>
            <a:ext cx="234043" cy="1981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円/楕円 53"/>
          <p:cNvSpPr/>
          <p:nvPr/>
        </p:nvSpPr>
        <p:spPr>
          <a:xfrm>
            <a:off x="2808531" y="1994627"/>
            <a:ext cx="60958" cy="617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2719962" y="2278641"/>
            <a:ext cx="234043" cy="1981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円/楕円 55"/>
          <p:cNvSpPr/>
          <p:nvPr/>
        </p:nvSpPr>
        <p:spPr>
          <a:xfrm>
            <a:off x="2806854" y="1761138"/>
            <a:ext cx="60958" cy="617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円/楕円 56"/>
          <p:cNvSpPr/>
          <p:nvPr/>
        </p:nvSpPr>
        <p:spPr>
          <a:xfrm>
            <a:off x="2806854" y="1503337"/>
            <a:ext cx="60958" cy="6177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2803390" y="2247752"/>
            <a:ext cx="60958" cy="6177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テキスト ボックス 12"/>
          <p:cNvSpPr txBox="1"/>
          <p:nvPr/>
        </p:nvSpPr>
        <p:spPr>
          <a:xfrm>
            <a:off x="8687052" y="4500984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(c)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DFEC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76336" y="2379010"/>
            <a:ext cx="24063" cy="152221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216441" y="1079773"/>
            <a:ext cx="8021" cy="34921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6232357" y="1018496"/>
            <a:ext cx="8021" cy="280903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Left-Right Arrow 70"/>
          <p:cNvSpPr/>
          <p:nvPr/>
        </p:nvSpPr>
        <p:spPr>
          <a:xfrm>
            <a:off x="1048653" y="978253"/>
            <a:ext cx="2167788" cy="93499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Left-Right Arrow 71"/>
          <p:cNvSpPr/>
          <p:nvPr/>
        </p:nvSpPr>
        <p:spPr>
          <a:xfrm>
            <a:off x="4834589" y="908112"/>
            <a:ext cx="1413810" cy="94381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TextBox 73"/>
          <p:cNvSpPr txBox="1"/>
          <p:nvPr/>
        </p:nvSpPr>
        <p:spPr>
          <a:xfrm>
            <a:off x="1139356" y="680650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57 Å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69672" y="624747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Å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正方形/長方形 69"/>
          <p:cNvSpPr/>
          <p:nvPr/>
        </p:nvSpPr>
        <p:spPr>
          <a:xfrm>
            <a:off x="418943" y="5292489"/>
            <a:ext cx="113633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decrease of organic and inorganic products in mass density distribution results in less denser SEI film.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 of DFEC decreased the width of SEI film by 24Å and 6Å compare to PC electrolyte and FEC additive systems respectively.</a:t>
            </a:r>
            <a:endParaRPr lang="en-US" altLang="ja-JP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the graphite density of C</a:t>
            </a:r>
            <a:r>
              <a:rPr lang="en-US" altLang="ja-JP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 molecules are more.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more number of 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 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 present inside the SEI film.</a:t>
            </a:r>
          </a:p>
        </p:txBody>
      </p:sp>
      <p:sp>
        <p:nvSpPr>
          <p:cNvPr id="3" name="Rectangle 2"/>
          <p:cNvSpPr/>
          <p:nvPr/>
        </p:nvSpPr>
        <p:spPr>
          <a:xfrm>
            <a:off x="808276" y="76353"/>
            <a:ext cx="7720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omic Sans MS" panose="030F0702030302020204" pitchFamily="66" charset="0"/>
              </a:rPr>
              <a:t>Mass Density Distributions of Reaction Products in SEI Film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859899" y="371272"/>
            <a:ext cx="424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obtained from ten different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29949" y="6420665"/>
            <a:ext cx="2743200" cy="365125"/>
          </a:xfrm>
        </p:spPr>
        <p:txBody>
          <a:bodyPr/>
          <a:lstStyle/>
          <a:p>
            <a:fld id="{D1999D96-C8B7-4924-A52B-54B868AE7D8E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7" name="Chart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5958998"/>
              </p:ext>
            </p:extLst>
          </p:nvPr>
        </p:nvGraphicFramePr>
        <p:xfrm>
          <a:off x="8374520" y="1000829"/>
          <a:ext cx="3763260" cy="3048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1" name="Rectangle 80"/>
          <p:cNvSpPr/>
          <p:nvPr/>
        </p:nvSpPr>
        <p:spPr>
          <a:xfrm>
            <a:off x="10797843" y="1817466"/>
            <a:ext cx="10278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DMBDC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0806564" y="1627287"/>
            <a:ext cx="5934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0821906" y="2004529"/>
            <a:ext cx="7264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0828934" y="2197855"/>
            <a:ext cx="4748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0828330" y="2414772"/>
            <a:ext cx="7360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7945439" y="1034571"/>
            <a:ext cx="383337" cy="2880320"/>
            <a:chOff x="3927986" y="915128"/>
            <a:chExt cx="383337" cy="2880320"/>
          </a:xfrm>
        </p:grpSpPr>
        <p:sp>
          <p:nvSpPr>
            <p:cNvPr id="87" name="テキスト ボックス 15"/>
            <p:cNvSpPr txBox="1"/>
            <p:nvPr/>
          </p:nvSpPr>
          <p:spPr>
            <a:xfrm rot="16200000">
              <a:off x="2679495" y="2163619"/>
              <a:ext cx="2880320" cy="38333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altLang="ja-JP" dirty="0">
                  <a:latin typeface="Arial" panose="020B0604020202020204" pitchFamily="34" charset="0"/>
                  <a:ea typeface="メイリオ" pitchFamily="50" charset="-128"/>
                  <a:cs typeface="Arial" panose="020B0604020202020204" pitchFamily="34" charset="0"/>
                </a:rPr>
                <a:t>    [gcm</a:t>
              </a:r>
              <a:r>
                <a:rPr lang="en-US" altLang="ja-JP" baseline="30000" dirty="0">
                  <a:latin typeface="Arial" panose="020B0604020202020204" pitchFamily="34" charset="0"/>
                  <a:ea typeface="メイリオ" pitchFamily="50" charset="-128"/>
                  <a:cs typeface="Arial" panose="020B0604020202020204" pitchFamily="34" charset="0"/>
                </a:rPr>
                <a:t>-3</a:t>
              </a:r>
              <a:r>
                <a:rPr lang="en-US" altLang="ja-JP" dirty="0">
                  <a:latin typeface="Arial" panose="020B0604020202020204" pitchFamily="34" charset="0"/>
                  <a:ea typeface="メイリオ" pitchFamily="50" charset="-128"/>
                  <a:cs typeface="Arial" panose="020B0604020202020204" pitchFamily="34" charset="0"/>
                </a:rPr>
                <a:t>]</a:t>
              </a:r>
              <a:endParaRPr lang="ja-JP" altLang="en-US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8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952" y="2598475"/>
              <a:ext cx="235978" cy="32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" name="テキスト ボックス 14"/>
          <p:cNvSpPr txBox="1"/>
          <p:nvPr/>
        </p:nvSpPr>
        <p:spPr>
          <a:xfrm>
            <a:off x="9062799" y="4112757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 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10114048" y="1096892"/>
            <a:ext cx="8520" cy="26433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Left-Right Arrow 90"/>
          <p:cNvSpPr/>
          <p:nvPr/>
        </p:nvSpPr>
        <p:spPr>
          <a:xfrm>
            <a:off x="8820485" y="978548"/>
            <a:ext cx="1293563" cy="110452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TextBox 91"/>
          <p:cNvSpPr txBox="1"/>
          <p:nvPr/>
        </p:nvSpPr>
        <p:spPr>
          <a:xfrm>
            <a:off x="9131232" y="737236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Å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4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25662" y="2886588"/>
            <a:ext cx="4597349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averaged fractional accessible volume (FAV) in the interface structure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DFEC added PC electrolyte is </a:t>
            </a:r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0.40</a:t>
            </a:r>
          </a:p>
          <a:p>
            <a:pPr algn="just"/>
            <a:endParaRPr kumimoji="1"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 deviation is </a:t>
            </a:r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</a:t>
            </a:r>
            <a:endParaRPr kumimoji="1" lang="ja-JP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7750" y="189525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Comic Sans MS" panose="030F0702030302020204" pitchFamily="66" charset="0"/>
              </a:rPr>
              <a:t>Cavity Size</a:t>
            </a:r>
            <a:endParaRPr kumimoji="1" lang="ja-JP" alt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68326" y="6356350"/>
            <a:ext cx="2743200" cy="365125"/>
          </a:xfrm>
        </p:spPr>
        <p:txBody>
          <a:bodyPr/>
          <a:lstStyle/>
          <a:p>
            <a:fld id="{05390FCF-8F22-4126-9970-10B2ACE95AC6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20000" r="20223" b="20139"/>
          <a:stretch/>
        </p:blipFill>
        <p:spPr>
          <a:xfrm>
            <a:off x="4857750" y="1001066"/>
            <a:ext cx="1639518" cy="1694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5559" y="4400987"/>
            <a:ext cx="1094663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The averaged FAV in the interface structure of DFEC added PC-based SEI films is considerably large compare with the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an der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Waals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radius of Na</a:t>
            </a:r>
            <a:r>
              <a:rPr lang="en-US" altLang="ja-JP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1.86Å.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Cavity size of DFEC added SEI film (0.40) is slightly larger than PC electrolyte SEI film (0.35).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However there is no significant difference appeared between DFEC (0.40) and FEC added systems (0.38).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1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622656" y="1177145"/>
          <a:ext cx="3937390" cy="3256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グラフ 6"/>
          <p:cNvGraphicFramePr>
            <a:graphicFrameLocks noGrp="1"/>
          </p:cNvGraphicFramePr>
          <p:nvPr>
            <p:extLst/>
          </p:nvPr>
        </p:nvGraphicFramePr>
        <p:xfrm>
          <a:off x="6746820" y="1207384"/>
          <a:ext cx="4096772" cy="3270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テキスト ボックス 7"/>
          <p:cNvSpPr txBox="1"/>
          <p:nvPr/>
        </p:nvSpPr>
        <p:spPr>
          <a:xfrm>
            <a:off x="1328977" y="4475988"/>
            <a:ext cx="2481005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MC/MD cycles</a:t>
            </a:r>
            <a:endParaRPr kumimoji="1" lang="ja-JP" altLang="en-US" sz="14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8"/>
          <p:cNvSpPr txBox="1"/>
          <p:nvPr/>
        </p:nvSpPr>
        <p:spPr>
          <a:xfrm rot="16200000">
            <a:off x="-1250310" y="2560811"/>
            <a:ext cx="3438164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Consumed amount of electrons [eÅ</a:t>
            </a:r>
            <a:r>
              <a:rPr lang="en-US" altLang="ja-JP" sz="14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sz="14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53840" y="4363656"/>
            <a:ext cx="2481005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MC/MD cycles</a:t>
            </a:r>
            <a:endParaRPr kumimoji="1" lang="ja-JP" altLang="en-US" sz="14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749437" y="2644574"/>
            <a:ext cx="3438164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Consumed amount of electrons [eÅ</a:t>
            </a:r>
            <a:r>
              <a:rPr lang="en-US" altLang="ja-JP" sz="14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sz="14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559793" y="2345976"/>
            <a:ext cx="4828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0.23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59793" y="2542765"/>
            <a:ext cx="4828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0.20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51140" y="2659957"/>
            <a:ext cx="4812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0.17</a:t>
            </a:r>
            <a:endParaRPr lang="ja-JP" altLang="en-U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45"/>
          <p:cNvSpPr/>
          <p:nvPr/>
        </p:nvSpPr>
        <p:spPr>
          <a:xfrm>
            <a:off x="391441" y="5869333"/>
            <a:ext cx="11657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000000"/>
                </a:solidFill>
                <a:latin typeface="Arial"/>
              </a:rPr>
              <a:t>The total consumed number of electrons per unit area of carbon anode in DFEC added system was obtained to be 0.17 [e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which is smaller than PC (0.23) and FEC additive (0.20) systems.</a:t>
            </a:r>
            <a:endParaRPr lang="ja-JP" alt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6978" y="200383"/>
            <a:ext cx="6295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omic Sans MS" panose="030F0702030302020204" pitchFamily="66" charset="0"/>
              </a:rPr>
              <a:t>Consumed Amount of Electrons to Form SEI Film</a:t>
            </a:r>
          </a:p>
        </p:txBody>
      </p:sp>
      <p:sp>
        <p:nvSpPr>
          <p:cNvPr id="15" name="正方形/長方形 30"/>
          <p:cNvSpPr/>
          <p:nvPr/>
        </p:nvSpPr>
        <p:spPr>
          <a:xfrm>
            <a:off x="574939" y="4991432"/>
            <a:ext cx="11272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By counting the added electrons in each MC/MD cycle through the present simulations, we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have estimated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integrated values per unit  area of carbon anode.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25159" y="675431"/>
            <a:ext cx="424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obtained from ten different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0"/>
          <p:cNvSpPr txBox="1"/>
          <p:nvPr/>
        </p:nvSpPr>
        <p:spPr>
          <a:xfrm>
            <a:off x="3062420" y="1759041"/>
            <a:ext cx="1004254" cy="2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With DFEC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21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3609" y="1291598"/>
            <a:ext cx="5894291" cy="4288935"/>
            <a:chOff x="3483082" y="1786898"/>
            <a:chExt cx="4898918" cy="3262073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4366940"/>
                </p:ext>
              </p:extLst>
            </p:nvPr>
          </p:nvGraphicFramePr>
          <p:xfrm>
            <a:off x="3810000" y="20574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テキスト ボックス 7"/>
            <p:cNvSpPr txBox="1"/>
            <p:nvPr/>
          </p:nvSpPr>
          <p:spPr>
            <a:xfrm>
              <a:off x="5143754" y="4831166"/>
              <a:ext cx="2481005" cy="2106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kumimoji="1" lang="en-US" altLang="ja-JP" sz="1200" b="1" dirty="0" smtClean="0">
                  <a:latin typeface="Arial" panose="020B0604020202020204" pitchFamily="34" charset="0"/>
                  <a:ea typeface="メイリオ" pitchFamily="50" charset="-128"/>
                  <a:cs typeface="Arial" panose="020B0604020202020204" pitchFamily="34" charset="0"/>
                </a:rPr>
                <a:t>The electrolyte systems</a:t>
              </a:r>
              <a:endParaRPr kumimoji="1" lang="ja-JP" altLang="en-US" sz="1200" b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" name="テキスト ボックス 7"/>
            <p:cNvSpPr txBox="1"/>
            <p:nvPr/>
          </p:nvSpPr>
          <p:spPr>
            <a:xfrm rot="16200000">
              <a:off x="1967153" y="3302827"/>
              <a:ext cx="3262073" cy="230215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kumimoji="1" lang="en-US" altLang="ja-JP" sz="1200" b="1" dirty="0" smtClean="0">
                  <a:latin typeface="Arial" panose="020B0604020202020204" pitchFamily="34" charset="0"/>
                  <a:ea typeface="メイリオ" pitchFamily="50" charset="-128"/>
                  <a:cs typeface="Arial" panose="020B0604020202020204" pitchFamily="34" charset="0"/>
                </a:rPr>
                <a:t>Average potential energy of SEI </a:t>
              </a:r>
              <a:r>
                <a:rPr kumimoji="1" lang="en-US" altLang="ja-JP" sz="1200" b="1" dirty="0" smtClean="0">
                  <a:latin typeface="Arial" panose="020B0604020202020204" pitchFamily="34" charset="0"/>
                  <a:ea typeface="メイリオ" pitchFamily="50" charset="-128"/>
                  <a:cs typeface="Arial" panose="020B0604020202020204" pitchFamily="34" charset="0"/>
                </a:rPr>
                <a:t>film kcal/mol</a:t>
              </a:r>
              <a:endParaRPr kumimoji="1" lang="ja-JP" altLang="en-US" sz="1200" b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17834" y="249656"/>
            <a:ext cx="3320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Comic Sans MS" panose="030F0702030302020204" pitchFamily="66" charset="0"/>
              </a:rPr>
              <a:t>Stability of the SEI film</a:t>
            </a:r>
            <a:endParaRPr kumimoji="1" lang="ja-JP" alt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0023" y="1790518"/>
            <a:ext cx="56143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To estimate the stability of SEI film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formed after 2000 MC/MD cycles, we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have calculated potential energy of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≤ z ≤ 20 Å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depth SEI film.</a:t>
            </a:r>
          </a:p>
          <a:p>
            <a:pPr algn="just"/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energy was estimated as the average of  10 different samples.</a:t>
            </a:r>
          </a:p>
          <a:p>
            <a:pPr algn="just"/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Presence of more electrostatic interactions in DFEC SEI film make it as more stable than other systems.</a:t>
            </a:r>
          </a:p>
          <a:p>
            <a:pPr algn="just"/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 a result the DFEC addition showed positive influence in the SEI film formation. 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13</a:t>
            </a:fld>
            <a:endParaRPr kumimoji="1" lang="ja-JP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25159" y="675431"/>
            <a:ext cx="424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obtained from ten different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7"/>
          <p:cNvSpPr txBox="1"/>
          <p:nvPr/>
        </p:nvSpPr>
        <p:spPr>
          <a:xfrm>
            <a:off x="1093343" y="5703885"/>
            <a:ext cx="4288935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sz="1200" b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Figure</a:t>
            </a:r>
            <a:r>
              <a:rPr kumimoji="1" lang="en-US" altLang="ja-JP" sz="12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: The average potential energy of SEI films</a:t>
            </a:r>
            <a:endParaRPr kumimoji="1" lang="ja-JP" altLang="en-US" sz="12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88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7662" y="2805043"/>
            <a:ext cx="25106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ambria Math" panose="02040503050406030204" pitchFamily="18" charset="0"/>
                <a:ea typeface="MS Mincho" panose="02020609040205080304" pitchFamily="17" charset="-128"/>
                <a:cs typeface="Arial" panose="020B0604020202020204" pitchFamily="34" charset="0"/>
              </a:rPr>
              <a:t>Where </a:t>
            </a:r>
          </a:p>
          <a:p>
            <a:endParaRPr lang="en-US" altLang="ja-JP" dirty="0" smtClean="0">
              <a:latin typeface="Cambria Math" panose="02040503050406030204" pitchFamily="18" charset="0"/>
              <a:ea typeface="MS Mincho" panose="02020609040205080304" pitchFamily="17" charset="-128"/>
              <a:cs typeface="Arial" panose="020B0604020202020204" pitchFamily="34" charset="0"/>
            </a:endParaRPr>
          </a:p>
          <a:p>
            <a:r>
              <a:rPr lang="ja-JP" altLang="en-US" dirty="0" smtClean="0">
                <a:latin typeface="Cambria Math" panose="02040503050406030204" pitchFamily="18" charset="0"/>
                <a:ea typeface="MS Mincho" panose="02020609040205080304" pitchFamily="17" charset="-128"/>
                <a:cs typeface="Arial" panose="020B0604020202020204" pitchFamily="34" charset="0"/>
              </a:rPr>
              <a:t>Δ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 = G(A</a:t>
            </a:r>
            <a:r>
              <a:rPr lang="en-US" altLang="ja-JP" baseline="30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-</a:t>
            </a:r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 – G(A) in eV</a:t>
            </a:r>
          </a:p>
          <a:p>
            <a:endParaRPr kumimoji="1" lang="en-US" altLang="ja-JP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 = Faraday constant</a:t>
            </a:r>
          </a:p>
          <a:p>
            <a:endParaRPr kumimoji="1" lang="en-US" altLang="ja-JP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59315" y="2292497"/>
                <a:ext cx="1040670" cy="491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E°</a:t>
                </a:r>
                <a:r>
                  <a:rPr kumimoji="1"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1" lang="el-GR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m:rPr>
                            <m:nor/>
                          </m:rPr>
                          <a:rPr lang="ja-JP" altLang="en-US" dirty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den>
                    </m:f>
                  </m:oMath>
                </a14:m>
                <a:endParaRPr kumimoji="1" lang="ja-JP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315" y="2292497"/>
                <a:ext cx="1040670" cy="491096"/>
              </a:xfrm>
              <a:prstGeom prst="rect">
                <a:avLst/>
              </a:prstGeom>
              <a:blipFill rotWithShape="0">
                <a:blip r:embed="rId2"/>
                <a:stretch>
                  <a:fillRect l="-4678" b="-49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46484" y="4663404"/>
            <a:ext cx="9833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All </a:t>
            </a:r>
            <a:r>
              <a:rPr lang="en-US" altLang="ja-JP" sz="16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free </a:t>
            </a:r>
            <a:r>
              <a:rPr lang="en-US" altLang="ja-JP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energies </a:t>
            </a:r>
            <a:r>
              <a:rPr lang="en-US" altLang="ja-JP" sz="16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(G) are </a:t>
            </a:r>
            <a:r>
              <a:rPr lang="en-US" altLang="ja-JP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calculated </a:t>
            </a:r>
            <a:r>
              <a:rPr lang="en-US" altLang="ja-JP" sz="16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at B3LYP/6-31G(d) level of theory with propylene carbonate as solvent.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0968" y="1600000"/>
            <a:ext cx="8217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reduction potential (</a:t>
            </a:r>
            <a:r>
              <a:rPr lang="en-US" altLang="ja-JP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</a:t>
            </a:r>
            <a:r>
              <a:rPr lang="en-US" altLang="ja-JP" sz="16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°)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 DFEC and FEC electrolyte has been calculated as follows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558493" y="2538045"/>
          <a:ext cx="2912412" cy="168672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95515"/>
                <a:gridCol w="1716897"/>
              </a:tblGrid>
              <a:tr h="33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Compounds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Reduction</a:t>
                      </a:r>
                      <a:r>
                        <a:rPr lang="en-US" altLang="ja-JP" sz="1200" kern="100" baseline="0" dirty="0" smtClean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 potential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FEC_EA1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1.222 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FEC_EA2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3.756 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</a:tr>
              <a:tr h="33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DFEC_EA1</a:t>
                      </a:r>
                      <a:endParaRPr lang="ja-JP" sz="1200" kern="10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1.974 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</a:tr>
              <a:tr h="33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DFEC_EA2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4.605 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46484" y="5358061"/>
            <a:ext cx="10804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 to the reduction potential </a:t>
            </a:r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electron reduction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DFEC is more favorable than </a:t>
            </a:r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electron reduction </a:t>
            </a:r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FEC.</a:t>
            </a:r>
            <a:endParaRPr kumimoji="1" lang="ja-JP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8877" y="267926"/>
            <a:ext cx="4931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Reduction Potential of FEC and DFEC </a:t>
            </a:r>
            <a:endParaRPr lang="ja-JP" alt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826" y="6382921"/>
            <a:ext cx="3619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J. Electrochem. Soc. 2004, 151, A178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14</a:t>
            </a:fld>
            <a:endParaRPr kumimoji="1" lang="ja-JP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48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27860" y="298453"/>
            <a:ext cx="7058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Comic Sans MS" panose="030F0702030302020204" pitchFamily="66" charset="0"/>
              </a:rPr>
              <a:t>Role of </a:t>
            </a:r>
            <a:r>
              <a:rPr lang="en-US" altLang="ja-JP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C</a:t>
            </a:r>
            <a:r>
              <a:rPr lang="en-US" altLang="ja-JP" sz="2000" b="1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altLang="ja-JP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H</a:t>
            </a:r>
            <a:r>
              <a:rPr lang="en-US" altLang="ja-JP" sz="2000" b="1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altLang="ja-JP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FO </a:t>
            </a:r>
            <a:r>
              <a:rPr lang="en-US" altLang="ja-JP" sz="20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Product </a:t>
            </a:r>
            <a:r>
              <a:rPr lang="en-US" altLang="ja-JP" sz="2000" b="1" dirty="0" smtClean="0">
                <a:latin typeface="Comic Sans MS" panose="030F0702030302020204" pitchFamily="66" charset="0"/>
              </a:rPr>
              <a:t>in </a:t>
            </a:r>
            <a:r>
              <a:rPr lang="en-US" altLang="ja-JP" sz="2000" b="1" dirty="0">
                <a:latin typeface="Comic Sans MS" panose="030F0702030302020204" pitchFamily="66" charset="0"/>
              </a:rPr>
              <a:t>the Formation of SEI </a:t>
            </a:r>
            <a:r>
              <a:rPr lang="en-US" altLang="ja-JP" sz="2000" b="1" dirty="0" smtClean="0">
                <a:latin typeface="Comic Sans MS" panose="030F0702030302020204" pitchFamily="66" charset="0"/>
              </a:rPr>
              <a:t>Films</a:t>
            </a:r>
            <a:endParaRPr lang="en-US" altLang="ja-JP" sz="20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82023" y="1683782"/>
                <a:ext cx="6820083" cy="2114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 have calculated the migration distance of </a:t>
                </a:r>
                <a:r>
                  <a:rPr lang="en-US" altLang="ja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C</a:t>
                </a:r>
                <a:r>
                  <a:rPr lang="en-US" altLang="ja-JP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ja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altLang="ja-JP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ja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FO </a:t>
                </a:r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product in the SEI film.</a:t>
                </a:r>
              </a:p>
              <a:p>
                <a:endParaRPr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Distance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1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𝑋𝑖𝑛𝑖</m:t>
                            </m:r>
                            <m:r>
                              <a:rPr lang="en-US" altLang="ja-JP" sz="1600" i="1" baseline="-25000">
                                <a:latin typeface="Cambria Math" panose="02040503050406030204" pitchFamily="18" charset="0"/>
                              </a:rPr>
                              <m:t>𝑡𝑖𝑎𝑙</m:t>
                            </m:r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𝑋𝑓𝑖𝑛</m:t>
                            </m:r>
                            <m:r>
                              <a:rPr lang="en-US" altLang="ja-JP" sz="1600" i="1" baseline="-25000">
                                <a:latin typeface="Cambria Math" panose="02040503050406030204" pitchFamily="18" charset="0"/>
                              </a:rPr>
                              <m:t>𝑎𝑙</m:t>
                            </m:r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ja-JP" sz="16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60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𝑌𝑖𝑛𝑖</m:t>
                            </m:r>
                            <m:r>
                              <a:rPr lang="en-US" altLang="ja-JP" sz="1600" i="1" baseline="-25000">
                                <a:latin typeface="Cambria Math" panose="02040503050406030204" pitchFamily="18" charset="0"/>
                              </a:rPr>
                              <m:t>𝑡𝑖𝑎𝑙</m:t>
                            </m:r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𝑌𝑓𝑖𝑛</m:t>
                            </m:r>
                            <m:r>
                              <a:rPr lang="en-US" altLang="ja-JP" sz="1600" i="1" baseline="-25000">
                                <a:latin typeface="Cambria Math" panose="02040503050406030204" pitchFamily="18" charset="0"/>
                              </a:rPr>
                              <m:t>𝑎𝑙</m:t>
                            </m:r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ja-JP" sz="16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altLang="ja-JP" sz="1600" i="1" baseline="-25000">
                                <a:latin typeface="Cambria Math" panose="02040503050406030204" pitchFamily="18" charset="0"/>
                              </a:rPr>
                              <m:t>𝑖𝑛𝑖𝑡𝑖𝑎𝑙</m:t>
                            </m:r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altLang="ja-JP" sz="1600" i="1" baseline="-25000">
                                <a:latin typeface="Cambria Math" panose="02040503050406030204" pitchFamily="18" charset="0"/>
                              </a:rPr>
                              <m:t>𝑓𝑖𝑛𝑎𝑙</m:t>
                            </m:r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migration distance of </a:t>
                </a:r>
                <a:r>
                  <a:rPr lang="en-US" altLang="ja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altLang="ja-JP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ja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altLang="ja-JP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ja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FO product </a:t>
                </a:r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 1ns </a:t>
                </a:r>
                <a:r>
                  <a:rPr lang="en-US" altLang="ja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simulation = </a:t>
                </a:r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7.663</a:t>
                </a:r>
                <a:r>
                  <a:rPr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Å</a:t>
                </a:r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ja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migration distance of </a:t>
                </a:r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altLang="ja-JP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altLang="ja-JP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ja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product in </a:t>
                </a:r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1ns </a:t>
                </a:r>
                <a:r>
                  <a:rPr lang="en-US" altLang="ja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simulation = </a:t>
                </a:r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12.161</a:t>
                </a:r>
                <a:r>
                  <a:rPr lang="en-US" altLang="ja-JP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Å</a:t>
                </a:r>
                <a:r>
                  <a:rPr lang="en-US" altLang="ja-JP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23" y="1683782"/>
                <a:ext cx="6820083" cy="2114040"/>
              </a:xfrm>
              <a:prstGeom prst="rect">
                <a:avLst/>
              </a:prstGeom>
              <a:blipFill rotWithShape="0">
                <a:blip r:embed="rId2"/>
                <a:stretch>
                  <a:fillRect l="-536" t="-865" r="-536" b="-2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2" t="38345" r="34509" b="33132"/>
          <a:stretch/>
        </p:blipFill>
        <p:spPr>
          <a:xfrm>
            <a:off x="10293520" y="1891320"/>
            <a:ext cx="1433045" cy="1332039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31111" r="56805" b="33333"/>
          <a:stretch/>
        </p:blipFill>
        <p:spPr>
          <a:xfrm>
            <a:off x="7170764" y="1419862"/>
            <a:ext cx="2383412" cy="1998059"/>
          </a:xfrm>
          <a:prstGeom prst="rect">
            <a:avLst/>
          </a:prstGeom>
        </p:spPr>
      </p:pic>
      <p:sp>
        <p:nvSpPr>
          <p:cNvPr id="12" name="円/楕円 4"/>
          <p:cNvSpPr/>
          <p:nvPr/>
        </p:nvSpPr>
        <p:spPr>
          <a:xfrm>
            <a:off x="8583865" y="2326522"/>
            <a:ext cx="323408" cy="46024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右矢印 5"/>
          <p:cNvSpPr/>
          <p:nvPr/>
        </p:nvSpPr>
        <p:spPr>
          <a:xfrm>
            <a:off x="8996437" y="2462350"/>
            <a:ext cx="1115478" cy="1885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189881" y="3139576"/>
            <a:ext cx="705341" cy="28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45795" y="1604230"/>
            <a:ext cx="730445" cy="2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73934" y="3530948"/>
            <a:ext cx="4645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Typical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snapshot of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SEI film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formation process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100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MC/MD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7750" y="4771230"/>
            <a:ext cx="8938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Migration distance of the gas molecules C</a:t>
            </a:r>
            <a:r>
              <a:rPr kumimoji="1" lang="en-US" altLang="ja-JP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1" lang="en-US" altLang="ja-JP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larger than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molecules.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This observation clearly showed that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is one of the components of SEI film.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DFEC reaction the final product C</a:t>
            </a:r>
            <a:r>
              <a:rPr lang="en-US" altLang="ja-JP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FO played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positive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role in the formation of SEI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film.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However, the final product C</a:t>
            </a:r>
            <a:r>
              <a:rPr lang="en-US" altLang="ja-JP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 is not a component in the SEI film of FEC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added system.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15</a:t>
            </a:fld>
            <a:endParaRPr kumimoji="1" lang="ja-JP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946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001664" y="1258116"/>
            <a:ext cx="5009387" cy="1711382"/>
            <a:chOff x="1760383" y="1814626"/>
            <a:chExt cx="5009387" cy="17113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5" t="17544" r="4561" b="17661"/>
            <a:stretch/>
          </p:blipFill>
          <p:spPr>
            <a:xfrm rot="19732082">
              <a:off x="3499143" y="2125577"/>
              <a:ext cx="1192098" cy="9946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0" t="35555" r="11930" b="35322"/>
            <a:stretch/>
          </p:blipFill>
          <p:spPr>
            <a:xfrm>
              <a:off x="5094901" y="2563941"/>
              <a:ext cx="529390" cy="2362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5" t="58097" r="50570" b="26568"/>
            <a:stretch/>
          </p:blipFill>
          <p:spPr>
            <a:xfrm rot="21180816">
              <a:off x="6075997" y="2539178"/>
              <a:ext cx="693773" cy="31282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3" t="31697" r="29017" b="15556"/>
            <a:stretch/>
          </p:blipFill>
          <p:spPr>
            <a:xfrm>
              <a:off x="1779626" y="1814626"/>
              <a:ext cx="834594" cy="12216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79" t="9769" r="34509" b="75090"/>
            <a:stretch/>
          </p:blipFill>
          <p:spPr>
            <a:xfrm>
              <a:off x="2893593" y="2695589"/>
              <a:ext cx="315786" cy="315784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>
              <a:off x="2723905" y="2563941"/>
              <a:ext cx="670712" cy="124783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19451" y="2286942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+ 2e</a:t>
              </a:r>
              <a:r>
                <a:rPr kumimoji="1" lang="en-US" altLang="ja-JP" sz="1200" baseline="30000" dirty="0" smtClean="0">
                  <a:latin typeface="Comic Sans MS" panose="030F0702030302020204" pitchFamily="66" charset="0"/>
                </a:rPr>
                <a:t>-</a:t>
              </a:r>
              <a:endParaRPr kumimoji="1" lang="ja-JP" altLang="en-US" sz="1200" baseline="30000" dirty="0"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60383" y="3187454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DFEC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62220" y="3187454"/>
              <a:ext cx="8659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kumimoji="1" lang="en-US" altLang="ja-JP" sz="16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1"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kumimoji="1" lang="en-US" altLang="ja-JP" sz="16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1"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kumimoji="1" lang="en-US" altLang="ja-JP" sz="16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ja-JP" altLang="en-US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33380" y="3187454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37388" y="3151649"/>
              <a:ext cx="570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NaF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48900" y="2523699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omic Sans MS" panose="030F0702030302020204" pitchFamily="66" charset="0"/>
                </a:rPr>
                <a:t>+</a:t>
              </a:r>
              <a:endParaRPr lang="ja-JP" alt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89093" y="2523699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omic Sans MS" panose="030F0702030302020204" pitchFamily="66" charset="0"/>
                </a:rPr>
                <a:t>+</a:t>
              </a:r>
              <a:endParaRPr lang="ja-JP" alt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246772" y="331709"/>
            <a:ext cx="4169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DFEC </a:t>
            </a:r>
            <a:r>
              <a:rPr lang="en-US" altLang="ja-JP" sz="20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R</a:t>
            </a:r>
            <a:r>
              <a:rPr kumimoji="1" lang="en-US" altLang="ja-JP" sz="20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eaction </a:t>
            </a:r>
            <a:r>
              <a:rPr lang="en-US" altLang="ja-JP" sz="20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kumimoji="1" lang="en-US" altLang="ja-JP" sz="20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cheme Route_3</a:t>
            </a:r>
            <a:endParaRPr kumimoji="1" lang="ja-JP" altLang="en-US" sz="20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1073" y="3753282"/>
            <a:ext cx="113099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Further, I will focus on the above mechanism.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2e</a:t>
            </a:r>
            <a:r>
              <a:rPr lang="en-US" altLang="ja-JP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addition of the DFEC decomposed to C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2,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CO and F</a:t>
            </a:r>
            <a:r>
              <a:rPr lang="en-US" altLang="ja-JP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upon geometry optimization at B3LYP/6-31G(d) level of theory. </a:t>
            </a:r>
            <a:endParaRPr kumimoji="1"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Unlike C</a:t>
            </a:r>
            <a:r>
              <a:rPr kumimoji="1"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1"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FO, in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route_3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final product C</a:t>
            </a:r>
            <a:r>
              <a:rPr kumimoji="1"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1"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is non-reactive.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 will estimate the reaction profile by using DFT methods.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 will perform MC/MD simulation by employing this reaction scheme.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32344" y="198355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Comic Sans MS" panose="030F0702030302020204" pitchFamily="66" charset="0"/>
              </a:rPr>
              <a:t>2</a:t>
            </a:r>
            <a:endParaRPr lang="ja-JP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9D96-C8B7-4924-A52B-54B868AE7D8E}" type="slidenum">
              <a:rPr kumimoji="1" lang="ja-JP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16</a:t>
            </a:fld>
            <a:endParaRPr kumimoji="1" lang="ja-JP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54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34"/>
          <p:cNvSpPr>
            <a:spLocks noGrp="1"/>
          </p:cNvSpPr>
          <p:nvPr>
            <p:ph type="sldNum" sz="quarter" idx="11"/>
          </p:nvPr>
        </p:nvSpPr>
        <p:spPr>
          <a:xfrm>
            <a:off x="9907905" y="6438558"/>
            <a:ext cx="2133600" cy="292751"/>
          </a:xfrm>
        </p:spPr>
        <p:txBody>
          <a:bodyPr/>
          <a:lstStyle/>
          <a:p>
            <a:pPr algn="r">
              <a:defRPr/>
            </a:pPr>
            <a:r>
              <a:rPr lang="en-US" altLang="ja-JP" sz="1400" dirty="0" smtClean="0">
                <a:solidFill>
                  <a:schemeClr val="tx1"/>
                </a:solidFill>
                <a:latin typeface="Arial" pitchFamily="34" charset="0"/>
                <a:ea typeface="メイリオ" pitchFamily="50" charset="-128"/>
                <a:cs typeface="Arial" pitchFamily="34" charset="0"/>
              </a:rPr>
              <a:t>17</a:t>
            </a:r>
            <a:endParaRPr lang="ja-JP" altLang="zh-CN" sz="1400" dirty="0">
              <a:solidFill>
                <a:schemeClr val="tx1"/>
              </a:solidFill>
              <a:latin typeface="Arial" pitchFamily="34" charset="0"/>
              <a:ea typeface="メイリオ" pitchFamily="50" charset="-128"/>
              <a:cs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456248" y="172578"/>
            <a:ext cx="90818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 smtClean="0">
                <a:latin typeface="Comic Sans MS" panose="030F0702030302020204" pitchFamily="66" charset="0"/>
                <a:ea typeface="メイリオ" pitchFamily="50" charset="-128"/>
                <a:cs typeface="Arial" pitchFamily="34" charset="0"/>
              </a:rPr>
              <a:t>Conclusions</a:t>
            </a:r>
            <a:endParaRPr kumimoji="0" lang="ja-JP" altLang="en-US" sz="2000" b="1" dirty="0">
              <a:latin typeface="Comic Sans MS" panose="030F0702030302020204" pitchFamily="66" charset="0"/>
              <a:ea typeface="メイリオ" pitchFamily="50" charset="-128"/>
              <a:cs typeface="Arial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25384" y="681773"/>
            <a:ext cx="108768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present study,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we have investigated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origin of mechanism to form SEI film in DFEC additive PC electrolyte Na-ion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battery with hybrid MC/MD reaction method.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Addition of DFEC decreased the thickness of SEI film by decreasing the organic and inorganic products in mass density distribution, which resulted in less denser SEI film formation.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 DFEC reaction the final product C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FO played positive role in the formation of SEI film which is not the case in FEC added system.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stability of the DFEC added PC electrolyte SEI film is higher than FEC added and PC electrolyte systems.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According to reduction potential 2 electron reduction of DFEC is more favorable than 2 electron reduction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of FEC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49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445" t="28508" r="16428" b="31112"/>
          <a:stretch/>
        </p:blipFill>
        <p:spPr>
          <a:xfrm>
            <a:off x="7624965" y="1356036"/>
            <a:ext cx="4376422" cy="32365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1050" y="186809"/>
            <a:ext cx="4211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Background of Present Research</a:t>
            </a:r>
            <a:endParaRPr lang="ja-JP" altLang="en-US" sz="20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626" y="813971"/>
            <a:ext cx="72865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sz="2200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According to the </a:t>
            </a:r>
            <a:r>
              <a:rPr lang="en-US" altLang="ja-JP" sz="2200" dirty="0" smtClean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experimental results[1], fluoroethylene </a:t>
            </a:r>
            <a:r>
              <a:rPr lang="en-US" altLang="ja-JP" sz="2200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carbonate (FEC) </a:t>
            </a:r>
            <a:r>
              <a:rPr lang="en-US" altLang="ja-JP" sz="2200" dirty="0" smtClean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is the only </a:t>
            </a:r>
            <a:r>
              <a:rPr lang="en-US" altLang="ja-JP" sz="2200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an effective additive </a:t>
            </a:r>
            <a:r>
              <a:rPr lang="en-US" altLang="ja-JP" sz="2200" dirty="0" smtClean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for Na-ion </a:t>
            </a:r>
            <a:r>
              <a:rPr lang="en-US" altLang="ja-JP" sz="2200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battery among the FEC, DFEC, VC and </a:t>
            </a:r>
            <a:r>
              <a:rPr lang="en-US" altLang="ja-JP" sz="2200" dirty="0" smtClean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ES.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ja-JP" sz="2200" dirty="0" smtClean="0"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sz="2200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The FEC addition </a:t>
            </a:r>
            <a:r>
              <a:rPr lang="en-US" altLang="ja-JP" sz="2200" dirty="0" smtClean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improved </a:t>
            </a:r>
            <a:r>
              <a:rPr lang="en-US" altLang="ja-JP" sz="2200" dirty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the cycle performance by decreasing the irreversible capacity to form the SEI film</a:t>
            </a:r>
            <a:r>
              <a:rPr lang="en-US" altLang="ja-JP" sz="2200" dirty="0" smtClean="0"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. In case of DFEC, performance is decreased by lowering reversible capacity.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ja-JP" sz="2200" dirty="0" smtClean="0"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present </a:t>
            </a:r>
            <a:r>
              <a:rPr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we would like to </a:t>
            </a: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 the </a:t>
            </a:r>
            <a:r>
              <a:rPr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 of mechanism to form SEI film in DFEC additive PC electrolyte Na-ion battery.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ja-JP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this regard we have planned to compare </a:t>
            </a: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MC/MD simulation results of </a:t>
            </a: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DFEC additive </a:t>
            </a:r>
            <a:r>
              <a:rPr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FEC additive and non additive PC electrolyte Na-ion battery.</a:t>
            </a:r>
            <a:endParaRPr lang="ja-JP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95867" y="4592554"/>
            <a:ext cx="39933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Reversible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versus cycle number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plot of PC electrolyte Na-ion battery.</a:t>
            </a:r>
            <a:endParaRPr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374" y="6356350"/>
            <a:ext cx="6238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 S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Komaba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ACS Appl. Mater. Interfaces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4165 (2011).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0FCF-8F22-4126-9970-10B2ACE95AC6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5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9155" y="79078"/>
            <a:ext cx="5840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Di-Fluoro </a:t>
            </a:r>
            <a:r>
              <a:rPr lang="en-US" altLang="ja-JP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E</a:t>
            </a:r>
            <a:r>
              <a:rPr lang="en-US" altLang="ja-JP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thylene </a:t>
            </a:r>
            <a:r>
              <a:rPr lang="en-US" altLang="ja-JP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C</a:t>
            </a:r>
            <a:r>
              <a:rPr lang="en-US" altLang="ja-JP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arbonate </a:t>
            </a:r>
            <a:r>
              <a:rPr lang="en-US" altLang="ja-JP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R</a:t>
            </a:r>
            <a:r>
              <a:rPr lang="en-US" altLang="ja-JP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eaction </a:t>
            </a:r>
            <a:r>
              <a:rPr lang="en-US" altLang="ja-JP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R</a:t>
            </a:r>
            <a:r>
              <a:rPr lang="en-US" altLang="ja-JP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oute</a:t>
            </a:r>
            <a:endParaRPr kumimoji="1" lang="ja-JP" altLang="en-US" sz="20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61168" y="603481"/>
            <a:ext cx="11678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kumimoji="1"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perform MC/MD simulation, I have prepared the reaction scheme which consists </a:t>
            </a:r>
            <a:r>
              <a:rPr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1"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 of elementary reactions involved in the formation of SEI film.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reaction </a:t>
            </a:r>
            <a:r>
              <a:rPr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profile </a:t>
            </a: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DFEC has been </a:t>
            </a:r>
            <a:r>
              <a:rPr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modelled based to </a:t>
            </a: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FEC reaction scheme[2</a:t>
            </a:r>
            <a:r>
              <a:rPr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kumimoji="1" lang="en-US" altLang="ja-JP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reaction profile of DFEC modelled by using DFT methods.</a:t>
            </a:r>
            <a:endParaRPr kumimoji="1" lang="en-US" altLang="ja-JP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20518"/>
            <a:ext cx="2743200" cy="365125"/>
          </a:xfrm>
        </p:spPr>
        <p:txBody>
          <a:bodyPr/>
          <a:lstStyle/>
          <a:p>
            <a:fld id="{05390FCF-8F22-4126-9970-10B2ACE95AC6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6292" y="6449822"/>
            <a:ext cx="54200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[2] P. B. Balbuena et al. </a:t>
            </a:r>
            <a:r>
              <a:rPr lang="en-US" altLang="ja-JP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 Electrochem. Soc. </a:t>
            </a:r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161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A213 (2014).</a:t>
            </a:r>
            <a:endParaRPr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0943" y="3675163"/>
            <a:ext cx="2052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eaction route_1</a:t>
            </a:r>
            <a:endParaRPr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35514" y="5856352"/>
            <a:ext cx="2052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eaction route_2</a:t>
            </a:r>
            <a:endParaRPr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3" t="31697" r="29017" b="15556"/>
          <a:stretch/>
        </p:blipFill>
        <p:spPr>
          <a:xfrm>
            <a:off x="2778259" y="2320487"/>
            <a:ext cx="615748" cy="995075"/>
          </a:xfrm>
          <a:prstGeom prst="rect">
            <a:avLst/>
          </a:prstGeom>
        </p:spPr>
      </p:pic>
      <p:sp>
        <p:nvSpPr>
          <p:cNvPr id="35" name="Right Arrow 34"/>
          <p:cNvSpPr/>
          <p:nvPr/>
        </p:nvSpPr>
        <p:spPr>
          <a:xfrm>
            <a:off x="3397453" y="2871705"/>
            <a:ext cx="494839" cy="10164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3409064" y="2646076"/>
            <a:ext cx="319557" cy="225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omic Sans MS" panose="030F0702030302020204" pitchFamily="66" charset="0"/>
              </a:rPr>
              <a:t>+ e</a:t>
            </a:r>
            <a:r>
              <a:rPr kumimoji="1" lang="en-US" altLang="ja-JP" sz="1200" baseline="30000" dirty="0" smtClean="0">
                <a:latin typeface="Comic Sans MS" panose="030F0702030302020204" pitchFamily="66" charset="0"/>
              </a:rPr>
              <a:t>-</a:t>
            </a:r>
            <a:endParaRPr kumimoji="1" lang="ja-JP" altLang="en-US" sz="1200" baseline="30000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6" t="21862" r="20264" b="17238"/>
          <a:stretch/>
        </p:blipFill>
        <p:spPr>
          <a:xfrm>
            <a:off x="3884982" y="2409373"/>
            <a:ext cx="709930" cy="9621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9" t="9769" r="34509" b="75090"/>
          <a:stretch/>
        </p:blipFill>
        <p:spPr>
          <a:xfrm>
            <a:off x="3529737" y="3025791"/>
            <a:ext cx="232981" cy="257221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>
          <a:xfrm>
            <a:off x="4588095" y="2942622"/>
            <a:ext cx="494839" cy="10164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7" t="6126" r="26621" b="24565"/>
          <a:stretch/>
        </p:blipFill>
        <p:spPr>
          <a:xfrm>
            <a:off x="5153645" y="2308696"/>
            <a:ext cx="598435" cy="1233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45374" r="49162" b="31171"/>
          <a:stretch/>
        </p:blipFill>
        <p:spPr>
          <a:xfrm rot="3972501">
            <a:off x="6152577" y="2597784"/>
            <a:ext cx="718199" cy="6344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4" t="30630" r="11034" b="44352"/>
          <a:stretch/>
        </p:blipFill>
        <p:spPr>
          <a:xfrm>
            <a:off x="6899878" y="2545949"/>
            <a:ext cx="770035" cy="718716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>
            <a:off x="5623561" y="2986612"/>
            <a:ext cx="546326" cy="9206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Right Arrow 44"/>
          <p:cNvSpPr/>
          <p:nvPr/>
        </p:nvSpPr>
        <p:spPr>
          <a:xfrm>
            <a:off x="7626929" y="2893261"/>
            <a:ext cx="494839" cy="10164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31111" r="11173" b="32853"/>
          <a:stretch/>
        </p:blipFill>
        <p:spPr>
          <a:xfrm>
            <a:off x="8136825" y="2592130"/>
            <a:ext cx="945375" cy="5591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9" t="9769" r="34509" b="75090"/>
          <a:stretch/>
        </p:blipFill>
        <p:spPr>
          <a:xfrm>
            <a:off x="7757858" y="2629321"/>
            <a:ext cx="232981" cy="25722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933637" y="3340479"/>
            <a:ext cx="356218" cy="225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Comic Sans MS" panose="030F0702030302020204" pitchFamily="66" charset="0"/>
              </a:rPr>
              <a:t>DF</a:t>
            </a:r>
            <a:r>
              <a:rPr kumimoji="1" lang="en-US" altLang="ja-JP" sz="1200" dirty="0" smtClean="0">
                <a:latin typeface="Comic Sans MS" panose="030F0702030302020204" pitchFamily="66" charset="0"/>
              </a:rPr>
              <a:t>3</a:t>
            </a:r>
            <a:endParaRPr kumimoji="1" lang="ja-JP" altLang="en-US" sz="1200" dirty="0"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91712" y="2726000"/>
            <a:ext cx="319557" cy="225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omic Sans MS" panose="030F0702030302020204" pitchFamily="66" charset="0"/>
              </a:rPr>
              <a:t>+ e</a:t>
            </a:r>
            <a:r>
              <a:rPr kumimoji="1" lang="en-US" altLang="ja-JP" sz="1200" baseline="30000" dirty="0" smtClean="0">
                <a:latin typeface="Comic Sans MS" panose="030F0702030302020204" pitchFamily="66" charset="0"/>
              </a:rPr>
              <a:t>-</a:t>
            </a:r>
            <a:endParaRPr kumimoji="1" lang="ja-JP" altLang="en-US" sz="1200" baseline="30000" dirty="0">
              <a:latin typeface="Comic Sans MS" panose="030F0702030302020204" pitchFamily="66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10520" y="3323373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Comic Sans MS" panose="030F0702030302020204" pitchFamily="66" charset="0"/>
              </a:rPr>
              <a:t>C</a:t>
            </a:r>
            <a:r>
              <a:rPr lang="en-US" altLang="ja-JP" sz="1200" baseline="-25000" dirty="0" smtClean="0">
                <a:latin typeface="Comic Sans MS" panose="030F0702030302020204" pitchFamily="66" charset="0"/>
              </a:rPr>
              <a:t>2</a:t>
            </a:r>
            <a:r>
              <a:rPr lang="en-US" altLang="ja-JP" sz="1200" dirty="0" smtClean="0">
                <a:latin typeface="Comic Sans MS" panose="030F0702030302020204" pitchFamily="66" charset="0"/>
              </a:rPr>
              <a:t>F</a:t>
            </a:r>
            <a:r>
              <a:rPr lang="en-US" altLang="ja-JP" sz="1200" baseline="-25000" dirty="0">
                <a:latin typeface="Comic Sans MS" panose="030F0702030302020204" pitchFamily="66" charset="0"/>
              </a:rPr>
              <a:t>2</a:t>
            </a:r>
            <a:endParaRPr kumimoji="1" lang="ja-JP" altLang="en-US" sz="1200" dirty="0">
              <a:latin typeface="Comic Sans MS" panose="030F0702030302020204" pitchFamily="66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37454" y="3340479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Comic Sans MS" panose="030F0702030302020204" pitchFamily="66" charset="0"/>
              </a:rPr>
              <a:t>CO</a:t>
            </a:r>
            <a:r>
              <a:rPr lang="en-US" altLang="ja-JP" sz="1200" baseline="-25000" dirty="0" smtClean="0">
                <a:latin typeface="Comic Sans MS" panose="030F0702030302020204" pitchFamily="66" charset="0"/>
              </a:rPr>
              <a:t>3</a:t>
            </a:r>
            <a:endParaRPr kumimoji="1" lang="ja-JP" altLang="en-US" sz="1200" baseline="-25000" dirty="0">
              <a:latin typeface="Comic Sans MS" panose="030F0702030302020204" pitchFamily="66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283175" y="3273685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Comic Sans MS" panose="030F0702030302020204" pitchFamily="66" charset="0"/>
              </a:rPr>
              <a:t>Na</a:t>
            </a:r>
            <a:r>
              <a:rPr lang="en-US" altLang="ja-JP" sz="1200" baseline="-25000" dirty="0">
                <a:latin typeface="Comic Sans MS" panose="030F0702030302020204" pitchFamily="66" charset="0"/>
              </a:rPr>
              <a:t>2</a:t>
            </a:r>
            <a:r>
              <a:rPr lang="en-US" altLang="ja-JP" sz="1200" dirty="0" smtClean="0">
                <a:latin typeface="Comic Sans MS" panose="030F0702030302020204" pitchFamily="66" charset="0"/>
              </a:rPr>
              <a:t>CO</a:t>
            </a:r>
            <a:r>
              <a:rPr lang="en-US" altLang="ja-JP" sz="1200" baseline="-25000" dirty="0" smtClean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029088" y="3325056"/>
            <a:ext cx="356218" cy="225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Comic Sans MS" panose="030F0702030302020204" pitchFamily="66" charset="0"/>
              </a:rPr>
              <a:t>DF</a:t>
            </a:r>
            <a:r>
              <a:rPr lang="en-US" altLang="ja-JP" sz="1200" dirty="0">
                <a:latin typeface="Comic Sans MS" panose="030F0702030302020204" pitchFamily="66" charset="0"/>
              </a:rPr>
              <a:t>2</a:t>
            </a:r>
            <a:endParaRPr kumimoji="1" lang="ja-JP" altLang="en-US" sz="1200" dirty="0">
              <a:latin typeface="Comic Sans MS" panose="030F0702030302020204" pitchFamily="66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99140" y="3344245"/>
            <a:ext cx="337296" cy="225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Comic Sans MS" panose="030F0702030302020204" pitchFamily="66" charset="0"/>
              </a:rPr>
              <a:t>DF1</a:t>
            </a:r>
            <a:endParaRPr kumimoji="1" lang="ja-JP" altLang="en-US" sz="1200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58472" y="2709343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Comic Sans MS" panose="030F0702030302020204" pitchFamily="66" charset="0"/>
              </a:rPr>
              <a:t>+</a:t>
            </a:r>
            <a:endParaRPr lang="ja-JP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481392" y="4267687"/>
            <a:ext cx="9512124" cy="1597433"/>
            <a:chOff x="163152" y="4239833"/>
            <a:chExt cx="9512124" cy="1597433"/>
          </a:xfrm>
        </p:grpSpPr>
        <p:sp>
          <p:nvSpPr>
            <p:cNvPr id="77" name="TextBox 76"/>
            <p:cNvSpPr txBox="1"/>
            <p:nvPr/>
          </p:nvSpPr>
          <p:spPr>
            <a:xfrm>
              <a:off x="1847287" y="5538915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DF_F</a:t>
              </a:r>
              <a:endParaRPr kumimoji="1" lang="ja-JP" altLang="en-US" sz="1200" dirty="0">
                <a:latin typeface="Comic Sans MS" panose="030F0702030302020204" pitchFamily="66" charset="0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3" t="31697" r="29017" b="15556"/>
            <a:stretch/>
          </p:blipFill>
          <p:spPr>
            <a:xfrm>
              <a:off x="163152" y="4239833"/>
              <a:ext cx="834594" cy="12216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4" t="12853" r="19807" b="20961"/>
            <a:stretch/>
          </p:blipFill>
          <p:spPr>
            <a:xfrm>
              <a:off x="1667410" y="4366275"/>
              <a:ext cx="954184" cy="107516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5" t="14054" r="21569" b="27327"/>
            <a:stretch/>
          </p:blipFill>
          <p:spPr>
            <a:xfrm>
              <a:off x="3027087" y="4306004"/>
              <a:ext cx="1298618" cy="119570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7" t="16336" r="24272" b="20240"/>
            <a:stretch/>
          </p:blipFill>
          <p:spPr>
            <a:xfrm>
              <a:off x="4914740" y="4446352"/>
              <a:ext cx="1086238" cy="1175274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79" t="9769" r="34509" b="75090"/>
            <a:stretch/>
          </p:blipFill>
          <p:spPr>
            <a:xfrm>
              <a:off x="1184168" y="5009219"/>
              <a:ext cx="315786" cy="315784"/>
            </a:xfrm>
            <a:prstGeom prst="rect">
              <a:avLst/>
            </a:prstGeom>
          </p:spPr>
        </p:pic>
        <p:sp>
          <p:nvSpPr>
            <p:cNvPr id="83" name="Right Arrow 82"/>
            <p:cNvSpPr/>
            <p:nvPr/>
          </p:nvSpPr>
          <p:spPr>
            <a:xfrm>
              <a:off x="1014480" y="4877571"/>
              <a:ext cx="670712" cy="124783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110026" y="4600572"/>
              <a:ext cx="433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+ e</a:t>
              </a:r>
              <a:r>
                <a:rPr kumimoji="1" lang="en-US" altLang="ja-JP" sz="1200" baseline="30000" dirty="0" smtClean="0">
                  <a:latin typeface="Comic Sans MS" panose="030F0702030302020204" pitchFamily="66" charset="0"/>
                </a:rPr>
                <a:t>-</a:t>
              </a:r>
              <a:endParaRPr kumimoji="1" lang="ja-JP" altLang="en-US" sz="1200" baseline="30000" dirty="0">
                <a:latin typeface="Comic Sans MS" panose="030F0702030302020204" pitchFamily="66" charset="0"/>
              </a:endParaRPr>
            </a:p>
          </p:txBody>
        </p:sp>
        <p:sp>
          <p:nvSpPr>
            <p:cNvPr id="85" name="Right Arrow 84"/>
            <p:cNvSpPr/>
            <p:nvPr/>
          </p:nvSpPr>
          <p:spPr>
            <a:xfrm>
              <a:off x="2612849" y="4841142"/>
              <a:ext cx="670712" cy="124783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625233" y="4451412"/>
              <a:ext cx="1471359" cy="965817"/>
              <a:chOff x="6625233" y="4451412"/>
              <a:chExt cx="1471359" cy="965817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50" t="19820" r="36580" b="43147"/>
              <a:stretch/>
            </p:blipFill>
            <p:spPr>
              <a:xfrm rot="19233723">
                <a:off x="7030786" y="4451412"/>
                <a:ext cx="1065806" cy="965817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58" t="52104" r="13697" b="30330"/>
              <a:stretch/>
            </p:blipFill>
            <p:spPr>
              <a:xfrm rot="17691065">
                <a:off x="6463049" y="4710360"/>
                <a:ext cx="782478" cy="458109"/>
              </a:xfrm>
              <a:prstGeom prst="rect">
                <a:avLst/>
              </a:prstGeom>
            </p:spPr>
          </p:pic>
        </p:grpSp>
        <p:sp>
          <p:nvSpPr>
            <p:cNvPr id="89" name="TextBox 88"/>
            <p:cNvSpPr txBox="1"/>
            <p:nvPr/>
          </p:nvSpPr>
          <p:spPr>
            <a:xfrm>
              <a:off x="190462" y="5537587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DF_A</a:t>
              </a:r>
              <a:endParaRPr kumimoji="1" lang="ja-JP" alt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65757" y="5560267"/>
              <a:ext cx="5886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DF_G</a:t>
              </a:r>
              <a:endParaRPr kumimoji="1" lang="ja-JP" alt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90296" y="5546959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DF_H</a:t>
              </a:r>
              <a:endParaRPr kumimoji="1" lang="ja-JP" alt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129030" y="5421306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C</a:t>
              </a:r>
              <a:r>
                <a:rPr kumimoji="1" lang="en-US" altLang="ja-JP" sz="1200" baseline="-25000" dirty="0" smtClean="0">
                  <a:latin typeface="Comic Sans MS" panose="030F0702030302020204" pitchFamily="66" charset="0"/>
                </a:rPr>
                <a:t>2</a:t>
              </a:r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H</a:t>
              </a:r>
              <a:r>
                <a:rPr kumimoji="1" lang="en-US" altLang="ja-JP" sz="1200" baseline="-25000" dirty="0" smtClean="0">
                  <a:latin typeface="Comic Sans MS" panose="030F0702030302020204" pitchFamily="66" charset="0"/>
                </a:rPr>
                <a:t>2</a:t>
              </a:r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OF</a:t>
              </a:r>
              <a:endParaRPr kumimoji="1" lang="ja-JP" alt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01409" y="5421306"/>
              <a:ext cx="463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latin typeface="Comic Sans MS" panose="030F0702030302020204" pitchFamily="66" charset="0"/>
                </a:rPr>
                <a:t>CO</a:t>
              </a:r>
              <a:r>
                <a:rPr lang="en-US" altLang="ja-JP" sz="1200" baseline="-25000" dirty="0" smtClean="0">
                  <a:latin typeface="Comic Sans MS" panose="030F0702030302020204" pitchFamily="66" charset="0"/>
                </a:rPr>
                <a:t>2</a:t>
              </a:r>
              <a:endParaRPr kumimoji="1" lang="ja-JP" altLang="en-US" sz="1200" baseline="-25000" dirty="0">
                <a:latin typeface="Comic Sans MS" panose="030F0702030302020204" pitchFamily="66" charset="0"/>
              </a:endParaRPr>
            </a:p>
          </p:txBody>
        </p:sp>
        <p:sp>
          <p:nvSpPr>
            <p:cNvPr id="51" name="Right Arrow 50"/>
            <p:cNvSpPr/>
            <p:nvPr/>
          </p:nvSpPr>
          <p:spPr>
            <a:xfrm>
              <a:off x="4318245" y="4815179"/>
              <a:ext cx="670712" cy="124783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5952204" y="4909206"/>
              <a:ext cx="670712" cy="124783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7787653" y="4891314"/>
              <a:ext cx="670712" cy="124783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37" t="20702" r="12052" b="53898"/>
            <a:stretch/>
          </p:blipFill>
          <p:spPr>
            <a:xfrm rot="949714">
              <a:off x="8523538" y="4733989"/>
              <a:ext cx="295275" cy="43943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7" t="38394" r="25540" b="30409"/>
            <a:stretch/>
          </p:blipFill>
          <p:spPr>
            <a:xfrm>
              <a:off x="8883986" y="4687956"/>
              <a:ext cx="652072" cy="539719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7003011" y="4702050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omic Sans MS" panose="030F0702030302020204" pitchFamily="66" charset="0"/>
                </a:rPr>
                <a:t>+</a:t>
              </a:r>
              <a:endParaRPr lang="ja-JP" alt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725508" y="4731970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omic Sans MS" panose="030F0702030302020204" pitchFamily="66" charset="0"/>
                </a:rPr>
                <a:t>+</a:t>
              </a:r>
              <a:endParaRPr lang="ja-JP" alt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030548" y="5361527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C</a:t>
              </a:r>
              <a:r>
                <a:rPr kumimoji="1" lang="en-US" altLang="ja-JP" sz="1200" baseline="-25000" dirty="0" smtClean="0">
                  <a:latin typeface="Comic Sans MS" panose="030F0702030302020204" pitchFamily="66" charset="0"/>
                </a:rPr>
                <a:t>2</a:t>
              </a:r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H</a:t>
              </a:r>
              <a:r>
                <a:rPr kumimoji="1" lang="en-US" altLang="ja-JP" sz="1200" baseline="-25000" dirty="0" smtClean="0">
                  <a:latin typeface="Comic Sans MS" panose="030F0702030302020204" pitchFamily="66" charset="0"/>
                </a:rPr>
                <a:t>2</a:t>
              </a:r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O</a:t>
              </a:r>
              <a:endParaRPr kumimoji="1" lang="ja-JP" alt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453345" y="5371616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latin typeface="Comic Sans MS" panose="030F0702030302020204" pitchFamily="66" charset="0"/>
                </a:rPr>
                <a:t>NaF</a:t>
              </a:r>
              <a:endParaRPr kumimoji="1" lang="ja-JP" altLang="en-US" sz="12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9" t="9769" r="34509" b="75090"/>
          <a:stretch/>
        </p:blipFill>
        <p:spPr>
          <a:xfrm>
            <a:off x="4149954" y="2210972"/>
            <a:ext cx="232981" cy="25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0632" y="6342372"/>
            <a:ext cx="9888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Computed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profile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kcal/mol) for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Di-fluoro ethylene carbonate (DFEC) reaction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route_1.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982037" y="3440037"/>
            <a:ext cx="2730378" cy="37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Comic Sans MS" panose="030F0702030302020204" pitchFamily="66" charset="0"/>
              </a:rPr>
              <a:t>Relative energy in kcal/</a:t>
            </a:r>
            <a:r>
              <a:rPr kumimoji="1" lang="en-US" altLang="ja-JP" sz="1600" dirty="0" err="1" smtClean="0">
                <a:latin typeface="Comic Sans MS" panose="030F0702030302020204" pitchFamily="66" charset="0"/>
              </a:rPr>
              <a:t>mol</a:t>
            </a:r>
            <a:endParaRPr kumimoji="1" lang="ja-JP" altLang="en-US" sz="1600" dirty="0">
              <a:latin typeface="Comic Sans MS" panose="030F0702030302020204" pitchFamily="66" charset="0"/>
            </a:endParaRPr>
          </a:p>
        </p:txBody>
      </p:sp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1116741"/>
              </p:ext>
            </p:extLst>
          </p:nvPr>
        </p:nvGraphicFramePr>
        <p:xfrm>
          <a:off x="665302" y="906379"/>
          <a:ext cx="7865202" cy="5127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0" name="Straight Connector 29"/>
          <p:cNvCxnSpPr/>
          <p:nvPr/>
        </p:nvCxnSpPr>
        <p:spPr>
          <a:xfrm flipV="1">
            <a:off x="3888957" y="1260486"/>
            <a:ext cx="0" cy="1433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878682" y="1227191"/>
            <a:ext cx="1654209" cy="24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032801" y="3824136"/>
            <a:ext cx="15925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635637" y="2883576"/>
            <a:ext cx="0" cy="940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140709" y="1445647"/>
            <a:ext cx="780818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21.736</a:t>
            </a:r>
            <a:endParaRPr kumimoji="1" lang="ja-JP" altLang="en-US" sz="12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24546" y="3504009"/>
            <a:ext cx="754581" cy="232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14.272</a:t>
            </a:r>
            <a:endParaRPr kumimoji="1" lang="ja-JP" altLang="en-US" sz="12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3" t="7206" r="28232" b="16998"/>
          <a:stretch/>
        </p:blipFill>
        <p:spPr>
          <a:xfrm>
            <a:off x="1391484" y="2710236"/>
            <a:ext cx="900626" cy="106756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4" t="6665" r="19683" b="14894"/>
          <a:stretch/>
        </p:blipFill>
        <p:spPr>
          <a:xfrm>
            <a:off x="2633634" y="3630971"/>
            <a:ext cx="728136" cy="7295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11915" r="30951" b="30922"/>
          <a:stretch/>
        </p:blipFill>
        <p:spPr>
          <a:xfrm>
            <a:off x="5084434" y="3889271"/>
            <a:ext cx="793013" cy="74834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10922" r="21704" b="28085"/>
          <a:stretch/>
        </p:blipFill>
        <p:spPr>
          <a:xfrm rot="2659607">
            <a:off x="7263328" y="3909180"/>
            <a:ext cx="1018725" cy="78222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365474" y="3785500"/>
            <a:ext cx="952647" cy="231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altLang="ja-JP" sz="11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DFEC_Na</a:t>
            </a:r>
            <a:r>
              <a:rPr lang="en-IN" altLang="ja-JP" sz="1100" dirty="0" smtClean="0">
                <a:latin typeface="Comic Sans MS" panose="030F0702030302020204" pitchFamily="66" charset="0"/>
              </a:rPr>
              <a:t> </a:t>
            </a:r>
            <a:endParaRPr lang="ja-JP" altLang="en-US" sz="1100" dirty="0">
              <a:latin typeface="Comic Sans MS" panose="030F0702030302020204" pitchFamily="66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332164" y="4354963"/>
            <a:ext cx="1331075" cy="231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altLang="ja-JP" sz="11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DFEC_Na_IN1</a:t>
            </a:r>
            <a:r>
              <a:rPr lang="en-IN" altLang="ja-JP" sz="1100" dirty="0" smtClean="0">
                <a:latin typeface="Comic Sans MS" panose="030F0702030302020204" pitchFamily="66" charset="0"/>
              </a:rPr>
              <a:t> </a:t>
            </a:r>
            <a:endParaRPr lang="ja-JP" altLang="en-US" sz="1100" dirty="0">
              <a:latin typeface="Comic Sans MS" panose="030F0702030302020204" pitchFamily="66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10924" y="4628218"/>
            <a:ext cx="1336405" cy="231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altLang="ja-JP" sz="11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DFEC_Na_TS1</a:t>
            </a:r>
            <a:r>
              <a:rPr lang="en-IN" altLang="ja-JP" sz="1100" dirty="0" smtClean="0">
                <a:latin typeface="Comic Sans MS" panose="030F0702030302020204" pitchFamily="66" charset="0"/>
              </a:rPr>
              <a:t> </a:t>
            </a:r>
            <a:endParaRPr lang="ja-JP" altLang="en-US" sz="1100" dirty="0">
              <a:latin typeface="Comic Sans MS" panose="030F0702030302020204" pitchFamily="66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221219" y="4832045"/>
            <a:ext cx="1253983" cy="228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altLang="ja-JP" sz="11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DFEC_Na_Pro</a:t>
            </a:r>
            <a:r>
              <a:rPr lang="en-IN" altLang="ja-JP" sz="1100" dirty="0" smtClean="0">
                <a:latin typeface="Comic Sans MS" panose="030F0702030302020204" pitchFamily="66" charset="0"/>
              </a:rPr>
              <a:t> </a:t>
            </a:r>
            <a:endParaRPr lang="ja-JP" altLang="en-US" sz="11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26918" y="5694095"/>
            <a:ext cx="2059506" cy="32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products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26918" y="3177925"/>
            <a:ext cx="467218" cy="242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omic Sans MS" panose="030F0702030302020204" pitchFamily="66" charset="0"/>
              </a:rPr>
              <a:t>+ e</a:t>
            </a:r>
            <a:r>
              <a:rPr kumimoji="1" lang="en-US" altLang="ja-JP" sz="1200" baseline="30000" dirty="0" smtClean="0">
                <a:latin typeface="Comic Sans MS" panose="030F0702030302020204" pitchFamily="66" charset="0"/>
              </a:rPr>
              <a:t>-</a:t>
            </a:r>
            <a:endParaRPr kumimoji="1" lang="ja-JP" altLang="en-US" sz="1200" baseline="30000" dirty="0">
              <a:latin typeface="Comic Sans MS" panose="030F07020303020202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129347" y="70960"/>
            <a:ext cx="34018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R</a:t>
            </a:r>
            <a:r>
              <a:rPr lang="en-US" altLang="ja-JP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eaction Profile of DFEC </a:t>
            </a:r>
            <a:endParaRPr lang="ja-JP" alt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72600" y="6352319"/>
            <a:ext cx="2743200" cy="365125"/>
          </a:xfrm>
        </p:spPr>
        <p:txBody>
          <a:bodyPr/>
          <a:lstStyle/>
          <a:p>
            <a:fld id="{D1999D96-C8B7-4924-A52B-54B868AE7D8E}" type="slidenum">
              <a:rPr kumimoji="1" lang="ja-JP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fld>
            <a:endParaRPr kumimoji="1" lang="ja-JP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0007" y="1054140"/>
            <a:ext cx="5194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phase 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B3LYP/6-31+G(d)</a:t>
            </a:r>
            <a:endParaRPr lang="en-US" altLang="ja-JP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Solvent phase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B3LYP/6-31+G(d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)//B3LYP/6-31+G(d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(Solvent: Propylene carbonate)</a:t>
            </a:r>
          </a:p>
        </p:txBody>
      </p:sp>
    </p:spTree>
    <p:extLst>
      <p:ext uri="{BB962C8B-B14F-4D97-AF65-F5344CB8AC3E}">
        <p14:creationId xmlns:p14="http://schemas.microsoft.com/office/powerpoint/2010/main" val="374017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668224" y="224885"/>
            <a:ext cx="10854741" cy="5576636"/>
            <a:chOff x="575259" y="519364"/>
            <a:chExt cx="11218734" cy="5961647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91088370"/>
                </p:ext>
              </p:extLst>
            </p:nvPr>
          </p:nvGraphicFramePr>
          <p:xfrm>
            <a:off x="575259" y="519364"/>
            <a:ext cx="11153775" cy="59616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7" name="Straight Connector 16"/>
            <p:cNvCxnSpPr/>
            <p:nvPr/>
          </p:nvCxnSpPr>
          <p:spPr>
            <a:xfrm flipH="1" flipV="1">
              <a:off x="3529263" y="3007895"/>
              <a:ext cx="842211" cy="1604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513221" y="3015916"/>
              <a:ext cx="16042" cy="88231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400800" y="1780674"/>
              <a:ext cx="818147" cy="8021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226968" y="1403684"/>
              <a:ext cx="40106" cy="39303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9200147" y="1780674"/>
              <a:ext cx="80211" cy="229402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9280358" y="1780674"/>
              <a:ext cx="778042" cy="1604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529263" y="4235116"/>
              <a:ext cx="842211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371474" y="4074696"/>
              <a:ext cx="0" cy="17646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00800" y="3930316"/>
              <a:ext cx="818147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226968" y="3577389"/>
              <a:ext cx="40106" cy="36094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280358" y="5574632"/>
              <a:ext cx="970547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0178716" y="2855495"/>
              <a:ext cx="56147" cy="271111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6644794" y="3703002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070C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6.884</a:t>
              </a:r>
              <a:endParaRPr kumimoji="1" lang="ja-JP" altLang="en-US" sz="12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596667" y="1788695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070C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7.212</a:t>
              </a:r>
              <a:endParaRPr kumimoji="1" lang="ja-JP" altLang="en-US" sz="12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280358" y="1842700"/>
              <a:ext cx="724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070C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39.595</a:t>
              </a:r>
              <a:endParaRPr kumimoji="1" lang="ja-JP" altLang="en-US" sz="12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419556" y="5129798"/>
              <a:ext cx="7954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rgbClr val="0070C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47.523</a:t>
              </a:r>
              <a:r>
                <a:rPr lang="en-US" altLang="ja-JP" dirty="0">
                  <a:solidFill>
                    <a:srgbClr val="000000"/>
                  </a:solidFill>
                  <a:latin typeface="ＭＳ Ｐゴシック" panose="020B0600070205080204" pitchFamily="50" charset="-128"/>
                </a:rPr>
                <a:t> </a:t>
              </a:r>
              <a:endParaRPr lang="ja-JP" altLang="en-US" dirty="0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3" t="11771" r="29017" b="15556"/>
            <a:stretch/>
          </p:blipFill>
          <p:spPr>
            <a:xfrm>
              <a:off x="1202983" y="3727078"/>
              <a:ext cx="542644" cy="1012495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1111736" y="4882924"/>
              <a:ext cx="73770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ja-JP" sz="9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DFEC_Na</a:t>
              </a:r>
              <a:r>
                <a:rPr lang="en-IN" altLang="ja-JP" sz="900" dirty="0" smtClean="0">
                  <a:latin typeface="Comic Sans MS" panose="030F0702030302020204" pitchFamily="66" charset="0"/>
                </a:rPr>
                <a:t> </a:t>
              </a:r>
              <a:endParaRPr lang="ja-JP" altLang="en-US" sz="900" dirty="0">
                <a:latin typeface="Comic Sans MS" panose="030F0702030302020204" pitchFamily="66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375" r="17797" b="28420"/>
            <a:stretch/>
          </p:blipFill>
          <p:spPr>
            <a:xfrm>
              <a:off x="2031309" y="3841501"/>
              <a:ext cx="708230" cy="737936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1950054" y="4579437"/>
              <a:ext cx="101983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ja-JP" sz="9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DFEC_Na_TS1</a:t>
              </a:r>
              <a:r>
                <a:rPr lang="en-IN" altLang="ja-JP" sz="900" dirty="0" smtClean="0">
                  <a:latin typeface="Comic Sans MS" panose="030F0702030302020204" pitchFamily="66" charset="0"/>
                </a:rPr>
                <a:t> </a:t>
              </a:r>
              <a:endParaRPr lang="ja-JP" altLang="en-US" sz="900" dirty="0">
                <a:latin typeface="Comic Sans MS" panose="030F0702030302020204" pitchFamily="66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4" t="12853" r="19807" b="20961"/>
            <a:stretch/>
          </p:blipFill>
          <p:spPr>
            <a:xfrm>
              <a:off x="3082576" y="4631218"/>
              <a:ext cx="699658" cy="729412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2840783" y="5462097"/>
              <a:ext cx="101502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ja-JP" sz="9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DFEC_Na_IN1</a:t>
              </a:r>
              <a:r>
                <a:rPr lang="en-IN" altLang="ja-JP" sz="900" dirty="0" smtClean="0">
                  <a:latin typeface="Comic Sans MS" panose="030F0702030302020204" pitchFamily="66" charset="0"/>
                </a:rPr>
                <a:t> </a:t>
              </a:r>
              <a:endParaRPr lang="ja-JP" altLang="en-US" sz="900" dirty="0">
                <a:latin typeface="Comic Sans MS" panose="030F0702030302020204" pitchFamily="66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0" t="10330" r="9834" b="13994"/>
            <a:stretch/>
          </p:blipFill>
          <p:spPr>
            <a:xfrm>
              <a:off x="4145714" y="4542754"/>
              <a:ext cx="750493" cy="814625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3821246" y="5319495"/>
              <a:ext cx="103906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ja-JP" sz="9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DFEC_Na_TS2</a:t>
              </a:r>
              <a:r>
                <a:rPr lang="en-IN" altLang="ja-JP" sz="900" dirty="0" smtClean="0">
                  <a:latin typeface="Comic Sans MS" panose="030F0702030302020204" pitchFamily="66" charset="0"/>
                </a:rPr>
                <a:t> </a:t>
              </a:r>
              <a:endParaRPr lang="ja-JP" altLang="en-US" sz="900" dirty="0">
                <a:latin typeface="Comic Sans MS" panose="030F0702030302020204" pitchFamily="66" charset="0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5" t="14054" r="21569" b="27327"/>
            <a:stretch/>
          </p:blipFill>
          <p:spPr>
            <a:xfrm>
              <a:off x="5059569" y="4686366"/>
              <a:ext cx="787668" cy="671013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4973549" y="5404341"/>
              <a:ext cx="103425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ja-JP" sz="9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DFEC_Na_IN2</a:t>
              </a:r>
              <a:r>
                <a:rPr lang="en-IN" altLang="ja-JP" sz="900" dirty="0" smtClean="0">
                  <a:latin typeface="Comic Sans MS" panose="030F0702030302020204" pitchFamily="66" charset="0"/>
                </a:rPr>
                <a:t> </a:t>
              </a:r>
              <a:endParaRPr lang="ja-JP" altLang="en-US" sz="900" dirty="0">
                <a:latin typeface="Comic Sans MS" panose="030F0702030302020204" pitchFamily="66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7" t="16336" r="24272" b="20240"/>
            <a:stretch/>
          </p:blipFill>
          <p:spPr>
            <a:xfrm rot="21031860">
              <a:off x="5955081" y="4362889"/>
              <a:ext cx="697512" cy="698250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835616" y="5043218"/>
              <a:ext cx="99899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ja-JP" sz="9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DFEC_Na_IN3</a:t>
              </a:r>
              <a:endParaRPr lang="ja-JP" altLang="en-US" sz="900" dirty="0">
                <a:latin typeface="Comic Sans MS" panose="030F0702030302020204" pitchFamily="66" charset="0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7" t="13213" r="23919" b="29370"/>
            <a:stretch/>
          </p:blipFill>
          <p:spPr>
            <a:xfrm rot="20480106">
              <a:off x="6684366" y="2347872"/>
              <a:ext cx="736860" cy="669157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6088329" y="3046802"/>
              <a:ext cx="122822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ja-JP" sz="11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DFEC_Na_TS3</a:t>
              </a:r>
              <a:r>
                <a:rPr lang="en-IN" altLang="ja-JP" sz="1100" dirty="0" smtClean="0">
                  <a:latin typeface="Comic Sans MS" panose="030F0702030302020204" pitchFamily="66" charset="0"/>
                </a:rPr>
                <a:t> </a:t>
              </a:r>
              <a:endParaRPr lang="ja-JP" altLang="en-US" sz="1100" dirty="0">
                <a:latin typeface="Comic Sans MS" panose="030F0702030302020204" pitchFamily="66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0" t="19820" r="13697" b="30330"/>
            <a:stretch/>
          </p:blipFill>
          <p:spPr>
            <a:xfrm>
              <a:off x="6923176" y="5214597"/>
              <a:ext cx="1003312" cy="720069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6778810" y="5976788"/>
              <a:ext cx="98456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ja-JP" sz="9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DFEC_Na_C2F</a:t>
              </a:r>
              <a:endParaRPr lang="ja-JP" altLang="en-US" sz="900" dirty="0">
                <a:latin typeface="Comic Sans MS" panose="030F0702030302020204" pitchFamily="66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058400" y="5819250"/>
              <a:ext cx="98456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ja-JP" sz="9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DFEC_C2F_Na</a:t>
              </a:r>
              <a:endParaRPr lang="ja-JP" altLang="en-US" sz="900" dirty="0">
                <a:latin typeface="Comic Sans MS" panose="030F0702030302020204" pitchFamily="66" charset="0"/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63" t="25029" r="22436" b="34620"/>
            <a:stretch/>
          </p:blipFill>
          <p:spPr>
            <a:xfrm>
              <a:off x="10300359" y="5020438"/>
              <a:ext cx="673768" cy="74983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25" t="33333" r="20936" b="42690"/>
            <a:stretch/>
          </p:blipFill>
          <p:spPr>
            <a:xfrm>
              <a:off x="10439557" y="1403684"/>
              <a:ext cx="835994" cy="498194"/>
            </a:xfrm>
            <a:prstGeom prst="rect">
              <a:avLst/>
            </a:prstGeom>
          </p:spPr>
        </p:pic>
        <p:sp>
          <p:nvSpPr>
            <p:cNvPr id="73" name="Rectangle 72"/>
            <p:cNvSpPr/>
            <p:nvPr/>
          </p:nvSpPr>
          <p:spPr>
            <a:xfrm>
              <a:off x="10550031" y="1924191"/>
              <a:ext cx="103906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ja-JP" sz="9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DFEC_Na_TS4</a:t>
              </a:r>
              <a:r>
                <a:rPr lang="en-IN" altLang="ja-JP" sz="900" dirty="0" smtClean="0">
                  <a:latin typeface="Comic Sans MS" panose="030F0702030302020204" pitchFamily="66" charset="0"/>
                </a:rPr>
                <a:t> </a:t>
              </a:r>
              <a:endParaRPr lang="ja-JP" altLang="en-US" sz="900" dirty="0">
                <a:latin typeface="Comic Sans MS" panose="030F0702030302020204" pitchFamily="66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7" t="20702" r="13158" b="30409"/>
            <a:stretch/>
          </p:blipFill>
          <p:spPr>
            <a:xfrm>
              <a:off x="11042965" y="3871098"/>
              <a:ext cx="751028" cy="760120"/>
            </a:xfrm>
            <a:prstGeom prst="rect">
              <a:avLst/>
            </a:prstGeom>
          </p:spPr>
        </p:pic>
        <p:sp>
          <p:nvSpPr>
            <p:cNvPr id="75" name="Rectangle 74"/>
            <p:cNvSpPr/>
            <p:nvPr/>
          </p:nvSpPr>
          <p:spPr>
            <a:xfrm>
              <a:off x="10974127" y="4635564"/>
              <a:ext cx="80021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altLang="ja-JP" sz="9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DFEC_CHO</a:t>
              </a:r>
              <a:endParaRPr lang="ja-JP" altLang="en-US" sz="900" dirty="0">
                <a:latin typeface="Comic Sans MS" panose="030F0702030302020204" pitchFamily="66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274616" y="5549746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omic Sans MS" panose="030F0702030302020204" pitchFamily="66" charset="0"/>
                </a:rPr>
                <a:t>+ Na</a:t>
              </a:r>
              <a:r>
                <a:rPr kumimoji="1" lang="en-US" altLang="ja-JP" sz="1200" baseline="30000" dirty="0" smtClean="0">
                  <a:latin typeface="Comic Sans MS" panose="030F0702030302020204" pitchFamily="66" charset="0"/>
                </a:rPr>
                <a:t>+</a:t>
              </a:r>
              <a:endParaRPr kumimoji="1" lang="ja-JP" altLang="en-US" sz="1200" baseline="30000" dirty="0">
                <a:latin typeface="Comic Sans MS" panose="030F0702030302020204" pitchFamily="66" charset="0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 flipV="1">
              <a:off x="1474305" y="2526632"/>
              <a:ext cx="911119" cy="24063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1474305" y="2578100"/>
              <a:ext cx="0" cy="75702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612232" y="3351170"/>
              <a:ext cx="847737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2459969" y="3209691"/>
              <a:ext cx="0" cy="157521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/>
          <p:cNvSpPr txBox="1"/>
          <p:nvPr/>
        </p:nvSpPr>
        <p:spPr>
          <a:xfrm>
            <a:off x="7494198" y="180174"/>
            <a:ext cx="46416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phase </a:t>
            </a:r>
            <a:r>
              <a:rPr kumimoji="1"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B3LYP/6-31+G(d)</a:t>
            </a:r>
            <a:endParaRPr lang="en-US" altLang="ja-JP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Solvent phase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B3LYP/6-31+G(d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)//B3LYP/6-31+G(d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kumimoji="1"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(Solvent: Propylene carbonate)</a:t>
            </a:r>
          </a:p>
        </p:txBody>
      </p:sp>
      <p:sp>
        <p:nvSpPr>
          <p:cNvPr id="77" name="Rectangle 76"/>
          <p:cNvSpPr/>
          <p:nvPr/>
        </p:nvSpPr>
        <p:spPr>
          <a:xfrm>
            <a:off x="815341" y="5677763"/>
            <a:ext cx="8067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Computed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profile for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Di-fluoro ethylene carbonate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route_2.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566490" y="46428"/>
            <a:ext cx="34018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R</a:t>
            </a:r>
            <a:r>
              <a:rPr lang="en-US" altLang="ja-JP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eaction Profile of DFEC </a:t>
            </a:r>
            <a:endParaRPr lang="ja-JP" alt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 rot="16200000">
            <a:off x="-1086283" y="3112439"/>
            <a:ext cx="2730378" cy="37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Comic Sans MS" panose="030F0702030302020204" pitchFamily="66" charset="0"/>
              </a:rPr>
              <a:t>Relative energy in kcal/</a:t>
            </a:r>
            <a:r>
              <a:rPr kumimoji="1" lang="en-US" altLang="ja-JP" sz="1600" dirty="0" err="1" smtClean="0">
                <a:latin typeface="Comic Sans MS" panose="030F0702030302020204" pitchFamily="66" charset="0"/>
              </a:rPr>
              <a:t>mol</a:t>
            </a:r>
            <a:endParaRPr kumimoji="1" lang="ja-JP" altLang="en-US" sz="1600" dirty="0">
              <a:latin typeface="Comic Sans MS" panose="030F0702030302020204" pitchFamily="66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54650" y="6135675"/>
            <a:ext cx="1183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Route_2 is more favorable than route_1, thus we have considered route_2 for MC/MD simulation.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Herein We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considered C</a:t>
            </a:r>
            <a:r>
              <a:rPr lang="en-US" altLang="ja-JP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 a final product as the activation energy is very high for further decomposition. 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48273" y="6362421"/>
            <a:ext cx="2743200" cy="365125"/>
          </a:xfrm>
        </p:spPr>
        <p:txBody>
          <a:bodyPr/>
          <a:lstStyle/>
          <a:p>
            <a:fld id="{D1999D96-C8B7-4924-A52B-54B868AE7D8E}" type="slidenum">
              <a:rPr kumimoji="1" lang="ja-JP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fld>
            <a:endParaRPr kumimoji="1" lang="ja-JP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08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231" y="1708484"/>
            <a:ext cx="8269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To calculate the partial volume of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DFEC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ions I have performed a NPT ensemble simulation on 500 DFEC molecules.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79224" y="319521"/>
            <a:ext cx="3573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Comic Sans MS" panose="030F0702030302020204" pitchFamily="66" charset="0"/>
              </a:rPr>
              <a:t>Estimation of DFEC Volume</a:t>
            </a:r>
            <a:endParaRPr kumimoji="1" lang="ja-JP" alt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92390" y="6396455"/>
            <a:ext cx="2743200" cy="365125"/>
          </a:xfrm>
        </p:spPr>
        <p:txBody>
          <a:bodyPr/>
          <a:lstStyle/>
          <a:p>
            <a:fld id="{05390FCF-8F22-4126-9970-10B2ACE95AC6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612231" y="2855677"/>
            <a:ext cx="8655659" cy="1949084"/>
            <a:chOff x="1122004" y="2069614"/>
            <a:chExt cx="8655659" cy="1949084"/>
          </a:xfrm>
        </p:grpSpPr>
        <p:sp>
          <p:nvSpPr>
            <p:cNvPr id="11" name="TextBox 10"/>
            <p:cNvSpPr txBox="1"/>
            <p:nvPr/>
          </p:nvSpPr>
          <p:spPr>
            <a:xfrm>
              <a:off x="1122004" y="2069614"/>
              <a:ext cx="596058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Total DFEC Volume = 61965.9829 Å</a:t>
              </a:r>
              <a:r>
                <a:rPr lang="en-US" altLang="ja-JP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r>
                <a:rPr lang="it-IT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Volume per 1 </a:t>
              </a:r>
              <a:r>
                <a:rPr lang="it-IT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DFEC = 123.9319658 </a:t>
              </a:r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Å</a:t>
              </a:r>
              <a:r>
                <a:rPr lang="en-US" altLang="ja-JP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it-IT" altLang="ja-JP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ja-JP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Number of DFEC molecules for 10% volume = </a:t>
              </a:r>
            </a:p>
            <a:p>
              <a:endParaRPr lang="en-US" altLang="ja-JP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36106" y="2808278"/>
              <a:ext cx="33393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10 % of PC electrolyte </a:t>
              </a:r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volume/</a:t>
              </a:r>
            </a:p>
            <a:p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Volume </a:t>
              </a: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per 1 DFEC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855369" y="3372367"/>
              <a:ext cx="39222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   14257.94551/123.9319658</a:t>
              </a:r>
              <a:endParaRPr lang="en-US" altLang="ja-JP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   115.046</a:t>
              </a:r>
              <a:endParaRPr lang="en-US" altLang="ja-JP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79973" y="3598154"/>
              <a:ext cx="48910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Number of DFEC molecules for 10% volume </a:t>
              </a:r>
              <a:endParaRPr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050286" y="5363900"/>
            <a:ext cx="573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concentration of DFEC is 10% volume </a:t>
            </a:r>
          </a:p>
        </p:txBody>
      </p:sp>
      <p:sp>
        <p:nvSpPr>
          <p:cNvPr id="19" name="Curved Down Arrow 18"/>
          <p:cNvSpPr/>
          <p:nvPr/>
        </p:nvSpPr>
        <p:spPr>
          <a:xfrm rot="5400000">
            <a:off x="7330623" y="4923960"/>
            <a:ext cx="1119357" cy="496841"/>
          </a:xfrm>
          <a:prstGeom prst="curved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0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テキスト ボックス 1"/>
          <p:cNvSpPr txBox="1">
            <a:spLocks noChangeArrowheads="1"/>
          </p:cNvSpPr>
          <p:nvPr/>
        </p:nvSpPr>
        <p:spPr bwMode="auto">
          <a:xfrm>
            <a:off x="1632408" y="236945"/>
            <a:ext cx="82787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latin typeface="Comic Sans MS" panose="030F0702030302020204" pitchFamily="66" charset="0"/>
                <a:ea typeface="メイリオ" pitchFamily="50" charset="-128"/>
                <a:cs typeface="Arial" panose="020B0604020202020204" pitchFamily="34" charset="0"/>
              </a:rPr>
              <a:t>Simulation Model and Reaction Scheme</a:t>
            </a:r>
            <a:endParaRPr lang="ja-JP" altLang="en-US" sz="2000" b="1" dirty="0">
              <a:latin typeface="Comic Sans MS" panose="030F0702030302020204" pitchFamily="66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77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852661" y="6365196"/>
            <a:ext cx="2133600" cy="307298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en-US" altLang="ja-JP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右中かっこ 92"/>
          <p:cNvSpPr/>
          <p:nvPr/>
        </p:nvSpPr>
        <p:spPr>
          <a:xfrm rot="16200000">
            <a:off x="3241664" y="950665"/>
            <a:ext cx="134567" cy="852714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2573603" y="930067"/>
            <a:ext cx="1388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Carbon anode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右中かっこ 128"/>
          <p:cNvSpPr/>
          <p:nvPr/>
        </p:nvSpPr>
        <p:spPr>
          <a:xfrm rot="16200000">
            <a:off x="5641952" y="-523539"/>
            <a:ext cx="126730" cy="379328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4096898" y="928080"/>
            <a:ext cx="334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NaPF</a:t>
            </a:r>
            <a:r>
              <a:rPr lang="en-US" altLang="ja-JP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electrolyte with or without FEC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16070" y="2713109"/>
            <a:ext cx="663331" cy="706546"/>
            <a:chOff x="1998588" y="2949084"/>
            <a:chExt cx="663331" cy="706546"/>
          </a:xfrm>
        </p:grpSpPr>
        <p:pic>
          <p:nvPicPr>
            <p:cNvPr id="13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277" y="3085837"/>
              <a:ext cx="542642" cy="422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テキスト ボックス 132"/>
            <p:cNvSpPr txBox="1"/>
            <p:nvPr/>
          </p:nvSpPr>
          <p:spPr>
            <a:xfrm>
              <a:off x="1998588" y="3111863"/>
              <a:ext cx="222582" cy="276991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altLang="ja-JP" sz="12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ja-JP" alt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2299280" y="3378639"/>
              <a:ext cx="222582" cy="276991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altLang="ja-JP" sz="12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ja-JP" alt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テキスト ボックス 134"/>
            <p:cNvSpPr txBox="1"/>
            <p:nvPr/>
          </p:nvSpPr>
          <p:spPr>
            <a:xfrm>
              <a:off x="2301549" y="2949084"/>
              <a:ext cx="222582" cy="276991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altLang="ja-JP" sz="12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ja-JP" alt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9" name="テキスト ボックス 168"/>
          <p:cNvSpPr txBox="1"/>
          <p:nvPr/>
        </p:nvSpPr>
        <p:spPr>
          <a:xfrm>
            <a:off x="2665697" y="5327119"/>
            <a:ext cx="963856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 e</a:t>
            </a:r>
            <a:r>
              <a:rPr lang="en-US" altLang="ja-JP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+ Na</a:t>
            </a:r>
            <a:r>
              <a:rPr lang="en-US" altLang="ja-JP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4" name="直線矢印コネクタ 173"/>
          <p:cNvCxnSpPr/>
          <p:nvPr/>
        </p:nvCxnSpPr>
        <p:spPr>
          <a:xfrm>
            <a:off x="2770925" y="5665836"/>
            <a:ext cx="779281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63" y="5224039"/>
            <a:ext cx="476870" cy="33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7" name="直線矢印コネクタ 176"/>
          <p:cNvCxnSpPr/>
          <p:nvPr/>
        </p:nvCxnSpPr>
        <p:spPr>
          <a:xfrm flipV="1">
            <a:off x="4391262" y="5435679"/>
            <a:ext cx="941088" cy="15354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テキスト ボックス 177"/>
          <p:cNvSpPr txBox="1"/>
          <p:nvPr/>
        </p:nvSpPr>
        <p:spPr>
          <a:xfrm>
            <a:off x="5577542" y="5241402"/>
            <a:ext cx="788011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9" name="直線矢印コネクタ 178"/>
          <p:cNvCxnSpPr/>
          <p:nvPr/>
        </p:nvCxnSpPr>
        <p:spPr>
          <a:xfrm>
            <a:off x="4394015" y="5747498"/>
            <a:ext cx="1416983" cy="50345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テキスト ボックス 179"/>
          <p:cNvSpPr txBox="1"/>
          <p:nvPr/>
        </p:nvSpPr>
        <p:spPr>
          <a:xfrm>
            <a:off x="4210237" y="6049167"/>
            <a:ext cx="1471341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テキスト ボックス 180"/>
          <p:cNvSpPr txBox="1"/>
          <p:nvPr/>
        </p:nvSpPr>
        <p:spPr>
          <a:xfrm>
            <a:off x="5064515" y="5554930"/>
            <a:ext cx="1086630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テキスト ボックス 184"/>
          <p:cNvSpPr txBox="1"/>
          <p:nvPr/>
        </p:nvSpPr>
        <p:spPr>
          <a:xfrm>
            <a:off x="4014206" y="5208334"/>
            <a:ext cx="1593624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 e</a:t>
            </a:r>
            <a:r>
              <a:rPr lang="en-US" altLang="ja-JP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+ Na</a:t>
            </a:r>
            <a:r>
              <a:rPr lang="en-US" altLang="ja-JP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0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91" y="5428862"/>
            <a:ext cx="511215" cy="41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" name="テキスト ボックス 190"/>
          <p:cNvSpPr txBox="1"/>
          <p:nvPr/>
        </p:nvSpPr>
        <p:spPr>
          <a:xfrm>
            <a:off x="2111757" y="5835010"/>
            <a:ext cx="599940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テキスト ボックス 192"/>
          <p:cNvSpPr txBox="1"/>
          <p:nvPr/>
        </p:nvSpPr>
        <p:spPr>
          <a:xfrm>
            <a:off x="3155641" y="5845342"/>
            <a:ext cx="1588242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44" y="5435530"/>
            <a:ext cx="635681" cy="4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45" y="5201084"/>
            <a:ext cx="454209" cy="43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テキスト ボックス 196"/>
          <p:cNvSpPr txBox="1"/>
          <p:nvPr/>
        </p:nvSpPr>
        <p:spPr>
          <a:xfrm>
            <a:off x="6026538" y="5581804"/>
            <a:ext cx="775234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テキスト ボックス 199"/>
          <p:cNvSpPr txBox="1"/>
          <p:nvPr/>
        </p:nvSpPr>
        <p:spPr>
          <a:xfrm>
            <a:off x="6786810" y="6049167"/>
            <a:ext cx="1766310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</a:t>
            </a:r>
            <a:r>
              <a:rPr lang="en-US" altLang="ja-JP" sz="12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CHCH</a:t>
            </a:r>
            <a:r>
              <a:rPr lang="en-US" altLang="ja-JP" sz="12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</a:t>
            </a:r>
            <a:r>
              <a:rPr lang="en-US" altLang="ja-JP" sz="12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Na)</a:t>
            </a:r>
            <a:r>
              <a:rPr lang="en-US" altLang="ja-JP" sz="12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ja-JP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09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DMBDC</a:t>
            </a:r>
          </a:p>
        </p:txBody>
      </p:sp>
      <p:pic>
        <p:nvPicPr>
          <p:cNvPr id="20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5131" y="5753260"/>
            <a:ext cx="652246" cy="99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" name="テキスト ボックス 208"/>
          <p:cNvSpPr txBox="1"/>
          <p:nvPr/>
        </p:nvSpPr>
        <p:spPr>
          <a:xfrm>
            <a:off x="5950669" y="4336687"/>
            <a:ext cx="788011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テキスト ボックス 209"/>
          <p:cNvSpPr txBox="1"/>
          <p:nvPr/>
        </p:nvSpPr>
        <p:spPr>
          <a:xfrm>
            <a:off x="5298274" y="4336541"/>
            <a:ext cx="788011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テキスト ボックス 210"/>
          <p:cNvSpPr txBox="1"/>
          <p:nvPr/>
        </p:nvSpPr>
        <p:spPr>
          <a:xfrm>
            <a:off x="4703363" y="4643898"/>
            <a:ext cx="1314309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テキスト ボックス 211"/>
          <p:cNvSpPr txBox="1"/>
          <p:nvPr/>
        </p:nvSpPr>
        <p:spPr>
          <a:xfrm>
            <a:off x="5973385" y="4821635"/>
            <a:ext cx="1314309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3NaF</a:t>
            </a:r>
            <a:endParaRPr lang="ja-JP" alt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3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05" y="4302866"/>
            <a:ext cx="377093" cy="41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" name="Picture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76" y="4409434"/>
            <a:ext cx="395639" cy="23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" name="Picture 2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78" y="4454251"/>
            <a:ext cx="160396" cy="1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" name="テキスト ボックス 215"/>
          <p:cNvSpPr txBox="1"/>
          <p:nvPr/>
        </p:nvSpPr>
        <p:spPr>
          <a:xfrm>
            <a:off x="3991548" y="4236898"/>
            <a:ext cx="1204596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+ 2e</a:t>
            </a:r>
            <a:r>
              <a:rPr lang="en-US" altLang="ja-JP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+ 3Na</a:t>
            </a:r>
            <a:r>
              <a:rPr lang="en-US" altLang="ja-JP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7" name="直線矢印コネクタ 216"/>
          <p:cNvCxnSpPr/>
          <p:nvPr/>
        </p:nvCxnSpPr>
        <p:spPr>
          <a:xfrm>
            <a:off x="4163602" y="4515211"/>
            <a:ext cx="960882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58" y="4472300"/>
            <a:ext cx="111303" cy="11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" name="Picture 2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31" y="4464091"/>
            <a:ext cx="160396" cy="1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411" y="4482140"/>
            <a:ext cx="111303" cy="11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テキスト ボックス 220"/>
          <p:cNvSpPr txBox="1"/>
          <p:nvPr/>
        </p:nvSpPr>
        <p:spPr>
          <a:xfrm>
            <a:off x="6520034" y="4345848"/>
            <a:ext cx="788011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2" name="Picture 2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96" y="4473252"/>
            <a:ext cx="160396" cy="1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76" y="4491301"/>
            <a:ext cx="111303" cy="11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" name="左中かっこ 223"/>
          <p:cNvSpPr/>
          <p:nvPr/>
        </p:nvSpPr>
        <p:spPr bwMode="auto">
          <a:xfrm rot="16200000">
            <a:off x="6524735" y="3891772"/>
            <a:ext cx="205059" cy="1638767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200"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227" name="テキスト ボックス 226"/>
          <p:cNvSpPr txBox="1"/>
          <p:nvPr/>
        </p:nvSpPr>
        <p:spPr>
          <a:xfrm>
            <a:off x="3289823" y="4720562"/>
            <a:ext cx="1314309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テキスト ボックス 230"/>
          <p:cNvSpPr txBox="1"/>
          <p:nvPr/>
        </p:nvSpPr>
        <p:spPr>
          <a:xfrm>
            <a:off x="4732368" y="3863800"/>
            <a:ext cx="703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DFEC</a:t>
            </a:r>
            <a:endParaRPr lang="ja-JP" alt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2" name="Picture 2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65" y="3564681"/>
            <a:ext cx="160396" cy="1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図 2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1197" y="3551412"/>
            <a:ext cx="464607" cy="188390"/>
          </a:xfrm>
          <a:prstGeom prst="rect">
            <a:avLst/>
          </a:prstGeom>
        </p:spPr>
      </p:pic>
      <p:sp>
        <p:nvSpPr>
          <p:cNvPr id="235" name="テキスト ボックス 234"/>
          <p:cNvSpPr txBox="1"/>
          <p:nvPr/>
        </p:nvSpPr>
        <p:spPr>
          <a:xfrm>
            <a:off x="7082617" y="3871590"/>
            <a:ext cx="1086630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テキスト ボックス 235"/>
          <p:cNvSpPr txBox="1"/>
          <p:nvPr/>
        </p:nvSpPr>
        <p:spPr>
          <a:xfrm>
            <a:off x="6756472" y="3448527"/>
            <a:ext cx="788011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テキスト ボックス 236"/>
          <p:cNvSpPr txBox="1"/>
          <p:nvPr/>
        </p:nvSpPr>
        <p:spPr>
          <a:xfrm>
            <a:off x="6347206" y="3860993"/>
            <a:ext cx="861476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endParaRPr lang="ja-JP" alt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テキスト ボックス 237"/>
          <p:cNvSpPr txBox="1"/>
          <p:nvPr/>
        </p:nvSpPr>
        <p:spPr>
          <a:xfrm>
            <a:off x="7682486" y="3453477"/>
            <a:ext cx="788011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テキスト ボックス 239"/>
          <p:cNvSpPr txBox="1"/>
          <p:nvPr/>
        </p:nvSpPr>
        <p:spPr>
          <a:xfrm>
            <a:off x="7925574" y="3872733"/>
            <a:ext cx="1086630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テキスト ボックス 240"/>
          <p:cNvSpPr txBox="1"/>
          <p:nvPr/>
        </p:nvSpPr>
        <p:spPr>
          <a:xfrm>
            <a:off x="5516670" y="3350241"/>
            <a:ext cx="920057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 e</a:t>
            </a:r>
            <a:r>
              <a:rPr lang="en-US" altLang="ja-JP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+ Na</a:t>
            </a:r>
            <a:r>
              <a:rPr lang="en-US" altLang="ja-JP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2" name="直線矢印コネクタ 241"/>
          <p:cNvCxnSpPr/>
          <p:nvPr/>
        </p:nvCxnSpPr>
        <p:spPr>
          <a:xfrm>
            <a:off x="5521736" y="3631266"/>
            <a:ext cx="960882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52" y="3563208"/>
            <a:ext cx="152210" cy="15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" name="テキスト ボックス 243"/>
          <p:cNvSpPr txBox="1"/>
          <p:nvPr/>
        </p:nvSpPr>
        <p:spPr>
          <a:xfrm>
            <a:off x="8050080" y="1187728"/>
            <a:ext cx="2618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1.1M NaPF</a:t>
            </a:r>
            <a:r>
              <a:rPr lang="en-US" altLang="ja-JP" sz="14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ja-JP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PC electrolyte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テキスト ボックス 252"/>
          <p:cNvSpPr txBox="1"/>
          <p:nvPr/>
        </p:nvSpPr>
        <p:spPr>
          <a:xfrm>
            <a:off x="8315135" y="1519785"/>
            <a:ext cx="1842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(with 10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DFEC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テキスト ボックス 253"/>
          <p:cNvSpPr txBox="1"/>
          <p:nvPr/>
        </p:nvSpPr>
        <p:spPr>
          <a:xfrm>
            <a:off x="8591097" y="1857291"/>
            <a:ext cx="1152099" cy="99257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dist"/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PC:   850</a:t>
            </a:r>
          </a:p>
          <a:p>
            <a:pPr algn="dist"/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Na</a:t>
            </a:r>
            <a:r>
              <a:rPr lang="en-US" altLang="ja-JP" sz="1400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+</a:t>
            </a:r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:   87</a:t>
            </a:r>
          </a:p>
          <a:p>
            <a:pPr algn="dist"/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PF</a:t>
            </a:r>
            <a:r>
              <a:rPr lang="en-US" altLang="ja-JP" sz="1400" baseline="-25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6</a:t>
            </a:r>
            <a:r>
              <a:rPr lang="en-US" altLang="ja-JP" sz="1400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</a:t>
            </a:r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:  85</a:t>
            </a:r>
          </a:p>
          <a:p>
            <a:pPr>
              <a:spcBef>
                <a:spcPts val="300"/>
              </a:spcBef>
            </a:pPr>
            <a:r>
              <a:rPr lang="en-US" altLang="ja-JP" sz="1400" dirty="0" smtClean="0">
                <a:solidFill>
                  <a:srgbClr val="0070C0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DFEC:   115</a:t>
            </a:r>
            <a:endParaRPr lang="ja-JP" altLang="en-US" sz="1400" dirty="0">
              <a:solidFill>
                <a:srgbClr val="0070C0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t="20675" r="12679" b="22481"/>
          <a:stretch/>
        </p:blipFill>
        <p:spPr>
          <a:xfrm>
            <a:off x="2685534" y="1388817"/>
            <a:ext cx="5040000" cy="1544078"/>
          </a:xfrm>
          <a:prstGeom prst="rect">
            <a:avLst/>
          </a:prstGeom>
        </p:spPr>
      </p:pic>
      <p:sp>
        <p:nvSpPr>
          <p:cNvPr id="229" name="円/楕円 228"/>
          <p:cNvSpPr/>
          <p:nvPr/>
        </p:nvSpPr>
        <p:spPr bwMode="auto">
          <a:xfrm>
            <a:off x="4460116" y="2449123"/>
            <a:ext cx="288032" cy="288032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200"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136" name="円/楕円 135"/>
          <p:cNvSpPr/>
          <p:nvPr/>
        </p:nvSpPr>
        <p:spPr bwMode="auto">
          <a:xfrm>
            <a:off x="3744086" y="2732060"/>
            <a:ext cx="288032" cy="288032"/>
          </a:xfrm>
          <a:prstGeom prst="ellips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200"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cxnSp>
        <p:nvCxnSpPr>
          <p:cNvPr id="137" name="直線矢印コネクタ 136"/>
          <p:cNvCxnSpPr/>
          <p:nvPr/>
        </p:nvCxnSpPr>
        <p:spPr bwMode="auto">
          <a:xfrm flipH="1">
            <a:off x="2565951" y="3008686"/>
            <a:ext cx="1276564" cy="239677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8" name="円/楕円 207"/>
          <p:cNvSpPr/>
          <p:nvPr/>
        </p:nvSpPr>
        <p:spPr bwMode="auto">
          <a:xfrm>
            <a:off x="4133138" y="2588303"/>
            <a:ext cx="288032" cy="288032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200"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4" t="13135" r="40079" b="17618"/>
          <a:stretch/>
        </p:blipFill>
        <p:spPr>
          <a:xfrm>
            <a:off x="4910970" y="3240868"/>
            <a:ext cx="550938" cy="667628"/>
          </a:xfrm>
          <a:prstGeom prst="rect">
            <a:avLst/>
          </a:prstGeom>
        </p:spPr>
      </p:pic>
      <p:cxnSp>
        <p:nvCxnSpPr>
          <p:cNvPr id="228" name="直線矢印コネクタ 227"/>
          <p:cNvCxnSpPr/>
          <p:nvPr/>
        </p:nvCxnSpPr>
        <p:spPr bwMode="auto">
          <a:xfrm flipH="1">
            <a:off x="3980518" y="2894157"/>
            <a:ext cx="261036" cy="13797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1" t="27468" r="38340" b="24556"/>
          <a:stretch/>
        </p:blipFill>
        <p:spPr>
          <a:xfrm>
            <a:off x="8220405" y="3419889"/>
            <a:ext cx="517404" cy="436500"/>
          </a:xfrm>
          <a:prstGeom prst="rect">
            <a:avLst/>
          </a:prstGeom>
        </p:spPr>
      </p:pic>
      <p:cxnSp>
        <p:nvCxnSpPr>
          <p:cNvPr id="230" name="直線矢印コネクタ 229"/>
          <p:cNvCxnSpPr/>
          <p:nvPr/>
        </p:nvCxnSpPr>
        <p:spPr bwMode="auto">
          <a:xfrm>
            <a:off x="4711793" y="2712293"/>
            <a:ext cx="285010" cy="5602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15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77" y="2808050"/>
            <a:ext cx="1086584" cy="1073782"/>
          </a:xfrm>
          <a:prstGeom prst="rect">
            <a:avLst/>
          </a:prstGeom>
        </p:spPr>
      </p:pic>
      <p:pic>
        <p:nvPicPr>
          <p:cNvPr id="8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554" y="2758787"/>
            <a:ext cx="1453505" cy="1082600"/>
          </a:xfrm>
          <a:prstGeom prst="rect">
            <a:avLst/>
          </a:prstGeom>
        </p:spPr>
      </p:pic>
      <p:pic>
        <p:nvPicPr>
          <p:cNvPr id="9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582" y="2728460"/>
            <a:ext cx="1345737" cy="1111556"/>
          </a:xfrm>
          <a:prstGeom prst="rect">
            <a:avLst/>
          </a:prstGeom>
        </p:spPr>
      </p:pic>
      <p:pic>
        <p:nvPicPr>
          <p:cNvPr id="10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73" y="1077641"/>
            <a:ext cx="1306337" cy="1038203"/>
          </a:xfrm>
          <a:prstGeom prst="rect">
            <a:avLst/>
          </a:prstGeom>
        </p:spPr>
      </p:pic>
      <p:pic>
        <p:nvPicPr>
          <p:cNvPr id="11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701" y="1046908"/>
            <a:ext cx="1827540" cy="1073782"/>
          </a:xfrm>
          <a:prstGeom prst="rect">
            <a:avLst/>
          </a:prstGeom>
        </p:spPr>
      </p:pic>
      <p:pic>
        <p:nvPicPr>
          <p:cNvPr id="12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267" y="1002912"/>
            <a:ext cx="1847671" cy="1119944"/>
          </a:xfrm>
          <a:prstGeom prst="rect">
            <a:avLst/>
          </a:prstGeom>
        </p:spPr>
      </p:pic>
      <p:sp>
        <p:nvSpPr>
          <p:cNvPr id="13" name="テキスト ボックス 14"/>
          <p:cNvSpPr txBox="1"/>
          <p:nvPr/>
        </p:nvSpPr>
        <p:spPr>
          <a:xfrm>
            <a:off x="581098" y="2132579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100 cycle</a:t>
            </a:r>
            <a:endParaRPr lang="ja-JP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5"/>
          <p:cNvSpPr txBox="1"/>
          <p:nvPr/>
        </p:nvSpPr>
        <p:spPr>
          <a:xfrm>
            <a:off x="3210783" y="2122856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 500 cycle</a:t>
            </a:r>
            <a:endParaRPr lang="ja-JP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6"/>
          <p:cNvSpPr txBox="1"/>
          <p:nvPr/>
        </p:nvSpPr>
        <p:spPr>
          <a:xfrm>
            <a:off x="5710601" y="2132579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 1500 cycle</a:t>
            </a:r>
            <a:endParaRPr lang="ja-JP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31"/>
          <p:cNvSpPr txBox="1"/>
          <p:nvPr/>
        </p:nvSpPr>
        <p:spPr>
          <a:xfrm>
            <a:off x="487749" y="3815644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100 cycle</a:t>
            </a:r>
            <a:endParaRPr lang="ja-JP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32"/>
          <p:cNvSpPr txBox="1"/>
          <p:nvPr/>
        </p:nvSpPr>
        <p:spPr>
          <a:xfrm>
            <a:off x="2839289" y="3828701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 500 cycle</a:t>
            </a:r>
            <a:endParaRPr lang="ja-JP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33"/>
          <p:cNvSpPr txBox="1"/>
          <p:nvPr/>
        </p:nvSpPr>
        <p:spPr>
          <a:xfrm>
            <a:off x="5208044" y="3840016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 1500 cycle</a:t>
            </a:r>
            <a:endParaRPr lang="ja-JP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47"/>
          <p:cNvSpPr txBox="1"/>
          <p:nvPr/>
        </p:nvSpPr>
        <p:spPr>
          <a:xfrm>
            <a:off x="649331" y="773865"/>
            <a:ext cx="3927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 electrolyte</a:t>
            </a:r>
            <a:endParaRPr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48"/>
          <p:cNvSpPr txBox="1"/>
          <p:nvPr/>
        </p:nvSpPr>
        <p:spPr>
          <a:xfrm>
            <a:off x="719647" y="2473582"/>
            <a:ext cx="421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FEC-added electrolyte</a:t>
            </a:r>
            <a:endParaRPr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1" t="30834" r="13300" b="30972"/>
          <a:stretch/>
        </p:blipFill>
        <p:spPr>
          <a:xfrm>
            <a:off x="596392" y="4510324"/>
            <a:ext cx="1268247" cy="1008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3" t="33472" r="12800" b="32084"/>
          <a:stretch/>
        </p:blipFill>
        <p:spPr>
          <a:xfrm>
            <a:off x="2744375" y="4474324"/>
            <a:ext cx="1550322" cy="108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37639" r="51668" b="37917"/>
          <a:stretch/>
        </p:blipFill>
        <p:spPr>
          <a:xfrm>
            <a:off x="5197274" y="4418709"/>
            <a:ext cx="1546363" cy="1080000"/>
          </a:xfrm>
          <a:prstGeom prst="rect">
            <a:avLst/>
          </a:prstGeom>
        </p:spPr>
      </p:pic>
      <p:sp>
        <p:nvSpPr>
          <p:cNvPr id="39" name="テキスト ボックス 48"/>
          <p:cNvSpPr txBox="1"/>
          <p:nvPr/>
        </p:nvSpPr>
        <p:spPr>
          <a:xfrm>
            <a:off x="619507" y="4115998"/>
            <a:ext cx="421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DFEC-added electrolyte</a:t>
            </a:r>
            <a:endParaRPr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1"/>
          <p:cNvSpPr txBox="1"/>
          <p:nvPr/>
        </p:nvSpPr>
        <p:spPr>
          <a:xfrm>
            <a:off x="328904" y="5545373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100 cycle</a:t>
            </a:r>
            <a:endParaRPr lang="ja-JP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32"/>
          <p:cNvSpPr txBox="1"/>
          <p:nvPr/>
        </p:nvSpPr>
        <p:spPr>
          <a:xfrm>
            <a:off x="2680444" y="5558430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 500 cycle</a:t>
            </a:r>
            <a:endParaRPr lang="ja-JP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テキスト ボックス 33"/>
          <p:cNvSpPr txBox="1"/>
          <p:nvPr/>
        </p:nvSpPr>
        <p:spPr>
          <a:xfrm>
            <a:off x="5049199" y="5569745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 1500 cycle</a:t>
            </a:r>
            <a:endParaRPr lang="ja-JP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9525" y="260397"/>
            <a:ext cx="3894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altLang="ja-JP" sz="2000" b="1" dirty="0">
                <a:latin typeface="Comic Sans MS" panose="030F0702030302020204" pitchFamily="66" charset="0"/>
              </a:rPr>
              <a:t>SEI Film Formation Processes</a:t>
            </a:r>
          </a:p>
        </p:txBody>
      </p:sp>
      <p:sp>
        <p:nvSpPr>
          <p:cNvPr id="49" name="テキスト ボックス 51"/>
          <p:cNvSpPr txBox="1"/>
          <p:nvPr/>
        </p:nvSpPr>
        <p:spPr>
          <a:xfrm>
            <a:off x="209476" y="6060803"/>
            <a:ext cx="11348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 all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systems, the SEI film is formed by aggregating the reaction products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of electrolyte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via the hybrid MC/MD reaction simulations.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04452" y="6447286"/>
            <a:ext cx="2743200" cy="365125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en-US" altLang="ja-JP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75098" y="1269341"/>
            <a:ext cx="1787952" cy="4182628"/>
            <a:chOff x="8175098" y="1269341"/>
            <a:chExt cx="1787952" cy="4182628"/>
          </a:xfrm>
        </p:grpSpPr>
        <p:pic>
          <p:nvPicPr>
            <p:cNvPr id="25" name="Picture 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0213" y="1741514"/>
              <a:ext cx="381996" cy="376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3949" y="4111412"/>
              <a:ext cx="147364" cy="14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4951" y="3512733"/>
              <a:ext cx="169728" cy="171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4060" y="2791452"/>
              <a:ext cx="160334" cy="16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649" y="1741514"/>
              <a:ext cx="164214" cy="16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510" y="1741514"/>
              <a:ext cx="156671" cy="15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テキスト ボックス 38"/>
            <p:cNvSpPr txBox="1"/>
            <p:nvPr/>
          </p:nvSpPr>
          <p:spPr>
            <a:xfrm>
              <a:off x="8667956" y="3086362"/>
              <a:ext cx="8997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/>
                <a:t>NaPC</a:t>
              </a:r>
              <a:endParaRPr lang="ja-JP" altLang="en-US" sz="1600" dirty="0"/>
            </a:p>
          </p:txBody>
        </p:sp>
        <p:sp>
          <p:nvSpPr>
            <p:cNvPr id="32" name="テキスト ボックス 39"/>
            <p:cNvSpPr txBox="1"/>
            <p:nvPr/>
          </p:nvSpPr>
          <p:spPr>
            <a:xfrm>
              <a:off x="8375649" y="4275069"/>
              <a:ext cx="1400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/>
                <a:t>Na</a:t>
              </a:r>
              <a:r>
                <a:rPr lang="en-US" altLang="ja-JP" sz="1600" baseline="-25000" dirty="0"/>
                <a:t>2</a:t>
              </a:r>
              <a:r>
                <a:rPr lang="en-US" altLang="ja-JP" sz="1600" dirty="0"/>
                <a:t>DMBDC</a:t>
              </a:r>
              <a:endParaRPr lang="ja-JP" altLang="en-US" sz="1600" dirty="0"/>
            </a:p>
          </p:txBody>
        </p:sp>
        <p:sp>
          <p:nvSpPr>
            <p:cNvPr id="33" name="テキスト ボックス 40"/>
            <p:cNvSpPr txBox="1"/>
            <p:nvPr/>
          </p:nvSpPr>
          <p:spPr>
            <a:xfrm>
              <a:off x="8221665" y="2153504"/>
              <a:ext cx="10286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/>
                <a:t>Na</a:t>
              </a:r>
              <a:r>
                <a:rPr lang="en-US" altLang="ja-JP" sz="1600" baseline="-25000" dirty="0"/>
                <a:t>2</a:t>
              </a:r>
              <a:r>
                <a:rPr lang="en-US" altLang="ja-JP" sz="1600" dirty="0"/>
                <a:t>CO</a:t>
              </a:r>
              <a:r>
                <a:rPr lang="en-US" altLang="ja-JP" sz="1600" baseline="-25000" dirty="0"/>
                <a:t>3</a:t>
              </a:r>
              <a:endParaRPr lang="ja-JP" altLang="en-US" sz="1600" baseline="-25000" dirty="0"/>
            </a:p>
          </p:txBody>
        </p:sp>
        <p:sp>
          <p:nvSpPr>
            <p:cNvPr id="34" name="テキスト ボックス 41"/>
            <p:cNvSpPr txBox="1"/>
            <p:nvPr/>
          </p:nvSpPr>
          <p:spPr>
            <a:xfrm>
              <a:off x="9204452" y="2058188"/>
              <a:ext cx="758598" cy="338546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altLang="ja-JP" sz="1600" dirty="0"/>
                <a:t>NaF</a:t>
              </a:r>
              <a:endParaRPr lang="ja-JP" altLang="en-US" sz="1600" dirty="0"/>
            </a:p>
          </p:txBody>
        </p:sp>
        <p:pic>
          <p:nvPicPr>
            <p:cNvPr id="35" name="Picture 1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7018" y="1829600"/>
              <a:ext cx="223098" cy="216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9337" y="1836086"/>
              <a:ext cx="189126" cy="19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角丸四角形 46"/>
            <p:cNvSpPr/>
            <p:nvPr/>
          </p:nvSpPr>
          <p:spPr>
            <a:xfrm>
              <a:off x="8175098" y="1269341"/>
              <a:ext cx="1787952" cy="4182627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defTabSz="914309"/>
              <a:endParaRPr lang="ja-JP" altLang="en-US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8" name="テキスト ボックス 49"/>
            <p:cNvSpPr txBox="1"/>
            <p:nvPr/>
          </p:nvSpPr>
          <p:spPr>
            <a:xfrm>
              <a:off x="8453608" y="1269342"/>
              <a:ext cx="1230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Species</a:t>
              </a:r>
              <a:endParaRPr lang="ja-JP" altLang="en-US" sz="2000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7" t="29583" r="18806" b="32083"/>
            <a:stretch/>
          </p:blipFill>
          <p:spPr>
            <a:xfrm>
              <a:off x="8837973" y="4674205"/>
              <a:ext cx="476087" cy="36000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8672148" y="5113415"/>
              <a:ext cx="859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/>
                <a:t>C</a:t>
              </a:r>
              <a:r>
                <a:rPr lang="en-US" altLang="ja-JP" sz="1600" baseline="-25000" dirty="0"/>
                <a:t>2</a:t>
              </a:r>
              <a:r>
                <a:rPr lang="en-US" altLang="ja-JP" sz="1600" dirty="0"/>
                <a:t>H</a:t>
              </a:r>
              <a:r>
                <a:rPr lang="en-US" altLang="ja-JP" sz="1600" baseline="-25000" dirty="0"/>
                <a:t>2</a:t>
              </a:r>
              <a:r>
                <a:rPr lang="en-US" altLang="ja-JP" sz="1600" dirty="0"/>
                <a:t>FO</a:t>
              </a:r>
              <a:endParaRPr lang="ja-JP" altLang="en-US" sz="16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70" t="36959" r="39651" b="38948"/>
            <a:stretch/>
          </p:blipFill>
          <p:spPr>
            <a:xfrm>
              <a:off x="8709026" y="3571395"/>
              <a:ext cx="733980" cy="720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5" t="38713" r="34524" b="39299"/>
            <a:stretch/>
          </p:blipFill>
          <p:spPr>
            <a:xfrm>
              <a:off x="8709026" y="2679558"/>
              <a:ext cx="593617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75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テキスト ボックス 128"/>
          <p:cNvSpPr txBox="1"/>
          <p:nvPr/>
        </p:nvSpPr>
        <p:spPr>
          <a:xfrm>
            <a:off x="1125626" y="4800733"/>
            <a:ext cx="9792398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Figure. Change in the concentration of the reductive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products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with the MC/MD cycles.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4" name="グラフ 53"/>
          <p:cNvGraphicFramePr>
            <a:graphicFrameLocks/>
          </p:cNvGraphicFramePr>
          <p:nvPr>
            <p:extLst/>
          </p:nvPr>
        </p:nvGraphicFramePr>
        <p:xfrm>
          <a:off x="4196547" y="1160448"/>
          <a:ext cx="3471581" cy="2855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3" name="グラフ 52"/>
          <p:cNvGraphicFramePr>
            <a:graphicFrameLocks/>
          </p:cNvGraphicFramePr>
          <p:nvPr>
            <p:extLst/>
          </p:nvPr>
        </p:nvGraphicFramePr>
        <p:xfrm>
          <a:off x="371655" y="1260164"/>
          <a:ext cx="3468497" cy="281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1089551" y="2088465"/>
            <a:ext cx="601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81931" y="2303902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DMBDC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86087" y="2488548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89551" y="2681764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97171" y="2880786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892176" y="2223148"/>
            <a:ext cx="234043" cy="1981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892176" y="2430424"/>
            <a:ext cx="234043" cy="1981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891934" y="2620154"/>
            <a:ext cx="234043" cy="1981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980152" y="2592676"/>
            <a:ext cx="60958" cy="617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891583" y="2826682"/>
            <a:ext cx="234043" cy="1981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891583" y="3019841"/>
            <a:ext cx="234043" cy="1981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円/楕円 28"/>
          <p:cNvSpPr/>
          <p:nvPr/>
        </p:nvSpPr>
        <p:spPr>
          <a:xfrm>
            <a:off x="978475" y="2402051"/>
            <a:ext cx="60958" cy="61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978475" y="2194258"/>
            <a:ext cx="60958" cy="6177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975011" y="2795793"/>
            <a:ext cx="60958" cy="617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978475" y="2984191"/>
            <a:ext cx="60958" cy="6177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179810" y="2020364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直線コネクタ 67"/>
          <p:cNvCxnSpPr/>
          <p:nvPr/>
        </p:nvCxnSpPr>
        <p:spPr>
          <a:xfrm>
            <a:off x="5979607" y="2166817"/>
            <a:ext cx="234043" cy="1981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円/楕円 71"/>
          <p:cNvSpPr/>
          <p:nvPr/>
        </p:nvSpPr>
        <p:spPr>
          <a:xfrm>
            <a:off x="6066499" y="2138787"/>
            <a:ext cx="60958" cy="6177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直線コネクタ 72"/>
          <p:cNvCxnSpPr/>
          <p:nvPr/>
        </p:nvCxnSpPr>
        <p:spPr>
          <a:xfrm>
            <a:off x="5979607" y="2380588"/>
            <a:ext cx="234043" cy="1981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円/楕円 73"/>
          <p:cNvSpPr/>
          <p:nvPr/>
        </p:nvSpPr>
        <p:spPr>
          <a:xfrm>
            <a:off x="6066499" y="2352558"/>
            <a:ext cx="60958" cy="61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6183604" y="2242749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FEC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1340660" y="1765985"/>
            <a:ext cx="2109893" cy="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5150424" y="1611918"/>
            <a:ext cx="2109893" cy="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テキスト ボックス 116"/>
          <p:cNvSpPr txBox="1"/>
          <p:nvPr/>
        </p:nvSpPr>
        <p:spPr>
          <a:xfrm>
            <a:off x="4351573" y="4476680"/>
            <a:ext cx="3256067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(b) With 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FEC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4441499" y="4059925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MC/MD cycles</a:t>
            </a:r>
            <a:endParaRPr lang="ja-JP" altLang="en-US" sz="14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549881" y="4082090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MC/MD cycles</a:t>
            </a:r>
            <a:endParaRPr lang="ja-JP" altLang="en-US" sz="14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 rot="16200000">
            <a:off x="-1223115" y="2444456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  </a:t>
            </a:r>
            <a:r>
              <a:rPr lang="en-US" altLang="ja-JP" sz="1600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[10</a:t>
            </a:r>
            <a:r>
              <a:rPr lang="en-US" altLang="ja-JP" sz="1600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sz="1600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lang="ja-JP" altLang="en-US" sz="16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 rot="16200000">
            <a:off x="2614711" y="2406258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 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[10</a:t>
            </a:r>
            <a:r>
              <a:rPr lang="en-US" altLang="ja-JP" sz="1600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sz="1600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lang="ja-JP" altLang="en-US" sz="16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23" name="テキスト ボックス 122"/>
          <p:cNvSpPr txBox="1"/>
          <p:nvPr/>
        </p:nvSpPr>
        <p:spPr>
          <a:xfrm rot="16200000">
            <a:off x="6472151" y="2585908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 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[10</a:t>
            </a:r>
            <a:r>
              <a:rPr lang="en-US" altLang="ja-JP" sz="1600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sz="1600" baseline="300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lang="ja-JP" altLang="en-US" sz="16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pic>
        <p:nvPicPr>
          <p:cNvPr id="12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" y="2883929"/>
            <a:ext cx="288660" cy="2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227" y="2873586"/>
            <a:ext cx="288660" cy="2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832" y="3050464"/>
            <a:ext cx="288660" cy="2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テキスト ボックス 127"/>
          <p:cNvSpPr txBox="1"/>
          <p:nvPr/>
        </p:nvSpPr>
        <p:spPr>
          <a:xfrm>
            <a:off x="386318" y="4386737"/>
            <a:ext cx="3256067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4956850" y="2037994"/>
            <a:ext cx="601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4949230" y="2253431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DMBDC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4953386" y="2438077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4956850" y="2631293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4" name="直線コネクタ 133"/>
          <p:cNvCxnSpPr/>
          <p:nvPr/>
        </p:nvCxnSpPr>
        <p:spPr>
          <a:xfrm>
            <a:off x="4759475" y="2172677"/>
            <a:ext cx="234043" cy="1981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>
            <a:off x="4759475" y="2379953"/>
            <a:ext cx="234043" cy="1981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>
            <a:off x="4759233" y="2569683"/>
            <a:ext cx="234043" cy="1981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円/楕円 136"/>
          <p:cNvSpPr/>
          <p:nvPr/>
        </p:nvSpPr>
        <p:spPr>
          <a:xfrm>
            <a:off x="4847451" y="2542205"/>
            <a:ext cx="60958" cy="617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8" name="直線コネクタ 137"/>
          <p:cNvCxnSpPr/>
          <p:nvPr/>
        </p:nvCxnSpPr>
        <p:spPr>
          <a:xfrm>
            <a:off x="4758882" y="2776211"/>
            <a:ext cx="234043" cy="1981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円/楕円 139"/>
          <p:cNvSpPr/>
          <p:nvPr/>
        </p:nvSpPr>
        <p:spPr>
          <a:xfrm>
            <a:off x="4845774" y="2351580"/>
            <a:ext cx="60958" cy="61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円/楕円 140"/>
          <p:cNvSpPr/>
          <p:nvPr/>
        </p:nvSpPr>
        <p:spPr>
          <a:xfrm>
            <a:off x="4845774" y="2143787"/>
            <a:ext cx="60958" cy="6177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円/楕円 141"/>
          <p:cNvSpPr/>
          <p:nvPr/>
        </p:nvSpPr>
        <p:spPr>
          <a:xfrm>
            <a:off x="4842310" y="2745322"/>
            <a:ext cx="60958" cy="617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116"/>
          <p:cNvSpPr txBox="1"/>
          <p:nvPr/>
        </p:nvSpPr>
        <p:spPr>
          <a:xfrm>
            <a:off x="8603173" y="4322309"/>
            <a:ext cx="3256067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(b) With 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DFEC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117"/>
          <p:cNvSpPr txBox="1"/>
          <p:nvPr/>
        </p:nvSpPr>
        <p:spPr>
          <a:xfrm>
            <a:off x="8655990" y="3989241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MC/MD cycles</a:t>
            </a:r>
            <a:endParaRPr lang="ja-JP" altLang="en-US" sz="14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1576925" y="154236"/>
            <a:ext cx="86094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 smtClean="0">
                <a:latin typeface="Comic Sans MS" panose="030F0702030302020204" pitchFamily="66" charset="0"/>
                <a:ea typeface="メイリオ" pitchFamily="50" charset="-128"/>
                <a:cs typeface="メイリオ" pitchFamily="50" charset="-128"/>
              </a:rPr>
              <a:t>Change in Number Densities of Reaction </a:t>
            </a:r>
            <a:r>
              <a:rPr kumimoji="0" lang="en-US" altLang="ja-JP" sz="2000" b="1" dirty="0">
                <a:latin typeface="Comic Sans MS" panose="030F0702030302020204" pitchFamily="66" charset="0"/>
                <a:ea typeface="メイリオ" pitchFamily="50" charset="-128"/>
                <a:cs typeface="メイリオ" pitchFamily="50" charset="-128"/>
              </a:rPr>
              <a:t>P</a:t>
            </a:r>
            <a:r>
              <a:rPr kumimoji="0" lang="en-US" altLang="ja-JP" sz="2000" b="1" dirty="0" smtClean="0">
                <a:latin typeface="Comic Sans MS" panose="030F0702030302020204" pitchFamily="66" charset="0"/>
                <a:ea typeface="メイリオ" pitchFamily="50" charset="-128"/>
                <a:cs typeface="メイリオ" pitchFamily="50" charset="-128"/>
              </a:rPr>
              <a:t>roducts</a:t>
            </a:r>
            <a:endParaRPr kumimoji="0" lang="ja-JP" altLang="en-US" sz="2000" b="1" dirty="0">
              <a:latin typeface="Comic Sans MS" panose="030F0702030302020204" pitchFamily="66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6" name="正方形/長方形 38"/>
          <p:cNvSpPr/>
          <p:nvPr/>
        </p:nvSpPr>
        <p:spPr>
          <a:xfrm>
            <a:off x="168442" y="5264974"/>
            <a:ext cx="117664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The composition ratio of the reaction products became almost unchanged in the final stage of the formation processes.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DFEC addition decreased the number of MC/MD cycles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required to form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SEI film.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Number density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of NaF molecules in DFEC system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is lower than FEC added system.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On the other hand, density of C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FO products is increased.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H="1" flipV="1">
            <a:off x="5545952" y="1371172"/>
            <a:ext cx="16042" cy="2334558"/>
          </a:xfrm>
          <a:prstGeom prst="straightConnector1">
            <a:avLst/>
          </a:prstGeom>
          <a:ln w="127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2040186" y="1446450"/>
            <a:ext cx="16042" cy="2334558"/>
          </a:xfrm>
          <a:prstGeom prst="straightConnector1">
            <a:avLst/>
          </a:prstGeom>
          <a:ln w="127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762614" y="131502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760</a:t>
            </a:r>
            <a:endParaRPr kumimoji="1" lang="ja-JP" altLang="en-US" sz="1200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153140" y="1411362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960</a:t>
            </a:r>
            <a:endParaRPr kumimoji="1" lang="ja-JP" altLang="en-US" sz="1200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974761" y="564403"/>
            <a:ext cx="424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obtained from ten different 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8537" y="6401489"/>
            <a:ext cx="2743200" cy="365125"/>
          </a:xfrm>
        </p:spPr>
        <p:txBody>
          <a:bodyPr/>
          <a:lstStyle/>
          <a:p>
            <a:fld id="{D1999D96-C8B7-4924-A52B-54B868AE7D8E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656763" y="262203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B0F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2.268</a:t>
            </a:r>
            <a:endParaRPr kumimoji="1" lang="ja-JP" altLang="en-US" sz="1200" dirty="0">
              <a:solidFill>
                <a:srgbClr val="00B0F0"/>
              </a:solidFill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58300" y="362202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7030A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2.300</a:t>
            </a:r>
            <a:endParaRPr kumimoji="1" lang="ja-JP" altLang="en-US" sz="1200" dirty="0">
              <a:solidFill>
                <a:srgbClr val="7030A0"/>
              </a:solidFill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308443" y="3437597"/>
            <a:ext cx="364612" cy="19594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Chart 8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5987161"/>
              </p:ext>
            </p:extLst>
          </p:nvPr>
        </p:nvGraphicFramePr>
        <p:xfrm>
          <a:off x="7974761" y="1140168"/>
          <a:ext cx="3948067" cy="2828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8" name="Rectangle 87"/>
          <p:cNvSpPr/>
          <p:nvPr/>
        </p:nvSpPr>
        <p:spPr>
          <a:xfrm>
            <a:off x="8980094" y="1817977"/>
            <a:ext cx="1081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DMBDC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テキスト ボックス 129"/>
          <p:cNvSpPr txBox="1"/>
          <p:nvPr/>
        </p:nvSpPr>
        <p:spPr>
          <a:xfrm>
            <a:off x="9012087" y="2010057"/>
            <a:ext cx="675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テキスト ボックス 131"/>
          <p:cNvSpPr txBox="1"/>
          <p:nvPr/>
        </p:nvSpPr>
        <p:spPr>
          <a:xfrm>
            <a:off x="10357513" y="1812814"/>
            <a:ext cx="877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360964" y="2020364"/>
            <a:ext cx="5075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9012087" y="2249260"/>
            <a:ext cx="6406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DFEC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380160" y="2236929"/>
            <a:ext cx="428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8987355" y="2438077"/>
            <a:ext cx="8449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339137" y="1315621"/>
            <a:ext cx="493153" cy="28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620</a:t>
            </a:r>
            <a:endParaRPr kumimoji="1" lang="ja-JP" altLang="en-US" sz="1200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965075" y="2571169"/>
            <a:ext cx="637032" cy="28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B0F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1.475</a:t>
            </a:r>
            <a:endParaRPr kumimoji="1" lang="ja-JP" altLang="en-US" sz="1200" dirty="0">
              <a:solidFill>
                <a:srgbClr val="00B0F0"/>
              </a:solidFill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1600478" y="3832274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7030A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1.650</a:t>
            </a:r>
            <a:endParaRPr kumimoji="1" lang="ja-JP" altLang="en-US" sz="1200" dirty="0">
              <a:solidFill>
                <a:srgbClr val="7030A0"/>
              </a:solidFill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11476153" y="3459211"/>
            <a:ext cx="290607" cy="38428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 flipV="1">
            <a:off x="9331531" y="1290986"/>
            <a:ext cx="16042" cy="2334558"/>
          </a:xfrm>
          <a:prstGeom prst="straightConnector1">
            <a:avLst/>
          </a:prstGeom>
          <a:ln w="127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40"/>
          <p:cNvCxnSpPr/>
          <p:nvPr/>
        </p:nvCxnSpPr>
        <p:spPr>
          <a:xfrm>
            <a:off x="9379657" y="1611918"/>
            <a:ext cx="2109893" cy="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3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1772</Words>
  <Application>Microsoft Office PowerPoint</Application>
  <PresentationFormat>Widescreen</PresentationFormat>
  <Paragraphs>362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 Unicode MS</vt:lpstr>
      <vt:lpstr>ＭＳ Ｐゴシック</vt:lpstr>
      <vt:lpstr>MS Mincho</vt:lpstr>
      <vt:lpstr>MS Mincho</vt:lpstr>
      <vt:lpstr>メイリオ</vt:lpstr>
      <vt:lpstr>Arial</vt:lpstr>
      <vt:lpstr>Calibri</vt:lpstr>
      <vt:lpstr>Calibri Light</vt:lpstr>
      <vt:lpstr>Cambria Math</vt:lpstr>
      <vt:lpstr>Comic Sans MS</vt:lpstr>
      <vt:lpstr>Times New Roman</vt:lpstr>
      <vt:lpstr>Wingdings</vt:lpstr>
      <vt:lpstr>Office Theme</vt:lpstr>
      <vt:lpstr>CREST Workshop  Uppula Purushotham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uppula</dc:creator>
  <cp:lastModifiedBy>uppula</cp:lastModifiedBy>
  <cp:revision>199</cp:revision>
  <cp:lastPrinted>2015-02-09T00:18:47Z</cp:lastPrinted>
  <dcterms:created xsi:type="dcterms:W3CDTF">2015-01-07T06:18:01Z</dcterms:created>
  <dcterms:modified xsi:type="dcterms:W3CDTF">2015-02-13T07:44:37Z</dcterms:modified>
</cp:coreProperties>
</file>