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363" r:id="rId3"/>
    <p:sldId id="365" r:id="rId4"/>
    <p:sldId id="377" r:id="rId5"/>
    <p:sldId id="378" r:id="rId6"/>
    <p:sldId id="379" r:id="rId7"/>
    <p:sldId id="380" r:id="rId8"/>
    <p:sldId id="381" r:id="rId9"/>
    <p:sldId id="383" r:id="rId10"/>
    <p:sldId id="382" r:id="rId11"/>
    <p:sldId id="388" r:id="rId12"/>
    <p:sldId id="389" r:id="rId13"/>
    <p:sldId id="387" r:id="rId14"/>
    <p:sldId id="384" r:id="rId15"/>
    <p:sldId id="385" r:id="rId16"/>
    <p:sldId id="390" r:id="rId17"/>
  </p:sldIdLst>
  <p:sldSz cx="9144000" cy="6858000" type="screen4x3"/>
  <p:notesSz cx="6802438" cy="99377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  <a:srgbClr val="EF8B11"/>
    <a:srgbClr val="FCA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91" autoAdjust="0"/>
  </p:normalViewPr>
  <p:slideViewPr>
    <p:cSldViewPr snapToGrid="0">
      <p:cViewPr varScale="1">
        <p:scale>
          <a:sx n="128" d="100"/>
          <a:sy n="128" d="100"/>
        </p:scale>
        <p:origin x="13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___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______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______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______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___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_____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_____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______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______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______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______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______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Sheet3!$AE$53:$AE$73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5.4783795750072337E-4</c:v>
                </c:pt>
                <c:pt idx="5">
                  <c:v>1.4592411049791995E-2</c:v>
                </c:pt>
                <c:pt idx="6">
                  <c:v>6.1706475394854209E-2</c:v>
                </c:pt>
                <c:pt idx="7">
                  <c:v>0.4026858004883726</c:v>
                </c:pt>
                <c:pt idx="8">
                  <c:v>1.2509630742275606</c:v>
                </c:pt>
                <c:pt idx="9">
                  <c:v>1.6594509767203733</c:v>
                </c:pt>
                <c:pt idx="10">
                  <c:v>1.2919264124134102</c:v>
                </c:pt>
                <c:pt idx="11">
                  <c:v>0.9818501284680009</c:v>
                </c:pt>
                <c:pt idx="12">
                  <c:v>0.71545147077060378</c:v>
                </c:pt>
                <c:pt idx="13">
                  <c:v>0.90405713850289826</c:v>
                </c:pt>
                <c:pt idx="14">
                  <c:v>1.4961454619344756</c:v>
                </c:pt>
                <c:pt idx="15">
                  <c:v>1.8253462709417283</c:v>
                </c:pt>
                <c:pt idx="16">
                  <c:v>1.4999554259116397</c:v>
                </c:pt>
                <c:pt idx="17">
                  <c:v>0.97923544730720191</c:v>
                </c:pt>
                <c:pt idx="18">
                  <c:v>0.81366387551527886</c:v>
                </c:pt>
                <c:pt idx="19">
                  <c:v>0.84050793543281432</c:v>
                </c:pt>
                <c:pt idx="20">
                  <c:v>0.82297712079279128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Sheet3!$AF$53:$AF$73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4.1721678890565706E-3</c:v>
                </c:pt>
                <c:pt idx="5">
                  <c:v>0.30167198033288545</c:v>
                </c:pt>
                <c:pt idx="6">
                  <c:v>1.9702329217985184</c:v>
                </c:pt>
                <c:pt idx="7">
                  <c:v>2.7874674711252809</c:v>
                </c:pt>
                <c:pt idx="8">
                  <c:v>1.7857006154394197</c:v>
                </c:pt>
                <c:pt idx="9">
                  <c:v>1.1307340514735791</c:v>
                </c:pt>
                <c:pt idx="10">
                  <c:v>0.89543398966935495</c:v>
                </c:pt>
                <c:pt idx="11">
                  <c:v>0.98466989858697473</c:v>
                </c:pt>
                <c:pt idx="12">
                  <c:v>1.3471891836994039</c:v>
                </c:pt>
                <c:pt idx="13">
                  <c:v>1.2558608113756518</c:v>
                </c:pt>
                <c:pt idx="14">
                  <c:v>1.1583188434495435</c:v>
                </c:pt>
                <c:pt idx="15">
                  <c:v>1.2790820516144374</c:v>
                </c:pt>
                <c:pt idx="16">
                  <c:v>1.4168529044157614</c:v>
                </c:pt>
                <c:pt idx="17">
                  <c:v>1.4526289250913411</c:v>
                </c:pt>
                <c:pt idx="18">
                  <c:v>1.367667255448443</c:v>
                </c:pt>
                <c:pt idx="19">
                  <c:v>1.153968050635573</c:v>
                </c:pt>
                <c:pt idx="20">
                  <c:v>0.97661901804264828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Sheet3!$AG$53:$AG$73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1.5563348758341217E-3</c:v>
                </c:pt>
                <c:pt idx="8">
                  <c:v>0.68419445589050532</c:v>
                </c:pt>
                <c:pt idx="9">
                  <c:v>2.8288239147899241</c:v>
                </c:pt>
                <c:pt idx="10">
                  <c:v>1.848666443344964</c:v>
                </c:pt>
                <c:pt idx="11">
                  <c:v>2.0009278720307355</c:v>
                </c:pt>
                <c:pt idx="12">
                  <c:v>2.5284883393462207</c:v>
                </c:pt>
                <c:pt idx="13">
                  <c:v>1.4603608918243507</c:v>
                </c:pt>
                <c:pt idx="14">
                  <c:v>0.61616038846118493</c:v>
                </c:pt>
                <c:pt idx="15">
                  <c:v>0.46108273476199935</c:v>
                </c:pt>
                <c:pt idx="16">
                  <c:v>0.50162155271825004</c:v>
                </c:pt>
                <c:pt idx="17">
                  <c:v>0.62546134212390792</c:v>
                </c:pt>
                <c:pt idx="18">
                  <c:v>0.90474934115156935</c:v>
                </c:pt>
                <c:pt idx="19">
                  <c:v>1.1241555030518986</c:v>
                </c:pt>
                <c:pt idx="20">
                  <c:v>1.0982165884546633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Sheet3!$AH$53:$AH$73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9.6332190089405453E-2</c:v>
                </c:pt>
                <c:pt idx="9">
                  <c:v>1.4589739551397811</c:v>
                </c:pt>
                <c:pt idx="10">
                  <c:v>1.0924529080853289</c:v>
                </c:pt>
                <c:pt idx="11">
                  <c:v>0.475926891513134</c:v>
                </c:pt>
                <c:pt idx="12">
                  <c:v>0.84703518571470071</c:v>
                </c:pt>
                <c:pt idx="13">
                  <c:v>1.7499583325050803</c:v>
                </c:pt>
                <c:pt idx="14">
                  <c:v>1.5922334847634585</c:v>
                </c:pt>
                <c:pt idx="15">
                  <c:v>1.0097295511990299</c:v>
                </c:pt>
                <c:pt idx="16">
                  <c:v>0.59450723026604513</c:v>
                </c:pt>
                <c:pt idx="17">
                  <c:v>0.56132614256858315</c:v>
                </c:pt>
                <c:pt idx="18">
                  <c:v>0.56698374738335777</c:v>
                </c:pt>
                <c:pt idx="19">
                  <c:v>0.74649801907377356</c:v>
                </c:pt>
                <c:pt idx="20">
                  <c:v>1.0263965491668796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53218016"/>
        <c:axId val="-453208768"/>
      </c:scatterChart>
      <c:valAx>
        <c:axId val="-45321801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453208768"/>
        <c:crosses val="autoZero"/>
        <c:crossBetween val="midCat"/>
      </c:valAx>
      <c:valAx>
        <c:axId val="-453208768"/>
        <c:scaling>
          <c:orientation val="minMax"/>
          <c:max val="6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45321801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715835400711897"/>
          <c:y val="7.2926221728882051E-2"/>
          <c:w val="6.3682127062884258E-2"/>
          <c:h val="0.304643917533010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(2)'!$AO$53:$AO$73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1.4441764353423773E-3</c:v>
                </c:pt>
                <c:pt idx="4">
                  <c:v>3.0522310477448817E-2</c:v>
                </c:pt>
                <c:pt idx="5">
                  <c:v>0.19971628590596466</c:v>
                </c:pt>
                <c:pt idx="6">
                  <c:v>0.62548203229424315</c:v>
                </c:pt>
                <c:pt idx="7">
                  <c:v>0.83809348225762659</c:v>
                </c:pt>
                <c:pt idx="8">
                  <c:v>0.78058248449558787</c:v>
                </c:pt>
                <c:pt idx="9">
                  <c:v>0.72693286628052878</c:v>
                </c:pt>
                <c:pt idx="10">
                  <c:v>0.67761577737149625</c:v>
                </c:pt>
                <c:pt idx="11">
                  <c:v>0.73427665709003553</c:v>
                </c:pt>
                <c:pt idx="12">
                  <c:v>0.95959890816164528</c:v>
                </c:pt>
                <c:pt idx="13">
                  <c:v>1.3097143910645426</c:v>
                </c:pt>
                <c:pt idx="14">
                  <c:v>1.573517286587083</c:v>
                </c:pt>
                <c:pt idx="15">
                  <c:v>1.4908919581905797</c:v>
                </c:pt>
                <c:pt idx="16">
                  <c:v>1.3189939928405718</c:v>
                </c:pt>
                <c:pt idx="17">
                  <c:v>1.1589771953274235</c:v>
                </c:pt>
                <c:pt idx="18">
                  <c:v>0.96313253135450416</c:v>
                </c:pt>
                <c:pt idx="19">
                  <c:v>0.81518126462740748</c:v>
                </c:pt>
                <c:pt idx="20">
                  <c:v>0.6937782625840514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(2)'!$AP$53:$AP$73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3.1152808387056911E-3</c:v>
                </c:pt>
                <c:pt idx="5">
                  <c:v>0.16474943873452658</c:v>
                </c:pt>
                <c:pt idx="6">
                  <c:v>0.75886696463512604</c:v>
                </c:pt>
                <c:pt idx="7">
                  <c:v>1.0455500401639513</c:v>
                </c:pt>
                <c:pt idx="8">
                  <c:v>0.85734588370991338</c:v>
                </c:pt>
                <c:pt idx="9">
                  <c:v>0.70505756833020961</c:v>
                </c:pt>
                <c:pt idx="10">
                  <c:v>0.63935346336841681</c:v>
                </c:pt>
                <c:pt idx="11">
                  <c:v>0.73291487302012326</c:v>
                </c:pt>
                <c:pt idx="12">
                  <c:v>0.94295174146773497</c:v>
                </c:pt>
                <c:pt idx="13">
                  <c:v>1.0241550122551544</c:v>
                </c:pt>
                <c:pt idx="14">
                  <c:v>1.2311538382319624</c:v>
                </c:pt>
                <c:pt idx="15">
                  <c:v>1.6315575374348621</c:v>
                </c:pt>
                <c:pt idx="16">
                  <c:v>1.6235504932957094</c:v>
                </c:pt>
                <c:pt idx="17">
                  <c:v>1.2940001235813885</c:v>
                </c:pt>
                <c:pt idx="18">
                  <c:v>0.91903359354081271</c:v>
                </c:pt>
                <c:pt idx="19">
                  <c:v>0.65652612716524883</c:v>
                </c:pt>
                <c:pt idx="20">
                  <c:v>0.55163642355461273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23780560"/>
        <c:axId val="-215972832"/>
      </c:scatterChart>
      <c:valAx>
        <c:axId val="-223780560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15972832"/>
        <c:crosses val="autoZero"/>
        <c:crossBetween val="midCat"/>
        <c:majorUnit val="2"/>
      </c:valAx>
      <c:valAx>
        <c:axId val="-215972832"/>
        <c:scaling>
          <c:orientation val="minMax"/>
          <c:max val="6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80560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863571991373971"/>
          <c:y val="0.10746436445767274"/>
          <c:w val="5.0997822706766748E-2"/>
          <c:h val="0.23312100801058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(2)'!$AO$53:$AO$73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3.0727158198773985E-5</c:v>
                </c:pt>
                <c:pt idx="3">
                  <c:v>9.6913456958933136E-2</c:v>
                </c:pt>
                <c:pt idx="4">
                  <c:v>1.0197421991427122</c:v>
                </c:pt>
                <c:pt idx="5">
                  <c:v>1.8100037384709138</c:v>
                </c:pt>
                <c:pt idx="6">
                  <c:v>2.1358447663967794</c:v>
                </c:pt>
                <c:pt idx="7">
                  <c:v>2.4615833704619829</c:v>
                </c:pt>
                <c:pt idx="8">
                  <c:v>2.2121505425904018</c:v>
                </c:pt>
                <c:pt idx="9">
                  <c:v>1.655036437288431</c:v>
                </c:pt>
                <c:pt idx="10">
                  <c:v>1.1459386378650769</c:v>
                </c:pt>
                <c:pt idx="11">
                  <c:v>1.0897591502916519</c:v>
                </c:pt>
                <c:pt idx="12">
                  <c:v>1.4983586576328822</c:v>
                </c:pt>
                <c:pt idx="13">
                  <c:v>1.7312910015517216</c:v>
                </c:pt>
                <c:pt idx="14">
                  <c:v>1.4954600623761309</c:v>
                </c:pt>
                <c:pt idx="15">
                  <c:v>1.4074165117505772</c:v>
                </c:pt>
                <c:pt idx="16">
                  <c:v>1.5112538216903006</c:v>
                </c:pt>
                <c:pt idx="17">
                  <c:v>1.4640773914691168</c:v>
                </c:pt>
                <c:pt idx="18">
                  <c:v>1.3212780449333477</c:v>
                </c:pt>
                <c:pt idx="19">
                  <c:v>1.2034803627853143</c:v>
                </c:pt>
                <c:pt idx="20">
                  <c:v>1.1590386496438208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(2)'!$AP$53:$AP$73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1.6992440938394678E-3</c:v>
                </c:pt>
                <c:pt idx="5">
                  <c:v>0.79936561553829999</c:v>
                </c:pt>
                <c:pt idx="6">
                  <c:v>4.2940413173776033</c:v>
                </c:pt>
                <c:pt idx="7">
                  <c:v>4.27555560132644</c:v>
                </c:pt>
                <c:pt idx="8">
                  <c:v>2.1533799509793825</c:v>
                </c:pt>
                <c:pt idx="9">
                  <c:v>1.3563829787234045</c:v>
                </c:pt>
                <c:pt idx="10">
                  <c:v>1.1639307120347677</c:v>
                </c:pt>
                <c:pt idx="11">
                  <c:v>1.7752209017321989</c:v>
                </c:pt>
                <c:pt idx="12">
                  <c:v>2.2512409631109556</c:v>
                </c:pt>
                <c:pt idx="13">
                  <c:v>1.3923760581656404</c:v>
                </c:pt>
                <c:pt idx="14">
                  <c:v>1.0971710160449837</c:v>
                </c:pt>
                <c:pt idx="15">
                  <c:v>1.3246637556384007</c:v>
                </c:pt>
                <c:pt idx="16">
                  <c:v>1.5356789767461021</c:v>
                </c:pt>
                <c:pt idx="17">
                  <c:v>1.741982657411794</c:v>
                </c:pt>
                <c:pt idx="18">
                  <c:v>1.5449990731395853</c:v>
                </c:pt>
                <c:pt idx="19">
                  <c:v>1.2735062099647791</c:v>
                </c:pt>
                <c:pt idx="20">
                  <c:v>1.2023439270045932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5976640"/>
        <c:axId val="-215966848"/>
      </c:scatterChart>
      <c:valAx>
        <c:axId val="-215976640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15966848"/>
        <c:crosses val="autoZero"/>
        <c:crossBetween val="midCat"/>
        <c:majorUnit val="2"/>
      </c:valAx>
      <c:valAx>
        <c:axId val="-215966848"/>
        <c:scaling>
          <c:orientation val="minMax"/>
          <c:max val="6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15976640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4127127602200407"/>
          <c:y val="9.6057061148203615E-2"/>
          <c:w val="4.6224571243663033E-2"/>
          <c:h val="0.228310640646240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(2)'!$AO$53:$AO$73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1.1414879785008894E-4</c:v>
                </c:pt>
                <c:pt idx="3">
                  <c:v>2.2835195227058267E-2</c:v>
                </c:pt>
                <c:pt idx="4">
                  <c:v>0.28722555367602615</c:v>
                </c:pt>
                <c:pt idx="5">
                  <c:v>0.82033848923522468</c:v>
                </c:pt>
                <c:pt idx="6">
                  <c:v>1.4556363414984148</c:v>
                </c:pt>
                <c:pt idx="7">
                  <c:v>1.8692137430804081</c:v>
                </c:pt>
                <c:pt idx="8">
                  <c:v>1.6589679644116662</c:v>
                </c:pt>
                <c:pt idx="9">
                  <c:v>1.3610939585933388</c:v>
                </c:pt>
                <c:pt idx="10">
                  <c:v>1.0956599539925989</c:v>
                </c:pt>
                <c:pt idx="11">
                  <c:v>1.0180605140827004</c:v>
                </c:pt>
                <c:pt idx="12">
                  <c:v>1.1043678765714484</c:v>
                </c:pt>
                <c:pt idx="13">
                  <c:v>1.3580173767084269</c:v>
                </c:pt>
                <c:pt idx="14">
                  <c:v>1.5113463905062992</c:v>
                </c:pt>
                <c:pt idx="15">
                  <c:v>1.5429547361966924</c:v>
                </c:pt>
                <c:pt idx="16">
                  <c:v>1.449325543674417</c:v>
                </c:pt>
                <c:pt idx="17">
                  <c:v>1.3315729052064897</c:v>
                </c:pt>
                <c:pt idx="18">
                  <c:v>1.2514404491157272</c:v>
                </c:pt>
                <c:pt idx="19">
                  <c:v>1.1810269478133439</c:v>
                </c:pt>
                <c:pt idx="20">
                  <c:v>1.0861258115435961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(2)'!$AP$53:$AP$73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3.1726065688329839E-3</c:v>
                </c:pt>
                <c:pt idx="5">
                  <c:v>0.28669461914744937</c:v>
                </c:pt>
                <c:pt idx="6">
                  <c:v>2.1023060796645705</c:v>
                </c:pt>
                <c:pt idx="7">
                  <c:v>3.108469601677148</c:v>
                </c:pt>
                <c:pt idx="8">
                  <c:v>1.9871837875611462</c:v>
                </c:pt>
                <c:pt idx="9">
                  <c:v>1.2499510831586302</c:v>
                </c:pt>
                <c:pt idx="10">
                  <c:v>0.98821802935010472</c:v>
                </c:pt>
                <c:pt idx="11">
                  <c:v>1.1143955276030746</c:v>
                </c:pt>
                <c:pt idx="12">
                  <c:v>1.4783088749126483</c:v>
                </c:pt>
                <c:pt idx="13">
                  <c:v>1.3517819706498952</c:v>
                </c:pt>
                <c:pt idx="14">
                  <c:v>1.2562264150943396</c:v>
                </c:pt>
                <c:pt idx="15">
                  <c:v>1.3925506638714185</c:v>
                </c:pt>
                <c:pt idx="16">
                  <c:v>1.5587561146051709</c:v>
                </c:pt>
                <c:pt idx="17">
                  <c:v>1.606051712089448</c:v>
                </c:pt>
                <c:pt idx="18">
                  <c:v>1.4940321453529002</c:v>
                </c:pt>
                <c:pt idx="19">
                  <c:v>1.265143256464011</c:v>
                </c:pt>
                <c:pt idx="20">
                  <c:v>1.0661215932914045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5971200"/>
        <c:axId val="-215975008"/>
      </c:scatterChart>
      <c:valAx>
        <c:axId val="-215971200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15975008"/>
        <c:crosses val="autoZero"/>
        <c:crossBetween val="midCat"/>
        <c:majorUnit val="2"/>
      </c:valAx>
      <c:valAx>
        <c:axId val="-215975008"/>
        <c:scaling>
          <c:orientation val="minMax"/>
          <c:max val="6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15971200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4127127602200407"/>
          <c:y val="9.6057061148203615E-2"/>
          <c:w val="5.577108399319864E-2"/>
          <c:h val="0.23312100801058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Sheet3!$AE$53:$AE$73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6.0094829641173773E-4</c:v>
                </c:pt>
                <c:pt idx="7">
                  <c:v>5.5437480343982791E-2</c:v>
                </c:pt>
                <c:pt idx="8">
                  <c:v>0.38946457509950699</c:v>
                </c:pt>
                <c:pt idx="9">
                  <c:v>0.76630923597436751</c:v>
                </c:pt>
                <c:pt idx="10">
                  <c:v>0.81213154357576256</c:v>
                </c:pt>
                <c:pt idx="11">
                  <c:v>0.95901332302373132</c:v>
                </c:pt>
                <c:pt idx="12">
                  <c:v>1.3997588194170398</c:v>
                </c:pt>
                <c:pt idx="13">
                  <c:v>2.1178419546043656</c:v>
                </c:pt>
                <c:pt idx="14">
                  <c:v>2.4615843801518795</c:v>
                </c:pt>
                <c:pt idx="15">
                  <c:v>2.0783296041152939</c:v>
                </c:pt>
                <c:pt idx="16">
                  <c:v>1.4305073405834408</c:v>
                </c:pt>
                <c:pt idx="17">
                  <c:v>1.097531905346637</c:v>
                </c:pt>
                <c:pt idx="18">
                  <c:v>0.79755854738777776</c:v>
                </c:pt>
                <c:pt idx="19">
                  <c:v>0.65573474943460786</c:v>
                </c:pt>
                <c:pt idx="20">
                  <c:v>0.61261670916706557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Sheet3!$AF$53:$AF$73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1.3645975505731441E-3</c:v>
                </c:pt>
                <c:pt idx="5">
                  <c:v>0.15649101721478428</c:v>
                </c:pt>
                <c:pt idx="6">
                  <c:v>0.77200175389405934</c:v>
                </c:pt>
                <c:pt idx="7">
                  <c:v>1.0655962042560509</c:v>
                </c:pt>
                <c:pt idx="8">
                  <c:v>0.85786841108578449</c:v>
                </c:pt>
                <c:pt idx="9">
                  <c:v>0.70217555470246762</c:v>
                </c:pt>
                <c:pt idx="10">
                  <c:v>0.63695809063450937</c:v>
                </c:pt>
                <c:pt idx="11">
                  <c:v>0.719117162028451</c:v>
                </c:pt>
                <c:pt idx="12">
                  <c:v>0.92772035740097192</c:v>
                </c:pt>
                <c:pt idx="13">
                  <c:v>1.0316100011097011</c:v>
                </c:pt>
                <c:pt idx="14">
                  <c:v>1.23817917371816</c:v>
                </c:pt>
                <c:pt idx="15">
                  <c:v>1.6177432697662597</c:v>
                </c:pt>
                <c:pt idx="16">
                  <c:v>1.605719363047059</c:v>
                </c:pt>
                <c:pt idx="17">
                  <c:v>1.2820265252016707</c:v>
                </c:pt>
                <c:pt idx="18">
                  <c:v>0.92674196670433484</c:v>
                </c:pt>
                <c:pt idx="19">
                  <c:v>0.6733130291516658</c:v>
                </c:pt>
                <c:pt idx="20">
                  <c:v>0.56491763881368573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Sheet3!$AG$53:$AG$73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4.5431570272189206E-2</c:v>
                </c:pt>
                <c:pt idx="8">
                  <c:v>2.9726180294408433</c:v>
                </c:pt>
                <c:pt idx="9">
                  <c:v>4.3290431503570046</c:v>
                </c:pt>
                <c:pt idx="10">
                  <c:v>1.8188191942084753</c:v>
                </c:pt>
                <c:pt idx="11">
                  <c:v>1.9932823531329997</c:v>
                </c:pt>
                <c:pt idx="12">
                  <c:v>2.0267075377867636</c:v>
                </c:pt>
                <c:pt idx="13">
                  <c:v>1.3597602280323904</c:v>
                </c:pt>
                <c:pt idx="14">
                  <c:v>0.71919732124196423</c:v>
                </c:pt>
                <c:pt idx="15">
                  <c:v>0.51516287922020731</c:v>
                </c:pt>
                <c:pt idx="16">
                  <c:v>0.56518948596364582</c:v>
                </c:pt>
                <c:pt idx="17">
                  <c:v>0.62166396646512734</c:v>
                </c:pt>
                <c:pt idx="18">
                  <c:v>1.1272662052854776</c:v>
                </c:pt>
                <c:pt idx="19">
                  <c:v>1.5084318919247424</c:v>
                </c:pt>
                <c:pt idx="20">
                  <c:v>1.7639752105193722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Sheet3!$AH$53:$AH$73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0.51443537300020747</c:v>
                </c:pt>
                <c:pt idx="9">
                  <c:v>1.2488383345750034</c:v>
                </c:pt>
                <c:pt idx="10">
                  <c:v>0.25437592645217783</c:v>
                </c:pt>
                <c:pt idx="11">
                  <c:v>0.11443844517323216</c:v>
                </c:pt>
                <c:pt idx="12">
                  <c:v>0.35283907189652924</c:v>
                </c:pt>
                <c:pt idx="13">
                  <c:v>0.49339098778043189</c:v>
                </c:pt>
                <c:pt idx="14">
                  <c:v>0.64530994385603802</c:v>
                </c:pt>
                <c:pt idx="15">
                  <c:v>0.61320573574703718</c:v>
                </c:pt>
                <c:pt idx="16">
                  <c:v>0.4806414697275751</c:v>
                </c:pt>
                <c:pt idx="17">
                  <c:v>0.45913625855408191</c:v>
                </c:pt>
                <c:pt idx="18">
                  <c:v>1.0761822105821</c:v>
                </c:pt>
                <c:pt idx="19">
                  <c:v>1.019961444228539</c:v>
                </c:pt>
                <c:pt idx="20">
                  <c:v>1.8360842082626097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53207136"/>
        <c:axId val="-450837424"/>
      </c:scatterChart>
      <c:valAx>
        <c:axId val="-45320713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450837424"/>
        <c:crosses val="autoZero"/>
        <c:crossBetween val="midCat"/>
      </c:valAx>
      <c:valAx>
        <c:axId val="-450837424"/>
        <c:scaling>
          <c:orientation val="minMax"/>
          <c:max val="6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4532071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715835400711897"/>
          <c:y val="7.2926221728882051E-2"/>
          <c:w val="6.3682127062884258E-2"/>
          <c:h val="0.33097105039490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Sheet3!$AE$53:$AE$73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1.9030029386371693E-3</c:v>
                </c:pt>
                <c:pt idx="5">
                  <c:v>9.0142244461760654E-2</c:v>
                </c:pt>
                <c:pt idx="6">
                  <c:v>6.9109054087349825E-2</c:v>
                </c:pt>
                <c:pt idx="7">
                  <c:v>0.78964606148502337</c:v>
                </c:pt>
                <c:pt idx="8">
                  <c:v>2.531644935708548</c:v>
                </c:pt>
                <c:pt idx="9">
                  <c:v>2.5239828449292978</c:v>
                </c:pt>
                <c:pt idx="10">
                  <c:v>1.2271364212727685</c:v>
                </c:pt>
                <c:pt idx="11">
                  <c:v>0.53614603844867215</c:v>
                </c:pt>
                <c:pt idx="12">
                  <c:v>0.42872653046507386</c:v>
                </c:pt>
                <c:pt idx="13">
                  <c:v>0.41445400842529512</c:v>
                </c:pt>
                <c:pt idx="14">
                  <c:v>0.67196035343772464</c:v>
                </c:pt>
                <c:pt idx="15">
                  <c:v>1.0485546191890804</c:v>
                </c:pt>
                <c:pt idx="16">
                  <c:v>1.3550382503590666</c:v>
                </c:pt>
                <c:pt idx="17">
                  <c:v>1.1794611897574374</c:v>
                </c:pt>
                <c:pt idx="18">
                  <c:v>0.90392639585265533</c:v>
                </c:pt>
                <c:pt idx="19">
                  <c:v>0.86912147368547565</c:v>
                </c:pt>
                <c:pt idx="20">
                  <c:v>0.77562393456874956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Sheet3!$AF$53:$AF$73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4.9177006067824625E-3</c:v>
                </c:pt>
                <c:pt idx="5">
                  <c:v>0.96683023814287028</c:v>
                </c:pt>
                <c:pt idx="6">
                  <c:v>4.3687976788453131</c:v>
                </c:pt>
                <c:pt idx="7">
                  <c:v>4.1012850646857864</c:v>
                </c:pt>
                <c:pt idx="8">
                  <c:v>2.0923914932533521</c:v>
                </c:pt>
                <c:pt idx="9">
                  <c:v>1.3410131853594647</c:v>
                </c:pt>
                <c:pt idx="10">
                  <c:v>1.1368899894925988</c:v>
                </c:pt>
                <c:pt idx="11">
                  <c:v>1.6743611945532471</c:v>
                </c:pt>
                <c:pt idx="12">
                  <c:v>2.2806287138616592</c:v>
                </c:pt>
                <c:pt idx="13">
                  <c:v>1.4799704114055638</c:v>
                </c:pt>
                <c:pt idx="14">
                  <c:v>1.1164210262340015</c:v>
                </c:pt>
                <c:pt idx="15">
                  <c:v>1.3314352553818567</c:v>
                </c:pt>
                <c:pt idx="16">
                  <c:v>1.5543795985971935</c:v>
                </c:pt>
                <c:pt idx="17">
                  <c:v>1.7315198089357451</c:v>
                </c:pt>
                <c:pt idx="18">
                  <c:v>1.5440035077881185</c:v>
                </c:pt>
                <c:pt idx="19">
                  <c:v>1.262510205516115</c:v>
                </c:pt>
                <c:pt idx="20">
                  <c:v>1.1885644665492083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Sheet3!$AG$53:$AG$73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4.6098591695435051E-2</c:v>
                </c:pt>
                <c:pt idx="9">
                  <c:v>1.0044601499167707</c:v>
                </c:pt>
                <c:pt idx="10">
                  <c:v>1.4326879036406028</c:v>
                </c:pt>
                <c:pt idx="11">
                  <c:v>1.8156323140751893</c:v>
                </c:pt>
                <c:pt idx="12">
                  <c:v>2.4000171943300215</c:v>
                </c:pt>
                <c:pt idx="13">
                  <c:v>1.4776006794724901</c:v>
                </c:pt>
                <c:pt idx="14">
                  <c:v>0.67673029062864543</c:v>
                </c:pt>
                <c:pt idx="15">
                  <c:v>0.37064157085027438</c:v>
                </c:pt>
                <c:pt idx="16">
                  <c:v>0.36775114468287584</c:v>
                </c:pt>
                <c:pt idx="17">
                  <c:v>0.45831783126136716</c:v>
                </c:pt>
                <c:pt idx="18">
                  <c:v>0.51012316180012784</c:v>
                </c:pt>
                <c:pt idx="19">
                  <c:v>0.79753528172761512</c:v>
                </c:pt>
                <c:pt idx="20">
                  <c:v>0.89114062145644835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Sheet3!$AD$53:$AD$73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Sheet3!$AH$53:$AH$73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1.628251703135921E-2</c:v>
                </c:pt>
                <c:pt idx="9">
                  <c:v>1.2689610678873435</c:v>
                </c:pt>
                <c:pt idx="10">
                  <c:v>1.6698796476217541</c:v>
                </c:pt>
                <c:pt idx="11">
                  <c:v>0.85728988256618621</c:v>
                </c:pt>
                <c:pt idx="12">
                  <c:v>1.0807904701192772</c:v>
                </c:pt>
                <c:pt idx="13">
                  <c:v>2.4730992849517288</c:v>
                </c:pt>
                <c:pt idx="14">
                  <c:v>2.6033594212026023</c:v>
                </c:pt>
                <c:pt idx="15">
                  <c:v>1.7061312893142144</c:v>
                </c:pt>
                <c:pt idx="16">
                  <c:v>0.92349521125029777</c:v>
                </c:pt>
                <c:pt idx="17">
                  <c:v>0.70291318807075232</c:v>
                </c:pt>
                <c:pt idx="18">
                  <c:v>0.49216211857051795</c:v>
                </c:pt>
                <c:pt idx="19">
                  <c:v>0.85667544796122919</c:v>
                </c:pt>
                <c:pt idx="20">
                  <c:v>1.1016812466878136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23771312"/>
        <c:axId val="-223774576"/>
      </c:scatterChart>
      <c:valAx>
        <c:axId val="-223771312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74576"/>
        <c:crosses val="autoZero"/>
        <c:crossBetween val="midCat"/>
      </c:valAx>
      <c:valAx>
        <c:axId val="-223774576"/>
        <c:scaling>
          <c:orientation val="minMax"/>
          <c:max val="6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7131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715835400711897"/>
          <c:y val="7.2926221728882051E-2"/>
          <c:w val="6.3682127062884258E-2"/>
          <c:h val="0.304643917533010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(2)'!$AO$53:$AO$73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2.2228643830439907E-4</c:v>
                </c:pt>
                <c:pt idx="4">
                  <c:v>6.4302526902833654E-2</c:v>
                </c:pt>
                <c:pt idx="5">
                  <c:v>1.0160219125031182</c:v>
                </c:pt>
                <c:pt idx="6">
                  <c:v>2.887290896382412</c:v>
                </c:pt>
                <c:pt idx="7">
                  <c:v>2.5194809364680668</c:v>
                </c:pt>
                <c:pt idx="8">
                  <c:v>1.8462864580631937</c:v>
                </c:pt>
                <c:pt idx="9">
                  <c:v>1.623246715717874</c:v>
                </c:pt>
                <c:pt idx="10">
                  <c:v>1.4129390465887679</c:v>
                </c:pt>
                <c:pt idx="11">
                  <c:v>0.83699488494206975</c:v>
                </c:pt>
                <c:pt idx="12">
                  <c:v>0.56705270411452202</c:v>
                </c:pt>
                <c:pt idx="13">
                  <c:v>0.59110903643768686</c:v>
                </c:pt>
                <c:pt idx="14">
                  <c:v>0.66862525717305987</c:v>
                </c:pt>
                <c:pt idx="15">
                  <c:v>0.80381245940185198</c:v>
                </c:pt>
                <c:pt idx="16">
                  <c:v>0.98747045442757531</c:v>
                </c:pt>
                <c:pt idx="17">
                  <c:v>1.2419390292998225</c:v>
                </c:pt>
                <c:pt idx="18">
                  <c:v>1.3171953379124341</c:v>
                </c:pt>
                <c:pt idx="19">
                  <c:v>1.2329981747813565</c:v>
                </c:pt>
                <c:pt idx="20">
                  <c:v>1.1157791263155035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(2)'!$AP$53:$AP$73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1.850895555814681E-5</c:v>
                </c:pt>
                <c:pt idx="4">
                  <c:v>4.8660044162367959E-2</c:v>
                </c:pt>
                <c:pt idx="5">
                  <c:v>0.53805533807532768</c:v>
                </c:pt>
                <c:pt idx="6">
                  <c:v>0.97877207887036133</c:v>
                </c:pt>
                <c:pt idx="7">
                  <c:v>0.79503367704463801</c:v>
                </c:pt>
                <c:pt idx="8">
                  <c:v>0.66961699418263521</c:v>
                </c:pt>
                <c:pt idx="9">
                  <c:v>0.81211744302480748</c:v>
                </c:pt>
                <c:pt idx="10">
                  <c:v>1.5094423436779882</c:v>
                </c:pt>
                <c:pt idx="11">
                  <c:v>2.5325433711101115</c:v>
                </c:pt>
                <c:pt idx="12">
                  <c:v>2.8552655202219586</c:v>
                </c:pt>
                <c:pt idx="13">
                  <c:v>1.8574107081711484</c:v>
                </c:pt>
                <c:pt idx="14">
                  <c:v>1.3894117668834063</c:v>
                </c:pt>
                <c:pt idx="15">
                  <c:v>1.3942981311507572</c:v>
                </c:pt>
                <c:pt idx="16">
                  <c:v>1.4188224972653019</c:v>
                </c:pt>
                <c:pt idx="17">
                  <c:v>1.282818691824039</c:v>
                </c:pt>
                <c:pt idx="18">
                  <c:v>1.0523081593028787</c:v>
                </c:pt>
                <c:pt idx="19">
                  <c:v>0.93370277208627406</c:v>
                </c:pt>
                <c:pt idx="20">
                  <c:v>0.93499839897534387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23766416"/>
        <c:axId val="-223768592"/>
      </c:scatterChart>
      <c:valAx>
        <c:axId val="-22376641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68592"/>
        <c:crosses val="autoZero"/>
        <c:crossBetween val="midCat"/>
        <c:majorUnit val="2"/>
      </c:valAx>
      <c:valAx>
        <c:axId val="-223768592"/>
        <c:scaling>
          <c:orientation val="minMax"/>
          <c:max val="6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66416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4127127602200407"/>
          <c:y val="9.6057061148203615E-2"/>
          <c:w val="5.0997822706766748E-2"/>
          <c:h val="0.237931375374934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(2)'!$AO$53:$AO$73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1.5930528078481933E-3</c:v>
                </c:pt>
                <c:pt idx="5">
                  <c:v>0.21564254364841201</c:v>
                </c:pt>
                <c:pt idx="6">
                  <c:v>1.0149722265444585</c:v>
                </c:pt>
                <c:pt idx="7">
                  <c:v>1.3029690058609524</c:v>
                </c:pt>
                <c:pt idx="8">
                  <c:v>0.96315478792638864</c:v>
                </c:pt>
                <c:pt idx="9">
                  <c:v>0.79295747166465391</c:v>
                </c:pt>
                <c:pt idx="10">
                  <c:v>0.6723423803913724</c:v>
                </c:pt>
                <c:pt idx="11">
                  <c:v>0.53056068049288307</c:v>
                </c:pt>
                <c:pt idx="12">
                  <c:v>0.52287944912480888</c:v>
                </c:pt>
                <c:pt idx="13">
                  <c:v>0.5424036079558785</c:v>
                </c:pt>
                <c:pt idx="14">
                  <c:v>0.58315612164501851</c:v>
                </c:pt>
                <c:pt idx="15">
                  <c:v>0.70467270791809</c:v>
                </c:pt>
                <c:pt idx="16">
                  <c:v>0.90695336677509297</c:v>
                </c:pt>
                <c:pt idx="17">
                  <c:v>1.1038374048799284</c:v>
                </c:pt>
                <c:pt idx="18">
                  <c:v>1.118681199260033</c:v>
                </c:pt>
                <c:pt idx="19">
                  <c:v>0.95620216210608988</c:v>
                </c:pt>
                <c:pt idx="20">
                  <c:v>0.85707475986890058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(2)'!$AP$53:$AP$73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3.0909955782105168E-3</c:v>
                </c:pt>
                <c:pt idx="6">
                  <c:v>0.1243986903063047</c:v>
                </c:pt>
                <c:pt idx="7">
                  <c:v>0.4995011836477079</c:v>
                </c:pt>
                <c:pt idx="8">
                  <c:v>0.55245530549956579</c:v>
                </c:pt>
                <c:pt idx="9">
                  <c:v>0.59236061368293036</c:v>
                </c:pt>
                <c:pt idx="10">
                  <c:v>0.77654323044204931</c:v>
                </c:pt>
                <c:pt idx="11">
                  <c:v>1.3305532882084996</c:v>
                </c:pt>
                <c:pt idx="12">
                  <c:v>1.5869578495555072</c:v>
                </c:pt>
                <c:pt idx="13">
                  <c:v>1.3052885638716289</c:v>
                </c:pt>
                <c:pt idx="14">
                  <c:v>0.96033715913444706</c:v>
                </c:pt>
                <c:pt idx="15">
                  <c:v>0.94739939919930227</c:v>
                </c:pt>
                <c:pt idx="16">
                  <c:v>0.88950338621341918</c:v>
                </c:pt>
                <c:pt idx="17">
                  <c:v>0.7853905111988434</c:v>
                </c:pt>
                <c:pt idx="18">
                  <c:v>0.67578047638349803</c:v>
                </c:pt>
                <c:pt idx="19">
                  <c:v>0.61516364693056724</c:v>
                </c:pt>
                <c:pt idx="20">
                  <c:v>0.71598192785579284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23777840"/>
        <c:axId val="-223776752"/>
      </c:scatterChart>
      <c:valAx>
        <c:axId val="-223777840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76752"/>
        <c:crosses val="autoZero"/>
        <c:crossBetween val="midCat"/>
        <c:majorUnit val="2"/>
      </c:valAx>
      <c:valAx>
        <c:axId val="-223776752"/>
        <c:scaling>
          <c:orientation val="minMax"/>
          <c:max val="6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77840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4127127602200407"/>
          <c:y val="9.6057061148203615E-2"/>
          <c:w val="4.6224571243663033E-2"/>
          <c:h val="0.26679345302866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(2)'!$AO$53:$AO$73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2.3580853926610315E-2</c:v>
                </c:pt>
                <c:pt idx="5">
                  <c:v>0.52531822553603968</c:v>
                </c:pt>
                <c:pt idx="6">
                  <c:v>1.7742068970706073</c:v>
                </c:pt>
                <c:pt idx="7">
                  <c:v>1.8113995653749553</c:v>
                </c:pt>
                <c:pt idx="8">
                  <c:v>1.3145463961608539</c:v>
                </c:pt>
                <c:pt idx="9">
                  <c:v>1.0562542243021358</c:v>
                </c:pt>
                <c:pt idx="10">
                  <c:v>0.89995974765163289</c:v>
                </c:pt>
                <c:pt idx="11">
                  <c:v>0.65954914861894298</c:v>
                </c:pt>
                <c:pt idx="12">
                  <c:v>0.56649850965993664</c:v>
                </c:pt>
                <c:pt idx="13">
                  <c:v>0.59014206194848939</c:v>
                </c:pt>
                <c:pt idx="14">
                  <c:v>0.66648985728598853</c:v>
                </c:pt>
                <c:pt idx="15">
                  <c:v>0.83816424212101037</c:v>
                </c:pt>
                <c:pt idx="16">
                  <c:v>1.0566931128357342</c:v>
                </c:pt>
                <c:pt idx="17">
                  <c:v>1.185199675473279</c:v>
                </c:pt>
                <c:pt idx="18">
                  <c:v>1.2187370292763731</c:v>
                </c:pt>
                <c:pt idx="19">
                  <c:v>1.0751765899364114</c:v>
                </c:pt>
                <c:pt idx="20">
                  <c:v>0.99257149807704126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(2)'!$AP$53:$AP$73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9.7142834938780602E-6</c:v>
                </c:pt>
                <c:pt idx="4">
                  <c:v>2.4771422909389048E-3</c:v>
                </c:pt>
                <c:pt idx="5">
                  <c:v>8.1755409884477742E-2</c:v>
                </c:pt>
                <c:pt idx="6">
                  <c:v>0.49581702952753615</c:v>
                </c:pt>
                <c:pt idx="7">
                  <c:v>0.74911697163040647</c:v>
                </c:pt>
                <c:pt idx="8">
                  <c:v>0.65445127898256483</c:v>
                </c:pt>
                <c:pt idx="9">
                  <c:v>0.69372612714831383</c:v>
                </c:pt>
                <c:pt idx="10">
                  <c:v>1.02797519360567</c:v>
                </c:pt>
                <c:pt idx="11">
                  <c:v>1.7825807354101175</c:v>
                </c:pt>
                <c:pt idx="12">
                  <c:v>2.2436109157460766</c:v>
                </c:pt>
                <c:pt idx="13">
                  <c:v>1.6756264741425202</c:v>
                </c:pt>
                <c:pt idx="14">
                  <c:v>1.1208826009411201</c:v>
                </c:pt>
                <c:pt idx="15">
                  <c:v>1.035299763360054</c:v>
                </c:pt>
                <c:pt idx="16">
                  <c:v>1.1169968875435685</c:v>
                </c:pt>
                <c:pt idx="17">
                  <c:v>1.061508900226537</c:v>
                </c:pt>
                <c:pt idx="18">
                  <c:v>0.95814892385167461</c:v>
                </c:pt>
                <c:pt idx="19">
                  <c:v>0.83516609481917847</c:v>
                </c:pt>
                <c:pt idx="20">
                  <c:v>0.82756952512696591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23775664"/>
        <c:axId val="-223769136"/>
      </c:scatterChart>
      <c:valAx>
        <c:axId val="-223775664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69136"/>
        <c:crosses val="autoZero"/>
        <c:crossBetween val="midCat"/>
        <c:majorUnit val="2"/>
      </c:valAx>
      <c:valAx>
        <c:axId val="-223769136"/>
        <c:scaling>
          <c:orientation val="minMax"/>
          <c:max val="6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7566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4127127602200407"/>
          <c:y val="9.6057061148203615E-2"/>
          <c:w val="4.6224571243663033E-2"/>
          <c:h val="0.26679345302866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(2)'!$AO$53:$AO$73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1.5186299754909567E-2</c:v>
                </c:pt>
                <c:pt idx="5">
                  <c:v>0.21738590885117737</c:v>
                </c:pt>
                <c:pt idx="6">
                  <c:v>0.63227127478050449</c:v>
                </c:pt>
                <c:pt idx="7">
                  <c:v>0.51126175038004518</c:v>
                </c:pt>
                <c:pt idx="8">
                  <c:v>0.44837588806502654</c:v>
                </c:pt>
                <c:pt idx="9">
                  <c:v>0.51396084757856864</c:v>
                </c:pt>
                <c:pt idx="10">
                  <c:v>0.5713244190736203</c:v>
                </c:pt>
                <c:pt idx="11">
                  <c:v>0.40227406695002016</c:v>
                </c:pt>
                <c:pt idx="12">
                  <c:v>0.32652871280985318</c:v>
                </c:pt>
                <c:pt idx="13">
                  <c:v>0.28115595817950539</c:v>
                </c:pt>
                <c:pt idx="14">
                  <c:v>0.35089814786088797</c:v>
                </c:pt>
                <c:pt idx="15">
                  <c:v>0.50178388607948377</c:v>
                </c:pt>
                <c:pt idx="16">
                  <c:v>0.63718859553873353</c:v>
                </c:pt>
                <c:pt idx="17">
                  <c:v>0.73001271988334937</c:v>
                </c:pt>
                <c:pt idx="18">
                  <c:v>0.82486892315329008</c:v>
                </c:pt>
                <c:pt idx="19">
                  <c:v>0.96215059100921407</c:v>
                </c:pt>
                <c:pt idx="20">
                  <c:v>1.0499488102255452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(2)'!$AP$53:$AP$73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2.0939160107022376E-3</c:v>
                </c:pt>
                <c:pt idx="5">
                  <c:v>7.0844158362092374E-2</c:v>
                </c:pt>
                <c:pt idx="6">
                  <c:v>0.23727170499049979</c:v>
                </c:pt>
                <c:pt idx="7">
                  <c:v>0.19516072744193261</c:v>
                </c:pt>
                <c:pt idx="8">
                  <c:v>0.1674745046337586</c:v>
                </c:pt>
                <c:pt idx="9">
                  <c:v>0.17135212687579976</c:v>
                </c:pt>
                <c:pt idx="10">
                  <c:v>0.25468222885726471</c:v>
                </c:pt>
                <c:pt idx="11">
                  <c:v>0.36174337896002173</c:v>
                </c:pt>
                <c:pt idx="12">
                  <c:v>0.66493466206522156</c:v>
                </c:pt>
                <c:pt idx="13">
                  <c:v>0.7830858117802163</c:v>
                </c:pt>
                <c:pt idx="14">
                  <c:v>0.6954903253325061</c:v>
                </c:pt>
                <c:pt idx="15">
                  <c:v>0.88409787118538918</c:v>
                </c:pt>
                <c:pt idx="16">
                  <c:v>1.0340842995075421</c:v>
                </c:pt>
                <c:pt idx="17">
                  <c:v>1.1320330373415022</c:v>
                </c:pt>
                <c:pt idx="18">
                  <c:v>0.91732909379968186</c:v>
                </c:pt>
                <c:pt idx="19">
                  <c:v>0.94078870836403128</c:v>
                </c:pt>
                <c:pt idx="20">
                  <c:v>1.03672108263213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23780016"/>
        <c:axId val="-223773488"/>
      </c:scatterChart>
      <c:valAx>
        <c:axId val="-22378001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73488"/>
        <c:crosses val="autoZero"/>
        <c:crossBetween val="midCat"/>
        <c:majorUnit val="2"/>
      </c:valAx>
      <c:valAx>
        <c:axId val="-223773488"/>
        <c:scaling>
          <c:orientation val="minMax"/>
          <c:max val="3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80016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4127127602200407"/>
          <c:y val="9.6057061148203615E-2"/>
          <c:w val="5.577110495470456E-2"/>
          <c:h val="0.2667933026049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(2)'!$AO$53:$AO$73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2.1251512425154344E-3</c:v>
                </c:pt>
                <c:pt idx="5">
                  <c:v>0.15237489529364312</c:v>
                </c:pt>
                <c:pt idx="6">
                  <c:v>1.0809418918499674</c:v>
                </c:pt>
                <c:pt idx="7">
                  <c:v>1.6433158564204389</c:v>
                </c:pt>
                <c:pt idx="8">
                  <c:v>1.0842614711630936</c:v>
                </c:pt>
                <c:pt idx="9">
                  <c:v>0.86197375360655226</c:v>
                </c:pt>
                <c:pt idx="10">
                  <c:v>1.0041882542735705</c:v>
                </c:pt>
                <c:pt idx="11">
                  <c:v>1.0643905314429312</c:v>
                </c:pt>
                <c:pt idx="12">
                  <c:v>0.92267241646759524</c:v>
                </c:pt>
                <c:pt idx="13">
                  <c:v>0.60678497192318437</c:v>
                </c:pt>
                <c:pt idx="14">
                  <c:v>0.53839233084106342</c:v>
                </c:pt>
                <c:pt idx="15">
                  <c:v>0.67469673936648789</c:v>
                </c:pt>
                <c:pt idx="16">
                  <c:v>0.84962615952595166</c:v>
                </c:pt>
                <c:pt idx="17">
                  <c:v>1.0176061800018612</c:v>
                </c:pt>
                <c:pt idx="18">
                  <c:v>1.105078646108026</c:v>
                </c:pt>
                <c:pt idx="19">
                  <c:v>1.1385691682437256</c:v>
                </c:pt>
                <c:pt idx="20">
                  <c:v>1.215059100921416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(2)'!$AP$53:$AP$73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1.6751328085617901E-2</c:v>
                </c:pt>
                <c:pt idx="6">
                  <c:v>0.20400170615378646</c:v>
                </c:pt>
                <c:pt idx="7">
                  <c:v>0.56496956066540005</c:v>
                </c:pt>
                <c:pt idx="8">
                  <c:v>0.49804180076776927</c:v>
                </c:pt>
                <c:pt idx="9">
                  <c:v>0.52095854821823251</c:v>
                </c:pt>
                <c:pt idx="10">
                  <c:v>0.81744154484470122</c:v>
                </c:pt>
                <c:pt idx="11">
                  <c:v>1.2990034510837956</c:v>
                </c:pt>
                <c:pt idx="12">
                  <c:v>1.4592268021249371</c:v>
                </c:pt>
                <c:pt idx="13">
                  <c:v>1.7484198689363684</c:v>
                </c:pt>
                <c:pt idx="14">
                  <c:v>1.4814455775718331</c:v>
                </c:pt>
                <c:pt idx="15">
                  <c:v>1.298189150412967</c:v>
                </c:pt>
                <c:pt idx="16">
                  <c:v>1.3533289386947924</c:v>
                </c:pt>
                <c:pt idx="17">
                  <c:v>1.2499903059443951</c:v>
                </c:pt>
                <c:pt idx="18">
                  <c:v>1.2335104114157198</c:v>
                </c:pt>
                <c:pt idx="19">
                  <c:v>1.1357167784714413</c:v>
                </c:pt>
                <c:pt idx="20">
                  <c:v>1.0703788436930475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23771856"/>
        <c:axId val="-223770224"/>
      </c:scatterChart>
      <c:valAx>
        <c:axId val="-22377185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70224"/>
        <c:crosses val="autoZero"/>
        <c:crossBetween val="midCat"/>
        <c:majorUnit val="2"/>
      </c:valAx>
      <c:valAx>
        <c:axId val="-223770224"/>
        <c:scaling>
          <c:orientation val="minMax"/>
          <c:max val="3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71856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4127127602200407"/>
          <c:y val="9.6057061148203615E-2"/>
          <c:w val="4.6224571243663033E-2"/>
          <c:h val="0.26679345302866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(2)'!$AO$53:$AO$73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8.8751299303979243E-3</c:v>
                </c:pt>
                <c:pt idx="5">
                  <c:v>0.18254186729725219</c:v>
                </c:pt>
                <c:pt idx="6">
                  <c:v>0.87540370559238478</c:v>
                </c:pt>
                <c:pt idx="7">
                  <c:v>1.0639776527236873</c:v>
                </c:pt>
                <c:pt idx="8">
                  <c:v>0.70536223316320157</c:v>
                </c:pt>
                <c:pt idx="9">
                  <c:v>0.62453085912761985</c:v>
                </c:pt>
                <c:pt idx="10">
                  <c:v>0.70856630549400634</c:v>
                </c:pt>
                <c:pt idx="11">
                  <c:v>0.72993430899592193</c:v>
                </c:pt>
                <c:pt idx="12">
                  <c:v>0.62981080930655153</c:v>
                </c:pt>
                <c:pt idx="13">
                  <c:v>0.44392948634057339</c:v>
                </c:pt>
                <c:pt idx="14">
                  <c:v>0.40954963980510817</c:v>
                </c:pt>
                <c:pt idx="15">
                  <c:v>0.5207971370936807</c:v>
                </c:pt>
                <c:pt idx="16">
                  <c:v>0.73859884262288678</c:v>
                </c:pt>
                <c:pt idx="17">
                  <c:v>0.865678669151703</c:v>
                </c:pt>
                <c:pt idx="18">
                  <c:v>0.90243524539734266</c:v>
                </c:pt>
                <c:pt idx="19">
                  <c:v>0.9496464238491289</c:v>
                </c:pt>
                <c:pt idx="20">
                  <c:v>1.0766510374124336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'Sheet3 (2)'!$AN$53:$AN$73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'Sheet3 (2)'!$AP$53:$AP$73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3.7738982104174688E-5</c:v>
                </c:pt>
                <c:pt idx="5">
                  <c:v>2.237921638777559E-2</c:v>
                </c:pt>
                <c:pt idx="6">
                  <c:v>0.25694585965627337</c:v>
                </c:pt>
                <c:pt idx="7">
                  <c:v>0.4409800058872812</c:v>
                </c:pt>
                <c:pt idx="8">
                  <c:v>0.34510412185162542</c:v>
                </c:pt>
                <c:pt idx="9">
                  <c:v>0.4047317135762214</c:v>
                </c:pt>
                <c:pt idx="10">
                  <c:v>0.58012363290537339</c:v>
                </c:pt>
                <c:pt idx="11">
                  <c:v>1.0440678094030449</c:v>
                </c:pt>
                <c:pt idx="12">
                  <c:v>1.1849851685800334</c:v>
                </c:pt>
                <c:pt idx="13">
                  <c:v>1.2089682917072362</c:v>
                </c:pt>
                <c:pt idx="14">
                  <c:v>1.0710323121164775</c:v>
                </c:pt>
                <c:pt idx="15">
                  <c:v>1.0260285759572494</c:v>
                </c:pt>
                <c:pt idx="16">
                  <c:v>1.0328782012091569</c:v>
                </c:pt>
                <c:pt idx="17">
                  <c:v>1.0180090422601122</c:v>
                </c:pt>
                <c:pt idx="18">
                  <c:v>0.88843224720542835</c:v>
                </c:pt>
                <c:pt idx="19">
                  <c:v>0.82537040810935258</c:v>
                </c:pt>
                <c:pt idx="20">
                  <c:v>0.7731396568771749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23767504"/>
        <c:axId val="-223766960"/>
      </c:scatterChart>
      <c:valAx>
        <c:axId val="-223767504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66960"/>
        <c:crosses val="autoZero"/>
        <c:crossBetween val="midCat"/>
        <c:majorUnit val="2"/>
      </c:valAx>
      <c:valAx>
        <c:axId val="-223766960"/>
        <c:scaling>
          <c:orientation val="minMax"/>
          <c:max val="3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22376750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4127127602200407"/>
          <c:y val="9.6057061148203615E-2"/>
          <c:w val="4.6224571243663033E-2"/>
          <c:h val="0.26679345302866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8475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2865" y="0"/>
            <a:ext cx="2947987" cy="498475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E69F7331-10F5-4905-A2FD-99D5B8BE1587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0" rIns="91422" bIns="4571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40"/>
            <a:ext cx="5441950" cy="3913187"/>
          </a:xfrm>
          <a:prstGeom prst="rect">
            <a:avLst/>
          </a:prstGeom>
        </p:spPr>
        <p:txBody>
          <a:bodyPr vert="horz" lIns="91422" tIns="45710" rIns="91422" bIns="4571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9277"/>
            <a:ext cx="2947988" cy="49847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2865" y="9439277"/>
            <a:ext cx="2947987" cy="49847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9902392D-5492-4B8F-BC9B-FD58D58ACF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64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223"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126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097EB-2E9D-485D-AA15-F4197113DADF}" type="slidenum">
              <a:rPr lang="ja-JP" altLang="en-US" smtClean="0">
                <a:solidFill>
                  <a:prstClr val="black"/>
                </a:solidFill>
                <a:latin typeface="Arial"/>
                <a:ea typeface="メイリオ"/>
              </a:rPr>
              <a:pPr/>
              <a:t>2</a:t>
            </a:fld>
            <a:endParaRPr lang="ja-JP" altLang="en-US" dirty="0">
              <a:solidFill>
                <a:prstClr val="black"/>
              </a:solidFill>
              <a:latin typeface="Arial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252277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5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05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37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F903A-8D8F-4557-BF10-2631D397353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8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ea typeface="メイリオ" panose="020B0604030504040204" pitchFamily="50" charset="-128"/>
              </a:defRPr>
            </a:lvl1pPr>
            <a:lvl2pPr>
              <a:defRPr baseline="0">
                <a:ea typeface="メイリオ" panose="020B0604030504040204" pitchFamily="50" charset="-128"/>
              </a:defRPr>
            </a:lvl2pPr>
            <a:lvl3pPr>
              <a:defRPr baseline="0">
                <a:ea typeface="メイリオ" panose="020B0604030504040204" pitchFamily="50" charset="-128"/>
              </a:defRPr>
            </a:lvl3pPr>
            <a:lvl4pPr>
              <a:defRPr baseline="0">
                <a:ea typeface="メイリオ" panose="020B0604030504040204" pitchFamily="50" charset="-128"/>
              </a:defRPr>
            </a:lvl4pPr>
            <a:lvl5pPr>
              <a:defRPr baseline="0"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AE5E9-71BD-40AE-BD3A-F48128C0895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56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B7EFF-F13D-4EB3-86F4-97FD5032ECF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45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1AC00-D101-40EC-8FCF-5885CBF87A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0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B7747-5F5D-4BBD-9410-6A8831446BB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18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8F197-20F0-48C8-A44D-9EC2BB138B7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3311A-56B0-4404-B085-12410892A8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26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8454E-2EBE-41C9-97B1-3099031AA0B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3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799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1A34-D0B5-4945-94F8-175C26CC08C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44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1B079-7B2A-4C4D-92A8-363033FFED4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2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83100-E3BA-418E-90B7-8C94167F30F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20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69FF6-501B-450F-A75C-00902859D27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126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25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92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38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12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31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04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C9443-0CC8-4717-9600-EF4BAF2315D2}" type="datetimeFigureOut">
              <a:rPr kumimoji="1" lang="ja-JP" altLang="en-US" smtClean="0"/>
              <a:t>2018/2/16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92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A303B9-89E3-4634-BE46-0A25E6FE8407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6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aseline="0">
          <a:solidFill>
            <a:schemeClr val="tx2"/>
          </a:solidFill>
          <a:latin typeface="メイリオ" panose="020B0604030504040204" pitchFamily="50" charset="-128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aseline="0">
          <a:solidFill>
            <a:schemeClr val="tx1"/>
          </a:solidFill>
          <a:latin typeface="+mn-lt"/>
          <a:ea typeface="メイリオ" panose="020B0604030504040204" pitchFamily="5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094" y="6499636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2868" y="1409527"/>
            <a:ext cx="8972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800" b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FY2017’s 4th, CREST Workshop</a:t>
            </a:r>
            <a:endParaRPr lang="ja-JP" altLang="en-US" sz="2800" b="1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1425" y="4727867"/>
            <a:ext cx="7795437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 b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Norio Takenaka</a:t>
            </a:r>
            <a:r>
              <a:rPr lang="en-US" altLang="ja-JP" sz="2800" b="1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1,2</a:t>
            </a:r>
          </a:p>
          <a:p>
            <a:pPr algn="just">
              <a:spcBef>
                <a:spcPct val="50000"/>
              </a:spcBef>
            </a:pPr>
            <a:r>
              <a:rPr lang="en-US" altLang="ja-JP" sz="2000" b="1" dirty="0">
                <a:latin typeface="Arial" pitchFamily="34" charset="0"/>
                <a:ea typeface="メイリオ" pitchFamily="50" charset="-128"/>
                <a:cs typeface="Arial" pitchFamily="34" charset="0"/>
              </a:rPr>
              <a:t>Graduate School of Information Science, Nagoya 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University</a:t>
            </a:r>
            <a:r>
              <a:rPr lang="en-US" altLang="ja-JP" sz="2000" b="1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1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Elements Strategy Initiative for Catalysts and Batteries (ESICB), </a:t>
            </a:r>
            <a:r>
              <a:rPr lang="en-US" altLang="ja-JP" sz="2000" b="1" dirty="0">
                <a:latin typeface="Arial" pitchFamily="34" charset="0"/>
                <a:ea typeface="メイリオ" pitchFamily="50" charset="-128"/>
                <a:cs typeface="Arial" pitchFamily="34" charset="0"/>
              </a:rPr>
              <a:t>Kyoto 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University</a:t>
            </a:r>
            <a:r>
              <a:rPr lang="en-US" altLang="ja-JP" sz="2000" b="1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2</a:t>
            </a:r>
            <a:endParaRPr lang="en-US" altLang="ja-JP" sz="2000" baseline="30000" dirty="0" smtClean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5960" y="2739211"/>
            <a:ext cx="86263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Theoretical analyses of hydrate melt on electrode surface in Li-ion batteries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65408" y="790544"/>
            <a:ext cx="233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Fri</a:t>
            </a:r>
            <a:r>
              <a:rPr kumimoji="1"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. </a:t>
            </a:r>
            <a:r>
              <a:rPr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Feb. 16th</a:t>
            </a:r>
            <a:endParaRPr kumimoji="1" lang="ja-JP" alt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0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22543"/>
            <a:ext cx="2133600" cy="335457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Distribution of TFSI near electrode surface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25010" y="5436435"/>
            <a:ext cx="809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By increasing the electrode potential, the peak height increased. In all cases, the F(TFSI) were closer to the electrode surface than O(TFSI).</a:t>
            </a:r>
          </a:p>
        </p:txBody>
      </p:sp>
      <p:graphicFrame>
        <p:nvGraphicFramePr>
          <p:cNvPr id="9" name="グラフ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672696"/>
              </p:ext>
            </p:extLst>
          </p:nvPr>
        </p:nvGraphicFramePr>
        <p:xfrm>
          <a:off x="6198543" y="2356530"/>
          <a:ext cx="2660643" cy="264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6892979" y="2636866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92979" y="2944643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O</a:t>
            </a:r>
            <a:endParaRPr kumimoji="1" lang="ja-JP" altLang="en-US" sz="1200" dirty="0"/>
          </a:p>
        </p:txBody>
      </p:sp>
      <p:graphicFrame>
        <p:nvGraphicFramePr>
          <p:cNvPr id="14" name="グラフ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365464"/>
              </p:ext>
            </p:extLst>
          </p:nvPr>
        </p:nvGraphicFramePr>
        <p:xfrm>
          <a:off x="472301" y="2361492"/>
          <a:ext cx="2660643" cy="2640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グラフ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77221"/>
              </p:ext>
            </p:extLst>
          </p:nvPr>
        </p:nvGraphicFramePr>
        <p:xfrm>
          <a:off x="3333597" y="2356529"/>
          <a:ext cx="2664292" cy="264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2151089" y="2585709"/>
            <a:ext cx="63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-2 V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91658" y="2587347"/>
            <a:ext cx="599607" cy="37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 V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84826" y="2585709"/>
            <a:ext cx="68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+</a:t>
            </a:r>
            <a:r>
              <a:rPr lang="en-US" altLang="ja-JP" dirty="0" smtClean="0"/>
              <a:t>2 V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621" y="1138454"/>
            <a:ext cx="1651700" cy="9886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4019809" y="2629302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</a:t>
            </a:r>
            <a:endParaRPr kumimoji="1"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19809" y="2989544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O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31759" y="2648062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</a:t>
            </a:r>
            <a:endParaRPr kumimoji="1" lang="ja-JP" altLang="en-US" sz="1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131759" y="3008304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O</a:t>
            </a:r>
            <a:endParaRPr kumimoji="1" lang="ja-JP" altLang="en-US" sz="1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788218" y="1339199"/>
            <a:ext cx="282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F (cyan): -0.129 e</a:t>
            </a:r>
          </a:p>
          <a:p>
            <a:r>
              <a:rPr lang="en-US" altLang="ja-JP" sz="1600" dirty="0" smtClean="0"/>
              <a:t>O (red): -0.486 e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 rot="16200000">
            <a:off x="-1224644" y="3244338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ρ/</a:t>
            </a:r>
            <a:r>
              <a:rPr lang="en-US" altLang="ja-JP" i="1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6830" y="4624913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54625" y="4624913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128770" y="4624913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0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22543"/>
            <a:ext cx="2133600" cy="335457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Distribution of BETI near electrode surface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9" name="グラフ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981675"/>
              </p:ext>
            </p:extLst>
          </p:nvPr>
        </p:nvGraphicFramePr>
        <p:xfrm>
          <a:off x="6199739" y="2332386"/>
          <a:ext cx="2660643" cy="266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6892979" y="2621978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92979" y="2982220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O</a:t>
            </a:r>
            <a:endParaRPr kumimoji="1" lang="ja-JP" altLang="en-US" sz="1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84826" y="2585811"/>
            <a:ext cx="68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+</a:t>
            </a:r>
            <a:r>
              <a:rPr lang="en-US" altLang="ja-JP" dirty="0" smtClean="0"/>
              <a:t>2 V</a:t>
            </a:r>
            <a:endParaRPr kumimoji="1" lang="ja-JP" altLang="en-US" dirty="0"/>
          </a:p>
        </p:txBody>
      </p:sp>
      <p:graphicFrame>
        <p:nvGraphicFramePr>
          <p:cNvPr id="15" name="グラフ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48930"/>
              </p:ext>
            </p:extLst>
          </p:nvPr>
        </p:nvGraphicFramePr>
        <p:xfrm>
          <a:off x="462851" y="2288490"/>
          <a:ext cx="2660643" cy="2708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グラフ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715872"/>
              </p:ext>
            </p:extLst>
          </p:nvPr>
        </p:nvGraphicFramePr>
        <p:xfrm>
          <a:off x="3244995" y="2319543"/>
          <a:ext cx="2660643" cy="267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3944856" y="2621978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44856" y="2982220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O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39251" y="2588273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</a:t>
            </a:r>
            <a:endParaRPr kumimoji="1" lang="ja-JP" altLang="en-US" sz="1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39251" y="2948515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O</a:t>
            </a:r>
            <a:endParaRPr kumimoji="1" lang="ja-JP" altLang="en-US" sz="12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31098" y="2536617"/>
            <a:ext cx="63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-2 V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19202" y="2538255"/>
            <a:ext cx="599607" cy="37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 V</a:t>
            </a:r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124" y="1058092"/>
            <a:ext cx="1701934" cy="110870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4076891" y="1358936"/>
            <a:ext cx="4070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F (cyan): -0.154 e (-CF</a:t>
            </a:r>
            <a:r>
              <a:rPr kumimoji="1" lang="en-US" altLang="ja-JP" sz="1600" baseline="-25000" dirty="0" smtClean="0"/>
              <a:t>3</a:t>
            </a:r>
            <a:r>
              <a:rPr kumimoji="1" lang="en-US" altLang="ja-JP" sz="1600" dirty="0" smtClean="0"/>
              <a:t>), -0.105 e (-CF</a:t>
            </a:r>
            <a:r>
              <a:rPr kumimoji="1" lang="en-US" altLang="ja-JP" sz="1600" baseline="-25000" dirty="0" smtClean="0"/>
              <a:t>2</a:t>
            </a:r>
            <a:r>
              <a:rPr kumimoji="1" lang="en-US" altLang="ja-JP" sz="1600" dirty="0" smtClean="0"/>
              <a:t>)</a:t>
            </a:r>
          </a:p>
          <a:p>
            <a:r>
              <a:rPr lang="en-US" altLang="ja-JP" sz="1600" dirty="0" smtClean="0"/>
              <a:t>O (red): -0.478 e</a:t>
            </a:r>
            <a:endParaRPr kumimoji="1" lang="ja-JP" altLang="en-US" sz="1600" dirty="0"/>
          </a:p>
        </p:txBody>
      </p:sp>
      <p:sp>
        <p:nvSpPr>
          <p:cNvPr id="26" name="正方形/長方形 25"/>
          <p:cNvSpPr/>
          <p:nvPr/>
        </p:nvSpPr>
        <p:spPr>
          <a:xfrm>
            <a:off x="525010" y="5436435"/>
            <a:ext cx="809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Interestingly, the BETI anions indicates the opposite tendency to the TFSI anions. This is considered because that the decrease in the TFSI anions allows a space for the BETI anions with the larger molecular size.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 rot="16200000">
            <a:off x="-1224644" y="3244338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ρ/</a:t>
            </a:r>
            <a:r>
              <a:rPr lang="en-US" altLang="ja-JP" i="1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64675" y="4627104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123494" y="4627104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119140" y="4627104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30038"/>
            <a:ext cx="2133600" cy="327962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Distribution of water near electrode surface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25010" y="5315566"/>
            <a:ext cx="809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peak height of H(water) clearly increases as the electrode potential decreases, changing their orientations near the electrode surface.</a:t>
            </a:r>
          </a:p>
        </p:txBody>
      </p:sp>
      <p:graphicFrame>
        <p:nvGraphicFramePr>
          <p:cNvPr id="9" name="グラフ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440611"/>
              </p:ext>
            </p:extLst>
          </p:nvPr>
        </p:nvGraphicFramePr>
        <p:xfrm>
          <a:off x="6206039" y="2229578"/>
          <a:ext cx="2660643" cy="264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グラフ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6961"/>
              </p:ext>
            </p:extLst>
          </p:nvPr>
        </p:nvGraphicFramePr>
        <p:xfrm>
          <a:off x="374864" y="2220870"/>
          <a:ext cx="2660644" cy="264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1004342" y="2489334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H</a:t>
            </a:r>
            <a:endParaRPr kumimoji="1" lang="ja-JP" altLang="en-US" sz="1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04342" y="2789616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O</a:t>
            </a:r>
            <a:endParaRPr kumimoji="1" lang="ja-JP" altLang="en-US" sz="1200" dirty="0"/>
          </a:p>
        </p:txBody>
      </p:sp>
      <p:graphicFrame>
        <p:nvGraphicFramePr>
          <p:cNvPr id="15" name="グラフ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235934"/>
              </p:ext>
            </p:extLst>
          </p:nvPr>
        </p:nvGraphicFramePr>
        <p:xfrm>
          <a:off x="3215501" y="2220869"/>
          <a:ext cx="2660644" cy="264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3869962" y="2490132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H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69962" y="2797909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O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45444" y="2522579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H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45444" y="2830356"/>
            <a:ext cx="63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O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2971" y="4526774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33311" y="4526774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42366" y="4526774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091128" y="2421092"/>
            <a:ext cx="63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-2 V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64242" y="2422730"/>
            <a:ext cx="599607" cy="37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 V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757410" y="2421092"/>
            <a:ext cx="68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+</a:t>
            </a:r>
            <a:r>
              <a:rPr lang="en-US" altLang="ja-JP" dirty="0" smtClean="0"/>
              <a:t>2 V</a:t>
            </a:r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937" y="1271234"/>
            <a:ext cx="778666" cy="615595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788811" y="2904952"/>
            <a:ext cx="429954" cy="339911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097524">
            <a:off x="4829381" y="2911961"/>
            <a:ext cx="429954" cy="339911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81522">
            <a:off x="7929898" y="2888874"/>
            <a:ext cx="429954" cy="339911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4603306" y="1289369"/>
            <a:ext cx="282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H</a:t>
            </a:r>
            <a:r>
              <a:rPr kumimoji="1" lang="en-US" altLang="ja-JP" sz="1600" dirty="0" smtClean="0"/>
              <a:t> (white): 0.417 e</a:t>
            </a:r>
          </a:p>
          <a:p>
            <a:r>
              <a:rPr lang="en-US" altLang="ja-JP" sz="1600" dirty="0" smtClean="0"/>
              <a:t>O (red): -0.834 e</a:t>
            </a:r>
            <a:endParaRPr kumimoji="1" lang="ja-JP" altLang="en-US" sz="1600" dirty="0"/>
          </a:p>
        </p:txBody>
      </p:sp>
      <p:sp>
        <p:nvSpPr>
          <p:cNvPr id="41" name="テキスト ボックス 40"/>
          <p:cNvSpPr txBox="1"/>
          <p:nvPr/>
        </p:nvSpPr>
        <p:spPr>
          <a:xfrm rot="16200000">
            <a:off x="-1297096" y="3105223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ρ/</a:t>
            </a:r>
            <a:r>
              <a:rPr lang="en-US" altLang="ja-JP" i="1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1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30038"/>
            <a:ext cx="2133600" cy="327962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Formation of </a:t>
            </a:r>
            <a:r>
              <a:rPr kumimoji="0" lang="en-US" altLang="ja-JP" sz="2800" b="1" dirty="0" err="1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nanodomain</a:t>
            </a: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 at negative electrode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25010" y="5084434"/>
            <a:ext cx="809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As with the previous theoretical study on the water-in-salt electrolyte[*], the water molecules formed the </a:t>
            </a:r>
            <a:r>
              <a:rPr lang="en-US" altLang="ja-JP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nanodomains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at the negative electrode. Such </a:t>
            </a:r>
            <a:r>
              <a:rPr lang="en-US" altLang="ja-JP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nanodomains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should enhance the hydrogen evolution reaction. 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78" y="2591797"/>
            <a:ext cx="1973384" cy="205785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968" y="2581672"/>
            <a:ext cx="1999053" cy="206903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70" y="2562704"/>
            <a:ext cx="2053867" cy="208694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981" y="1279425"/>
            <a:ext cx="588386" cy="46516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842367" y="1292743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H</a:t>
            </a:r>
            <a:r>
              <a:rPr lang="en-US" altLang="ja-JP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</a:rPr>
              <a:t>O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807" y="1230670"/>
            <a:ext cx="1029628" cy="54694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696725" y="1284123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TFSI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151" y="1210884"/>
            <a:ext cx="1155556" cy="58652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823398" y="1284123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BETI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5423" y="1350847"/>
            <a:ext cx="251547" cy="25312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7146970" y="1265457"/>
            <a:ext cx="101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Li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+</a:t>
            </a:r>
            <a:endParaRPr lang="ja-JP" altLang="en-US" baseline="30000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99138" y="2153606"/>
            <a:ext cx="636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These species were extracted near the electrode surface within 6 Å. </a:t>
            </a:r>
            <a:endParaRPr kumimoji="1"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863393" y="6074967"/>
            <a:ext cx="6463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[*] J</a:t>
            </a:r>
            <a:r>
              <a:rPr lang="en-US" altLang="ja-JP" sz="1200" dirty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. </a:t>
            </a:r>
            <a:r>
              <a:rPr lang="en-US" altLang="ja-JP" sz="1200" dirty="0" err="1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Vatamanu</a:t>
            </a:r>
            <a:r>
              <a:rPr lang="en-US" altLang="ja-JP" sz="1200" dirty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O.Borodin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i="1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J. Phys. Chem. Lett.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b="1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8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4362-4367</a:t>
            </a:r>
            <a:r>
              <a:rPr lang="en-US" altLang="ja-JP" sz="1200" b="1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(2017).</a:t>
            </a:r>
          </a:p>
        </p:txBody>
      </p:sp>
    </p:spTree>
    <p:extLst>
      <p:ext uri="{BB962C8B-B14F-4D97-AF65-F5344CB8AC3E}">
        <p14:creationId xmlns:p14="http://schemas.microsoft.com/office/powerpoint/2010/main" val="27673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22543"/>
            <a:ext cx="2133600" cy="335457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Comparison with previous theoretical research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6" y="1164343"/>
            <a:ext cx="8724275" cy="280539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347765" y="3982062"/>
            <a:ext cx="6463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J</a:t>
            </a:r>
            <a:r>
              <a:rPr lang="en-US" altLang="ja-JP" sz="1200" dirty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. </a:t>
            </a:r>
            <a:r>
              <a:rPr lang="en-US" altLang="ja-JP" sz="1200" dirty="0" err="1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Vatamanu</a:t>
            </a:r>
            <a:r>
              <a:rPr lang="en-US" altLang="ja-JP" sz="1200" dirty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O.Borodin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i="1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J. Phys. Chem. Lett.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b="1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8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4362-4367</a:t>
            </a:r>
            <a:r>
              <a:rPr lang="en-US" altLang="ja-JP" sz="1200" b="1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(2017).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32504" y="4489908"/>
            <a:ext cx="809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present simulation results showed the similar tendency as the previous study where the number of water molecules increases with the decrease in the electrode potential.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532504" y="5644085"/>
            <a:ext cx="809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However, the water molecules remain near the positive electrode (see page 8). The short equilibration time (</a:t>
            </a:r>
            <a:r>
              <a:rPr lang="en-US" altLang="ja-JP" dirty="0" smtClean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ns, 298 K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) in </a:t>
            </a:r>
            <a:r>
              <a:rPr lang="en-US" altLang="ja-JP" dirty="0" smtClean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this study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may lead to this result in comparison to the </a:t>
            </a:r>
            <a:r>
              <a:rPr lang="en-US" altLang="ja-JP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previous study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en-US" altLang="ja-JP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 ns, 363 K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29769" y="1044126"/>
            <a:ext cx="68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+</a:t>
            </a:r>
            <a:r>
              <a:rPr lang="en-US" altLang="ja-JP" dirty="0" smtClean="0"/>
              <a:t>2 V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11145" y="952724"/>
            <a:ext cx="63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-2 V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99249" y="954362"/>
            <a:ext cx="599607" cy="37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 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181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22543"/>
            <a:ext cx="2133600" cy="335457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Summary and future research plan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19795" y="1438213"/>
            <a:ext cx="862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study, the interfacial structures of the hydrate melt near the electrode surface were investigated by using the constant potential method.  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19795" y="2634678"/>
            <a:ext cx="8623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decreasing the electrode potential, the number of water molecules was found to increase, leading to the formation of water </a:t>
            </a:r>
            <a:r>
              <a:rPr lang="en-US" altLang="ja-JP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nanodomain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tendency is consistent with the previous theoretical study on the water-in-salt electrolyte.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19795" y="4112440"/>
            <a:ext cx="8623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However, the present equilibration time (1 ns) may not be enough to obtain reasonably the distribution of the chemical species. 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Therefore, I will check whether the present simulation time 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reasonable 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not.</a:t>
            </a:r>
          </a:p>
          <a:p>
            <a:pPr marL="342900" indent="-342900" algn="just">
              <a:buFont typeface="Wingdings" panose="05000000000000000000" pitchFamily="2" charset="2"/>
              <a:buChar char="p"/>
            </a:pPr>
            <a:endParaRPr lang="en-US" altLang="ja-JP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19795" y="5594490"/>
            <a:ext cx="862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Further, I will investigate deeply the dependency on the electrode potential, e.g., increase in the sample points along the electrode potential.</a:t>
            </a:r>
            <a:endParaRPr lang="en-US" altLang="ja-JP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2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54120"/>
            <a:ext cx="2133600" cy="303880"/>
          </a:xfrm>
        </p:spPr>
        <p:txBody>
          <a:bodyPr/>
          <a:lstStyle/>
          <a:p>
            <a:pPr>
              <a:defRPr/>
            </a:pPr>
            <a:r>
              <a:rPr lang="en-US" altLang="ja-JP" sz="1400" dirty="0" smtClean="0">
                <a:solidFill>
                  <a:schemeClr val="tx1"/>
                </a:solidFill>
                <a:latin typeface="Arial"/>
              </a:rPr>
              <a:t>2</a:t>
            </a:r>
            <a:endParaRPr lang="ja-JP" altLang="zh-CN" sz="14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557778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584423"/>
            <a:ext cx="9144000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11556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Background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4" name="正方形/長方形 38"/>
          <p:cNvSpPr/>
          <p:nvPr/>
        </p:nvSpPr>
        <p:spPr>
          <a:xfrm>
            <a:off x="593815" y="6232772"/>
            <a:ext cx="8193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ja-JP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 SEI film has the important role to increase the electric voltage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正方形/長方形 38"/>
          <p:cNvSpPr/>
          <p:nvPr/>
        </p:nvSpPr>
        <p:spPr>
          <a:xfrm>
            <a:off x="260202" y="4937074"/>
            <a:ext cx="8600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By using a Li salt hydrate melt,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Li(TFSI)</a:t>
            </a:r>
            <a:r>
              <a:rPr lang="en-US" altLang="ja-JP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(BETI)</a:t>
            </a:r>
            <a:r>
              <a:rPr lang="en-US" altLang="ja-JP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r>
              <a:rPr lang="ja-JP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altLang="ja-JP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the high performance aqueous Li-ion battery has been proposed [1]. </a:t>
            </a:r>
            <a:endParaRPr lang="en-US" altLang="ja-JP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93815" y="5616294"/>
            <a:ext cx="82449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[1] Y. Yamada, K. </a:t>
            </a:r>
            <a:r>
              <a:rPr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Usui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Sodeyama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Y. Tateyama and A. Yamada,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16129 (2016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87" y="1637125"/>
            <a:ext cx="3698405" cy="1932003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93815" y="439993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LiTFSI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207" y="3624851"/>
            <a:ext cx="2166912" cy="828706"/>
          </a:xfrm>
          <a:prstGeom prst="rect">
            <a:avLst/>
          </a:prstGeom>
        </p:spPr>
      </p:pic>
      <p:grpSp>
        <p:nvGrpSpPr>
          <p:cNvPr id="33" name="グループ化 32"/>
          <p:cNvGrpSpPr/>
          <p:nvPr/>
        </p:nvGrpSpPr>
        <p:grpSpPr>
          <a:xfrm>
            <a:off x="593815" y="3671467"/>
            <a:ext cx="1829633" cy="666753"/>
            <a:chOff x="5253219" y="1044126"/>
            <a:chExt cx="2568756" cy="936104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6712" y="1044126"/>
              <a:ext cx="2105263" cy="936104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3219" y="1197001"/>
              <a:ext cx="463493" cy="489729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3470" y="1203480"/>
              <a:ext cx="258427" cy="230738"/>
            </a:xfrm>
            <a:prstGeom prst="rect">
              <a:avLst/>
            </a:prstGeom>
          </p:spPr>
        </p:pic>
      </p:grpSp>
      <p:sp>
        <p:nvSpPr>
          <p:cNvPr id="37" name="テキスト ボックス 36"/>
          <p:cNvSpPr txBox="1"/>
          <p:nvPr/>
        </p:nvSpPr>
        <p:spPr>
          <a:xfrm>
            <a:off x="2915363" y="440326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LiBETI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662" y="1903060"/>
            <a:ext cx="3848568" cy="2223202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5307655" y="4277324"/>
            <a:ext cx="3050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Fig. Potential window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1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Battery operating mechanism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24" y="1197351"/>
            <a:ext cx="4968552" cy="2768603"/>
          </a:xfrm>
          <a:prstGeom prst="rect">
            <a:avLst/>
          </a:prstGeom>
        </p:spPr>
      </p:pic>
      <p:sp>
        <p:nvSpPr>
          <p:cNvPr id="8" name="正方形/長方形 38"/>
          <p:cNvSpPr/>
          <p:nvPr/>
        </p:nvSpPr>
        <p:spPr>
          <a:xfrm>
            <a:off x="245439" y="4171251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 a </a:t>
            </a:r>
            <a:r>
              <a:rPr lang="en-US" altLang="ja-JP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aqueous electrolyte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the reaction potential of Li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(LTO) is completely outside the electrolyte’s potential window.</a:t>
            </a:r>
            <a:endParaRPr lang="en-US" altLang="ja-JP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38"/>
          <p:cNvSpPr/>
          <p:nvPr/>
        </p:nvSpPr>
        <p:spPr>
          <a:xfrm>
            <a:off x="215516" y="5195091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By contrast, in the </a:t>
            </a:r>
            <a:r>
              <a:rPr lang="en-US" altLang="ja-JP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hydrate-melt electrolyte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the anodic and cathodic potential limits are extended through </a:t>
            </a:r>
            <a:r>
              <a:rPr lang="en-US" altLang="ja-JP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 thermodynamic mechanism (lowered HOMO level)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and a </a:t>
            </a:r>
            <a:r>
              <a:rPr lang="en-US" altLang="ja-JP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kinetic mechanism (anion-based passivation)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respectively, which results in an extremely wide potential window with a maximum width of 3.8 V.</a:t>
            </a:r>
            <a:endParaRPr lang="en-US" altLang="ja-JP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7086600" y="6544991"/>
            <a:ext cx="2057400" cy="313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ja-JP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83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62595" y="67777"/>
            <a:ext cx="860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XPS spectra of S2p</a:t>
            </a:r>
            <a:endParaRPr lang="ja-JP" altLang="en-US" sz="2800" b="1" dirty="0"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7236296" y="1700808"/>
            <a:ext cx="0" cy="24883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296528" y="2336185"/>
            <a:ext cx="122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Irradiation time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1402289"/>
            <a:ext cx="6552728" cy="2802112"/>
          </a:xfrm>
          <a:prstGeom prst="rect">
            <a:avLst/>
          </a:prstGeom>
        </p:spPr>
      </p:pic>
      <p:sp>
        <p:nvSpPr>
          <p:cNvPr id="16" name="正方形/長方形 38"/>
          <p:cNvSpPr/>
          <p:nvPr/>
        </p:nvSpPr>
        <p:spPr>
          <a:xfrm>
            <a:off x="245614" y="466622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The SEI film can be formed by the </a:t>
            </a:r>
            <a:r>
              <a:rPr lang="en-US" altLang="ja-JP" dirty="0">
                <a:solidFill>
                  <a:srgbClr val="000000"/>
                </a:solidFill>
                <a:cs typeface="Arial" panose="020B0604020202020204" pitchFamily="34" charset="0"/>
              </a:rPr>
              <a:t>reductive decomposition products of the TFSI and/or BETI anions. </a:t>
            </a:r>
            <a:endParaRPr lang="en-US" altLang="ja-JP" u="sng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589075" y="5909138"/>
            <a:ext cx="432048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38"/>
          <p:cNvSpPr/>
          <p:nvPr/>
        </p:nvSpPr>
        <p:spPr>
          <a:xfrm>
            <a:off x="1090474" y="5605608"/>
            <a:ext cx="7709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The </a:t>
            </a:r>
            <a:r>
              <a:rPr lang="en-US" altLang="ja-JP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sulfur-based passivation film </a:t>
            </a:r>
            <a:r>
              <a:rPr lang="en-US" altLang="ja-JP" dirty="0" smtClean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ja-JP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SEI film</a:t>
            </a:r>
            <a:r>
              <a:rPr lang="en-US" altLang="ja-JP" dirty="0" smtClean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should play a key role in effectively suppressing parasitic hydrogen evolution.</a:t>
            </a:r>
          </a:p>
        </p:txBody>
      </p:sp>
      <p:sp>
        <p:nvSpPr>
          <p:cNvPr id="22" name="スライド番号プレースホルダー 1"/>
          <p:cNvSpPr txBox="1">
            <a:spLocks/>
          </p:cNvSpPr>
          <p:nvPr/>
        </p:nvSpPr>
        <p:spPr>
          <a:xfrm>
            <a:off x="7086600" y="6544991"/>
            <a:ext cx="2057400" cy="313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endParaRPr lang="en-US" altLang="ja-JP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8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15048"/>
            <a:ext cx="2133600" cy="342952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46" y="2062380"/>
            <a:ext cx="2743151" cy="273324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55153" y="4798019"/>
            <a:ext cx="275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0000"/>
                </a:solidFill>
              </a:rPr>
              <a:t>(TFSI)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0.7</a:t>
            </a:r>
            <a:r>
              <a:rPr lang="en-US" altLang="ja-JP" sz="1600" dirty="0" smtClean="0">
                <a:solidFill>
                  <a:srgbClr val="000000"/>
                </a:solidFill>
              </a:rPr>
              <a:t>(BETI)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0.3</a:t>
            </a:r>
            <a:r>
              <a:rPr lang="en-US" altLang="ja-JP" sz="1600" dirty="0" smtClean="0">
                <a:solidFill>
                  <a:srgbClr val="000000"/>
                </a:solidFill>
              </a:rPr>
              <a:t>(H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sz="1600" dirty="0" smtClean="0">
                <a:solidFill>
                  <a:srgbClr val="000000"/>
                </a:solidFill>
              </a:rPr>
              <a:t>O)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2</a:t>
            </a:r>
            <a:endParaRPr lang="ja-JP" altLang="en-US" sz="1600" baseline="-25000" dirty="0">
              <a:solidFill>
                <a:srgbClr val="00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85992" y="5355662"/>
            <a:ext cx="123996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TFSI: 280</a:t>
            </a:r>
          </a:p>
          <a:p>
            <a:pPr>
              <a:lnSpc>
                <a:spcPts val="23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BETI: 120</a:t>
            </a:r>
          </a:p>
          <a:p>
            <a:pPr>
              <a:lnSpc>
                <a:spcPts val="23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H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sz="1600" dirty="0" smtClean="0">
                <a:solidFill>
                  <a:srgbClr val="000000"/>
                </a:solidFill>
              </a:rPr>
              <a:t>O: 800</a:t>
            </a:r>
          </a:p>
          <a:p>
            <a:pPr>
              <a:lnSpc>
                <a:spcPts val="23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Li</a:t>
            </a:r>
            <a:r>
              <a:rPr lang="en-US" altLang="ja-JP" sz="1600" baseline="30000" dirty="0" smtClean="0">
                <a:solidFill>
                  <a:srgbClr val="000000"/>
                </a:solidFill>
              </a:rPr>
              <a:t>+</a:t>
            </a:r>
            <a:r>
              <a:rPr lang="en-US" altLang="ja-JP" sz="1600" dirty="0" smtClean="0">
                <a:solidFill>
                  <a:srgbClr val="000000"/>
                </a:solidFill>
              </a:rPr>
              <a:t>: </a:t>
            </a:r>
            <a:r>
              <a:rPr lang="ja-JP" altLang="en-US" sz="1600" dirty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400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976" y="1102813"/>
            <a:ext cx="588386" cy="46516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906362" y="1116131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H</a:t>
            </a:r>
            <a:r>
              <a:rPr lang="en-US" altLang="ja-JP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</a:rPr>
              <a:t>O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802" y="1054058"/>
            <a:ext cx="1029628" cy="546949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760720" y="1107511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TFSI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146" y="1034272"/>
            <a:ext cx="1155556" cy="58652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887393" y="1107511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BETI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418" y="1174235"/>
            <a:ext cx="251547" cy="25312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7210965" y="1088845"/>
            <a:ext cx="101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Li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+</a:t>
            </a:r>
            <a:endParaRPr lang="ja-JP" altLang="en-US" baseline="30000" dirty="0">
              <a:solidFill>
                <a:srgbClr val="00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Preparing model system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左中かっこ 26"/>
          <p:cNvSpPr/>
          <p:nvPr/>
        </p:nvSpPr>
        <p:spPr>
          <a:xfrm>
            <a:off x="1731159" y="5355662"/>
            <a:ext cx="271132" cy="12721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5153" y="5676062"/>
            <a:ext cx="1373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Number of molecules</a:t>
            </a:r>
            <a:endParaRPr lang="ja-JP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3571438" y="2885856"/>
          <a:ext cx="5259191" cy="659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59"/>
                <a:gridCol w="673322"/>
                <a:gridCol w="673322"/>
                <a:gridCol w="673322"/>
                <a:gridCol w="673322"/>
                <a:gridCol w="673322"/>
                <a:gridCol w="673322"/>
              </a:tblGrid>
              <a:tr h="191898">
                <a:tc>
                  <a:txBody>
                    <a:bodyPr/>
                    <a:lstStyle/>
                    <a:p>
                      <a:pPr algn="ctr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TIP3P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SPC/E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SPC/F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SPC/</a:t>
                      </a:r>
                      <a:r>
                        <a:rPr lang="en-US" sz="1000" u="none" strike="noStrike" dirty="0" err="1">
                          <a:effectLst/>
                        </a:rPr>
                        <a:t>Fd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SPC/Fw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TIP3P/Fs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6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mass density [gcm</a:t>
                      </a:r>
                      <a:r>
                        <a:rPr lang="en-US" sz="900" u="none" strike="noStrike" baseline="30000" dirty="0">
                          <a:effectLst/>
                        </a:rPr>
                        <a:t>-3</a:t>
                      </a:r>
                      <a:r>
                        <a:rPr lang="en-US" sz="900" u="none" strike="noStrike" dirty="0">
                          <a:effectLst/>
                        </a:rPr>
                        <a:t>]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1.82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1.83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1.83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1.83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1.82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1.83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2336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ratio of free Li</a:t>
                      </a:r>
                      <a:r>
                        <a:rPr lang="en-US" sz="900" u="none" strike="noStrike" baseline="30000" dirty="0">
                          <a:effectLst/>
                        </a:rPr>
                        <a:t>+ </a:t>
                      </a:r>
                      <a:r>
                        <a:rPr lang="en-US" sz="900" u="none" strike="noStrike" dirty="0">
                          <a:effectLst/>
                        </a:rPr>
                        <a:t>[%]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5.3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7.0 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8.0 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7.2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7.3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5.4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780725" y="2428940"/>
            <a:ext cx="467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Table. Mass density and ratio of free Li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+</a:t>
            </a:r>
            <a:endParaRPr lang="ja-JP" altLang="en-US" baseline="30000" dirty="0">
              <a:solidFill>
                <a:srgbClr val="000000"/>
              </a:solidFill>
            </a:endParaRPr>
          </a:p>
        </p:txBody>
      </p:sp>
      <p:sp>
        <p:nvSpPr>
          <p:cNvPr id="29" name="正方形/長方形 38"/>
          <p:cNvSpPr/>
          <p:nvPr/>
        </p:nvSpPr>
        <p:spPr>
          <a:xfrm>
            <a:off x="3383354" y="3762417"/>
            <a:ext cx="5447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Mass densities were almost same in all water molecules, which are good agreement with the </a:t>
            </a:r>
            <a:r>
              <a:rPr lang="en-US" altLang="ja-JP" dirty="0" smtClean="0">
                <a:solidFill>
                  <a:srgbClr val="C00000"/>
                </a:solidFill>
                <a:cs typeface="Arial" panose="020B0604020202020204" pitchFamily="34" charset="0"/>
              </a:rPr>
              <a:t>experimental value of 1.78 gcm</a:t>
            </a:r>
            <a:r>
              <a:rPr lang="en-US" altLang="ja-JP" baseline="30000" dirty="0" smtClean="0">
                <a:solidFill>
                  <a:srgbClr val="C00000"/>
                </a:solidFill>
                <a:cs typeface="Arial" panose="020B0604020202020204" pitchFamily="34" charset="0"/>
              </a:rPr>
              <a:t>-3</a:t>
            </a:r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altLang="ja-JP" u="sng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正方形/長方形 38"/>
          <p:cNvSpPr/>
          <p:nvPr/>
        </p:nvSpPr>
        <p:spPr>
          <a:xfrm>
            <a:off x="3383354" y="4903180"/>
            <a:ext cx="544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As for ratio of free Li</a:t>
            </a:r>
            <a:r>
              <a:rPr lang="en-US" altLang="ja-JP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 (not coordinate O atom in H</a:t>
            </a:r>
            <a:r>
              <a:rPr lang="en-US" altLang="ja-JP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O), </a:t>
            </a:r>
            <a:r>
              <a:rPr lang="en-US" altLang="ja-JP" dirty="0" smtClean="0">
                <a:solidFill>
                  <a:srgbClr val="0070C0"/>
                </a:solidFill>
                <a:cs typeface="Arial" panose="020B0604020202020204" pitchFamily="34" charset="0"/>
              </a:rPr>
              <a:t>TIP3P model </a:t>
            </a:r>
            <a:r>
              <a:rPr lang="en-US" altLang="ja-JP" dirty="0" smtClean="0">
                <a:solidFill>
                  <a:srgbClr val="000000"/>
                </a:solidFill>
                <a:cs typeface="Arial" panose="020B0604020202020204" pitchFamily="34" charset="0"/>
              </a:rPr>
              <a:t>showed the best result.</a:t>
            </a:r>
            <a:endParaRPr lang="en-US" altLang="ja-JP" u="sng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3477671" y="6129168"/>
            <a:ext cx="432048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3967453" y="5944502"/>
            <a:ext cx="484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 smtClean="0">
                <a:solidFill>
                  <a:srgbClr val="0070C0"/>
                </a:solidFill>
              </a:rPr>
              <a:t>TIP3P model</a:t>
            </a:r>
            <a:r>
              <a:rPr lang="en-US" altLang="ja-JP" u="sng" dirty="0" smtClean="0">
                <a:solidFill>
                  <a:srgbClr val="000000"/>
                </a:solidFill>
              </a:rPr>
              <a:t> was employed for the analyses.</a:t>
            </a:r>
            <a:endParaRPr lang="ja-JP" altLang="en-US" u="sng" dirty="0">
              <a:solidFill>
                <a:srgbClr val="0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9419" y="1769514"/>
            <a:ext cx="201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0000"/>
                </a:solidFill>
              </a:rPr>
              <a:t>10 ns NPT MD</a:t>
            </a:r>
            <a:endParaRPr lang="ja-JP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05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60018"/>
            <a:ext cx="2133600" cy="297982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Model system and calculation condition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72" y="2369665"/>
            <a:ext cx="7839856" cy="2223599"/>
          </a:xfrm>
          <a:prstGeom prst="rect">
            <a:avLst/>
          </a:prstGeom>
        </p:spPr>
      </p:pic>
      <p:sp>
        <p:nvSpPr>
          <p:cNvPr id="8" name="右中かっこ 7"/>
          <p:cNvSpPr/>
          <p:nvPr/>
        </p:nvSpPr>
        <p:spPr>
          <a:xfrm rot="16200000">
            <a:off x="1437851" y="1654633"/>
            <a:ext cx="75612" cy="1430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5693" y="1959984"/>
            <a:ext cx="1780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Carbon </a:t>
            </a:r>
            <a:r>
              <a:rPr kumimoji="1" lang="en-US" altLang="ja-JP" sz="1600" dirty="0" smtClean="0"/>
              <a:t>electrode</a:t>
            </a:r>
            <a:endParaRPr kumimoji="1" lang="ja-JP" altLang="en-US" sz="1600" dirty="0"/>
          </a:p>
        </p:txBody>
      </p:sp>
      <p:sp>
        <p:nvSpPr>
          <p:cNvPr id="10" name="右中かっこ 9"/>
          <p:cNvSpPr/>
          <p:nvPr/>
        </p:nvSpPr>
        <p:spPr>
          <a:xfrm rot="16200000">
            <a:off x="4542142" y="52810"/>
            <a:ext cx="59716" cy="463370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18435" y="1971453"/>
            <a:ext cx="1722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Hydrate melt</a:t>
            </a:r>
            <a:endParaRPr kumimoji="1" lang="ja-JP" altLang="en-US" sz="1600" dirty="0"/>
          </a:p>
        </p:txBody>
      </p:sp>
      <p:sp>
        <p:nvSpPr>
          <p:cNvPr id="12" name="右中かっこ 11"/>
          <p:cNvSpPr/>
          <p:nvPr/>
        </p:nvSpPr>
        <p:spPr>
          <a:xfrm rot="16200000">
            <a:off x="7608052" y="1654633"/>
            <a:ext cx="75612" cy="1430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17551" y="1959984"/>
            <a:ext cx="1843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Carbon </a:t>
            </a:r>
            <a:r>
              <a:rPr kumimoji="1" lang="en-US" altLang="ja-JP" sz="1600" dirty="0" smtClean="0"/>
              <a:t>electrode</a:t>
            </a:r>
            <a:endParaRPr kumimoji="1" lang="ja-JP" altLang="en-US" sz="16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981" y="1286920"/>
            <a:ext cx="588386" cy="46516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842367" y="1300238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H</a:t>
            </a:r>
            <a:r>
              <a:rPr lang="en-US" altLang="ja-JP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</a:rPr>
              <a:t>O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807" y="1238165"/>
            <a:ext cx="1029628" cy="54694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696725" y="1291618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TFSI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151" y="1218379"/>
            <a:ext cx="1155556" cy="58652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823398" y="1291618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BETI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5423" y="1358342"/>
            <a:ext cx="251547" cy="253124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7146970" y="1272952"/>
            <a:ext cx="101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: Li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+</a:t>
            </a:r>
            <a:endParaRPr lang="ja-JP" altLang="en-US" baseline="30000" dirty="0">
              <a:solidFill>
                <a:srgbClr val="00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06504" y="4631071"/>
            <a:ext cx="4103896" cy="38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en-US" altLang="ja-JP" sz="1600" dirty="0" smtClean="0"/>
              <a:t>TFSI: 280, </a:t>
            </a:r>
            <a:r>
              <a:rPr lang="en-US" altLang="ja-JP" sz="1600" dirty="0" smtClean="0"/>
              <a:t>BETI: 120, </a:t>
            </a:r>
            <a:r>
              <a:rPr kumimoji="1" lang="en-US" altLang="ja-JP" sz="1600" dirty="0" smtClean="0"/>
              <a:t>H</a:t>
            </a:r>
            <a:r>
              <a:rPr kumimoji="1" lang="en-US" altLang="ja-JP" sz="1600" baseline="-25000" dirty="0" smtClean="0"/>
              <a:t>2</a:t>
            </a:r>
            <a:r>
              <a:rPr kumimoji="1" lang="en-US" altLang="ja-JP" sz="1600" dirty="0" smtClean="0"/>
              <a:t>O: 800, </a:t>
            </a:r>
            <a:r>
              <a:rPr lang="en-US" altLang="ja-JP" sz="1600" dirty="0" smtClean="0"/>
              <a:t>Li</a:t>
            </a:r>
            <a:r>
              <a:rPr lang="en-US" altLang="ja-JP" sz="1600" baseline="30000" dirty="0" smtClean="0"/>
              <a:t>+</a:t>
            </a:r>
            <a:r>
              <a:rPr lang="en-US" altLang="ja-JP" sz="1600" dirty="0" smtClean="0"/>
              <a:t>: 400</a:t>
            </a:r>
            <a:endParaRPr kumimoji="1" lang="ja-JP" altLang="en-US" sz="16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68425" y="4490455"/>
            <a:ext cx="1373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Number of molecules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80964" y="5351062"/>
            <a:ext cx="76109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Temperature: 298 K</a:t>
            </a:r>
          </a:p>
          <a:p>
            <a:pPr>
              <a:spcBef>
                <a:spcPts val="600"/>
              </a:spcBef>
            </a:pPr>
            <a:r>
              <a:rPr lang="en-US" altLang="ja-JP" dirty="0" smtClean="0"/>
              <a:t>Time: 10 ns with 10 different initial configurations (1 ns equilibration)</a:t>
            </a:r>
          </a:p>
          <a:p>
            <a:pPr algn="just">
              <a:spcBef>
                <a:spcPts val="600"/>
              </a:spcBef>
            </a:pPr>
            <a:r>
              <a:rPr lang="en-US" altLang="ja-JP" sz="1600" dirty="0" smtClean="0"/>
              <a:t>Electrode potentials were controlled at 0 V, -2V and +2V with the constant potential method based on extended </a:t>
            </a:r>
            <a:r>
              <a:rPr lang="en-US" altLang="ja-JP" sz="1600" dirty="0" err="1" smtClean="0"/>
              <a:t>Lagrangian</a:t>
            </a:r>
            <a:r>
              <a:rPr lang="en-US" altLang="ja-JP" sz="1600" dirty="0" smtClean="0"/>
              <a:t> </a:t>
            </a:r>
            <a:r>
              <a:rPr lang="en-US" altLang="ja-JP" sz="1600" dirty="0" err="1" smtClean="0"/>
              <a:t>alotorithm</a:t>
            </a:r>
            <a:r>
              <a:rPr lang="en-US" altLang="ja-JP" sz="1600" dirty="0" smtClean="0"/>
              <a:t> by Dr. Inagaki.</a:t>
            </a:r>
            <a:endParaRPr kumimoji="1" lang="ja-JP" altLang="en-US" sz="1600" dirty="0"/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4" y="4353327"/>
            <a:ext cx="442431" cy="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422276" y="4696542"/>
            <a:ext cx="26540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914309"/>
            <a:r>
              <a:rPr lang="en-US" altLang="ja-JP" sz="1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41635" y="4382355"/>
            <a:ext cx="26540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914309"/>
            <a:r>
              <a:rPr lang="en-US" altLang="ja-JP" sz="1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879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22543"/>
            <a:ext cx="2133600" cy="335457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Normalized density distributions at 0 V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8" name="グラフ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942112"/>
              </p:ext>
            </p:extLst>
          </p:nvPr>
        </p:nvGraphicFramePr>
        <p:xfrm>
          <a:off x="1719679" y="1497150"/>
          <a:ext cx="5704642" cy="3990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5869466" y="1791601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Li</a:t>
            </a:r>
            <a:r>
              <a:rPr kumimoji="1" lang="en-US" altLang="ja-JP" sz="1400" baseline="30000" dirty="0" smtClean="0"/>
              <a:t>+</a:t>
            </a:r>
            <a:endParaRPr kumimoji="1" lang="ja-JP" altLang="en-US" sz="1400" baseline="30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9466" y="2099511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H</a:t>
            </a:r>
            <a:r>
              <a:rPr kumimoji="1" lang="en-US" altLang="ja-JP" sz="1400" baseline="-25000" dirty="0" smtClean="0"/>
              <a:t>2</a:t>
            </a:r>
            <a:r>
              <a:rPr kumimoji="1" lang="en-US" altLang="ja-JP" sz="1400" dirty="0" smtClean="0"/>
              <a:t>O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54226" y="2400025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TFSI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61846" y="2703809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BETI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39335" y="5090643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5287" y="2994634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ρ/</a:t>
            </a:r>
            <a:r>
              <a:rPr lang="en-US" altLang="ja-JP" i="1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2261" y="5634102"/>
            <a:ext cx="809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At the PZC (potential of zero charge), the water molecules were found to be closer to the electrode surface than the salt anions.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51022" y="1791601"/>
            <a:ext cx="88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0 V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98895" y="1094208"/>
            <a:ext cx="636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The distributions were obtained by the center of mass of the chemical species.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662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15048"/>
            <a:ext cx="2133600" cy="342952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Normalized density distributions at +2V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8" name="グラフ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934178"/>
              </p:ext>
            </p:extLst>
          </p:nvPr>
        </p:nvGraphicFramePr>
        <p:xfrm>
          <a:off x="1804545" y="1354745"/>
          <a:ext cx="5534910" cy="385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5869466" y="1649196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Li</a:t>
            </a:r>
            <a:r>
              <a:rPr kumimoji="1" lang="en-US" altLang="ja-JP" sz="1400" baseline="30000" dirty="0" smtClean="0"/>
              <a:t>+</a:t>
            </a:r>
            <a:endParaRPr kumimoji="1" lang="ja-JP" altLang="en-US" sz="1400" baseline="30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9466" y="1964601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H</a:t>
            </a:r>
            <a:r>
              <a:rPr kumimoji="1" lang="en-US" altLang="ja-JP" sz="1400" baseline="-25000" dirty="0" smtClean="0"/>
              <a:t>2</a:t>
            </a:r>
            <a:r>
              <a:rPr kumimoji="1" lang="en-US" altLang="ja-JP" sz="1400" dirty="0" smtClean="0"/>
              <a:t>O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54226" y="2272610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TFSI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61846" y="2591384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BETI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31840" y="4852169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5287" y="2814754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ρ/</a:t>
            </a:r>
            <a:r>
              <a:rPr lang="en-US" altLang="ja-JP" i="1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2505" y="5580089"/>
            <a:ext cx="809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By increasing the electrode potential from the PZC to +2 V, the peak height of </a:t>
            </a:r>
            <a:r>
              <a:rPr lang="en-US" altLang="ja-JP" dirty="0" smtClean="0">
                <a:solidFill>
                  <a:srgbClr val="0099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TFSI anions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increased due to the stronger electrostatic interactions. 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35888" y="1649196"/>
            <a:ext cx="88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+2 V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7801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37533"/>
            <a:ext cx="2133600" cy="320467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06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79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Normalized density distributions at -2V</a:t>
            </a:r>
            <a:endParaRPr kumimoji="0" lang="en-US" altLang="ja-JP" sz="2800" b="1" baseline="30000" dirty="0" smtClean="0">
              <a:solidFill>
                <a:srgbClr val="3333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8" name="グラフ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226433"/>
              </p:ext>
            </p:extLst>
          </p:nvPr>
        </p:nvGraphicFramePr>
        <p:xfrm>
          <a:off x="1736764" y="1309775"/>
          <a:ext cx="5670472" cy="401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5869466" y="1604226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Li</a:t>
            </a:r>
            <a:r>
              <a:rPr kumimoji="1" lang="en-US" altLang="ja-JP" sz="1400" baseline="30000" dirty="0" smtClean="0"/>
              <a:t>+</a:t>
            </a:r>
            <a:endParaRPr kumimoji="1" lang="ja-JP" altLang="en-US" sz="1400" baseline="30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9466" y="1912136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H</a:t>
            </a:r>
            <a:r>
              <a:rPr kumimoji="1" lang="en-US" altLang="ja-JP" sz="1400" baseline="-25000" dirty="0" smtClean="0"/>
              <a:t>2</a:t>
            </a:r>
            <a:r>
              <a:rPr kumimoji="1" lang="en-US" altLang="ja-JP" sz="1400" dirty="0" smtClean="0"/>
              <a:t>O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54226" y="2212650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TFSI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61846" y="2516434"/>
            <a:ext cx="1577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BETI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31840" y="4918258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5287" y="2829744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ρ/</a:t>
            </a:r>
            <a:r>
              <a:rPr lang="en-US" altLang="ja-JP" i="1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ρ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25010" y="5538698"/>
            <a:ext cx="809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When the electrode potential decreased to -2 V, the peak height of </a:t>
            </a:r>
            <a:r>
              <a:rPr lang="en-US" altLang="ja-JP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water molecules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increased as the salt anions were expelled from the first interfacial layer.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51022" y="1604226"/>
            <a:ext cx="88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-2 V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353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14127</TotalTime>
  <Words>1174</Words>
  <Application>Microsoft Office PowerPoint</Application>
  <PresentationFormat>画面に合わせる (4:3)</PresentationFormat>
  <Paragraphs>187</Paragraphs>
  <Slides>15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15</vt:i4>
      </vt:variant>
    </vt:vector>
  </HeadingPairs>
  <TitlesOfParts>
    <vt:vector size="24" baseType="lpstr">
      <vt:lpstr>ＭＳ Ｐゴシック</vt:lpstr>
      <vt:lpstr>メイリオ</vt:lpstr>
      <vt:lpstr>Arial</vt:lpstr>
      <vt:lpstr>Calibri</vt:lpstr>
      <vt:lpstr>Calibri Light</vt:lpstr>
      <vt:lpstr>Times New Roman</vt:lpstr>
      <vt:lpstr>Wingdings</vt:lpstr>
      <vt:lpstr>Office テーマ</vt:lpstr>
      <vt:lpstr>標準デザイン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Norio Takenaka</dc:creator>
  <cp:lastModifiedBy>Takenaka</cp:lastModifiedBy>
  <cp:revision>576</cp:revision>
  <cp:lastPrinted>2018-02-16T03:51:07Z</cp:lastPrinted>
  <dcterms:created xsi:type="dcterms:W3CDTF">2015-07-03T08:33:25Z</dcterms:created>
  <dcterms:modified xsi:type="dcterms:W3CDTF">2018-02-16T06:51:53Z</dcterms:modified>
</cp:coreProperties>
</file>