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2" r:id="rId3"/>
    <p:sldId id="334" r:id="rId4"/>
    <p:sldId id="335" r:id="rId5"/>
    <p:sldId id="336" r:id="rId6"/>
    <p:sldId id="333" r:id="rId7"/>
    <p:sldId id="325" r:id="rId8"/>
    <p:sldId id="296" r:id="rId9"/>
    <p:sldId id="337" r:id="rId10"/>
    <p:sldId id="344" r:id="rId11"/>
    <p:sldId id="371" r:id="rId12"/>
    <p:sldId id="354" r:id="rId13"/>
    <p:sldId id="348" r:id="rId14"/>
    <p:sldId id="329" r:id="rId15"/>
    <p:sldId id="328" r:id="rId16"/>
    <p:sldId id="358" r:id="rId17"/>
    <p:sldId id="330" r:id="rId18"/>
    <p:sldId id="361" r:id="rId19"/>
    <p:sldId id="331" r:id="rId20"/>
    <p:sldId id="366" r:id="rId21"/>
    <p:sldId id="284" r:id="rId22"/>
    <p:sldId id="346" r:id="rId23"/>
  </p:sldIdLst>
  <p:sldSz cx="9144000" cy="6858000" type="screen4x3"/>
  <p:notesSz cx="6802438" cy="9937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erot" initials="B" lastIdx="0" clrIdx="0">
    <p:extLst>
      <p:ext uri="{19B8F6BF-5375-455C-9EA6-DF929625EA0E}">
        <p15:presenceInfo xmlns:p15="http://schemas.microsoft.com/office/powerpoint/2012/main" userId="Barber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AF3"/>
    <a:srgbClr val="FFFF71"/>
    <a:srgbClr val="FF7029"/>
    <a:srgbClr val="FF9966"/>
    <a:srgbClr val="E3F2ED"/>
    <a:srgbClr val="008E40"/>
    <a:srgbClr val="FF0000"/>
    <a:srgbClr val="00A44A"/>
    <a:srgbClr val="CEDBE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3" autoAdjust="0"/>
    <p:restoredTop sz="81902" autoAdjust="0"/>
  </p:normalViewPr>
  <p:slideViewPr>
    <p:cSldViewPr snapToGrid="0">
      <p:cViewPr varScale="1">
        <p:scale>
          <a:sx n="63" d="100"/>
          <a:sy n="63" d="100"/>
        </p:scale>
        <p:origin x="696" y="72"/>
      </p:cViewPr>
      <p:guideLst>
        <p:guide orient="horz" pos="2160"/>
        <p:guide pos="2880"/>
        <p:guide orient="horz" pos="22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1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berot\Documents\Lipase\B_Lactam\QM_MM_study\1_Lac_Ser\1_Preparation_Cplx\New\14_Prod\8ns\Res_dy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Interaction of </a:t>
            </a:r>
            <a:r>
              <a:rPr lang="en-US" dirty="0" smtClean="0"/>
              <a:t>H</a:t>
            </a:r>
            <a:r>
              <a:rPr lang="en-US" baseline="30000" dirty="0" smtClean="0"/>
              <a:t>Ser105</a:t>
            </a:r>
            <a:endParaRPr lang="en-US" baseline="30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H(Ser106)-N(His224)</c:v>
                </c:pt>
              </c:strCache>
            </c:strRef>
          </c:tx>
          <c:spPr>
            <a:ln w="31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trendline>
            <c:spPr>
              <a:ln w="15875" cap="rnd">
                <a:solidFill>
                  <a:schemeClr val="accent1"/>
                </a:solidFill>
                <a:prstDash val="solid"/>
              </a:ln>
              <a:effectLst/>
            </c:spPr>
            <c:trendlineType val="movingAvg"/>
            <c:period val="10"/>
            <c:dispRSqr val="0"/>
            <c:dispEq val="0"/>
          </c:trendline>
          <c:xVal>
            <c:numRef>
              <c:f>Feuil1!$A$2:$A$8001</c:f>
              <c:numCache>
                <c:formatCode>General</c:formatCode>
                <c:ptCount val="8000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1.2999999999999999E-2</c:v>
                </c:pt>
                <c:pt idx="13">
                  <c:v>1.4E-2</c:v>
                </c:pt>
                <c:pt idx="14">
                  <c:v>1.4999999999999999E-2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1.7999999999999999E-2</c:v>
                </c:pt>
                <c:pt idx="18">
                  <c:v>1.9E-2</c:v>
                </c:pt>
                <c:pt idx="19">
                  <c:v>0.02</c:v>
                </c:pt>
                <c:pt idx="20">
                  <c:v>2.1000000000000001E-2</c:v>
                </c:pt>
                <c:pt idx="21">
                  <c:v>2.1999999999999999E-2</c:v>
                </c:pt>
                <c:pt idx="22">
                  <c:v>2.3E-2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2.5999999999999999E-2</c:v>
                </c:pt>
                <c:pt idx="26">
                  <c:v>2.7E-2</c:v>
                </c:pt>
                <c:pt idx="27">
                  <c:v>2.8000000000000001E-2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3.1E-2</c:v>
                </c:pt>
                <c:pt idx="31">
                  <c:v>3.2000000000000001E-2</c:v>
                </c:pt>
                <c:pt idx="32">
                  <c:v>3.3000000000000002E-2</c:v>
                </c:pt>
                <c:pt idx="33">
                  <c:v>3.4000000000000002E-2</c:v>
                </c:pt>
                <c:pt idx="34">
                  <c:v>3.5000000000000003E-2</c:v>
                </c:pt>
                <c:pt idx="35">
                  <c:v>3.5999999999999997E-2</c:v>
                </c:pt>
                <c:pt idx="36">
                  <c:v>3.6999999999999998E-2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0.04</c:v>
                </c:pt>
                <c:pt idx="40">
                  <c:v>4.1000000000000002E-2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4.3999999999999997E-2</c:v>
                </c:pt>
                <c:pt idx="44">
                  <c:v>4.4999999999999998E-2</c:v>
                </c:pt>
                <c:pt idx="45">
                  <c:v>4.5999999999999999E-2</c:v>
                </c:pt>
                <c:pt idx="46">
                  <c:v>4.7E-2</c:v>
                </c:pt>
                <c:pt idx="47">
                  <c:v>4.8000000000000001E-2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5.0999999999999997E-2</c:v>
                </c:pt>
                <c:pt idx="51">
                  <c:v>5.1999999999999998E-2</c:v>
                </c:pt>
                <c:pt idx="52">
                  <c:v>5.2999999999999999E-2</c:v>
                </c:pt>
                <c:pt idx="53">
                  <c:v>5.3999999999999999E-2</c:v>
                </c:pt>
                <c:pt idx="54">
                  <c:v>5.5E-2</c:v>
                </c:pt>
                <c:pt idx="55">
                  <c:v>5.6000000000000001E-2</c:v>
                </c:pt>
                <c:pt idx="56">
                  <c:v>5.7000000000000002E-2</c:v>
                </c:pt>
                <c:pt idx="57">
                  <c:v>5.8000000000000003E-2</c:v>
                </c:pt>
                <c:pt idx="58">
                  <c:v>5.8999999999999997E-2</c:v>
                </c:pt>
                <c:pt idx="59">
                  <c:v>0.06</c:v>
                </c:pt>
                <c:pt idx="60">
                  <c:v>6.0999999999999999E-2</c:v>
                </c:pt>
                <c:pt idx="61">
                  <c:v>6.2E-2</c:v>
                </c:pt>
                <c:pt idx="62">
                  <c:v>6.3E-2</c:v>
                </c:pt>
                <c:pt idx="63">
                  <c:v>6.4000000000000001E-2</c:v>
                </c:pt>
                <c:pt idx="64">
                  <c:v>6.5000000000000002E-2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6.8000000000000005E-2</c:v>
                </c:pt>
                <c:pt idx="68">
                  <c:v>6.9000000000000006E-2</c:v>
                </c:pt>
                <c:pt idx="69">
                  <c:v>7.0000000000000007E-2</c:v>
                </c:pt>
                <c:pt idx="70">
                  <c:v>7.0999999999999994E-2</c:v>
                </c:pt>
                <c:pt idx="71">
                  <c:v>7.1999999999999995E-2</c:v>
                </c:pt>
                <c:pt idx="72">
                  <c:v>7.2999999999999995E-2</c:v>
                </c:pt>
                <c:pt idx="73">
                  <c:v>7.3999999999999996E-2</c:v>
                </c:pt>
                <c:pt idx="74">
                  <c:v>7.4999999999999997E-2</c:v>
                </c:pt>
                <c:pt idx="75">
                  <c:v>7.5999999999999998E-2</c:v>
                </c:pt>
                <c:pt idx="76">
                  <c:v>7.6999999999999999E-2</c:v>
                </c:pt>
                <c:pt idx="77">
                  <c:v>7.8E-2</c:v>
                </c:pt>
                <c:pt idx="78">
                  <c:v>7.9000000000000001E-2</c:v>
                </c:pt>
                <c:pt idx="79">
                  <c:v>0.08</c:v>
                </c:pt>
                <c:pt idx="80">
                  <c:v>8.1000000000000003E-2</c:v>
                </c:pt>
                <c:pt idx="81">
                  <c:v>8.2000000000000003E-2</c:v>
                </c:pt>
                <c:pt idx="82">
                  <c:v>8.3000000000000004E-2</c:v>
                </c:pt>
                <c:pt idx="83">
                  <c:v>8.4000000000000005E-2</c:v>
                </c:pt>
                <c:pt idx="84">
                  <c:v>8.5000000000000006E-2</c:v>
                </c:pt>
                <c:pt idx="85">
                  <c:v>8.5999999999999993E-2</c:v>
                </c:pt>
                <c:pt idx="86">
                  <c:v>8.6999999999999994E-2</c:v>
                </c:pt>
                <c:pt idx="87">
                  <c:v>8.7999999999999995E-2</c:v>
                </c:pt>
                <c:pt idx="88">
                  <c:v>8.8999999999999996E-2</c:v>
                </c:pt>
                <c:pt idx="89">
                  <c:v>0.09</c:v>
                </c:pt>
                <c:pt idx="90">
                  <c:v>9.0999999999999998E-2</c:v>
                </c:pt>
                <c:pt idx="91">
                  <c:v>9.1999999999999998E-2</c:v>
                </c:pt>
                <c:pt idx="92">
                  <c:v>9.2999999999999999E-2</c:v>
                </c:pt>
                <c:pt idx="93">
                  <c:v>9.4E-2</c:v>
                </c:pt>
                <c:pt idx="94">
                  <c:v>9.5000000000000001E-2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9.8000000000000004E-2</c:v>
                </c:pt>
                <c:pt idx="98">
                  <c:v>9.9000000000000005E-2</c:v>
                </c:pt>
                <c:pt idx="99">
                  <c:v>0.1</c:v>
                </c:pt>
                <c:pt idx="100">
                  <c:v>0.10100000000000001</c:v>
                </c:pt>
                <c:pt idx="101">
                  <c:v>0.10199999999999999</c:v>
                </c:pt>
                <c:pt idx="102">
                  <c:v>0.10299999999999999</c:v>
                </c:pt>
                <c:pt idx="103">
                  <c:v>0.104</c:v>
                </c:pt>
                <c:pt idx="104">
                  <c:v>0.105</c:v>
                </c:pt>
                <c:pt idx="105">
                  <c:v>0.106</c:v>
                </c:pt>
                <c:pt idx="106">
                  <c:v>0.107</c:v>
                </c:pt>
                <c:pt idx="107">
                  <c:v>0.108</c:v>
                </c:pt>
                <c:pt idx="108">
                  <c:v>0.109</c:v>
                </c:pt>
                <c:pt idx="109">
                  <c:v>0.11</c:v>
                </c:pt>
                <c:pt idx="110">
                  <c:v>0.111</c:v>
                </c:pt>
                <c:pt idx="111">
                  <c:v>0.112</c:v>
                </c:pt>
                <c:pt idx="112">
                  <c:v>0.113</c:v>
                </c:pt>
                <c:pt idx="113">
                  <c:v>0.114</c:v>
                </c:pt>
                <c:pt idx="114">
                  <c:v>0.115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0.11899999999999999</c:v>
                </c:pt>
                <c:pt idx="119">
                  <c:v>0.12</c:v>
                </c:pt>
                <c:pt idx="120">
                  <c:v>0.121</c:v>
                </c:pt>
                <c:pt idx="121">
                  <c:v>0.122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</c:v>
                </c:pt>
                <c:pt idx="126">
                  <c:v>0.127</c:v>
                </c:pt>
                <c:pt idx="127">
                  <c:v>0.128</c:v>
                </c:pt>
                <c:pt idx="128">
                  <c:v>0.129</c:v>
                </c:pt>
                <c:pt idx="129">
                  <c:v>0.13</c:v>
                </c:pt>
                <c:pt idx="130">
                  <c:v>0.13100000000000001</c:v>
                </c:pt>
                <c:pt idx="131">
                  <c:v>0.13200000000000001</c:v>
                </c:pt>
                <c:pt idx="132">
                  <c:v>0.13300000000000001</c:v>
                </c:pt>
                <c:pt idx="133">
                  <c:v>0.13400000000000001</c:v>
                </c:pt>
                <c:pt idx="134">
                  <c:v>0.13500000000000001</c:v>
                </c:pt>
                <c:pt idx="135">
                  <c:v>0.13600000000000001</c:v>
                </c:pt>
                <c:pt idx="136">
                  <c:v>0.13700000000000001</c:v>
                </c:pt>
                <c:pt idx="137">
                  <c:v>0.13800000000000001</c:v>
                </c:pt>
                <c:pt idx="138">
                  <c:v>0.13900000000000001</c:v>
                </c:pt>
                <c:pt idx="139">
                  <c:v>0.14000000000000001</c:v>
                </c:pt>
                <c:pt idx="140">
                  <c:v>0.14099999999999999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0.14399999999999999</c:v>
                </c:pt>
                <c:pt idx="144">
                  <c:v>0.14499999999999999</c:v>
                </c:pt>
                <c:pt idx="145">
                  <c:v>0.14599999999999999</c:v>
                </c:pt>
                <c:pt idx="146">
                  <c:v>0.14699999999999999</c:v>
                </c:pt>
                <c:pt idx="147">
                  <c:v>0.14799999999999999</c:v>
                </c:pt>
                <c:pt idx="148">
                  <c:v>0.14899999999999999</c:v>
                </c:pt>
                <c:pt idx="149">
                  <c:v>0.15</c:v>
                </c:pt>
                <c:pt idx="150">
                  <c:v>0.151</c:v>
                </c:pt>
                <c:pt idx="151">
                  <c:v>0.152</c:v>
                </c:pt>
                <c:pt idx="152">
                  <c:v>0.153</c:v>
                </c:pt>
                <c:pt idx="153">
                  <c:v>0.154</c:v>
                </c:pt>
                <c:pt idx="154">
                  <c:v>0.155</c:v>
                </c:pt>
                <c:pt idx="155">
                  <c:v>0.156</c:v>
                </c:pt>
                <c:pt idx="156">
                  <c:v>0.157</c:v>
                </c:pt>
                <c:pt idx="157">
                  <c:v>0.158</c:v>
                </c:pt>
                <c:pt idx="158">
                  <c:v>0.159</c:v>
                </c:pt>
                <c:pt idx="159">
                  <c:v>0.16</c:v>
                </c:pt>
                <c:pt idx="160">
                  <c:v>0.161</c:v>
                </c:pt>
                <c:pt idx="161">
                  <c:v>0.16200000000000001</c:v>
                </c:pt>
                <c:pt idx="162">
                  <c:v>0.16300000000000001</c:v>
                </c:pt>
                <c:pt idx="163">
                  <c:v>0.16400000000000001</c:v>
                </c:pt>
                <c:pt idx="164">
                  <c:v>0.16500000000000001</c:v>
                </c:pt>
                <c:pt idx="165">
                  <c:v>0.16600000000000001</c:v>
                </c:pt>
                <c:pt idx="166">
                  <c:v>0.16700000000000001</c:v>
                </c:pt>
                <c:pt idx="167">
                  <c:v>0.16800000000000001</c:v>
                </c:pt>
                <c:pt idx="168">
                  <c:v>0.16900000000000001</c:v>
                </c:pt>
                <c:pt idx="169">
                  <c:v>0.17</c:v>
                </c:pt>
                <c:pt idx="170">
                  <c:v>0.17100000000000001</c:v>
                </c:pt>
                <c:pt idx="171">
                  <c:v>0.17199999999999999</c:v>
                </c:pt>
                <c:pt idx="172">
                  <c:v>0.17299999999999999</c:v>
                </c:pt>
                <c:pt idx="173">
                  <c:v>0.17399999999999999</c:v>
                </c:pt>
                <c:pt idx="174">
                  <c:v>0.17499999999999999</c:v>
                </c:pt>
                <c:pt idx="175">
                  <c:v>0.17599999999999999</c:v>
                </c:pt>
                <c:pt idx="176">
                  <c:v>0.17699999999999999</c:v>
                </c:pt>
                <c:pt idx="177">
                  <c:v>0.17799999999999999</c:v>
                </c:pt>
                <c:pt idx="178">
                  <c:v>0.17899999999999999</c:v>
                </c:pt>
                <c:pt idx="179">
                  <c:v>0.18</c:v>
                </c:pt>
                <c:pt idx="180">
                  <c:v>0.18099999999999999</c:v>
                </c:pt>
                <c:pt idx="181">
                  <c:v>0.182</c:v>
                </c:pt>
                <c:pt idx="182">
                  <c:v>0.183</c:v>
                </c:pt>
                <c:pt idx="183">
                  <c:v>0.184</c:v>
                </c:pt>
                <c:pt idx="184">
                  <c:v>0.185</c:v>
                </c:pt>
                <c:pt idx="185">
                  <c:v>0.186</c:v>
                </c:pt>
                <c:pt idx="186">
                  <c:v>0.187</c:v>
                </c:pt>
                <c:pt idx="187">
                  <c:v>0.188</c:v>
                </c:pt>
                <c:pt idx="188">
                  <c:v>0.189</c:v>
                </c:pt>
                <c:pt idx="189">
                  <c:v>0.19</c:v>
                </c:pt>
                <c:pt idx="190">
                  <c:v>0.191</c:v>
                </c:pt>
                <c:pt idx="191">
                  <c:v>0.192</c:v>
                </c:pt>
                <c:pt idx="192">
                  <c:v>0.193</c:v>
                </c:pt>
                <c:pt idx="193">
                  <c:v>0.19400000000000001</c:v>
                </c:pt>
                <c:pt idx="194">
                  <c:v>0.19500000000000001</c:v>
                </c:pt>
                <c:pt idx="195">
                  <c:v>0.19600000000000001</c:v>
                </c:pt>
                <c:pt idx="196">
                  <c:v>0.19700000000000001</c:v>
                </c:pt>
                <c:pt idx="197">
                  <c:v>0.19800000000000001</c:v>
                </c:pt>
                <c:pt idx="198">
                  <c:v>0.19900000000000001</c:v>
                </c:pt>
                <c:pt idx="199">
                  <c:v>0.2</c:v>
                </c:pt>
                <c:pt idx="200">
                  <c:v>0.20100000000000001</c:v>
                </c:pt>
                <c:pt idx="201">
                  <c:v>0.20200000000000001</c:v>
                </c:pt>
                <c:pt idx="202">
                  <c:v>0.20300000000000001</c:v>
                </c:pt>
                <c:pt idx="203">
                  <c:v>0.20399999999999999</c:v>
                </c:pt>
                <c:pt idx="204">
                  <c:v>0.20499999999999999</c:v>
                </c:pt>
                <c:pt idx="205">
                  <c:v>0.20599999999999999</c:v>
                </c:pt>
                <c:pt idx="206">
                  <c:v>0.20699999999999999</c:v>
                </c:pt>
                <c:pt idx="207">
                  <c:v>0.20799999999999999</c:v>
                </c:pt>
                <c:pt idx="208">
                  <c:v>0.20899999999999999</c:v>
                </c:pt>
                <c:pt idx="209">
                  <c:v>0.21</c:v>
                </c:pt>
                <c:pt idx="210">
                  <c:v>0.21099999999999999</c:v>
                </c:pt>
                <c:pt idx="211">
                  <c:v>0.21199999999999999</c:v>
                </c:pt>
                <c:pt idx="212">
                  <c:v>0.21299999999999999</c:v>
                </c:pt>
                <c:pt idx="213">
                  <c:v>0.214</c:v>
                </c:pt>
                <c:pt idx="214">
                  <c:v>0.215</c:v>
                </c:pt>
                <c:pt idx="215">
                  <c:v>0.216</c:v>
                </c:pt>
                <c:pt idx="216">
                  <c:v>0.217</c:v>
                </c:pt>
                <c:pt idx="217">
                  <c:v>0.218</c:v>
                </c:pt>
                <c:pt idx="218">
                  <c:v>0.219</c:v>
                </c:pt>
                <c:pt idx="219">
                  <c:v>0.22</c:v>
                </c:pt>
                <c:pt idx="220">
                  <c:v>0.221</c:v>
                </c:pt>
                <c:pt idx="221">
                  <c:v>0.222</c:v>
                </c:pt>
                <c:pt idx="222">
                  <c:v>0.223</c:v>
                </c:pt>
                <c:pt idx="223">
                  <c:v>0.224</c:v>
                </c:pt>
                <c:pt idx="224">
                  <c:v>0.22500000000000001</c:v>
                </c:pt>
                <c:pt idx="225">
                  <c:v>0.22600000000000001</c:v>
                </c:pt>
                <c:pt idx="226">
                  <c:v>0.22700000000000001</c:v>
                </c:pt>
                <c:pt idx="227">
                  <c:v>0.22800000000000001</c:v>
                </c:pt>
                <c:pt idx="228">
                  <c:v>0.22900000000000001</c:v>
                </c:pt>
                <c:pt idx="229">
                  <c:v>0.23</c:v>
                </c:pt>
                <c:pt idx="230">
                  <c:v>0.23100000000000001</c:v>
                </c:pt>
                <c:pt idx="231">
                  <c:v>0.23200000000000001</c:v>
                </c:pt>
                <c:pt idx="232">
                  <c:v>0.23300000000000001</c:v>
                </c:pt>
                <c:pt idx="233">
                  <c:v>0.23400000000000001</c:v>
                </c:pt>
                <c:pt idx="234">
                  <c:v>0.23499999999999999</c:v>
                </c:pt>
                <c:pt idx="235">
                  <c:v>0.23599999999999999</c:v>
                </c:pt>
                <c:pt idx="236">
                  <c:v>0.23699999999999999</c:v>
                </c:pt>
                <c:pt idx="237">
                  <c:v>0.23799999999999999</c:v>
                </c:pt>
                <c:pt idx="238">
                  <c:v>0.23899999999999999</c:v>
                </c:pt>
                <c:pt idx="239">
                  <c:v>0.24</c:v>
                </c:pt>
                <c:pt idx="240">
                  <c:v>0.24099999999999999</c:v>
                </c:pt>
                <c:pt idx="241">
                  <c:v>0.24199999999999999</c:v>
                </c:pt>
                <c:pt idx="242">
                  <c:v>0.24299999999999999</c:v>
                </c:pt>
                <c:pt idx="243">
                  <c:v>0.24399999999999999</c:v>
                </c:pt>
                <c:pt idx="244">
                  <c:v>0.245</c:v>
                </c:pt>
                <c:pt idx="245">
                  <c:v>0.246</c:v>
                </c:pt>
                <c:pt idx="246">
                  <c:v>0.247</c:v>
                </c:pt>
                <c:pt idx="247">
                  <c:v>0.248</c:v>
                </c:pt>
                <c:pt idx="248">
                  <c:v>0.249</c:v>
                </c:pt>
                <c:pt idx="249">
                  <c:v>0.25</c:v>
                </c:pt>
                <c:pt idx="250">
                  <c:v>0.251</c:v>
                </c:pt>
                <c:pt idx="251">
                  <c:v>0.252</c:v>
                </c:pt>
                <c:pt idx="252">
                  <c:v>0.253</c:v>
                </c:pt>
                <c:pt idx="253">
                  <c:v>0.254</c:v>
                </c:pt>
                <c:pt idx="254">
                  <c:v>0.255</c:v>
                </c:pt>
                <c:pt idx="255">
                  <c:v>0.25600000000000001</c:v>
                </c:pt>
                <c:pt idx="256">
                  <c:v>0.25700000000000001</c:v>
                </c:pt>
                <c:pt idx="257">
                  <c:v>0.25800000000000001</c:v>
                </c:pt>
                <c:pt idx="258">
                  <c:v>0.25900000000000001</c:v>
                </c:pt>
                <c:pt idx="259">
                  <c:v>0.26</c:v>
                </c:pt>
                <c:pt idx="260">
                  <c:v>0.26100000000000001</c:v>
                </c:pt>
                <c:pt idx="261">
                  <c:v>0.26200000000000001</c:v>
                </c:pt>
                <c:pt idx="262">
                  <c:v>0.26300000000000001</c:v>
                </c:pt>
                <c:pt idx="263">
                  <c:v>0.26400000000000001</c:v>
                </c:pt>
                <c:pt idx="264">
                  <c:v>0.26500000000000001</c:v>
                </c:pt>
                <c:pt idx="265">
                  <c:v>0.26600000000000001</c:v>
                </c:pt>
                <c:pt idx="266">
                  <c:v>0.26700000000000002</c:v>
                </c:pt>
                <c:pt idx="267">
                  <c:v>0.26800000000000002</c:v>
                </c:pt>
                <c:pt idx="268">
                  <c:v>0.26900000000000002</c:v>
                </c:pt>
                <c:pt idx="269">
                  <c:v>0.27</c:v>
                </c:pt>
                <c:pt idx="270">
                  <c:v>0.27100000000000002</c:v>
                </c:pt>
                <c:pt idx="271">
                  <c:v>0.27200000000000002</c:v>
                </c:pt>
                <c:pt idx="272">
                  <c:v>0.27300000000000002</c:v>
                </c:pt>
                <c:pt idx="273">
                  <c:v>0.27400000000000002</c:v>
                </c:pt>
                <c:pt idx="274">
                  <c:v>0.27500000000000002</c:v>
                </c:pt>
                <c:pt idx="275">
                  <c:v>0.27600000000000002</c:v>
                </c:pt>
                <c:pt idx="276">
                  <c:v>0.27700000000000002</c:v>
                </c:pt>
                <c:pt idx="277">
                  <c:v>0.27800000000000002</c:v>
                </c:pt>
                <c:pt idx="278">
                  <c:v>0.27900000000000003</c:v>
                </c:pt>
                <c:pt idx="279">
                  <c:v>0.28000000000000003</c:v>
                </c:pt>
                <c:pt idx="280">
                  <c:v>0.28100000000000003</c:v>
                </c:pt>
                <c:pt idx="281">
                  <c:v>0.28199999999999997</c:v>
                </c:pt>
                <c:pt idx="282">
                  <c:v>0.28299999999999997</c:v>
                </c:pt>
                <c:pt idx="283">
                  <c:v>0.28399999999999997</c:v>
                </c:pt>
                <c:pt idx="284">
                  <c:v>0.28499999999999998</c:v>
                </c:pt>
                <c:pt idx="285">
                  <c:v>0.28599999999999998</c:v>
                </c:pt>
                <c:pt idx="286">
                  <c:v>0.28699999999999998</c:v>
                </c:pt>
                <c:pt idx="287">
                  <c:v>0.28799999999999998</c:v>
                </c:pt>
                <c:pt idx="288">
                  <c:v>0.28899999999999998</c:v>
                </c:pt>
                <c:pt idx="289">
                  <c:v>0.28999999999999998</c:v>
                </c:pt>
                <c:pt idx="290">
                  <c:v>0.29099999999999998</c:v>
                </c:pt>
                <c:pt idx="291">
                  <c:v>0.29199999999999998</c:v>
                </c:pt>
                <c:pt idx="292">
                  <c:v>0.29299999999999998</c:v>
                </c:pt>
                <c:pt idx="293">
                  <c:v>0.29399999999999998</c:v>
                </c:pt>
                <c:pt idx="294">
                  <c:v>0.29499999999999998</c:v>
                </c:pt>
                <c:pt idx="295">
                  <c:v>0.29599999999999999</c:v>
                </c:pt>
                <c:pt idx="296">
                  <c:v>0.29699999999999999</c:v>
                </c:pt>
                <c:pt idx="297">
                  <c:v>0.29799999999999999</c:v>
                </c:pt>
                <c:pt idx="298">
                  <c:v>0.29899999999999999</c:v>
                </c:pt>
                <c:pt idx="299">
                  <c:v>0.3</c:v>
                </c:pt>
                <c:pt idx="300">
                  <c:v>0.30099999999999999</c:v>
                </c:pt>
                <c:pt idx="301">
                  <c:v>0.30199999999999999</c:v>
                </c:pt>
                <c:pt idx="302">
                  <c:v>0.30299999999999999</c:v>
                </c:pt>
                <c:pt idx="303">
                  <c:v>0.30399999999999999</c:v>
                </c:pt>
                <c:pt idx="304">
                  <c:v>0.30499999999999999</c:v>
                </c:pt>
                <c:pt idx="305">
                  <c:v>0.30599999999999999</c:v>
                </c:pt>
                <c:pt idx="306">
                  <c:v>0.307</c:v>
                </c:pt>
                <c:pt idx="307">
                  <c:v>0.308</c:v>
                </c:pt>
                <c:pt idx="308">
                  <c:v>0.309</c:v>
                </c:pt>
                <c:pt idx="309">
                  <c:v>0.31</c:v>
                </c:pt>
                <c:pt idx="310">
                  <c:v>0.311</c:v>
                </c:pt>
                <c:pt idx="311">
                  <c:v>0.312</c:v>
                </c:pt>
                <c:pt idx="312">
                  <c:v>0.313</c:v>
                </c:pt>
                <c:pt idx="313">
                  <c:v>0.314</c:v>
                </c:pt>
                <c:pt idx="314">
                  <c:v>0.315</c:v>
                </c:pt>
                <c:pt idx="315">
                  <c:v>0.316</c:v>
                </c:pt>
                <c:pt idx="316">
                  <c:v>0.317</c:v>
                </c:pt>
                <c:pt idx="317">
                  <c:v>0.318</c:v>
                </c:pt>
                <c:pt idx="318">
                  <c:v>0.31900000000000001</c:v>
                </c:pt>
                <c:pt idx="319">
                  <c:v>0.32</c:v>
                </c:pt>
                <c:pt idx="320">
                  <c:v>0.32100000000000001</c:v>
                </c:pt>
                <c:pt idx="321">
                  <c:v>0.32200000000000001</c:v>
                </c:pt>
                <c:pt idx="322">
                  <c:v>0.32300000000000001</c:v>
                </c:pt>
                <c:pt idx="323">
                  <c:v>0.32400000000000001</c:v>
                </c:pt>
                <c:pt idx="324">
                  <c:v>0.32500000000000001</c:v>
                </c:pt>
                <c:pt idx="325">
                  <c:v>0.32600000000000001</c:v>
                </c:pt>
                <c:pt idx="326">
                  <c:v>0.32700000000000001</c:v>
                </c:pt>
                <c:pt idx="327">
                  <c:v>0.32800000000000001</c:v>
                </c:pt>
                <c:pt idx="328">
                  <c:v>0.32900000000000001</c:v>
                </c:pt>
                <c:pt idx="329">
                  <c:v>0.33</c:v>
                </c:pt>
                <c:pt idx="330">
                  <c:v>0.33100000000000002</c:v>
                </c:pt>
                <c:pt idx="331">
                  <c:v>0.33200000000000002</c:v>
                </c:pt>
                <c:pt idx="332">
                  <c:v>0.33300000000000002</c:v>
                </c:pt>
                <c:pt idx="333">
                  <c:v>0.33400000000000002</c:v>
                </c:pt>
                <c:pt idx="334">
                  <c:v>0.33500000000000002</c:v>
                </c:pt>
                <c:pt idx="335">
                  <c:v>0.33600000000000002</c:v>
                </c:pt>
                <c:pt idx="336">
                  <c:v>0.33700000000000002</c:v>
                </c:pt>
                <c:pt idx="337">
                  <c:v>0.33800000000000002</c:v>
                </c:pt>
                <c:pt idx="338">
                  <c:v>0.33900000000000002</c:v>
                </c:pt>
                <c:pt idx="339">
                  <c:v>0.34</c:v>
                </c:pt>
                <c:pt idx="340">
                  <c:v>0.34100000000000003</c:v>
                </c:pt>
                <c:pt idx="341">
                  <c:v>0.34200000000000003</c:v>
                </c:pt>
                <c:pt idx="342">
                  <c:v>0.34300000000000003</c:v>
                </c:pt>
                <c:pt idx="343">
                  <c:v>0.34399999999999997</c:v>
                </c:pt>
                <c:pt idx="344">
                  <c:v>0.34499999999999997</c:v>
                </c:pt>
                <c:pt idx="345">
                  <c:v>0.34599999999999997</c:v>
                </c:pt>
                <c:pt idx="346">
                  <c:v>0.34699999999999998</c:v>
                </c:pt>
                <c:pt idx="347">
                  <c:v>0.34799999999999998</c:v>
                </c:pt>
                <c:pt idx="348">
                  <c:v>0.34899999999999998</c:v>
                </c:pt>
                <c:pt idx="349">
                  <c:v>0.35</c:v>
                </c:pt>
                <c:pt idx="350">
                  <c:v>0.35099999999999998</c:v>
                </c:pt>
                <c:pt idx="351">
                  <c:v>0.35199999999999998</c:v>
                </c:pt>
                <c:pt idx="352">
                  <c:v>0.35299999999999998</c:v>
                </c:pt>
                <c:pt idx="353">
                  <c:v>0.35399999999999998</c:v>
                </c:pt>
                <c:pt idx="354">
                  <c:v>0.35499999999999998</c:v>
                </c:pt>
                <c:pt idx="355">
                  <c:v>0.35599999999999998</c:v>
                </c:pt>
                <c:pt idx="356">
                  <c:v>0.35699999999999998</c:v>
                </c:pt>
                <c:pt idx="357">
                  <c:v>0.35799999999999998</c:v>
                </c:pt>
                <c:pt idx="358">
                  <c:v>0.35899999999999999</c:v>
                </c:pt>
                <c:pt idx="359">
                  <c:v>0.36</c:v>
                </c:pt>
                <c:pt idx="360">
                  <c:v>0.36099999999999999</c:v>
                </c:pt>
                <c:pt idx="361">
                  <c:v>0.36199999999999999</c:v>
                </c:pt>
                <c:pt idx="362">
                  <c:v>0.36299999999999999</c:v>
                </c:pt>
                <c:pt idx="363">
                  <c:v>0.36399999999999999</c:v>
                </c:pt>
                <c:pt idx="364">
                  <c:v>0.36499999999999999</c:v>
                </c:pt>
                <c:pt idx="365">
                  <c:v>0.36599999999999999</c:v>
                </c:pt>
                <c:pt idx="366">
                  <c:v>0.36699999999999999</c:v>
                </c:pt>
                <c:pt idx="367">
                  <c:v>0.36799999999999999</c:v>
                </c:pt>
                <c:pt idx="368">
                  <c:v>0.36899999999999999</c:v>
                </c:pt>
                <c:pt idx="369">
                  <c:v>0.37</c:v>
                </c:pt>
                <c:pt idx="370">
                  <c:v>0.371</c:v>
                </c:pt>
                <c:pt idx="371">
                  <c:v>0.372</c:v>
                </c:pt>
                <c:pt idx="372">
                  <c:v>0.373</c:v>
                </c:pt>
                <c:pt idx="373">
                  <c:v>0.374</c:v>
                </c:pt>
                <c:pt idx="374">
                  <c:v>0.375</c:v>
                </c:pt>
                <c:pt idx="375">
                  <c:v>0.376</c:v>
                </c:pt>
                <c:pt idx="376">
                  <c:v>0.377</c:v>
                </c:pt>
                <c:pt idx="377">
                  <c:v>0.378</c:v>
                </c:pt>
                <c:pt idx="378">
                  <c:v>0.379</c:v>
                </c:pt>
                <c:pt idx="379">
                  <c:v>0.38</c:v>
                </c:pt>
                <c:pt idx="380">
                  <c:v>0.38100000000000001</c:v>
                </c:pt>
                <c:pt idx="381">
                  <c:v>0.38200000000000001</c:v>
                </c:pt>
                <c:pt idx="382">
                  <c:v>0.38300000000000001</c:v>
                </c:pt>
                <c:pt idx="383">
                  <c:v>0.38400000000000001</c:v>
                </c:pt>
                <c:pt idx="384">
                  <c:v>0.38500000000000001</c:v>
                </c:pt>
                <c:pt idx="385">
                  <c:v>0.38600000000000001</c:v>
                </c:pt>
                <c:pt idx="386">
                  <c:v>0.38700000000000001</c:v>
                </c:pt>
                <c:pt idx="387">
                  <c:v>0.38800000000000001</c:v>
                </c:pt>
                <c:pt idx="388">
                  <c:v>0.38900000000000001</c:v>
                </c:pt>
                <c:pt idx="389">
                  <c:v>0.39</c:v>
                </c:pt>
                <c:pt idx="390">
                  <c:v>0.39100000000000001</c:v>
                </c:pt>
                <c:pt idx="391">
                  <c:v>0.39200000000000002</c:v>
                </c:pt>
                <c:pt idx="392">
                  <c:v>0.39300000000000002</c:v>
                </c:pt>
                <c:pt idx="393">
                  <c:v>0.39400000000000002</c:v>
                </c:pt>
                <c:pt idx="394">
                  <c:v>0.39500000000000002</c:v>
                </c:pt>
                <c:pt idx="395">
                  <c:v>0.39600000000000002</c:v>
                </c:pt>
                <c:pt idx="396">
                  <c:v>0.39700000000000002</c:v>
                </c:pt>
                <c:pt idx="397">
                  <c:v>0.39800000000000002</c:v>
                </c:pt>
                <c:pt idx="398">
                  <c:v>0.39900000000000002</c:v>
                </c:pt>
                <c:pt idx="399">
                  <c:v>0.4</c:v>
                </c:pt>
                <c:pt idx="400">
                  <c:v>0.40100000000000002</c:v>
                </c:pt>
                <c:pt idx="401">
                  <c:v>0.40200000000000002</c:v>
                </c:pt>
                <c:pt idx="402">
                  <c:v>0.40300000000000002</c:v>
                </c:pt>
                <c:pt idx="403">
                  <c:v>0.40400000000000003</c:v>
                </c:pt>
                <c:pt idx="404">
                  <c:v>0.40500000000000003</c:v>
                </c:pt>
                <c:pt idx="405">
                  <c:v>0.40600000000000003</c:v>
                </c:pt>
                <c:pt idx="406">
                  <c:v>0.40699999999999997</c:v>
                </c:pt>
                <c:pt idx="407">
                  <c:v>0.40799999999999997</c:v>
                </c:pt>
                <c:pt idx="408">
                  <c:v>0.40899999999999997</c:v>
                </c:pt>
                <c:pt idx="409">
                  <c:v>0.41</c:v>
                </c:pt>
                <c:pt idx="410">
                  <c:v>0.41099999999999998</c:v>
                </c:pt>
                <c:pt idx="411">
                  <c:v>0.41199999999999998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0.41499999999999998</c:v>
                </c:pt>
                <c:pt idx="415">
                  <c:v>0.41599999999999998</c:v>
                </c:pt>
                <c:pt idx="416">
                  <c:v>0.41699999999999998</c:v>
                </c:pt>
                <c:pt idx="417">
                  <c:v>0.41799999999999998</c:v>
                </c:pt>
                <c:pt idx="418">
                  <c:v>0.41899999999999998</c:v>
                </c:pt>
                <c:pt idx="419">
                  <c:v>0.42</c:v>
                </c:pt>
                <c:pt idx="420">
                  <c:v>0.42099999999999999</c:v>
                </c:pt>
                <c:pt idx="421">
                  <c:v>0.42199999999999999</c:v>
                </c:pt>
                <c:pt idx="422">
                  <c:v>0.42299999999999999</c:v>
                </c:pt>
                <c:pt idx="423">
                  <c:v>0.42399999999999999</c:v>
                </c:pt>
                <c:pt idx="424">
                  <c:v>0.42499999999999999</c:v>
                </c:pt>
                <c:pt idx="425">
                  <c:v>0.42599999999999999</c:v>
                </c:pt>
                <c:pt idx="426">
                  <c:v>0.42699999999999999</c:v>
                </c:pt>
                <c:pt idx="427">
                  <c:v>0.42799999999999999</c:v>
                </c:pt>
                <c:pt idx="428">
                  <c:v>0.42899999999999999</c:v>
                </c:pt>
                <c:pt idx="429">
                  <c:v>0.43</c:v>
                </c:pt>
                <c:pt idx="430">
                  <c:v>0.43099999999999999</c:v>
                </c:pt>
                <c:pt idx="431">
                  <c:v>0.432</c:v>
                </c:pt>
                <c:pt idx="432">
                  <c:v>0.433</c:v>
                </c:pt>
                <c:pt idx="433">
                  <c:v>0.434</c:v>
                </c:pt>
                <c:pt idx="434">
                  <c:v>0.435</c:v>
                </c:pt>
                <c:pt idx="435">
                  <c:v>0.436</c:v>
                </c:pt>
                <c:pt idx="436">
                  <c:v>0.437</c:v>
                </c:pt>
                <c:pt idx="437">
                  <c:v>0.438</c:v>
                </c:pt>
                <c:pt idx="438">
                  <c:v>0.439</c:v>
                </c:pt>
                <c:pt idx="439">
                  <c:v>0.44</c:v>
                </c:pt>
                <c:pt idx="440">
                  <c:v>0.441</c:v>
                </c:pt>
                <c:pt idx="441">
                  <c:v>0.442</c:v>
                </c:pt>
                <c:pt idx="442">
                  <c:v>0.443</c:v>
                </c:pt>
                <c:pt idx="443">
                  <c:v>0.44400000000000001</c:v>
                </c:pt>
                <c:pt idx="444">
                  <c:v>0.44500000000000001</c:v>
                </c:pt>
                <c:pt idx="445">
                  <c:v>0.44600000000000001</c:v>
                </c:pt>
                <c:pt idx="446">
                  <c:v>0.44700000000000001</c:v>
                </c:pt>
                <c:pt idx="447">
                  <c:v>0.44800000000000001</c:v>
                </c:pt>
                <c:pt idx="448">
                  <c:v>0.44900000000000001</c:v>
                </c:pt>
                <c:pt idx="449">
                  <c:v>0.45</c:v>
                </c:pt>
                <c:pt idx="450">
                  <c:v>0.45100000000000001</c:v>
                </c:pt>
                <c:pt idx="451">
                  <c:v>0.45200000000000001</c:v>
                </c:pt>
                <c:pt idx="452">
                  <c:v>0.45300000000000001</c:v>
                </c:pt>
                <c:pt idx="453">
                  <c:v>0.45400000000000001</c:v>
                </c:pt>
                <c:pt idx="454">
                  <c:v>0.45500000000000002</c:v>
                </c:pt>
                <c:pt idx="455">
                  <c:v>0.45600000000000002</c:v>
                </c:pt>
                <c:pt idx="456">
                  <c:v>0.45700000000000002</c:v>
                </c:pt>
                <c:pt idx="457">
                  <c:v>0.45800000000000002</c:v>
                </c:pt>
                <c:pt idx="458">
                  <c:v>0.45900000000000002</c:v>
                </c:pt>
                <c:pt idx="459">
                  <c:v>0.46</c:v>
                </c:pt>
                <c:pt idx="460">
                  <c:v>0.46100000000000002</c:v>
                </c:pt>
                <c:pt idx="461">
                  <c:v>0.46200000000000002</c:v>
                </c:pt>
                <c:pt idx="462">
                  <c:v>0.46300000000000002</c:v>
                </c:pt>
                <c:pt idx="463">
                  <c:v>0.46400000000000002</c:v>
                </c:pt>
                <c:pt idx="464">
                  <c:v>0.46500000000000002</c:v>
                </c:pt>
                <c:pt idx="465">
                  <c:v>0.46600000000000003</c:v>
                </c:pt>
                <c:pt idx="466">
                  <c:v>0.46700000000000003</c:v>
                </c:pt>
                <c:pt idx="467">
                  <c:v>0.46800000000000003</c:v>
                </c:pt>
                <c:pt idx="468">
                  <c:v>0.46899999999999997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0.47199999999999998</c:v>
                </c:pt>
                <c:pt idx="472">
                  <c:v>0.47299999999999998</c:v>
                </c:pt>
                <c:pt idx="473">
                  <c:v>0.47399999999999998</c:v>
                </c:pt>
                <c:pt idx="474">
                  <c:v>0.47499999999999998</c:v>
                </c:pt>
                <c:pt idx="475">
                  <c:v>0.47599999999999998</c:v>
                </c:pt>
                <c:pt idx="476">
                  <c:v>0.47699999999999998</c:v>
                </c:pt>
                <c:pt idx="477">
                  <c:v>0.47799999999999998</c:v>
                </c:pt>
                <c:pt idx="478">
                  <c:v>0.47899999999999998</c:v>
                </c:pt>
                <c:pt idx="479">
                  <c:v>0.48</c:v>
                </c:pt>
                <c:pt idx="480">
                  <c:v>0.48099999999999998</c:v>
                </c:pt>
                <c:pt idx="481">
                  <c:v>0.48199999999999998</c:v>
                </c:pt>
                <c:pt idx="482">
                  <c:v>0.48299999999999998</c:v>
                </c:pt>
                <c:pt idx="483">
                  <c:v>0.48399999999999999</c:v>
                </c:pt>
                <c:pt idx="484">
                  <c:v>0.48499999999999999</c:v>
                </c:pt>
                <c:pt idx="485">
                  <c:v>0.48599999999999999</c:v>
                </c:pt>
                <c:pt idx="486">
                  <c:v>0.48699999999999999</c:v>
                </c:pt>
                <c:pt idx="487">
                  <c:v>0.48799999999999999</c:v>
                </c:pt>
                <c:pt idx="488">
                  <c:v>0.48899999999999999</c:v>
                </c:pt>
                <c:pt idx="489">
                  <c:v>0.49</c:v>
                </c:pt>
                <c:pt idx="490">
                  <c:v>0.49099999999999999</c:v>
                </c:pt>
                <c:pt idx="491">
                  <c:v>0.49199999999999999</c:v>
                </c:pt>
                <c:pt idx="492">
                  <c:v>0.49299999999999999</c:v>
                </c:pt>
                <c:pt idx="493">
                  <c:v>0.49399999999999999</c:v>
                </c:pt>
                <c:pt idx="494">
                  <c:v>0.495</c:v>
                </c:pt>
                <c:pt idx="495">
                  <c:v>0.496</c:v>
                </c:pt>
                <c:pt idx="496">
                  <c:v>0.497</c:v>
                </c:pt>
                <c:pt idx="497">
                  <c:v>0.498</c:v>
                </c:pt>
                <c:pt idx="498">
                  <c:v>0.499</c:v>
                </c:pt>
                <c:pt idx="499">
                  <c:v>0.5</c:v>
                </c:pt>
                <c:pt idx="500">
                  <c:v>0.501</c:v>
                </c:pt>
                <c:pt idx="501">
                  <c:v>0.502</c:v>
                </c:pt>
                <c:pt idx="502">
                  <c:v>0.503</c:v>
                </c:pt>
                <c:pt idx="503">
                  <c:v>0.504</c:v>
                </c:pt>
                <c:pt idx="504">
                  <c:v>0.505</c:v>
                </c:pt>
                <c:pt idx="505">
                  <c:v>0.50600000000000001</c:v>
                </c:pt>
                <c:pt idx="506">
                  <c:v>0.50700000000000001</c:v>
                </c:pt>
                <c:pt idx="507">
                  <c:v>0.50800000000000001</c:v>
                </c:pt>
                <c:pt idx="508">
                  <c:v>0.50900000000000001</c:v>
                </c:pt>
                <c:pt idx="509">
                  <c:v>0.51</c:v>
                </c:pt>
                <c:pt idx="510">
                  <c:v>0.51100000000000001</c:v>
                </c:pt>
                <c:pt idx="511">
                  <c:v>0.51200000000000001</c:v>
                </c:pt>
                <c:pt idx="512">
                  <c:v>0.51300000000000001</c:v>
                </c:pt>
                <c:pt idx="513">
                  <c:v>0.51400000000000001</c:v>
                </c:pt>
                <c:pt idx="514">
                  <c:v>0.51500000000000001</c:v>
                </c:pt>
                <c:pt idx="515">
                  <c:v>0.51600000000000001</c:v>
                </c:pt>
                <c:pt idx="516">
                  <c:v>0.51700000000000002</c:v>
                </c:pt>
                <c:pt idx="517">
                  <c:v>0.51800000000000002</c:v>
                </c:pt>
                <c:pt idx="518">
                  <c:v>0.51900000000000002</c:v>
                </c:pt>
                <c:pt idx="519">
                  <c:v>0.52</c:v>
                </c:pt>
                <c:pt idx="520">
                  <c:v>0.52100000000000002</c:v>
                </c:pt>
                <c:pt idx="521">
                  <c:v>0.52200000000000002</c:v>
                </c:pt>
                <c:pt idx="522">
                  <c:v>0.52300000000000002</c:v>
                </c:pt>
                <c:pt idx="523">
                  <c:v>0.52400000000000002</c:v>
                </c:pt>
                <c:pt idx="524">
                  <c:v>0.52500000000000002</c:v>
                </c:pt>
                <c:pt idx="525">
                  <c:v>0.52600000000000002</c:v>
                </c:pt>
                <c:pt idx="526">
                  <c:v>0.52700000000000002</c:v>
                </c:pt>
                <c:pt idx="527">
                  <c:v>0.52800000000000002</c:v>
                </c:pt>
                <c:pt idx="528">
                  <c:v>0.52900000000000003</c:v>
                </c:pt>
                <c:pt idx="529">
                  <c:v>0.53</c:v>
                </c:pt>
                <c:pt idx="530">
                  <c:v>0.53100000000000003</c:v>
                </c:pt>
                <c:pt idx="531">
                  <c:v>0.53200000000000003</c:v>
                </c:pt>
                <c:pt idx="532">
                  <c:v>0.53300000000000003</c:v>
                </c:pt>
                <c:pt idx="533">
                  <c:v>0.53400000000000003</c:v>
                </c:pt>
                <c:pt idx="534">
                  <c:v>0.53500000000000003</c:v>
                </c:pt>
                <c:pt idx="535">
                  <c:v>0.53600000000000003</c:v>
                </c:pt>
                <c:pt idx="536">
                  <c:v>0.53700000000000003</c:v>
                </c:pt>
                <c:pt idx="537">
                  <c:v>0.53800000000000003</c:v>
                </c:pt>
                <c:pt idx="538">
                  <c:v>0.53900000000000003</c:v>
                </c:pt>
                <c:pt idx="539">
                  <c:v>0.54</c:v>
                </c:pt>
                <c:pt idx="540">
                  <c:v>0.54100000000000004</c:v>
                </c:pt>
                <c:pt idx="541">
                  <c:v>0.54200000000000004</c:v>
                </c:pt>
                <c:pt idx="542">
                  <c:v>0.54300000000000004</c:v>
                </c:pt>
                <c:pt idx="543">
                  <c:v>0.54400000000000004</c:v>
                </c:pt>
                <c:pt idx="544">
                  <c:v>0.54500000000000004</c:v>
                </c:pt>
                <c:pt idx="545">
                  <c:v>0.54600000000000004</c:v>
                </c:pt>
                <c:pt idx="546">
                  <c:v>0.54700000000000004</c:v>
                </c:pt>
                <c:pt idx="547">
                  <c:v>0.54800000000000004</c:v>
                </c:pt>
                <c:pt idx="548">
                  <c:v>0.54900000000000004</c:v>
                </c:pt>
                <c:pt idx="549">
                  <c:v>0.55000000000000004</c:v>
                </c:pt>
                <c:pt idx="550">
                  <c:v>0.55100000000000005</c:v>
                </c:pt>
                <c:pt idx="551">
                  <c:v>0.55200000000000005</c:v>
                </c:pt>
                <c:pt idx="552">
                  <c:v>0.55300000000000005</c:v>
                </c:pt>
                <c:pt idx="553">
                  <c:v>0.55400000000000005</c:v>
                </c:pt>
                <c:pt idx="554">
                  <c:v>0.55500000000000005</c:v>
                </c:pt>
                <c:pt idx="555">
                  <c:v>0.55600000000000005</c:v>
                </c:pt>
                <c:pt idx="556">
                  <c:v>0.55700000000000005</c:v>
                </c:pt>
                <c:pt idx="557">
                  <c:v>0.55800000000000005</c:v>
                </c:pt>
                <c:pt idx="558">
                  <c:v>0.55900000000000005</c:v>
                </c:pt>
                <c:pt idx="559">
                  <c:v>0.56000000000000005</c:v>
                </c:pt>
                <c:pt idx="560">
                  <c:v>0.56100000000000005</c:v>
                </c:pt>
                <c:pt idx="561">
                  <c:v>0.56200000000000006</c:v>
                </c:pt>
                <c:pt idx="562">
                  <c:v>0.56299999999999994</c:v>
                </c:pt>
                <c:pt idx="563">
                  <c:v>0.56399999999999995</c:v>
                </c:pt>
                <c:pt idx="564">
                  <c:v>0.56499999999999995</c:v>
                </c:pt>
                <c:pt idx="565">
                  <c:v>0.56599999999999995</c:v>
                </c:pt>
                <c:pt idx="566">
                  <c:v>0.56699999999999995</c:v>
                </c:pt>
                <c:pt idx="567">
                  <c:v>0.56799999999999995</c:v>
                </c:pt>
                <c:pt idx="568">
                  <c:v>0.56899999999999995</c:v>
                </c:pt>
                <c:pt idx="569">
                  <c:v>0.56999999999999995</c:v>
                </c:pt>
                <c:pt idx="570">
                  <c:v>0.57099999999999995</c:v>
                </c:pt>
                <c:pt idx="571">
                  <c:v>0.57199999999999995</c:v>
                </c:pt>
                <c:pt idx="572">
                  <c:v>0.57299999999999995</c:v>
                </c:pt>
                <c:pt idx="573">
                  <c:v>0.57399999999999995</c:v>
                </c:pt>
                <c:pt idx="574">
                  <c:v>0.57499999999999996</c:v>
                </c:pt>
                <c:pt idx="575">
                  <c:v>0.57599999999999996</c:v>
                </c:pt>
                <c:pt idx="576">
                  <c:v>0.57699999999999996</c:v>
                </c:pt>
                <c:pt idx="577">
                  <c:v>0.57799999999999996</c:v>
                </c:pt>
                <c:pt idx="578">
                  <c:v>0.57899999999999996</c:v>
                </c:pt>
                <c:pt idx="579">
                  <c:v>0.57999999999999996</c:v>
                </c:pt>
                <c:pt idx="580">
                  <c:v>0.58099999999999996</c:v>
                </c:pt>
                <c:pt idx="581">
                  <c:v>0.58199999999999996</c:v>
                </c:pt>
                <c:pt idx="582">
                  <c:v>0.58299999999999996</c:v>
                </c:pt>
                <c:pt idx="583">
                  <c:v>0.58399999999999996</c:v>
                </c:pt>
                <c:pt idx="584">
                  <c:v>0.58499999999999996</c:v>
                </c:pt>
                <c:pt idx="585">
                  <c:v>0.58599999999999997</c:v>
                </c:pt>
                <c:pt idx="586">
                  <c:v>0.58699999999999997</c:v>
                </c:pt>
                <c:pt idx="587">
                  <c:v>0.58799999999999997</c:v>
                </c:pt>
                <c:pt idx="588">
                  <c:v>0.58899999999999997</c:v>
                </c:pt>
                <c:pt idx="589">
                  <c:v>0.59</c:v>
                </c:pt>
                <c:pt idx="590">
                  <c:v>0.59099999999999997</c:v>
                </c:pt>
                <c:pt idx="591">
                  <c:v>0.59199999999999997</c:v>
                </c:pt>
                <c:pt idx="592">
                  <c:v>0.59299999999999997</c:v>
                </c:pt>
                <c:pt idx="593">
                  <c:v>0.59399999999999997</c:v>
                </c:pt>
                <c:pt idx="594">
                  <c:v>0.59499999999999997</c:v>
                </c:pt>
                <c:pt idx="595">
                  <c:v>0.59599999999999997</c:v>
                </c:pt>
                <c:pt idx="596">
                  <c:v>0.59699999999999998</c:v>
                </c:pt>
                <c:pt idx="597">
                  <c:v>0.59799999999999998</c:v>
                </c:pt>
                <c:pt idx="598">
                  <c:v>0.59899999999999998</c:v>
                </c:pt>
                <c:pt idx="599">
                  <c:v>0.6</c:v>
                </c:pt>
                <c:pt idx="600">
                  <c:v>0.60099999999999998</c:v>
                </c:pt>
                <c:pt idx="601">
                  <c:v>0.60199999999999998</c:v>
                </c:pt>
                <c:pt idx="602">
                  <c:v>0.60299999999999998</c:v>
                </c:pt>
                <c:pt idx="603">
                  <c:v>0.60399999999999998</c:v>
                </c:pt>
                <c:pt idx="604">
                  <c:v>0.60499999999999998</c:v>
                </c:pt>
                <c:pt idx="605">
                  <c:v>0.60599999999999998</c:v>
                </c:pt>
                <c:pt idx="606">
                  <c:v>0.60699999999999998</c:v>
                </c:pt>
                <c:pt idx="607">
                  <c:v>0.60799999999999998</c:v>
                </c:pt>
                <c:pt idx="608">
                  <c:v>0.60899999999999999</c:v>
                </c:pt>
                <c:pt idx="609">
                  <c:v>0.61</c:v>
                </c:pt>
                <c:pt idx="610">
                  <c:v>0.61099999999999999</c:v>
                </c:pt>
                <c:pt idx="611">
                  <c:v>0.61199999999999999</c:v>
                </c:pt>
                <c:pt idx="612">
                  <c:v>0.61299999999999999</c:v>
                </c:pt>
                <c:pt idx="613">
                  <c:v>0.61399999999999999</c:v>
                </c:pt>
                <c:pt idx="614">
                  <c:v>0.61499999999999999</c:v>
                </c:pt>
                <c:pt idx="615">
                  <c:v>0.61599999999999999</c:v>
                </c:pt>
                <c:pt idx="616">
                  <c:v>0.61699999999999999</c:v>
                </c:pt>
                <c:pt idx="617">
                  <c:v>0.61799999999999999</c:v>
                </c:pt>
                <c:pt idx="618">
                  <c:v>0.61899999999999999</c:v>
                </c:pt>
                <c:pt idx="619">
                  <c:v>0.62</c:v>
                </c:pt>
                <c:pt idx="620">
                  <c:v>0.621</c:v>
                </c:pt>
                <c:pt idx="621">
                  <c:v>0.622</c:v>
                </c:pt>
                <c:pt idx="622">
                  <c:v>0.623</c:v>
                </c:pt>
                <c:pt idx="623">
                  <c:v>0.624</c:v>
                </c:pt>
                <c:pt idx="624">
                  <c:v>0.625</c:v>
                </c:pt>
                <c:pt idx="625">
                  <c:v>0.626</c:v>
                </c:pt>
                <c:pt idx="626">
                  <c:v>0.627</c:v>
                </c:pt>
                <c:pt idx="627">
                  <c:v>0.628</c:v>
                </c:pt>
                <c:pt idx="628">
                  <c:v>0.629</c:v>
                </c:pt>
                <c:pt idx="629">
                  <c:v>0.63</c:v>
                </c:pt>
                <c:pt idx="630">
                  <c:v>0.63100000000000001</c:v>
                </c:pt>
                <c:pt idx="631">
                  <c:v>0.63200000000000001</c:v>
                </c:pt>
                <c:pt idx="632">
                  <c:v>0.63300000000000001</c:v>
                </c:pt>
                <c:pt idx="633">
                  <c:v>0.63400000000000001</c:v>
                </c:pt>
                <c:pt idx="634">
                  <c:v>0.63500000000000001</c:v>
                </c:pt>
                <c:pt idx="635">
                  <c:v>0.63600000000000001</c:v>
                </c:pt>
                <c:pt idx="636">
                  <c:v>0.63700000000000001</c:v>
                </c:pt>
                <c:pt idx="637">
                  <c:v>0.63800000000000001</c:v>
                </c:pt>
                <c:pt idx="638">
                  <c:v>0.63900000000000001</c:v>
                </c:pt>
                <c:pt idx="639">
                  <c:v>0.64</c:v>
                </c:pt>
                <c:pt idx="640">
                  <c:v>0.64100000000000001</c:v>
                </c:pt>
                <c:pt idx="641">
                  <c:v>0.64200000000000002</c:v>
                </c:pt>
                <c:pt idx="642">
                  <c:v>0.64300000000000002</c:v>
                </c:pt>
                <c:pt idx="643">
                  <c:v>0.64400000000000002</c:v>
                </c:pt>
                <c:pt idx="644">
                  <c:v>0.64500000000000002</c:v>
                </c:pt>
                <c:pt idx="645">
                  <c:v>0.64600000000000002</c:v>
                </c:pt>
                <c:pt idx="646">
                  <c:v>0.64700000000000002</c:v>
                </c:pt>
                <c:pt idx="647">
                  <c:v>0.64800000000000002</c:v>
                </c:pt>
                <c:pt idx="648">
                  <c:v>0.64900000000000002</c:v>
                </c:pt>
                <c:pt idx="649">
                  <c:v>0.65</c:v>
                </c:pt>
                <c:pt idx="650">
                  <c:v>0.65100000000000002</c:v>
                </c:pt>
                <c:pt idx="651">
                  <c:v>0.65200000000000002</c:v>
                </c:pt>
                <c:pt idx="652">
                  <c:v>0.65300000000000002</c:v>
                </c:pt>
                <c:pt idx="653">
                  <c:v>0.65400000000000003</c:v>
                </c:pt>
                <c:pt idx="654">
                  <c:v>0.65500000000000003</c:v>
                </c:pt>
                <c:pt idx="655">
                  <c:v>0.65600000000000003</c:v>
                </c:pt>
                <c:pt idx="656">
                  <c:v>0.65700000000000003</c:v>
                </c:pt>
                <c:pt idx="657">
                  <c:v>0.65800000000000003</c:v>
                </c:pt>
                <c:pt idx="658">
                  <c:v>0.65900000000000003</c:v>
                </c:pt>
                <c:pt idx="659">
                  <c:v>0.66</c:v>
                </c:pt>
                <c:pt idx="660">
                  <c:v>0.66100000000000003</c:v>
                </c:pt>
                <c:pt idx="661">
                  <c:v>0.66200000000000003</c:v>
                </c:pt>
                <c:pt idx="662">
                  <c:v>0.66300000000000003</c:v>
                </c:pt>
                <c:pt idx="663">
                  <c:v>0.66400000000000003</c:v>
                </c:pt>
                <c:pt idx="664">
                  <c:v>0.66500000000000004</c:v>
                </c:pt>
                <c:pt idx="665">
                  <c:v>0.66600000000000004</c:v>
                </c:pt>
                <c:pt idx="666">
                  <c:v>0.66700000000000004</c:v>
                </c:pt>
                <c:pt idx="667">
                  <c:v>0.66800000000000004</c:v>
                </c:pt>
                <c:pt idx="668">
                  <c:v>0.66900000000000004</c:v>
                </c:pt>
                <c:pt idx="669">
                  <c:v>0.67</c:v>
                </c:pt>
                <c:pt idx="670">
                  <c:v>0.67100000000000004</c:v>
                </c:pt>
                <c:pt idx="671">
                  <c:v>0.67200000000000004</c:v>
                </c:pt>
                <c:pt idx="672">
                  <c:v>0.67300000000000004</c:v>
                </c:pt>
                <c:pt idx="673">
                  <c:v>0.67400000000000004</c:v>
                </c:pt>
                <c:pt idx="674">
                  <c:v>0.67500000000000004</c:v>
                </c:pt>
                <c:pt idx="675">
                  <c:v>0.67600000000000005</c:v>
                </c:pt>
                <c:pt idx="676">
                  <c:v>0.67700000000000005</c:v>
                </c:pt>
                <c:pt idx="677">
                  <c:v>0.67800000000000005</c:v>
                </c:pt>
                <c:pt idx="678">
                  <c:v>0.67900000000000005</c:v>
                </c:pt>
                <c:pt idx="679">
                  <c:v>0.68</c:v>
                </c:pt>
                <c:pt idx="680">
                  <c:v>0.68100000000000005</c:v>
                </c:pt>
                <c:pt idx="681">
                  <c:v>0.68200000000000005</c:v>
                </c:pt>
                <c:pt idx="682">
                  <c:v>0.68300000000000005</c:v>
                </c:pt>
                <c:pt idx="683">
                  <c:v>0.68400000000000005</c:v>
                </c:pt>
                <c:pt idx="684">
                  <c:v>0.68500000000000005</c:v>
                </c:pt>
                <c:pt idx="685">
                  <c:v>0.68600000000000005</c:v>
                </c:pt>
                <c:pt idx="686">
                  <c:v>0.68700000000000006</c:v>
                </c:pt>
                <c:pt idx="687">
                  <c:v>0.68799999999999994</c:v>
                </c:pt>
                <c:pt idx="688">
                  <c:v>0.68899999999999995</c:v>
                </c:pt>
                <c:pt idx="689">
                  <c:v>0.69</c:v>
                </c:pt>
                <c:pt idx="690">
                  <c:v>0.69099999999999995</c:v>
                </c:pt>
                <c:pt idx="691">
                  <c:v>0.69199999999999995</c:v>
                </c:pt>
                <c:pt idx="692">
                  <c:v>0.69299999999999995</c:v>
                </c:pt>
                <c:pt idx="693">
                  <c:v>0.69399999999999995</c:v>
                </c:pt>
                <c:pt idx="694">
                  <c:v>0.69499999999999995</c:v>
                </c:pt>
                <c:pt idx="695">
                  <c:v>0.69599999999999995</c:v>
                </c:pt>
                <c:pt idx="696">
                  <c:v>0.69699999999999995</c:v>
                </c:pt>
                <c:pt idx="697">
                  <c:v>0.69799999999999995</c:v>
                </c:pt>
                <c:pt idx="698">
                  <c:v>0.69899999999999995</c:v>
                </c:pt>
                <c:pt idx="699">
                  <c:v>0.7</c:v>
                </c:pt>
                <c:pt idx="700">
                  <c:v>0.70099999999999996</c:v>
                </c:pt>
                <c:pt idx="701">
                  <c:v>0.70199999999999996</c:v>
                </c:pt>
                <c:pt idx="702">
                  <c:v>0.70299999999999996</c:v>
                </c:pt>
                <c:pt idx="703">
                  <c:v>0.70399999999999996</c:v>
                </c:pt>
                <c:pt idx="704">
                  <c:v>0.70499999999999996</c:v>
                </c:pt>
                <c:pt idx="705">
                  <c:v>0.70599999999999996</c:v>
                </c:pt>
                <c:pt idx="706">
                  <c:v>0.70699999999999996</c:v>
                </c:pt>
                <c:pt idx="707">
                  <c:v>0.70799999999999996</c:v>
                </c:pt>
                <c:pt idx="708">
                  <c:v>0.70899999999999996</c:v>
                </c:pt>
                <c:pt idx="709">
                  <c:v>0.71</c:v>
                </c:pt>
                <c:pt idx="710">
                  <c:v>0.71099999999999997</c:v>
                </c:pt>
                <c:pt idx="711">
                  <c:v>0.71199999999999997</c:v>
                </c:pt>
                <c:pt idx="712">
                  <c:v>0.71299999999999997</c:v>
                </c:pt>
                <c:pt idx="713">
                  <c:v>0.71399999999999997</c:v>
                </c:pt>
                <c:pt idx="714">
                  <c:v>0.71499999999999997</c:v>
                </c:pt>
                <c:pt idx="715">
                  <c:v>0.71599999999999997</c:v>
                </c:pt>
                <c:pt idx="716">
                  <c:v>0.71699999999999997</c:v>
                </c:pt>
                <c:pt idx="717">
                  <c:v>0.71799999999999997</c:v>
                </c:pt>
                <c:pt idx="718">
                  <c:v>0.71899999999999997</c:v>
                </c:pt>
                <c:pt idx="719">
                  <c:v>0.72</c:v>
                </c:pt>
                <c:pt idx="720">
                  <c:v>0.72099999999999997</c:v>
                </c:pt>
                <c:pt idx="721">
                  <c:v>0.72199999999999998</c:v>
                </c:pt>
                <c:pt idx="722">
                  <c:v>0.72299999999999998</c:v>
                </c:pt>
                <c:pt idx="723">
                  <c:v>0.72399999999999998</c:v>
                </c:pt>
                <c:pt idx="724">
                  <c:v>0.72499999999999998</c:v>
                </c:pt>
                <c:pt idx="725">
                  <c:v>0.72599999999999998</c:v>
                </c:pt>
                <c:pt idx="726">
                  <c:v>0.72699999999999998</c:v>
                </c:pt>
                <c:pt idx="727">
                  <c:v>0.72799999999999998</c:v>
                </c:pt>
                <c:pt idx="728">
                  <c:v>0.72899999999999998</c:v>
                </c:pt>
                <c:pt idx="729">
                  <c:v>0.73</c:v>
                </c:pt>
                <c:pt idx="730">
                  <c:v>0.73099999999999998</c:v>
                </c:pt>
                <c:pt idx="731">
                  <c:v>0.73199999999999998</c:v>
                </c:pt>
                <c:pt idx="732">
                  <c:v>0.73299999999999998</c:v>
                </c:pt>
                <c:pt idx="733">
                  <c:v>0.73399999999999999</c:v>
                </c:pt>
                <c:pt idx="734">
                  <c:v>0.73499999999999999</c:v>
                </c:pt>
                <c:pt idx="735">
                  <c:v>0.73599999999999999</c:v>
                </c:pt>
                <c:pt idx="736">
                  <c:v>0.73699999999999999</c:v>
                </c:pt>
                <c:pt idx="737">
                  <c:v>0.73799999999999999</c:v>
                </c:pt>
                <c:pt idx="738">
                  <c:v>0.73899999999999999</c:v>
                </c:pt>
                <c:pt idx="739">
                  <c:v>0.74</c:v>
                </c:pt>
                <c:pt idx="740">
                  <c:v>0.74099999999999999</c:v>
                </c:pt>
                <c:pt idx="741">
                  <c:v>0.74199999999999999</c:v>
                </c:pt>
                <c:pt idx="742">
                  <c:v>0.74299999999999999</c:v>
                </c:pt>
                <c:pt idx="743">
                  <c:v>0.74399999999999999</c:v>
                </c:pt>
                <c:pt idx="744">
                  <c:v>0.745</c:v>
                </c:pt>
                <c:pt idx="745">
                  <c:v>0.746</c:v>
                </c:pt>
                <c:pt idx="746">
                  <c:v>0.747</c:v>
                </c:pt>
                <c:pt idx="747">
                  <c:v>0.748</c:v>
                </c:pt>
                <c:pt idx="748">
                  <c:v>0.749</c:v>
                </c:pt>
                <c:pt idx="749">
                  <c:v>0.75</c:v>
                </c:pt>
                <c:pt idx="750">
                  <c:v>0.751</c:v>
                </c:pt>
                <c:pt idx="751">
                  <c:v>0.752</c:v>
                </c:pt>
                <c:pt idx="752">
                  <c:v>0.753</c:v>
                </c:pt>
                <c:pt idx="753">
                  <c:v>0.754</c:v>
                </c:pt>
                <c:pt idx="754">
                  <c:v>0.755</c:v>
                </c:pt>
                <c:pt idx="755">
                  <c:v>0.75600000000000001</c:v>
                </c:pt>
                <c:pt idx="756">
                  <c:v>0.75700000000000001</c:v>
                </c:pt>
                <c:pt idx="757">
                  <c:v>0.75800000000000001</c:v>
                </c:pt>
                <c:pt idx="758">
                  <c:v>0.75900000000000001</c:v>
                </c:pt>
                <c:pt idx="759">
                  <c:v>0.76</c:v>
                </c:pt>
                <c:pt idx="760">
                  <c:v>0.76100000000000001</c:v>
                </c:pt>
                <c:pt idx="761">
                  <c:v>0.76200000000000001</c:v>
                </c:pt>
                <c:pt idx="762">
                  <c:v>0.76300000000000001</c:v>
                </c:pt>
                <c:pt idx="763">
                  <c:v>0.76400000000000001</c:v>
                </c:pt>
                <c:pt idx="764">
                  <c:v>0.76500000000000001</c:v>
                </c:pt>
                <c:pt idx="765">
                  <c:v>0.76600000000000001</c:v>
                </c:pt>
                <c:pt idx="766">
                  <c:v>0.76700000000000002</c:v>
                </c:pt>
                <c:pt idx="767">
                  <c:v>0.76800000000000002</c:v>
                </c:pt>
                <c:pt idx="768">
                  <c:v>0.76900000000000002</c:v>
                </c:pt>
                <c:pt idx="769">
                  <c:v>0.77</c:v>
                </c:pt>
                <c:pt idx="770">
                  <c:v>0.77100000000000002</c:v>
                </c:pt>
                <c:pt idx="771">
                  <c:v>0.77200000000000002</c:v>
                </c:pt>
                <c:pt idx="772">
                  <c:v>0.77300000000000002</c:v>
                </c:pt>
                <c:pt idx="773">
                  <c:v>0.77400000000000002</c:v>
                </c:pt>
                <c:pt idx="774">
                  <c:v>0.77500000000000002</c:v>
                </c:pt>
                <c:pt idx="775">
                  <c:v>0.77600000000000002</c:v>
                </c:pt>
                <c:pt idx="776">
                  <c:v>0.77700000000000002</c:v>
                </c:pt>
                <c:pt idx="777">
                  <c:v>0.77800000000000002</c:v>
                </c:pt>
                <c:pt idx="778">
                  <c:v>0.77900000000000003</c:v>
                </c:pt>
                <c:pt idx="779">
                  <c:v>0.78</c:v>
                </c:pt>
                <c:pt idx="780">
                  <c:v>0.78100000000000003</c:v>
                </c:pt>
                <c:pt idx="781">
                  <c:v>0.78200000000000003</c:v>
                </c:pt>
                <c:pt idx="782">
                  <c:v>0.78300000000000003</c:v>
                </c:pt>
                <c:pt idx="783">
                  <c:v>0.78400000000000003</c:v>
                </c:pt>
                <c:pt idx="784">
                  <c:v>0.78500000000000003</c:v>
                </c:pt>
                <c:pt idx="785">
                  <c:v>0.78600000000000003</c:v>
                </c:pt>
                <c:pt idx="786">
                  <c:v>0.78700000000000003</c:v>
                </c:pt>
                <c:pt idx="787">
                  <c:v>0.78800000000000003</c:v>
                </c:pt>
                <c:pt idx="788">
                  <c:v>0.78900000000000003</c:v>
                </c:pt>
                <c:pt idx="789">
                  <c:v>0.79</c:v>
                </c:pt>
                <c:pt idx="790">
                  <c:v>0.79100000000000004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0.79400000000000004</c:v>
                </c:pt>
                <c:pt idx="794">
                  <c:v>0.79500000000000004</c:v>
                </c:pt>
                <c:pt idx="795">
                  <c:v>0.79600000000000004</c:v>
                </c:pt>
                <c:pt idx="796">
                  <c:v>0.79700000000000004</c:v>
                </c:pt>
                <c:pt idx="797">
                  <c:v>0.79800000000000004</c:v>
                </c:pt>
                <c:pt idx="798">
                  <c:v>0.79900000000000004</c:v>
                </c:pt>
                <c:pt idx="799">
                  <c:v>0.8</c:v>
                </c:pt>
                <c:pt idx="800">
                  <c:v>0.80100000000000005</c:v>
                </c:pt>
                <c:pt idx="801">
                  <c:v>0.80200000000000005</c:v>
                </c:pt>
                <c:pt idx="802">
                  <c:v>0.80300000000000005</c:v>
                </c:pt>
                <c:pt idx="803">
                  <c:v>0.80400000000000005</c:v>
                </c:pt>
                <c:pt idx="804">
                  <c:v>0.80500000000000005</c:v>
                </c:pt>
                <c:pt idx="805">
                  <c:v>0.80600000000000005</c:v>
                </c:pt>
                <c:pt idx="806">
                  <c:v>0.80700000000000005</c:v>
                </c:pt>
                <c:pt idx="807">
                  <c:v>0.80800000000000005</c:v>
                </c:pt>
                <c:pt idx="808">
                  <c:v>0.80900000000000005</c:v>
                </c:pt>
                <c:pt idx="809">
                  <c:v>0.81</c:v>
                </c:pt>
                <c:pt idx="810">
                  <c:v>0.81100000000000005</c:v>
                </c:pt>
                <c:pt idx="811">
                  <c:v>0.81200000000000006</c:v>
                </c:pt>
                <c:pt idx="812">
                  <c:v>0.81299999999999994</c:v>
                </c:pt>
                <c:pt idx="813">
                  <c:v>0.81399999999999995</c:v>
                </c:pt>
                <c:pt idx="814">
                  <c:v>0.81499999999999995</c:v>
                </c:pt>
                <c:pt idx="815">
                  <c:v>0.81599999999999995</c:v>
                </c:pt>
                <c:pt idx="816">
                  <c:v>0.81699999999999995</c:v>
                </c:pt>
                <c:pt idx="817">
                  <c:v>0.81799999999999995</c:v>
                </c:pt>
                <c:pt idx="818">
                  <c:v>0.81899999999999995</c:v>
                </c:pt>
                <c:pt idx="819">
                  <c:v>0.82</c:v>
                </c:pt>
                <c:pt idx="820">
                  <c:v>0.82099999999999995</c:v>
                </c:pt>
                <c:pt idx="821">
                  <c:v>0.82199999999999995</c:v>
                </c:pt>
                <c:pt idx="822">
                  <c:v>0.82299999999999995</c:v>
                </c:pt>
                <c:pt idx="823">
                  <c:v>0.82399999999999995</c:v>
                </c:pt>
                <c:pt idx="824">
                  <c:v>0.82499999999999996</c:v>
                </c:pt>
                <c:pt idx="825">
                  <c:v>0.82599999999999996</c:v>
                </c:pt>
                <c:pt idx="826">
                  <c:v>0.82699999999999996</c:v>
                </c:pt>
                <c:pt idx="827">
                  <c:v>0.82799999999999996</c:v>
                </c:pt>
                <c:pt idx="828">
                  <c:v>0.82899999999999996</c:v>
                </c:pt>
                <c:pt idx="829">
                  <c:v>0.83</c:v>
                </c:pt>
                <c:pt idx="830">
                  <c:v>0.83099999999999996</c:v>
                </c:pt>
                <c:pt idx="831">
                  <c:v>0.83199999999999996</c:v>
                </c:pt>
                <c:pt idx="832">
                  <c:v>0.83299999999999996</c:v>
                </c:pt>
                <c:pt idx="833">
                  <c:v>0.83399999999999996</c:v>
                </c:pt>
                <c:pt idx="834">
                  <c:v>0.83499999999999996</c:v>
                </c:pt>
                <c:pt idx="835">
                  <c:v>0.83599999999999997</c:v>
                </c:pt>
                <c:pt idx="836">
                  <c:v>0.83699999999999997</c:v>
                </c:pt>
                <c:pt idx="837">
                  <c:v>0.83799999999999997</c:v>
                </c:pt>
                <c:pt idx="838">
                  <c:v>0.83899999999999997</c:v>
                </c:pt>
                <c:pt idx="839">
                  <c:v>0.84</c:v>
                </c:pt>
                <c:pt idx="840">
                  <c:v>0.84099999999999997</c:v>
                </c:pt>
                <c:pt idx="841">
                  <c:v>0.84199999999999997</c:v>
                </c:pt>
                <c:pt idx="842">
                  <c:v>0.84299999999999997</c:v>
                </c:pt>
                <c:pt idx="843">
                  <c:v>0.84399999999999997</c:v>
                </c:pt>
                <c:pt idx="844">
                  <c:v>0.84499999999999997</c:v>
                </c:pt>
                <c:pt idx="845">
                  <c:v>0.84599999999999997</c:v>
                </c:pt>
                <c:pt idx="846">
                  <c:v>0.84699999999999998</c:v>
                </c:pt>
                <c:pt idx="847">
                  <c:v>0.84799999999999998</c:v>
                </c:pt>
                <c:pt idx="848">
                  <c:v>0.84899999999999998</c:v>
                </c:pt>
                <c:pt idx="849">
                  <c:v>0.85</c:v>
                </c:pt>
                <c:pt idx="850">
                  <c:v>0.85099999999999998</c:v>
                </c:pt>
                <c:pt idx="851">
                  <c:v>0.85199999999999998</c:v>
                </c:pt>
                <c:pt idx="852">
                  <c:v>0.85299999999999998</c:v>
                </c:pt>
                <c:pt idx="853">
                  <c:v>0.85399999999999998</c:v>
                </c:pt>
                <c:pt idx="854">
                  <c:v>0.85499999999999998</c:v>
                </c:pt>
                <c:pt idx="855">
                  <c:v>0.85599999999999998</c:v>
                </c:pt>
                <c:pt idx="856">
                  <c:v>0.85699999999999998</c:v>
                </c:pt>
                <c:pt idx="857">
                  <c:v>0.85799999999999998</c:v>
                </c:pt>
                <c:pt idx="858">
                  <c:v>0.85899999999999999</c:v>
                </c:pt>
                <c:pt idx="859">
                  <c:v>0.86</c:v>
                </c:pt>
                <c:pt idx="860">
                  <c:v>0.86099999999999999</c:v>
                </c:pt>
                <c:pt idx="861">
                  <c:v>0.86199999999999999</c:v>
                </c:pt>
                <c:pt idx="862">
                  <c:v>0.86299999999999999</c:v>
                </c:pt>
                <c:pt idx="863">
                  <c:v>0.86399999999999999</c:v>
                </c:pt>
                <c:pt idx="864">
                  <c:v>0.86499999999999999</c:v>
                </c:pt>
                <c:pt idx="865">
                  <c:v>0.86599999999999999</c:v>
                </c:pt>
                <c:pt idx="866">
                  <c:v>0.86699999999999999</c:v>
                </c:pt>
                <c:pt idx="867">
                  <c:v>0.86799999999999999</c:v>
                </c:pt>
                <c:pt idx="868">
                  <c:v>0.86899999999999999</c:v>
                </c:pt>
                <c:pt idx="869">
                  <c:v>0.87</c:v>
                </c:pt>
                <c:pt idx="870">
                  <c:v>0.871</c:v>
                </c:pt>
                <c:pt idx="871">
                  <c:v>0.872</c:v>
                </c:pt>
                <c:pt idx="872">
                  <c:v>0.873</c:v>
                </c:pt>
                <c:pt idx="873">
                  <c:v>0.874</c:v>
                </c:pt>
                <c:pt idx="874">
                  <c:v>0.875</c:v>
                </c:pt>
                <c:pt idx="875">
                  <c:v>0.876</c:v>
                </c:pt>
                <c:pt idx="876">
                  <c:v>0.877</c:v>
                </c:pt>
                <c:pt idx="877">
                  <c:v>0.878</c:v>
                </c:pt>
                <c:pt idx="878">
                  <c:v>0.879</c:v>
                </c:pt>
                <c:pt idx="879">
                  <c:v>0.88</c:v>
                </c:pt>
                <c:pt idx="880">
                  <c:v>0.88100000000000001</c:v>
                </c:pt>
                <c:pt idx="881">
                  <c:v>0.88200000000000001</c:v>
                </c:pt>
                <c:pt idx="882">
                  <c:v>0.88300000000000001</c:v>
                </c:pt>
                <c:pt idx="883">
                  <c:v>0.88400000000000001</c:v>
                </c:pt>
                <c:pt idx="884">
                  <c:v>0.88500000000000001</c:v>
                </c:pt>
                <c:pt idx="885">
                  <c:v>0.88600000000000001</c:v>
                </c:pt>
                <c:pt idx="886">
                  <c:v>0.88700000000000001</c:v>
                </c:pt>
                <c:pt idx="887">
                  <c:v>0.88800000000000001</c:v>
                </c:pt>
                <c:pt idx="888">
                  <c:v>0.88900000000000001</c:v>
                </c:pt>
                <c:pt idx="889">
                  <c:v>0.89</c:v>
                </c:pt>
                <c:pt idx="890">
                  <c:v>0.89100000000000001</c:v>
                </c:pt>
                <c:pt idx="891">
                  <c:v>0.89200000000000002</c:v>
                </c:pt>
                <c:pt idx="892">
                  <c:v>0.89300000000000002</c:v>
                </c:pt>
                <c:pt idx="893">
                  <c:v>0.89400000000000002</c:v>
                </c:pt>
                <c:pt idx="894">
                  <c:v>0.89500000000000002</c:v>
                </c:pt>
                <c:pt idx="895">
                  <c:v>0.89600000000000002</c:v>
                </c:pt>
                <c:pt idx="896">
                  <c:v>0.89700000000000002</c:v>
                </c:pt>
                <c:pt idx="897">
                  <c:v>0.89800000000000002</c:v>
                </c:pt>
                <c:pt idx="898">
                  <c:v>0.89900000000000002</c:v>
                </c:pt>
                <c:pt idx="899">
                  <c:v>0.9</c:v>
                </c:pt>
                <c:pt idx="900">
                  <c:v>0.90100000000000002</c:v>
                </c:pt>
                <c:pt idx="901">
                  <c:v>0.90200000000000002</c:v>
                </c:pt>
                <c:pt idx="902">
                  <c:v>0.90300000000000002</c:v>
                </c:pt>
                <c:pt idx="903">
                  <c:v>0.90400000000000003</c:v>
                </c:pt>
                <c:pt idx="904">
                  <c:v>0.90500000000000003</c:v>
                </c:pt>
                <c:pt idx="905">
                  <c:v>0.90600000000000003</c:v>
                </c:pt>
                <c:pt idx="906">
                  <c:v>0.90700000000000003</c:v>
                </c:pt>
                <c:pt idx="907">
                  <c:v>0.90800000000000003</c:v>
                </c:pt>
                <c:pt idx="908">
                  <c:v>0.90900000000000003</c:v>
                </c:pt>
                <c:pt idx="909">
                  <c:v>0.91</c:v>
                </c:pt>
                <c:pt idx="910">
                  <c:v>0.91100000000000003</c:v>
                </c:pt>
                <c:pt idx="911">
                  <c:v>0.91200000000000003</c:v>
                </c:pt>
                <c:pt idx="912">
                  <c:v>0.91300000000000003</c:v>
                </c:pt>
                <c:pt idx="913">
                  <c:v>0.91400000000000003</c:v>
                </c:pt>
                <c:pt idx="914">
                  <c:v>0.91500000000000004</c:v>
                </c:pt>
                <c:pt idx="915">
                  <c:v>0.91600000000000004</c:v>
                </c:pt>
                <c:pt idx="916">
                  <c:v>0.91700000000000004</c:v>
                </c:pt>
                <c:pt idx="917">
                  <c:v>0.91800000000000004</c:v>
                </c:pt>
                <c:pt idx="918">
                  <c:v>0.91900000000000004</c:v>
                </c:pt>
                <c:pt idx="919">
                  <c:v>0.92</c:v>
                </c:pt>
                <c:pt idx="920">
                  <c:v>0.92100000000000004</c:v>
                </c:pt>
                <c:pt idx="921">
                  <c:v>0.92200000000000004</c:v>
                </c:pt>
                <c:pt idx="922">
                  <c:v>0.92300000000000004</c:v>
                </c:pt>
                <c:pt idx="923">
                  <c:v>0.92400000000000004</c:v>
                </c:pt>
                <c:pt idx="924">
                  <c:v>0.92500000000000004</c:v>
                </c:pt>
                <c:pt idx="925">
                  <c:v>0.92600000000000005</c:v>
                </c:pt>
                <c:pt idx="926">
                  <c:v>0.92700000000000005</c:v>
                </c:pt>
                <c:pt idx="927">
                  <c:v>0.92800000000000005</c:v>
                </c:pt>
                <c:pt idx="928">
                  <c:v>0.92900000000000005</c:v>
                </c:pt>
                <c:pt idx="929">
                  <c:v>0.93</c:v>
                </c:pt>
                <c:pt idx="930">
                  <c:v>0.93100000000000005</c:v>
                </c:pt>
                <c:pt idx="931">
                  <c:v>0.93200000000000005</c:v>
                </c:pt>
                <c:pt idx="932">
                  <c:v>0.93300000000000005</c:v>
                </c:pt>
                <c:pt idx="933">
                  <c:v>0.93400000000000005</c:v>
                </c:pt>
                <c:pt idx="934">
                  <c:v>0.93500000000000005</c:v>
                </c:pt>
                <c:pt idx="935">
                  <c:v>0.93600000000000005</c:v>
                </c:pt>
                <c:pt idx="936">
                  <c:v>0.93700000000000006</c:v>
                </c:pt>
                <c:pt idx="937">
                  <c:v>0.93799999999999994</c:v>
                </c:pt>
                <c:pt idx="938">
                  <c:v>0.93899999999999995</c:v>
                </c:pt>
                <c:pt idx="939">
                  <c:v>0.94</c:v>
                </c:pt>
                <c:pt idx="940">
                  <c:v>0.94099999999999995</c:v>
                </c:pt>
                <c:pt idx="941">
                  <c:v>0.94199999999999995</c:v>
                </c:pt>
                <c:pt idx="942">
                  <c:v>0.94299999999999995</c:v>
                </c:pt>
                <c:pt idx="943">
                  <c:v>0.94399999999999995</c:v>
                </c:pt>
                <c:pt idx="944">
                  <c:v>0.94499999999999995</c:v>
                </c:pt>
                <c:pt idx="945">
                  <c:v>0.94599999999999995</c:v>
                </c:pt>
                <c:pt idx="946">
                  <c:v>0.94699999999999995</c:v>
                </c:pt>
                <c:pt idx="947">
                  <c:v>0.94799999999999995</c:v>
                </c:pt>
                <c:pt idx="948">
                  <c:v>0.94899999999999995</c:v>
                </c:pt>
                <c:pt idx="949">
                  <c:v>0.95</c:v>
                </c:pt>
                <c:pt idx="950">
                  <c:v>0.95099999999999996</c:v>
                </c:pt>
                <c:pt idx="951">
                  <c:v>0.95199999999999996</c:v>
                </c:pt>
                <c:pt idx="952">
                  <c:v>0.95299999999999996</c:v>
                </c:pt>
                <c:pt idx="953">
                  <c:v>0.95399999999999996</c:v>
                </c:pt>
                <c:pt idx="954">
                  <c:v>0.95499999999999996</c:v>
                </c:pt>
                <c:pt idx="955">
                  <c:v>0.95599999999999996</c:v>
                </c:pt>
                <c:pt idx="956">
                  <c:v>0.95699999999999996</c:v>
                </c:pt>
                <c:pt idx="957">
                  <c:v>0.95799999999999996</c:v>
                </c:pt>
                <c:pt idx="958">
                  <c:v>0.95899999999999996</c:v>
                </c:pt>
                <c:pt idx="959">
                  <c:v>0.96</c:v>
                </c:pt>
                <c:pt idx="960">
                  <c:v>0.96099999999999997</c:v>
                </c:pt>
                <c:pt idx="961">
                  <c:v>0.96199999999999997</c:v>
                </c:pt>
                <c:pt idx="962">
                  <c:v>0.96299999999999997</c:v>
                </c:pt>
                <c:pt idx="963">
                  <c:v>0.96399999999999997</c:v>
                </c:pt>
                <c:pt idx="964">
                  <c:v>0.96499999999999997</c:v>
                </c:pt>
                <c:pt idx="965">
                  <c:v>0.96599999999999997</c:v>
                </c:pt>
                <c:pt idx="966">
                  <c:v>0.96699999999999997</c:v>
                </c:pt>
                <c:pt idx="967">
                  <c:v>0.96799999999999997</c:v>
                </c:pt>
                <c:pt idx="968">
                  <c:v>0.96899999999999997</c:v>
                </c:pt>
                <c:pt idx="969">
                  <c:v>0.97</c:v>
                </c:pt>
                <c:pt idx="970">
                  <c:v>0.97099999999999997</c:v>
                </c:pt>
                <c:pt idx="971">
                  <c:v>0.97199999999999998</c:v>
                </c:pt>
                <c:pt idx="972">
                  <c:v>0.97299999999999998</c:v>
                </c:pt>
                <c:pt idx="973">
                  <c:v>0.97399999999999998</c:v>
                </c:pt>
                <c:pt idx="974">
                  <c:v>0.97499999999999998</c:v>
                </c:pt>
                <c:pt idx="975">
                  <c:v>0.97599999999999998</c:v>
                </c:pt>
                <c:pt idx="976">
                  <c:v>0.97699999999999998</c:v>
                </c:pt>
                <c:pt idx="977">
                  <c:v>0.97799999999999998</c:v>
                </c:pt>
                <c:pt idx="978">
                  <c:v>0.97899999999999998</c:v>
                </c:pt>
                <c:pt idx="979">
                  <c:v>0.98</c:v>
                </c:pt>
                <c:pt idx="980">
                  <c:v>0.98099999999999998</c:v>
                </c:pt>
                <c:pt idx="981">
                  <c:v>0.98199999999999998</c:v>
                </c:pt>
                <c:pt idx="982">
                  <c:v>0.98299999999999998</c:v>
                </c:pt>
                <c:pt idx="983">
                  <c:v>0.98399999999999999</c:v>
                </c:pt>
                <c:pt idx="984">
                  <c:v>0.98499999999999999</c:v>
                </c:pt>
                <c:pt idx="985">
                  <c:v>0.98599999999999999</c:v>
                </c:pt>
                <c:pt idx="986">
                  <c:v>0.98699999999999999</c:v>
                </c:pt>
                <c:pt idx="987">
                  <c:v>0.98799999999999999</c:v>
                </c:pt>
                <c:pt idx="988">
                  <c:v>0.98899999999999999</c:v>
                </c:pt>
                <c:pt idx="989">
                  <c:v>0.99</c:v>
                </c:pt>
                <c:pt idx="990">
                  <c:v>0.99099999999999999</c:v>
                </c:pt>
                <c:pt idx="991">
                  <c:v>0.99199999999999999</c:v>
                </c:pt>
                <c:pt idx="992">
                  <c:v>0.99299999999999999</c:v>
                </c:pt>
                <c:pt idx="993">
                  <c:v>0.99399999999999999</c:v>
                </c:pt>
                <c:pt idx="994">
                  <c:v>0.995</c:v>
                </c:pt>
                <c:pt idx="995">
                  <c:v>0.996</c:v>
                </c:pt>
                <c:pt idx="996">
                  <c:v>0.997</c:v>
                </c:pt>
                <c:pt idx="997">
                  <c:v>0.998</c:v>
                </c:pt>
                <c:pt idx="998">
                  <c:v>0.999</c:v>
                </c:pt>
                <c:pt idx="999">
                  <c:v>1</c:v>
                </c:pt>
                <c:pt idx="1000">
                  <c:v>1.0009999999999999</c:v>
                </c:pt>
                <c:pt idx="1001">
                  <c:v>1.002</c:v>
                </c:pt>
                <c:pt idx="1002">
                  <c:v>1.0029999999999999</c:v>
                </c:pt>
                <c:pt idx="1003">
                  <c:v>1.004</c:v>
                </c:pt>
                <c:pt idx="1004">
                  <c:v>1.0049999999999999</c:v>
                </c:pt>
                <c:pt idx="1005">
                  <c:v>1.006</c:v>
                </c:pt>
                <c:pt idx="1006">
                  <c:v>1.0069999999999999</c:v>
                </c:pt>
                <c:pt idx="1007">
                  <c:v>1.008</c:v>
                </c:pt>
                <c:pt idx="1008">
                  <c:v>1.0089999999999999</c:v>
                </c:pt>
                <c:pt idx="1009">
                  <c:v>1.01</c:v>
                </c:pt>
                <c:pt idx="1010">
                  <c:v>1.0109999999999999</c:v>
                </c:pt>
                <c:pt idx="1011">
                  <c:v>1.012</c:v>
                </c:pt>
                <c:pt idx="1012">
                  <c:v>1.0129999999999999</c:v>
                </c:pt>
                <c:pt idx="1013">
                  <c:v>1.014</c:v>
                </c:pt>
                <c:pt idx="1014">
                  <c:v>1.0149999999999999</c:v>
                </c:pt>
                <c:pt idx="1015">
                  <c:v>1.016</c:v>
                </c:pt>
                <c:pt idx="1016">
                  <c:v>1.0169999999999999</c:v>
                </c:pt>
                <c:pt idx="1017">
                  <c:v>1.018</c:v>
                </c:pt>
                <c:pt idx="1018">
                  <c:v>1.0189999999999999</c:v>
                </c:pt>
                <c:pt idx="1019">
                  <c:v>1.02</c:v>
                </c:pt>
                <c:pt idx="1020">
                  <c:v>1.0209999999999999</c:v>
                </c:pt>
                <c:pt idx="1021">
                  <c:v>1.022</c:v>
                </c:pt>
                <c:pt idx="1022">
                  <c:v>1.0229999999999999</c:v>
                </c:pt>
                <c:pt idx="1023">
                  <c:v>1.024</c:v>
                </c:pt>
                <c:pt idx="1024">
                  <c:v>1.0249999999999999</c:v>
                </c:pt>
                <c:pt idx="1025">
                  <c:v>1.026</c:v>
                </c:pt>
                <c:pt idx="1026">
                  <c:v>1.0269999999999999</c:v>
                </c:pt>
                <c:pt idx="1027">
                  <c:v>1.028</c:v>
                </c:pt>
                <c:pt idx="1028">
                  <c:v>1.0289999999999999</c:v>
                </c:pt>
                <c:pt idx="1029">
                  <c:v>1.03</c:v>
                </c:pt>
                <c:pt idx="1030">
                  <c:v>1.0309999999999999</c:v>
                </c:pt>
                <c:pt idx="1031">
                  <c:v>1.032</c:v>
                </c:pt>
                <c:pt idx="1032">
                  <c:v>1.0329999999999999</c:v>
                </c:pt>
                <c:pt idx="1033">
                  <c:v>1.034</c:v>
                </c:pt>
                <c:pt idx="1034">
                  <c:v>1.0349999999999999</c:v>
                </c:pt>
                <c:pt idx="1035">
                  <c:v>1.036</c:v>
                </c:pt>
                <c:pt idx="1036">
                  <c:v>1.0369999999999999</c:v>
                </c:pt>
                <c:pt idx="1037">
                  <c:v>1.038</c:v>
                </c:pt>
                <c:pt idx="1038">
                  <c:v>1.0389999999999999</c:v>
                </c:pt>
                <c:pt idx="1039">
                  <c:v>1.04</c:v>
                </c:pt>
                <c:pt idx="1040">
                  <c:v>1.0409999999999999</c:v>
                </c:pt>
                <c:pt idx="1041">
                  <c:v>1.042</c:v>
                </c:pt>
                <c:pt idx="1042">
                  <c:v>1.0429999999999999</c:v>
                </c:pt>
                <c:pt idx="1043">
                  <c:v>1.044</c:v>
                </c:pt>
                <c:pt idx="1044">
                  <c:v>1.0449999999999999</c:v>
                </c:pt>
                <c:pt idx="1045">
                  <c:v>1.046</c:v>
                </c:pt>
                <c:pt idx="1046">
                  <c:v>1.0469999999999999</c:v>
                </c:pt>
                <c:pt idx="1047">
                  <c:v>1.048</c:v>
                </c:pt>
                <c:pt idx="1048">
                  <c:v>1.0489999999999999</c:v>
                </c:pt>
                <c:pt idx="1049">
                  <c:v>1.05</c:v>
                </c:pt>
                <c:pt idx="1050">
                  <c:v>1.0509999999999999</c:v>
                </c:pt>
                <c:pt idx="1051">
                  <c:v>1.052</c:v>
                </c:pt>
                <c:pt idx="1052">
                  <c:v>1.0529999999999999</c:v>
                </c:pt>
                <c:pt idx="1053">
                  <c:v>1.054</c:v>
                </c:pt>
                <c:pt idx="1054">
                  <c:v>1.0549999999999999</c:v>
                </c:pt>
                <c:pt idx="1055">
                  <c:v>1.056</c:v>
                </c:pt>
                <c:pt idx="1056">
                  <c:v>1.0569999999999999</c:v>
                </c:pt>
                <c:pt idx="1057">
                  <c:v>1.0580000000000001</c:v>
                </c:pt>
                <c:pt idx="1058">
                  <c:v>1.0589999999999999</c:v>
                </c:pt>
                <c:pt idx="1059">
                  <c:v>1.06</c:v>
                </c:pt>
                <c:pt idx="1060">
                  <c:v>1.0609999999999999</c:v>
                </c:pt>
                <c:pt idx="1061">
                  <c:v>1.0620000000000001</c:v>
                </c:pt>
                <c:pt idx="1062">
                  <c:v>1.0629999999999999</c:v>
                </c:pt>
                <c:pt idx="1063">
                  <c:v>1.0640000000000001</c:v>
                </c:pt>
                <c:pt idx="1064">
                  <c:v>1.0649999999999999</c:v>
                </c:pt>
                <c:pt idx="1065">
                  <c:v>1.0660000000000001</c:v>
                </c:pt>
                <c:pt idx="1066">
                  <c:v>1.0669999999999999</c:v>
                </c:pt>
                <c:pt idx="1067">
                  <c:v>1.0680000000000001</c:v>
                </c:pt>
                <c:pt idx="1068">
                  <c:v>1.069</c:v>
                </c:pt>
                <c:pt idx="1069">
                  <c:v>1.07</c:v>
                </c:pt>
                <c:pt idx="1070">
                  <c:v>1.071</c:v>
                </c:pt>
                <c:pt idx="1071">
                  <c:v>1.0720000000000001</c:v>
                </c:pt>
                <c:pt idx="1072">
                  <c:v>1.073</c:v>
                </c:pt>
                <c:pt idx="1073">
                  <c:v>1.0740000000000001</c:v>
                </c:pt>
                <c:pt idx="1074">
                  <c:v>1.075</c:v>
                </c:pt>
                <c:pt idx="1075">
                  <c:v>1.0760000000000001</c:v>
                </c:pt>
                <c:pt idx="1076">
                  <c:v>1.077</c:v>
                </c:pt>
                <c:pt idx="1077">
                  <c:v>1.0780000000000001</c:v>
                </c:pt>
                <c:pt idx="1078">
                  <c:v>1.079</c:v>
                </c:pt>
                <c:pt idx="1079">
                  <c:v>1.08</c:v>
                </c:pt>
                <c:pt idx="1080">
                  <c:v>1.081</c:v>
                </c:pt>
                <c:pt idx="1081">
                  <c:v>1.0820000000000001</c:v>
                </c:pt>
                <c:pt idx="1082">
                  <c:v>1.083</c:v>
                </c:pt>
                <c:pt idx="1083">
                  <c:v>1.0840000000000001</c:v>
                </c:pt>
                <c:pt idx="1084">
                  <c:v>1.085</c:v>
                </c:pt>
                <c:pt idx="1085">
                  <c:v>1.0860000000000001</c:v>
                </c:pt>
                <c:pt idx="1086">
                  <c:v>1.087</c:v>
                </c:pt>
                <c:pt idx="1087">
                  <c:v>1.0880000000000001</c:v>
                </c:pt>
                <c:pt idx="1088">
                  <c:v>1.089</c:v>
                </c:pt>
                <c:pt idx="1089">
                  <c:v>1.0900000000000001</c:v>
                </c:pt>
                <c:pt idx="1090">
                  <c:v>1.091</c:v>
                </c:pt>
                <c:pt idx="1091">
                  <c:v>1.0920000000000001</c:v>
                </c:pt>
                <c:pt idx="1092">
                  <c:v>1.093</c:v>
                </c:pt>
                <c:pt idx="1093">
                  <c:v>1.0940000000000001</c:v>
                </c:pt>
                <c:pt idx="1094">
                  <c:v>1.095</c:v>
                </c:pt>
                <c:pt idx="1095">
                  <c:v>1.0960000000000001</c:v>
                </c:pt>
                <c:pt idx="1096">
                  <c:v>1.097</c:v>
                </c:pt>
                <c:pt idx="1097">
                  <c:v>1.0980000000000001</c:v>
                </c:pt>
                <c:pt idx="1098">
                  <c:v>1.099</c:v>
                </c:pt>
                <c:pt idx="1099">
                  <c:v>1.1000000000000001</c:v>
                </c:pt>
                <c:pt idx="1100">
                  <c:v>1.101</c:v>
                </c:pt>
                <c:pt idx="1101">
                  <c:v>1.1020000000000001</c:v>
                </c:pt>
                <c:pt idx="1102">
                  <c:v>1.103</c:v>
                </c:pt>
                <c:pt idx="1103">
                  <c:v>1.1040000000000001</c:v>
                </c:pt>
                <c:pt idx="1104">
                  <c:v>1.105</c:v>
                </c:pt>
                <c:pt idx="1105">
                  <c:v>1.1060000000000001</c:v>
                </c:pt>
                <c:pt idx="1106">
                  <c:v>1.107</c:v>
                </c:pt>
                <c:pt idx="1107">
                  <c:v>1.1080000000000001</c:v>
                </c:pt>
                <c:pt idx="1108">
                  <c:v>1.109</c:v>
                </c:pt>
                <c:pt idx="1109">
                  <c:v>1.1100000000000001</c:v>
                </c:pt>
                <c:pt idx="1110">
                  <c:v>1.111</c:v>
                </c:pt>
                <c:pt idx="1111">
                  <c:v>1.1120000000000001</c:v>
                </c:pt>
                <c:pt idx="1112">
                  <c:v>1.113</c:v>
                </c:pt>
                <c:pt idx="1113">
                  <c:v>1.1140000000000001</c:v>
                </c:pt>
                <c:pt idx="1114">
                  <c:v>1.115</c:v>
                </c:pt>
                <c:pt idx="1115">
                  <c:v>1.1160000000000001</c:v>
                </c:pt>
                <c:pt idx="1116">
                  <c:v>1.117</c:v>
                </c:pt>
                <c:pt idx="1117">
                  <c:v>1.1180000000000001</c:v>
                </c:pt>
                <c:pt idx="1118">
                  <c:v>1.119</c:v>
                </c:pt>
                <c:pt idx="1119">
                  <c:v>1.1200000000000001</c:v>
                </c:pt>
                <c:pt idx="1120">
                  <c:v>1.121</c:v>
                </c:pt>
                <c:pt idx="1121">
                  <c:v>1.1220000000000001</c:v>
                </c:pt>
                <c:pt idx="1122">
                  <c:v>1.123</c:v>
                </c:pt>
                <c:pt idx="1123">
                  <c:v>1.1240000000000001</c:v>
                </c:pt>
                <c:pt idx="1124">
                  <c:v>1.125</c:v>
                </c:pt>
                <c:pt idx="1125">
                  <c:v>1.1259999999999999</c:v>
                </c:pt>
                <c:pt idx="1126">
                  <c:v>1.127</c:v>
                </c:pt>
                <c:pt idx="1127">
                  <c:v>1.1279999999999999</c:v>
                </c:pt>
                <c:pt idx="1128">
                  <c:v>1.129</c:v>
                </c:pt>
                <c:pt idx="1129">
                  <c:v>1.1299999999999999</c:v>
                </c:pt>
                <c:pt idx="1130">
                  <c:v>1.131</c:v>
                </c:pt>
                <c:pt idx="1131">
                  <c:v>1.1319999999999999</c:v>
                </c:pt>
                <c:pt idx="1132">
                  <c:v>1.133</c:v>
                </c:pt>
                <c:pt idx="1133">
                  <c:v>1.1339999999999999</c:v>
                </c:pt>
                <c:pt idx="1134">
                  <c:v>1.135</c:v>
                </c:pt>
                <c:pt idx="1135">
                  <c:v>1.1359999999999999</c:v>
                </c:pt>
                <c:pt idx="1136">
                  <c:v>1.137</c:v>
                </c:pt>
                <c:pt idx="1137">
                  <c:v>1.1379999999999999</c:v>
                </c:pt>
                <c:pt idx="1138">
                  <c:v>1.139</c:v>
                </c:pt>
                <c:pt idx="1139">
                  <c:v>1.1399999999999999</c:v>
                </c:pt>
                <c:pt idx="1140">
                  <c:v>1.141</c:v>
                </c:pt>
                <c:pt idx="1141">
                  <c:v>1.1419999999999999</c:v>
                </c:pt>
                <c:pt idx="1142">
                  <c:v>1.143</c:v>
                </c:pt>
                <c:pt idx="1143">
                  <c:v>1.1439999999999999</c:v>
                </c:pt>
                <c:pt idx="1144">
                  <c:v>1.145</c:v>
                </c:pt>
                <c:pt idx="1145">
                  <c:v>1.1459999999999999</c:v>
                </c:pt>
                <c:pt idx="1146">
                  <c:v>1.147</c:v>
                </c:pt>
                <c:pt idx="1147">
                  <c:v>1.1479999999999999</c:v>
                </c:pt>
                <c:pt idx="1148">
                  <c:v>1.149</c:v>
                </c:pt>
                <c:pt idx="1149">
                  <c:v>1.1499999999999999</c:v>
                </c:pt>
                <c:pt idx="1150">
                  <c:v>1.151</c:v>
                </c:pt>
                <c:pt idx="1151">
                  <c:v>1.1519999999999999</c:v>
                </c:pt>
                <c:pt idx="1152">
                  <c:v>1.153</c:v>
                </c:pt>
                <c:pt idx="1153">
                  <c:v>1.1539999999999999</c:v>
                </c:pt>
                <c:pt idx="1154">
                  <c:v>1.155</c:v>
                </c:pt>
                <c:pt idx="1155">
                  <c:v>1.1559999999999999</c:v>
                </c:pt>
                <c:pt idx="1156">
                  <c:v>1.157</c:v>
                </c:pt>
                <c:pt idx="1157">
                  <c:v>1.1579999999999999</c:v>
                </c:pt>
                <c:pt idx="1158">
                  <c:v>1.159</c:v>
                </c:pt>
                <c:pt idx="1159">
                  <c:v>1.1599999999999999</c:v>
                </c:pt>
                <c:pt idx="1160">
                  <c:v>1.161</c:v>
                </c:pt>
                <c:pt idx="1161">
                  <c:v>1.1619999999999999</c:v>
                </c:pt>
                <c:pt idx="1162">
                  <c:v>1.163</c:v>
                </c:pt>
                <c:pt idx="1163">
                  <c:v>1.1639999999999999</c:v>
                </c:pt>
                <c:pt idx="1164">
                  <c:v>1.165</c:v>
                </c:pt>
                <c:pt idx="1165">
                  <c:v>1.1659999999999999</c:v>
                </c:pt>
                <c:pt idx="1166">
                  <c:v>1.167</c:v>
                </c:pt>
                <c:pt idx="1167">
                  <c:v>1.1679999999999999</c:v>
                </c:pt>
                <c:pt idx="1168">
                  <c:v>1.169</c:v>
                </c:pt>
                <c:pt idx="1169">
                  <c:v>1.17</c:v>
                </c:pt>
                <c:pt idx="1170">
                  <c:v>1.171</c:v>
                </c:pt>
                <c:pt idx="1171">
                  <c:v>1.1719999999999999</c:v>
                </c:pt>
                <c:pt idx="1172">
                  <c:v>1.173</c:v>
                </c:pt>
                <c:pt idx="1173">
                  <c:v>1.1739999999999999</c:v>
                </c:pt>
                <c:pt idx="1174">
                  <c:v>1.175</c:v>
                </c:pt>
                <c:pt idx="1175">
                  <c:v>1.1759999999999999</c:v>
                </c:pt>
                <c:pt idx="1176">
                  <c:v>1.177</c:v>
                </c:pt>
                <c:pt idx="1177">
                  <c:v>1.1779999999999999</c:v>
                </c:pt>
                <c:pt idx="1178">
                  <c:v>1.179</c:v>
                </c:pt>
                <c:pt idx="1179">
                  <c:v>1.18</c:v>
                </c:pt>
                <c:pt idx="1180">
                  <c:v>1.181</c:v>
                </c:pt>
                <c:pt idx="1181">
                  <c:v>1.1819999999999999</c:v>
                </c:pt>
                <c:pt idx="1182">
                  <c:v>1.1830000000000001</c:v>
                </c:pt>
                <c:pt idx="1183">
                  <c:v>1.1839999999999999</c:v>
                </c:pt>
                <c:pt idx="1184">
                  <c:v>1.1850000000000001</c:v>
                </c:pt>
                <c:pt idx="1185">
                  <c:v>1.1859999999999999</c:v>
                </c:pt>
                <c:pt idx="1186">
                  <c:v>1.1870000000000001</c:v>
                </c:pt>
                <c:pt idx="1187">
                  <c:v>1.1879999999999999</c:v>
                </c:pt>
                <c:pt idx="1188">
                  <c:v>1.1890000000000001</c:v>
                </c:pt>
                <c:pt idx="1189">
                  <c:v>1.19</c:v>
                </c:pt>
                <c:pt idx="1190">
                  <c:v>1.1910000000000001</c:v>
                </c:pt>
                <c:pt idx="1191">
                  <c:v>1.1919999999999999</c:v>
                </c:pt>
                <c:pt idx="1192">
                  <c:v>1.1930000000000001</c:v>
                </c:pt>
                <c:pt idx="1193">
                  <c:v>1.194</c:v>
                </c:pt>
                <c:pt idx="1194">
                  <c:v>1.1950000000000001</c:v>
                </c:pt>
                <c:pt idx="1195">
                  <c:v>1.196</c:v>
                </c:pt>
                <c:pt idx="1196">
                  <c:v>1.1970000000000001</c:v>
                </c:pt>
                <c:pt idx="1197">
                  <c:v>1.198</c:v>
                </c:pt>
                <c:pt idx="1198">
                  <c:v>1.1990000000000001</c:v>
                </c:pt>
                <c:pt idx="1199">
                  <c:v>1.2</c:v>
                </c:pt>
                <c:pt idx="1200">
                  <c:v>1.2010000000000001</c:v>
                </c:pt>
                <c:pt idx="1201">
                  <c:v>1.202</c:v>
                </c:pt>
                <c:pt idx="1202">
                  <c:v>1.2030000000000001</c:v>
                </c:pt>
                <c:pt idx="1203">
                  <c:v>1.204</c:v>
                </c:pt>
                <c:pt idx="1204">
                  <c:v>1.2050000000000001</c:v>
                </c:pt>
                <c:pt idx="1205">
                  <c:v>1.206</c:v>
                </c:pt>
                <c:pt idx="1206">
                  <c:v>1.2070000000000001</c:v>
                </c:pt>
                <c:pt idx="1207">
                  <c:v>1.208</c:v>
                </c:pt>
                <c:pt idx="1208">
                  <c:v>1.2090000000000001</c:v>
                </c:pt>
                <c:pt idx="1209">
                  <c:v>1.21</c:v>
                </c:pt>
                <c:pt idx="1210">
                  <c:v>1.2110000000000001</c:v>
                </c:pt>
                <c:pt idx="1211">
                  <c:v>1.212</c:v>
                </c:pt>
                <c:pt idx="1212">
                  <c:v>1.2130000000000001</c:v>
                </c:pt>
                <c:pt idx="1213">
                  <c:v>1.214</c:v>
                </c:pt>
                <c:pt idx="1214">
                  <c:v>1.2150000000000001</c:v>
                </c:pt>
                <c:pt idx="1215">
                  <c:v>1.216</c:v>
                </c:pt>
                <c:pt idx="1216">
                  <c:v>1.2170000000000001</c:v>
                </c:pt>
                <c:pt idx="1217">
                  <c:v>1.218</c:v>
                </c:pt>
                <c:pt idx="1218">
                  <c:v>1.2190000000000001</c:v>
                </c:pt>
                <c:pt idx="1219">
                  <c:v>1.22</c:v>
                </c:pt>
                <c:pt idx="1220">
                  <c:v>1.2210000000000001</c:v>
                </c:pt>
                <c:pt idx="1221">
                  <c:v>1.222</c:v>
                </c:pt>
                <c:pt idx="1222">
                  <c:v>1.2230000000000001</c:v>
                </c:pt>
                <c:pt idx="1223">
                  <c:v>1.224</c:v>
                </c:pt>
                <c:pt idx="1224">
                  <c:v>1.2250000000000001</c:v>
                </c:pt>
                <c:pt idx="1225">
                  <c:v>1.226</c:v>
                </c:pt>
                <c:pt idx="1226">
                  <c:v>1.2270000000000001</c:v>
                </c:pt>
                <c:pt idx="1227">
                  <c:v>1.228</c:v>
                </c:pt>
                <c:pt idx="1228">
                  <c:v>1.2290000000000001</c:v>
                </c:pt>
                <c:pt idx="1229">
                  <c:v>1.23</c:v>
                </c:pt>
                <c:pt idx="1230">
                  <c:v>1.2310000000000001</c:v>
                </c:pt>
                <c:pt idx="1231">
                  <c:v>1.232</c:v>
                </c:pt>
                <c:pt idx="1232">
                  <c:v>1.2330000000000001</c:v>
                </c:pt>
                <c:pt idx="1233">
                  <c:v>1.234</c:v>
                </c:pt>
                <c:pt idx="1234">
                  <c:v>1.2350000000000001</c:v>
                </c:pt>
                <c:pt idx="1235">
                  <c:v>1.236</c:v>
                </c:pt>
                <c:pt idx="1236">
                  <c:v>1.2370000000000001</c:v>
                </c:pt>
                <c:pt idx="1237">
                  <c:v>1.238</c:v>
                </c:pt>
                <c:pt idx="1238">
                  <c:v>1.2390000000000001</c:v>
                </c:pt>
                <c:pt idx="1239">
                  <c:v>1.24</c:v>
                </c:pt>
                <c:pt idx="1240">
                  <c:v>1.2410000000000001</c:v>
                </c:pt>
                <c:pt idx="1241">
                  <c:v>1.242</c:v>
                </c:pt>
                <c:pt idx="1242">
                  <c:v>1.2430000000000001</c:v>
                </c:pt>
                <c:pt idx="1243">
                  <c:v>1.244</c:v>
                </c:pt>
                <c:pt idx="1244">
                  <c:v>1.2450000000000001</c:v>
                </c:pt>
                <c:pt idx="1245">
                  <c:v>1.246</c:v>
                </c:pt>
                <c:pt idx="1246">
                  <c:v>1.2470000000000001</c:v>
                </c:pt>
                <c:pt idx="1247">
                  <c:v>1.248</c:v>
                </c:pt>
                <c:pt idx="1248">
                  <c:v>1.2490000000000001</c:v>
                </c:pt>
                <c:pt idx="1249">
                  <c:v>1.25</c:v>
                </c:pt>
                <c:pt idx="1250">
                  <c:v>1.2509999999999999</c:v>
                </c:pt>
                <c:pt idx="1251">
                  <c:v>1.252</c:v>
                </c:pt>
                <c:pt idx="1252">
                  <c:v>1.2529999999999999</c:v>
                </c:pt>
                <c:pt idx="1253">
                  <c:v>1.254</c:v>
                </c:pt>
                <c:pt idx="1254">
                  <c:v>1.2549999999999999</c:v>
                </c:pt>
                <c:pt idx="1255">
                  <c:v>1.256</c:v>
                </c:pt>
                <c:pt idx="1256">
                  <c:v>1.2569999999999999</c:v>
                </c:pt>
                <c:pt idx="1257">
                  <c:v>1.258</c:v>
                </c:pt>
                <c:pt idx="1258">
                  <c:v>1.2589999999999999</c:v>
                </c:pt>
                <c:pt idx="1259">
                  <c:v>1.26</c:v>
                </c:pt>
                <c:pt idx="1260">
                  <c:v>1.2609999999999999</c:v>
                </c:pt>
                <c:pt idx="1261">
                  <c:v>1.262</c:v>
                </c:pt>
                <c:pt idx="1262">
                  <c:v>1.2629999999999999</c:v>
                </c:pt>
                <c:pt idx="1263">
                  <c:v>1.264</c:v>
                </c:pt>
                <c:pt idx="1264">
                  <c:v>1.2649999999999999</c:v>
                </c:pt>
                <c:pt idx="1265">
                  <c:v>1.266</c:v>
                </c:pt>
                <c:pt idx="1266">
                  <c:v>1.2669999999999999</c:v>
                </c:pt>
                <c:pt idx="1267">
                  <c:v>1.268</c:v>
                </c:pt>
                <c:pt idx="1268">
                  <c:v>1.2689999999999999</c:v>
                </c:pt>
                <c:pt idx="1269">
                  <c:v>1.27</c:v>
                </c:pt>
                <c:pt idx="1270">
                  <c:v>1.2709999999999999</c:v>
                </c:pt>
                <c:pt idx="1271">
                  <c:v>1.272</c:v>
                </c:pt>
                <c:pt idx="1272">
                  <c:v>1.2729999999999999</c:v>
                </c:pt>
                <c:pt idx="1273">
                  <c:v>1.274</c:v>
                </c:pt>
                <c:pt idx="1274">
                  <c:v>1.2749999999999999</c:v>
                </c:pt>
                <c:pt idx="1275">
                  <c:v>1.276</c:v>
                </c:pt>
                <c:pt idx="1276">
                  <c:v>1.2769999999999999</c:v>
                </c:pt>
                <c:pt idx="1277">
                  <c:v>1.278</c:v>
                </c:pt>
                <c:pt idx="1278">
                  <c:v>1.2789999999999999</c:v>
                </c:pt>
                <c:pt idx="1279">
                  <c:v>1.28</c:v>
                </c:pt>
                <c:pt idx="1280">
                  <c:v>1.2809999999999999</c:v>
                </c:pt>
                <c:pt idx="1281">
                  <c:v>1.282</c:v>
                </c:pt>
                <c:pt idx="1282">
                  <c:v>1.2829999999999999</c:v>
                </c:pt>
                <c:pt idx="1283">
                  <c:v>1.284</c:v>
                </c:pt>
                <c:pt idx="1284">
                  <c:v>1.2849999999999999</c:v>
                </c:pt>
                <c:pt idx="1285">
                  <c:v>1.286</c:v>
                </c:pt>
                <c:pt idx="1286">
                  <c:v>1.2869999999999999</c:v>
                </c:pt>
                <c:pt idx="1287">
                  <c:v>1.288</c:v>
                </c:pt>
                <c:pt idx="1288">
                  <c:v>1.2889999999999999</c:v>
                </c:pt>
                <c:pt idx="1289">
                  <c:v>1.29</c:v>
                </c:pt>
                <c:pt idx="1290">
                  <c:v>1.2909999999999999</c:v>
                </c:pt>
                <c:pt idx="1291">
                  <c:v>1.292</c:v>
                </c:pt>
                <c:pt idx="1292">
                  <c:v>1.2929999999999999</c:v>
                </c:pt>
                <c:pt idx="1293">
                  <c:v>1.294</c:v>
                </c:pt>
                <c:pt idx="1294">
                  <c:v>1.2949999999999999</c:v>
                </c:pt>
                <c:pt idx="1295">
                  <c:v>1.296</c:v>
                </c:pt>
                <c:pt idx="1296">
                  <c:v>1.2969999999999999</c:v>
                </c:pt>
                <c:pt idx="1297">
                  <c:v>1.298</c:v>
                </c:pt>
                <c:pt idx="1298">
                  <c:v>1.2989999999999999</c:v>
                </c:pt>
                <c:pt idx="1299">
                  <c:v>1.3</c:v>
                </c:pt>
                <c:pt idx="1300">
                  <c:v>1.3009999999999999</c:v>
                </c:pt>
                <c:pt idx="1301">
                  <c:v>1.302</c:v>
                </c:pt>
                <c:pt idx="1302">
                  <c:v>1.3029999999999999</c:v>
                </c:pt>
                <c:pt idx="1303">
                  <c:v>1.304</c:v>
                </c:pt>
                <c:pt idx="1304">
                  <c:v>1.3049999999999999</c:v>
                </c:pt>
                <c:pt idx="1305">
                  <c:v>1.306</c:v>
                </c:pt>
                <c:pt idx="1306">
                  <c:v>1.3069999999999999</c:v>
                </c:pt>
                <c:pt idx="1307">
                  <c:v>1.3080000000000001</c:v>
                </c:pt>
                <c:pt idx="1308">
                  <c:v>1.3089999999999999</c:v>
                </c:pt>
                <c:pt idx="1309">
                  <c:v>1.31</c:v>
                </c:pt>
                <c:pt idx="1310">
                  <c:v>1.3109999999999999</c:v>
                </c:pt>
                <c:pt idx="1311">
                  <c:v>1.3120000000000001</c:v>
                </c:pt>
                <c:pt idx="1312">
                  <c:v>1.3129999999999999</c:v>
                </c:pt>
                <c:pt idx="1313">
                  <c:v>1.3140000000000001</c:v>
                </c:pt>
                <c:pt idx="1314">
                  <c:v>1.3149999999999999</c:v>
                </c:pt>
                <c:pt idx="1315">
                  <c:v>1.3160000000000001</c:v>
                </c:pt>
                <c:pt idx="1316">
                  <c:v>1.3169999999999999</c:v>
                </c:pt>
                <c:pt idx="1317">
                  <c:v>1.3180000000000001</c:v>
                </c:pt>
                <c:pt idx="1318">
                  <c:v>1.319</c:v>
                </c:pt>
                <c:pt idx="1319">
                  <c:v>1.32</c:v>
                </c:pt>
                <c:pt idx="1320">
                  <c:v>1.321</c:v>
                </c:pt>
                <c:pt idx="1321">
                  <c:v>1.3220000000000001</c:v>
                </c:pt>
                <c:pt idx="1322">
                  <c:v>1.323</c:v>
                </c:pt>
                <c:pt idx="1323">
                  <c:v>1.3240000000000001</c:v>
                </c:pt>
                <c:pt idx="1324">
                  <c:v>1.325</c:v>
                </c:pt>
                <c:pt idx="1325">
                  <c:v>1.3260000000000001</c:v>
                </c:pt>
                <c:pt idx="1326">
                  <c:v>1.327</c:v>
                </c:pt>
                <c:pt idx="1327">
                  <c:v>1.3280000000000001</c:v>
                </c:pt>
                <c:pt idx="1328">
                  <c:v>1.329</c:v>
                </c:pt>
                <c:pt idx="1329">
                  <c:v>1.33</c:v>
                </c:pt>
                <c:pt idx="1330">
                  <c:v>1.331</c:v>
                </c:pt>
                <c:pt idx="1331">
                  <c:v>1.3320000000000001</c:v>
                </c:pt>
                <c:pt idx="1332">
                  <c:v>1.333</c:v>
                </c:pt>
                <c:pt idx="1333">
                  <c:v>1.3340000000000001</c:v>
                </c:pt>
                <c:pt idx="1334">
                  <c:v>1.335</c:v>
                </c:pt>
                <c:pt idx="1335">
                  <c:v>1.3360000000000001</c:v>
                </c:pt>
                <c:pt idx="1336">
                  <c:v>1.337</c:v>
                </c:pt>
                <c:pt idx="1337">
                  <c:v>1.3380000000000001</c:v>
                </c:pt>
                <c:pt idx="1338">
                  <c:v>1.339</c:v>
                </c:pt>
                <c:pt idx="1339">
                  <c:v>1.34</c:v>
                </c:pt>
                <c:pt idx="1340">
                  <c:v>1.341</c:v>
                </c:pt>
                <c:pt idx="1341">
                  <c:v>1.3420000000000001</c:v>
                </c:pt>
                <c:pt idx="1342">
                  <c:v>1.343</c:v>
                </c:pt>
                <c:pt idx="1343">
                  <c:v>1.3440000000000001</c:v>
                </c:pt>
                <c:pt idx="1344">
                  <c:v>1.345</c:v>
                </c:pt>
                <c:pt idx="1345">
                  <c:v>1.3460000000000001</c:v>
                </c:pt>
                <c:pt idx="1346">
                  <c:v>1.347</c:v>
                </c:pt>
                <c:pt idx="1347">
                  <c:v>1.3480000000000001</c:v>
                </c:pt>
                <c:pt idx="1348">
                  <c:v>1.349</c:v>
                </c:pt>
                <c:pt idx="1349">
                  <c:v>1.35</c:v>
                </c:pt>
                <c:pt idx="1350">
                  <c:v>1.351</c:v>
                </c:pt>
                <c:pt idx="1351">
                  <c:v>1.3520000000000001</c:v>
                </c:pt>
                <c:pt idx="1352">
                  <c:v>1.353</c:v>
                </c:pt>
                <c:pt idx="1353">
                  <c:v>1.3540000000000001</c:v>
                </c:pt>
                <c:pt idx="1354">
                  <c:v>1.355</c:v>
                </c:pt>
                <c:pt idx="1355">
                  <c:v>1.3560000000000001</c:v>
                </c:pt>
                <c:pt idx="1356">
                  <c:v>1.357</c:v>
                </c:pt>
                <c:pt idx="1357">
                  <c:v>1.3580000000000001</c:v>
                </c:pt>
                <c:pt idx="1358">
                  <c:v>1.359</c:v>
                </c:pt>
                <c:pt idx="1359">
                  <c:v>1.36</c:v>
                </c:pt>
                <c:pt idx="1360">
                  <c:v>1.361</c:v>
                </c:pt>
                <c:pt idx="1361">
                  <c:v>1.3620000000000001</c:v>
                </c:pt>
                <c:pt idx="1362">
                  <c:v>1.363</c:v>
                </c:pt>
                <c:pt idx="1363">
                  <c:v>1.3640000000000001</c:v>
                </c:pt>
                <c:pt idx="1364">
                  <c:v>1.365</c:v>
                </c:pt>
                <c:pt idx="1365">
                  <c:v>1.3660000000000001</c:v>
                </c:pt>
                <c:pt idx="1366">
                  <c:v>1.367</c:v>
                </c:pt>
                <c:pt idx="1367">
                  <c:v>1.3680000000000001</c:v>
                </c:pt>
                <c:pt idx="1368">
                  <c:v>1.369</c:v>
                </c:pt>
                <c:pt idx="1369">
                  <c:v>1.37</c:v>
                </c:pt>
                <c:pt idx="1370">
                  <c:v>1.371</c:v>
                </c:pt>
                <c:pt idx="1371">
                  <c:v>1.3720000000000001</c:v>
                </c:pt>
                <c:pt idx="1372">
                  <c:v>1.373</c:v>
                </c:pt>
                <c:pt idx="1373">
                  <c:v>1.3740000000000001</c:v>
                </c:pt>
                <c:pt idx="1374">
                  <c:v>1.375</c:v>
                </c:pt>
                <c:pt idx="1375">
                  <c:v>1.3759999999999999</c:v>
                </c:pt>
                <c:pt idx="1376">
                  <c:v>1.377</c:v>
                </c:pt>
                <c:pt idx="1377">
                  <c:v>1.3779999999999999</c:v>
                </c:pt>
                <c:pt idx="1378">
                  <c:v>1.379</c:v>
                </c:pt>
                <c:pt idx="1379">
                  <c:v>1.38</c:v>
                </c:pt>
                <c:pt idx="1380">
                  <c:v>1.381</c:v>
                </c:pt>
                <c:pt idx="1381">
                  <c:v>1.3819999999999999</c:v>
                </c:pt>
                <c:pt idx="1382">
                  <c:v>1.383</c:v>
                </c:pt>
                <c:pt idx="1383">
                  <c:v>1.3839999999999999</c:v>
                </c:pt>
                <c:pt idx="1384">
                  <c:v>1.385</c:v>
                </c:pt>
                <c:pt idx="1385">
                  <c:v>1.3859999999999999</c:v>
                </c:pt>
                <c:pt idx="1386">
                  <c:v>1.387</c:v>
                </c:pt>
                <c:pt idx="1387">
                  <c:v>1.3879999999999999</c:v>
                </c:pt>
                <c:pt idx="1388">
                  <c:v>1.389</c:v>
                </c:pt>
                <c:pt idx="1389">
                  <c:v>1.39</c:v>
                </c:pt>
                <c:pt idx="1390">
                  <c:v>1.391</c:v>
                </c:pt>
                <c:pt idx="1391">
                  <c:v>1.3919999999999999</c:v>
                </c:pt>
                <c:pt idx="1392">
                  <c:v>1.393</c:v>
                </c:pt>
                <c:pt idx="1393">
                  <c:v>1.3939999999999999</c:v>
                </c:pt>
                <c:pt idx="1394">
                  <c:v>1.395</c:v>
                </c:pt>
                <c:pt idx="1395">
                  <c:v>1.3959999999999999</c:v>
                </c:pt>
                <c:pt idx="1396">
                  <c:v>1.397</c:v>
                </c:pt>
                <c:pt idx="1397">
                  <c:v>1.3979999999999999</c:v>
                </c:pt>
                <c:pt idx="1398">
                  <c:v>1.399</c:v>
                </c:pt>
                <c:pt idx="1399">
                  <c:v>1.4</c:v>
                </c:pt>
                <c:pt idx="1400">
                  <c:v>1.401</c:v>
                </c:pt>
                <c:pt idx="1401">
                  <c:v>1.4019999999999999</c:v>
                </c:pt>
                <c:pt idx="1402">
                  <c:v>1.403</c:v>
                </c:pt>
                <c:pt idx="1403">
                  <c:v>1.4039999999999999</c:v>
                </c:pt>
                <c:pt idx="1404">
                  <c:v>1.405</c:v>
                </c:pt>
                <c:pt idx="1405">
                  <c:v>1.4059999999999999</c:v>
                </c:pt>
                <c:pt idx="1406">
                  <c:v>1.407</c:v>
                </c:pt>
                <c:pt idx="1407">
                  <c:v>1.4079999999999999</c:v>
                </c:pt>
                <c:pt idx="1408">
                  <c:v>1.409</c:v>
                </c:pt>
                <c:pt idx="1409">
                  <c:v>1.41</c:v>
                </c:pt>
                <c:pt idx="1410">
                  <c:v>1.411</c:v>
                </c:pt>
                <c:pt idx="1411">
                  <c:v>1.4119999999999999</c:v>
                </c:pt>
                <c:pt idx="1412">
                  <c:v>1.413</c:v>
                </c:pt>
                <c:pt idx="1413">
                  <c:v>1.4139999999999999</c:v>
                </c:pt>
                <c:pt idx="1414">
                  <c:v>1.415</c:v>
                </c:pt>
                <c:pt idx="1415">
                  <c:v>1.4159999999999999</c:v>
                </c:pt>
                <c:pt idx="1416">
                  <c:v>1.417</c:v>
                </c:pt>
                <c:pt idx="1417">
                  <c:v>1.4179999999999999</c:v>
                </c:pt>
                <c:pt idx="1418">
                  <c:v>1.419</c:v>
                </c:pt>
                <c:pt idx="1419">
                  <c:v>1.42</c:v>
                </c:pt>
                <c:pt idx="1420">
                  <c:v>1.421</c:v>
                </c:pt>
                <c:pt idx="1421">
                  <c:v>1.4219999999999999</c:v>
                </c:pt>
                <c:pt idx="1422">
                  <c:v>1.423</c:v>
                </c:pt>
                <c:pt idx="1423">
                  <c:v>1.4239999999999999</c:v>
                </c:pt>
                <c:pt idx="1424">
                  <c:v>1.425</c:v>
                </c:pt>
                <c:pt idx="1425">
                  <c:v>1.4259999999999999</c:v>
                </c:pt>
                <c:pt idx="1426">
                  <c:v>1.427</c:v>
                </c:pt>
                <c:pt idx="1427">
                  <c:v>1.4279999999999999</c:v>
                </c:pt>
                <c:pt idx="1428">
                  <c:v>1.429</c:v>
                </c:pt>
                <c:pt idx="1429">
                  <c:v>1.43</c:v>
                </c:pt>
                <c:pt idx="1430">
                  <c:v>1.431</c:v>
                </c:pt>
                <c:pt idx="1431">
                  <c:v>1.4319999999999999</c:v>
                </c:pt>
                <c:pt idx="1432">
                  <c:v>1.4330000000000001</c:v>
                </c:pt>
                <c:pt idx="1433">
                  <c:v>1.4339999999999999</c:v>
                </c:pt>
                <c:pt idx="1434">
                  <c:v>1.4350000000000001</c:v>
                </c:pt>
                <c:pt idx="1435">
                  <c:v>1.4359999999999999</c:v>
                </c:pt>
                <c:pt idx="1436">
                  <c:v>1.4370000000000001</c:v>
                </c:pt>
                <c:pt idx="1437">
                  <c:v>1.4379999999999999</c:v>
                </c:pt>
                <c:pt idx="1438">
                  <c:v>1.4390000000000001</c:v>
                </c:pt>
                <c:pt idx="1439">
                  <c:v>1.44</c:v>
                </c:pt>
                <c:pt idx="1440">
                  <c:v>1.4410000000000001</c:v>
                </c:pt>
                <c:pt idx="1441">
                  <c:v>1.4419999999999999</c:v>
                </c:pt>
                <c:pt idx="1442">
                  <c:v>1.4430000000000001</c:v>
                </c:pt>
                <c:pt idx="1443">
                  <c:v>1.444</c:v>
                </c:pt>
                <c:pt idx="1444">
                  <c:v>1.4450000000000001</c:v>
                </c:pt>
                <c:pt idx="1445">
                  <c:v>1.446</c:v>
                </c:pt>
                <c:pt idx="1446">
                  <c:v>1.4470000000000001</c:v>
                </c:pt>
                <c:pt idx="1447">
                  <c:v>1.448</c:v>
                </c:pt>
                <c:pt idx="1448">
                  <c:v>1.4490000000000001</c:v>
                </c:pt>
                <c:pt idx="1449">
                  <c:v>1.45</c:v>
                </c:pt>
                <c:pt idx="1450">
                  <c:v>1.4510000000000001</c:v>
                </c:pt>
                <c:pt idx="1451">
                  <c:v>1.452</c:v>
                </c:pt>
                <c:pt idx="1452">
                  <c:v>1.4530000000000001</c:v>
                </c:pt>
                <c:pt idx="1453">
                  <c:v>1.454</c:v>
                </c:pt>
                <c:pt idx="1454">
                  <c:v>1.4550000000000001</c:v>
                </c:pt>
                <c:pt idx="1455">
                  <c:v>1.456</c:v>
                </c:pt>
                <c:pt idx="1456">
                  <c:v>1.4570000000000001</c:v>
                </c:pt>
                <c:pt idx="1457">
                  <c:v>1.458</c:v>
                </c:pt>
                <c:pt idx="1458">
                  <c:v>1.4590000000000001</c:v>
                </c:pt>
                <c:pt idx="1459">
                  <c:v>1.46</c:v>
                </c:pt>
                <c:pt idx="1460">
                  <c:v>1.4610000000000001</c:v>
                </c:pt>
                <c:pt idx="1461">
                  <c:v>1.462</c:v>
                </c:pt>
                <c:pt idx="1462">
                  <c:v>1.4630000000000001</c:v>
                </c:pt>
                <c:pt idx="1463">
                  <c:v>1.464</c:v>
                </c:pt>
                <c:pt idx="1464">
                  <c:v>1.4650000000000001</c:v>
                </c:pt>
                <c:pt idx="1465">
                  <c:v>1.466</c:v>
                </c:pt>
                <c:pt idx="1466">
                  <c:v>1.4670000000000001</c:v>
                </c:pt>
                <c:pt idx="1467">
                  <c:v>1.468</c:v>
                </c:pt>
                <c:pt idx="1468">
                  <c:v>1.4690000000000001</c:v>
                </c:pt>
                <c:pt idx="1469">
                  <c:v>1.47</c:v>
                </c:pt>
                <c:pt idx="1470">
                  <c:v>1.4710000000000001</c:v>
                </c:pt>
                <c:pt idx="1471">
                  <c:v>1.472</c:v>
                </c:pt>
                <c:pt idx="1472">
                  <c:v>1.4730000000000001</c:v>
                </c:pt>
                <c:pt idx="1473">
                  <c:v>1.474</c:v>
                </c:pt>
                <c:pt idx="1474">
                  <c:v>1.4750000000000001</c:v>
                </c:pt>
                <c:pt idx="1475">
                  <c:v>1.476</c:v>
                </c:pt>
                <c:pt idx="1476">
                  <c:v>1.4770000000000001</c:v>
                </c:pt>
                <c:pt idx="1477">
                  <c:v>1.478</c:v>
                </c:pt>
                <c:pt idx="1478">
                  <c:v>1.4790000000000001</c:v>
                </c:pt>
                <c:pt idx="1479">
                  <c:v>1.48</c:v>
                </c:pt>
                <c:pt idx="1480">
                  <c:v>1.4810000000000001</c:v>
                </c:pt>
                <c:pt idx="1481">
                  <c:v>1.482</c:v>
                </c:pt>
                <c:pt idx="1482">
                  <c:v>1.4830000000000001</c:v>
                </c:pt>
                <c:pt idx="1483">
                  <c:v>1.484</c:v>
                </c:pt>
                <c:pt idx="1484">
                  <c:v>1.4850000000000001</c:v>
                </c:pt>
                <c:pt idx="1485">
                  <c:v>1.486</c:v>
                </c:pt>
                <c:pt idx="1486">
                  <c:v>1.4870000000000001</c:v>
                </c:pt>
                <c:pt idx="1487">
                  <c:v>1.488</c:v>
                </c:pt>
                <c:pt idx="1488">
                  <c:v>1.4890000000000001</c:v>
                </c:pt>
                <c:pt idx="1489">
                  <c:v>1.49</c:v>
                </c:pt>
                <c:pt idx="1490">
                  <c:v>1.4910000000000001</c:v>
                </c:pt>
                <c:pt idx="1491">
                  <c:v>1.492</c:v>
                </c:pt>
                <c:pt idx="1492">
                  <c:v>1.4930000000000001</c:v>
                </c:pt>
                <c:pt idx="1493">
                  <c:v>1.494</c:v>
                </c:pt>
                <c:pt idx="1494">
                  <c:v>1.4950000000000001</c:v>
                </c:pt>
                <c:pt idx="1495">
                  <c:v>1.496</c:v>
                </c:pt>
                <c:pt idx="1496">
                  <c:v>1.4970000000000001</c:v>
                </c:pt>
                <c:pt idx="1497">
                  <c:v>1.498</c:v>
                </c:pt>
                <c:pt idx="1498">
                  <c:v>1.4990000000000001</c:v>
                </c:pt>
                <c:pt idx="1499">
                  <c:v>1.5</c:v>
                </c:pt>
                <c:pt idx="1500">
                  <c:v>1.5009999999999999</c:v>
                </c:pt>
                <c:pt idx="1501">
                  <c:v>1.502</c:v>
                </c:pt>
                <c:pt idx="1502">
                  <c:v>1.5029999999999999</c:v>
                </c:pt>
                <c:pt idx="1503">
                  <c:v>1.504</c:v>
                </c:pt>
                <c:pt idx="1504">
                  <c:v>1.5049999999999999</c:v>
                </c:pt>
                <c:pt idx="1505">
                  <c:v>1.506</c:v>
                </c:pt>
                <c:pt idx="1506">
                  <c:v>1.5069999999999999</c:v>
                </c:pt>
                <c:pt idx="1507">
                  <c:v>1.508</c:v>
                </c:pt>
                <c:pt idx="1508">
                  <c:v>1.5089999999999999</c:v>
                </c:pt>
                <c:pt idx="1509">
                  <c:v>1.51</c:v>
                </c:pt>
                <c:pt idx="1510">
                  <c:v>1.5109999999999999</c:v>
                </c:pt>
                <c:pt idx="1511">
                  <c:v>1.512</c:v>
                </c:pt>
                <c:pt idx="1512">
                  <c:v>1.5129999999999999</c:v>
                </c:pt>
                <c:pt idx="1513">
                  <c:v>1.514</c:v>
                </c:pt>
                <c:pt idx="1514">
                  <c:v>1.5149999999999999</c:v>
                </c:pt>
                <c:pt idx="1515">
                  <c:v>1.516</c:v>
                </c:pt>
                <c:pt idx="1516">
                  <c:v>1.5169999999999999</c:v>
                </c:pt>
                <c:pt idx="1517">
                  <c:v>1.518</c:v>
                </c:pt>
                <c:pt idx="1518">
                  <c:v>1.5189999999999999</c:v>
                </c:pt>
                <c:pt idx="1519">
                  <c:v>1.52</c:v>
                </c:pt>
                <c:pt idx="1520">
                  <c:v>1.5209999999999999</c:v>
                </c:pt>
                <c:pt idx="1521">
                  <c:v>1.522</c:v>
                </c:pt>
                <c:pt idx="1522">
                  <c:v>1.5229999999999999</c:v>
                </c:pt>
                <c:pt idx="1523">
                  <c:v>1.524</c:v>
                </c:pt>
                <c:pt idx="1524">
                  <c:v>1.5249999999999999</c:v>
                </c:pt>
                <c:pt idx="1525">
                  <c:v>1.526</c:v>
                </c:pt>
                <c:pt idx="1526">
                  <c:v>1.5269999999999999</c:v>
                </c:pt>
                <c:pt idx="1527">
                  <c:v>1.528</c:v>
                </c:pt>
                <c:pt idx="1528">
                  <c:v>1.5289999999999999</c:v>
                </c:pt>
                <c:pt idx="1529">
                  <c:v>1.53</c:v>
                </c:pt>
                <c:pt idx="1530">
                  <c:v>1.5309999999999999</c:v>
                </c:pt>
                <c:pt idx="1531">
                  <c:v>1.532</c:v>
                </c:pt>
                <c:pt idx="1532">
                  <c:v>1.5329999999999999</c:v>
                </c:pt>
                <c:pt idx="1533">
                  <c:v>1.534</c:v>
                </c:pt>
                <c:pt idx="1534">
                  <c:v>1.5349999999999999</c:v>
                </c:pt>
                <c:pt idx="1535">
                  <c:v>1.536</c:v>
                </c:pt>
                <c:pt idx="1536">
                  <c:v>1.5369999999999999</c:v>
                </c:pt>
                <c:pt idx="1537">
                  <c:v>1.538</c:v>
                </c:pt>
                <c:pt idx="1538">
                  <c:v>1.5389999999999999</c:v>
                </c:pt>
                <c:pt idx="1539">
                  <c:v>1.54</c:v>
                </c:pt>
                <c:pt idx="1540">
                  <c:v>1.5409999999999999</c:v>
                </c:pt>
                <c:pt idx="1541">
                  <c:v>1.542</c:v>
                </c:pt>
                <c:pt idx="1542">
                  <c:v>1.5429999999999999</c:v>
                </c:pt>
                <c:pt idx="1543">
                  <c:v>1.544</c:v>
                </c:pt>
                <c:pt idx="1544">
                  <c:v>1.5449999999999999</c:v>
                </c:pt>
                <c:pt idx="1545">
                  <c:v>1.546</c:v>
                </c:pt>
                <c:pt idx="1546">
                  <c:v>1.5469999999999999</c:v>
                </c:pt>
                <c:pt idx="1547">
                  <c:v>1.548</c:v>
                </c:pt>
                <c:pt idx="1548">
                  <c:v>1.5489999999999999</c:v>
                </c:pt>
                <c:pt idx="1549">
                  <c:v>1.55</c:v>
                </c:pt>
                <c:pt idx="1550">
                  <c:v>1.5509999999999999</c:v>
                </c:pt>
                <c:pt idx="1551">
                  <c:v>1.552</c:v>
                </c:pt>
                <c:pt idx="1552">
                  <c:v>1.5529999999999999</c:v>
                </c:pt>
                <c:pt idx="1553">
                  <c:v>1.554</c:v>
                </c:pt>
                <c:pt idx="1554">
                  <c:v>1.5549999999999999</c:v>
                </c:pt>
                <c:pt idx="1555">
                  <c:v>1.556</c:v>
                </c:pt>
                <c:pt idx="1556">
                  <c:v>1.5569999999999999</c:v>
                </c:pt>
                <c:pt idx="1557">
                  <c:v>1.5580000000000001</c:v>
                </c:pt>
                <c:pt idx="1558">
                  <c:v>1.5589999999999999</c:v>
                </c:pt>
                <c:pt idx="1559">
                  <c:v>1.56</c:v>
                </c:pt>
                <c:pt idx="1560">
                  <c:v>1.5609999999999999</c:v>
                </c:pt>
                <c:pt idx="1561">
                  <c:v>1.5620000000000001</c:v>
                </c:pt>
                <c:pt idx="1562">
                  <c:v>1.5629999999999999</c:v>
                </c:pt>
                <c:pt idx="1563">
                  <c:v>1.5640000000000001</c:v>
                </c:pt>
                <c:pt idx="1564">
                  <c:v>1.5649999999999999</c:v>
                </c:pt>
                <c:pt idx="1565">
                  <c:v>1.5660000000000001</c:v>
                </c:pt>
                <c:pt idx="1566">
                  <c:v>1.5669999999999999</c:v>
                </c:pt>
                <c:pt idx="1567">
                  <c:v>1.5680000000000001</c:v>
                </c:pt>
                <c:pt idx="1568">
                  <c:v>1.569</c:v>
                </c:pt>
                <c:pt idx="1569">
                  <c:v>1.57</c:v>
                </c:pt>
                <c:pt idx="1570">
                  <c:v>1.571</c:v>
                </c:pt>
                <c:pt idx="1571">
                  <c:v>1.5720000000000001</c:v>
                </c:pt>
                <c:pt idx="1572">
                  <c:v>1.573</c:v>
                </c:pt>
                <c:pt idx="1573">
                  <c:v>1.5740000000000001</c:v>
                </c:pt>
                <c:pt idx="1574">
                  <c:v>1.575</c:v>
                </c:pt>
                <c:pt idx="1575">
                  <c:v>1.5760000000000001</c:v>
                </c:pt>
                <c:pt idx="1576">
                  <c:v>1.577</c:v>
                </c:pt>
                <c:pt idx="1577">
                  <c:v>1.5780000000000001</c:v>
                </c:pt>
                <c:pt idx="1578">
                  <c:v>1.579</c:v>
                </c:pt>
                <c:pt idx="1579">
                  <c:v>1.58</c:v>
                </c:pt>
                <c:pt idx="1580">
                  <c:v>1.581</c:v>
                </c:pt>
                <c:pt idx="1581">
                  <c:v>1.5820000000000001</c:v>
                </c:pt>
                <c:pt idx="1582">
                  <c:v>1.583</c:v>
                </c:pt>
                <c:pt idx="1583">
                  <c:v>1.5840000000000001</c:v>
                </c:pt>
                <c:pt idx="1584">
                  <c:v>1.585</c:v>
                </c:pt>
                <c:pt idx="1585">
                  <c:v>1.5860000000000001</c:v>
                </c:pt>
                <c:pt idx="1586">
                  <c:v>1.587</c:v>
                </c:pt>
                <c:pt idx="1587">
                  <c:v>1.5880000000000001</c:v>
                </c:pt>
                <c:pt idx="1588">
                  <c:v>1.589</c:v>
                </c:pt>
                <c:pt idx="1589">
                  <c:v>1.59</c:v>
                </c:pt>
                <c:pt idx="1590">
                  <c:v>1.591</c:v>
                </c:pt>
                <c:pt idx="1591">
                  <c:v>1.5920000000000001</c:v>
                </c:pt>
                <c:pt idx="1592">
                  <c:v>1.593</c:v>
                </c:pt>
                <c:pt idx="1593">
                  <c:v>1.5940000000000001</c:v>
                </c:pt>
                <c:pt idx="1594">
                  <c:v>1.595</c:v>
                </c:pt>
                <c:pt idx="1595">
                  <c:v>1.5960000000000001</c:v>
                </c:pt>
                <c:pt idx="1596">
                  <c:v>1.597</c:v>
                </c:pt>
                <c:pt idx="1597">
                  <c:v>1.5980000000000001</c:v>
                </c:pt>
                <c:pt idx="1598">
                  <c:v>1.599</c:v>
                </c:pt>
                <c:pt idx="1599">
                  <c:v>1.6</c:v>
                </c:pt>
                <c:pt idx="1600">
                  <c:v>1.601</c:v>
                </c:pt>
                <c:pt idx="1601">
                  <c:v>1.6020000000000001</c:v>
                </c:pt>
                <c:pt idx="1602">
                  <c:v>1.603</c:v>
                </c:pt>
                <c:pt idx="1603">
                  <c:v>1.6040000000000001</c:v>
                </c:pt>
                <c:pt idx="1604">
                  <c:v>1.605</c:v>
                </c:pt>
                <c:pt idx="1605">
                  <c:v>1.6060000000000001</c:v>
                </c:pt>
                <c:pt idx="1606">
                  <c:v>1.607</c:v>
                </c:pt>
                <c:pt idx="1607">
                  <c:v>1.6080000000000001</c:v>
                </c:pt>
                <c:pt idx="1608">
                  <c:v>1.609</c:v>
                </c:pt>
                <c:pt idx="1609">
                  <c:v>1.61</c:v>
                </c:pt>
                <c:pt idx="1610">
                  <c:v>1.611</c:v>
                </c:pt>
                <c:pt idx="1611">
                  <c:v>1.6120000000000001</c:v>
                </c:pt>
                <c:pt idx="1612">
                  <c:v>1.613</c:v>
                </c:pt>
                <c:pt idx="1613">
                  <c:v>1.6140000000000001</c:v>
                </c:pt>
                <c:pt idx="1614">
                  <c:v>1.615</c:v>
                </c:pt>
                <c:pt idx="1615">
                  <c:v>1.6160000000000001</c:v>
                </c:pt>
                <c:pt idx="1616">
                  <c:v>1.617</c:v>
                </c:pt>
                <c:pt idx="1617">
                  <c:v>1.6180000000000001</c:v>
                </c:pt>
                <c:pt idx="1618">
                  <c:v>1.619</c:v>
                </c:pt>
                <c:pt idx="1619">
                  <c:v>1.62</c:v>
                </c:pt>
                <c:pt idx="1620">
                  <c:v>1.621</c:v>
                </c:pt>
                <c:pt idx="1621">
                  <c:v>1.6220000000000001</c:v>
                </c:pt>
                <c:pt idx="1622">
                  <c:v>1.623</c:v>
                </c:pt>
                <c:pt idx="1623">
                  <c:v>1.6240000000000001</c:v>
                </c:pt>
                <c:pt idx="1624">
                  <c:v>1.625</c:v>
                </c:pt>
                <c:pt idx="1625">
                  <c:v>1.6259999999999999</c:v>
                </c:pt>
                <c:pt idx="1626">
                  <c:v>1.627</c:v>
                </c:pt>
                <c:pt idx="1627">
                  <c:v>1.6279999999999999</c:v>
                </c:pt>
                <c:pt idx="1628">
                  <c:v>1.629</c:v>
                </c:pt>
                <c:pt idx="1629">
                  <c:v>1.63</c:v>
                </c:pt>
                <c:pt idx="1630">
                  <c:v>1.631</c:v>
                </c:pt>
                <c:pt idx="1631">
                  <c:v>1.6319999999999999</c:v>
                </c:pt>
                <c:pt idx="1632">
                  <c:v>1.633</c:v>
                </c:pt>
                <c:pt idx="1633">
                  <c:v>1.6339999999999999</c:v>
                </c:pt>
                <c:pt idx="1634">
                  <c:v>1.635</c:v>
                </c:pt>
                <c:pt idx="1635">
                  <c:v>1.6359999999999999</c:v>
                </c:pt>
                <c:pt idx="1636">
                  <c:v>1.637</c:v>
                </c:pt>
                <c:pt idx="1637">
                  <c:v>1.6379999999999999</c:v>
                </c:pt>
                <c:pt idx="1638">
                  <c:v>1.639</c:v>
                </c:pt>
                <c:pt idx="1639">
                  <c:v>1.64</c:v>
                </c:pt>
                <c:pt idx="1640">
                  <c:v>1.641</c:v>
                </c:pt>
                <c:pt idx="1641">
                  <c:v>1.6419999999999999</c:v>
                </c:pt>
                <c:pt idx="1642">
                  <c:v>1.643</c:v>
                </c:pt>
                <c:pt idx="1643">
                  <c:v>1.6439999999999999</c:v>
                </c:pt>
                <c:pt idx="1644">
                  <c:v>1.645</c:v>
                </c:pt>
                <c:pt idx="1645">
                  <c:v>1.6459999999999999</c:v>
                </c:pt>
                <c:pt idx="1646">
                  <c:v>1.647</c:v>
                </c:pt>
                <c:pt idx="1647">
                  <c:v>1.6479999999999999</c:v>
                </c:pt>
                <c:pt idx="1648">
                  <c:v>1.649</c:v>
                </c:pt>
                <c:pt idx="1649">
                  <c:v>1.65</c:v>
                </c:pt>
                <c:pt idx="1650">
                  <c:v>1.651</c:v>
                </c:pt>
                <c:pt idx="1651">
                  <c:v>1.6519999999999999</c:v>
                </c:pt>
                <c:pt idx="1652">
                  <c:v>1.653</c:v>
                </c:pt>
                <c:pt idx="1653">
                  <c:v>1.6539999999999999</c:v>
                </c:pt>
                <c:pt idx="1654">
                  <c:v>1.655</c:v>
                </c:pt>
                <c:pt idx="1655">
                  <c:v>1.6559999999999999</c:v>
                </c:pt>
                <c:pt idx="1656">
                  <c:v>1.657</c:v>
                </c:pt>
                <c:pt idx="1657">
                  <c:v>1.6579999999999999</c:v>
                </c:pt>
                <c:pt idx="1658">
                  <c:v>1.659</c:v>
                </c:pt>
                <c:pt idx="1659">
                  <c:v>1.66</c:v>
                </c:pt>
                <c:pt idx="1660">
                  <c:v>1.661</c:v>
                </c:pt>
                <c:pt idx="1661">
                  <c:v>1.6619999999999999</c:v>
                </c:pt>
                <c:pt idx="1662">
                  <c:v>1.663</c:v>
                </c:pt>
                <c:pt idx="1663">
                  <c:v>1.6639999999999999</c:v>
                </c:pt>
                <c:pt idx="1664">
                  <c:v>1.665</c:v>
                </c:pt>
                <c:pt idx="1665">
                  <c:v>1.6659999999999999</c:v>
                </c:pt>
                <c:pt idx="1666">
                  <c:v>1.667</c:v>
                </c:pt>
                <c:pt idx="1667">
                  <c:v>1.6679999999999999</c:v>
                </c:pt>
                <c:pt idx="1668">
                  <c:v>1.669</c:v>
                </c:pt>
                <c:pt idx="1669">
                  <c:v>1.67</c:v>
                </c:pt>
                <c:pt idx="1670">
                  <c:v>1.671</c:v>
                </c:pt>
                <c:pt idx="1671">
                  <c:v>1.6719999999999999</c:v>
                </c:pt>
                <c:pt idx="1672">
                  <c:v>1.673</c:v>
                </c:pt>
                <c:pt idx="1673">
                  <c:v>1.6739999999999999</c:v>
                </c:pt>
                <c:pt idx="1674">
                  <c:v>1.675</c:v>
                </c:pt>
                <c:pt idx="1675">
                  <c:v>1.6759999999999999</c:v>
                </c:pt>
                <c:pt idx="1676">
                  <c:v>1.677</c:v>
                </c:pt>
                <c:pt idx="1677">
                  <c:v>1.6779999999999999</c:v>
                </c:pt>
                <c:pt idx="1678">
                  <c:v>1.679</c:v>
                </c:pt>
                <c:pt idx="1679">
                  <c:v>1.68</c:v>
                </c:pt>
                <c:pt idx="1680">
                  <c:v>1.681</c:v>
                </c:pt>
                <c:pt idx="1681">
                  <c:v>1.6819999999999999</c:v>
                </c:pt>
                <c:pt idx="1682">
                  <c:v>1.6830000000000001</c:v>
                </c:pt>
                <c:pt idx="1683">
                  <c:v>1.6839999999999999</c:v>
                </c:pt>
                <c:pt idx="1684">
                  <c:v>1.6850000000000001</c:v>
                </c:pt>
                <c:pt idx="1685">
                  <c:v>1.6859999999999999</c:v>
                </c:pt>
                <c:pt idx="1686">
                  <c:v>1.6870000000000001</c:v>
                </c:pt>
                <c:pt idx="1687">
                  <c:v>1.6879999999999999</c:v>
                </c:pt>
                <c:pt idx="1688">
                  <c:v>1.6890000000000001</c:v>
                </c:pt>
                <c:pt idx="1689">
                  <c:v>1.69</c:v>
                </c:pt>
                <c:pt idx="1690">
                  <c:v>1.6910000000000001</c:v>
                </c:pt>
                <c:pt idx="1691">
                  <c:v>1.6919999999999999</c:v>
                </c:pt>
                <c:pt idx="1692">
                  <c:v>1.6930000000000001</c:v>
                </c:pt>
                <c:pt idx="1693">
                  <c:v>1.694</c:v>
                </c:pt>
                <c:pt idx="1694">
                  <c:v>1.6950000000000001</c:v>
                </c:pt>
                <c:pt idx="1695">
                  <c:v>1.696</c:v>
                </c:pt>
                <c:pt idx="1696">
                  <c:v>1.6970000000000001</c:v>
                </c:pt>
                <c:pt idx="1697">
                  <c:v>1.698</c:v>
                </c:pt>
                <c:pt idx="1698">
                  <c:v>1.6990000000000001</c:v>
                </c:pt>
                <c:pt idx="1699">
                  <c:v>1.7</c:v>
                </c:pt>
                <c:pt idx="1700">
                  <c:v>1.7010000000000001</c:v>
                </c:pt>
                <c:pt idx="1701">
                  <c:v>1.702</c:v>
                </c:pt>
                <c:pt idx="1702">
                  <c:v>1.7030000000000001</c:v>
                </c:pt>
                <c:pt idx="1703">
                  <c:v>1.704</c:v>
                </c:pt>
                <c:pt idx="1704">
                  <c:v>1.7050000000000001</c:v>
                </c:pt>
                <c:pt idx="1705">
                  <c:v>1.706</c:v>
                </c:pt>
                <c:pt idx="1706">
                  <c:v>1.7070000000000001</c:v>
                </c:pt>
                <c:pt idx="1707">
                  <c:v>1.708</c:v>
                </c:pt>
                <c:pt idx="1708">
                  <c:v>1.7090000000000001</c:v>
                </c:pt>
                <c:pt idx="1709">
                  <c:v>1.71</c:v>
                </c:pt>
                <c:pt idx="1710">
                  <c:v>1.7110000000000001</c:v>
                </c:pt>
                <c:pt idx="1711">
                  <c:v>1.712</c:v>
                </c:pt>
                <c:pt idx="1712">
                  <c:v>1.7130000000000001</c:v>
                </c:pt>
                <c:pt idx="1713">
                  <c:v>1.714</c:v>
                </c:pt>
                <c:pt idx="1714">
                  <c:v>1.7150000000000001</c:v>
                </c:pt>
                <c:pt idx="1715">
                  <c:v>1.716</c:v>
                </c:pt>
                <c:pt idx="1716">
                  <c:v>1.7170000000000001</c:v>
                </c:pt>
                <c:pt idx="1717">
                  <c:v>1.718</c:v>
                </c:pt>
                <c:pt idx="1718">
                  <c:v>1.7190000000000001</c:v>
                </c:pt>
                <c:pt idx="1719">
                  <c:v>1.72</c:v>
                </c:pt>
                <c:pt idx="1720">
                  <c:v>1.7210000000000001</c:v>
                </c:pt>
                <c:pt idx="1721">
                  <c:v>1.722</c:v>
                </c:pt>
                <c:pt idx="1722">
                  <c:v>1.7230000000000001</c:v>
                </c:pt>
                <c:pt idx="1723">
                  <c:v>1.724</c:v>
                </c:pt>
                <c:pt idx="1724">
                  <c:v>1.7250000000000001</c:v>
                </c:pt>
                <c:pt idx="1725">
                  <c:v>1.726</c:v>
                </c:pt>
                <c:pt idx="1726">
                  <c:v>1.7270000000000001</c:v>
                </c:pt>
                <c:pt idx="1727">
                  <c:v>1.728</c:v>
                </c:pt>
                <c:pt idx="1728">
                  <c:v>1.7290000000000001</c:v>
                </c:pt>
                <c:pt idx="1729">
                  <c:v>1.73</c:v>
                </c:pt>
                <c:pt idx="1730">
                  <c:v>1.7310000000000001</c:v>
                </c:pt>
                <c:pt idx="1731">
                  <c:v>1.732</c:v>
                </c:pt>
                <c:pt idx="1732">
                  <c:v>1.7330000000000001</c:v>
                </c:pt>
                <c:pt idx="1733">
                  <c:v>1.734</c:v>
                </c:pt>
                <c:pt idx="1734">
                  <c:v>1.7350000000000001</c:v>
                </c:pt>
                <c:pt idx="1735">
                  <c:v>1.736</c:v>
                </c:pt>
                <c:pt idx="1736">
                  <c:v>1.7370000000000001</c:v>
                </c:pt>
                <c:pt idx="1737">
                  <c:v>1.738</c:v>
                </c:pt>
                <c:pt idx="1738">
                  <c:v>1.7390000000000001</c:v>
                </c:pt>
                <c:pt idx="1739">
                  <c:v>1.74</c:v>
                </c:pt>
                <c:pt idx="1740">
                  <c:v>1.7410000000000001</c:v>
                </c:pt>
                <c:pt idx="1741">
                  <c:v>1.742</c:v>
                </c:pt>
                <c:pt idx="1742">
                  <c:v>1.7430000000000001</c:v>
                </c:pt>
                <c:pt idx="1743">
                  <c:v>1.744</c:v>
                </c:pt>
                <c:pt idx="1744">
                  <c:v>1.7450000000000001</c:v>
                </c:pt>
                <c:pt idx="1745">
                  <c:v>1.746</c:v>
                </c:pt>
                <c:pt idx="1746">
                  <c:v>1.7470000000000001</c:v>
                </c:pt>
                <c:pt idx="1747">
                  <c:v>1.748</c:v>
                </c:pt>
                <c:pt idx="1748">
                  <c:v>1.7490000000000001</c:v>
                </c:pt>
                <c:pt idx="1749">
                  <c:v>1.75</c:v>
                </c:pt>
                <c:pt idx="1750">
                  <c:v>1.7509999999999999</c:v>
                </c:pt>
                <c:pt idx="1751">
                  <c:v>1.752</c:v>
                </c:pt>
                <c:pt idx="1752">
                  <c:v>1.7529999999999999</c:v>
                </c:pt>
                <c:pt idx="1753">
                  <c:v>1.754</c:v>
                </c:pt>
                <c:pt idx="1754">
                  <c:v>1.7549999999999999</c:v>
                </c:pt>
                <c:pt idx="1755">
                  <c:v>1.756</c:v>
                </c:pt>
                <c:pt idx="1756">
                  <c:v>1.7569999999999999</c:v>
                </c:pt>
                <c:pt idx="1757">
                  <c:v>1.758</c:v>
                </c:pt>
                <c:pt idx="1758">
                  <c:v>1.7589999999999999</c:v>
                </c:pt>
                <c:pt idx="1759">
                  <c:v>1.76</c:v>
                </c:pt>
                <c:pt idx="1760">
                  <c:v>1.7609999999999999</c:v>
                </c:pt>
                <c:pt idx="1761">
                  <c:v>1.762</c:v>
                </c:pt>
                <c:pt idx="1762">
                  <c:v>1.7629999999999999</c:v>
                </c:pt>
                <c:pt idx="1763">
                  <c:v>1.764</c:v>
                </c:pt>
                <c:pt idx="1764">
                  <c:v>1.7649999999999999</c:v>
                </c:pt>
                <c:pt idx="1765">
                  <c:v>1.766</c:v>
                </c:pt>
                <c:pt idx="1766">
                  <c:v>1.7669999999999999</c:v>
                </c:pt>
                <c:pt idx="1767">
                  <c:v>1.768</c:v>
                </c:pt>
                <c:pt idx="1768">
                  <c:v>1.7689999999999999</c:v>
                </c:pt>
                <c:pt idx="1769">
                  <c:v>1.77</c:v>
                </c:pt>
                <c:pt idx="1770">
                  <c:v>1.7709999999999999</c:v>
                </c:pt>
                <c:pt idx="1771">
                  <c:v>1.772</c:v>
                </c:pt>
                <c:pt idx="1772">
                  <c:v>1.7729999999999999</c:v>
                </c:pt>
                <c:pt idx="1773">
                  <c:v>1.774</c:v>
                </c:pt>
                <c:pt idx="1774">
                  <c:v>1.7749999999999999</c:v>
                </c:pt>
                <c:pt idx="1775">
                  <c:v>1.776</c:v>
                </c:pt>
                <c:pt idx="1776">
                  <c:v>1.7769999999999999</c:v>
                </c:pt>
                <c:pt idx="1777">
                  <c:v>1.778</c:v>
                </c:pt>
                <c:pt idx="1778">
                  <c:v>1.7789999999999999</c:v>
                </c:pt>
                <c:pt idx="1779">
                  <c:v>1.78</c:v>
                </c:pt>
                <c:pt idx="1780">
                  <c:v>1.7809999999999999</c:v>
                </c:pt>
                <c:pt idx="1781">
                  <c:v>1.782</c:v>
                </c:pt>
                <c:pt idx="1782">
                  <c:v>1.7829999999999999</c:v>
                </c:pt>
                <c:pt idx="1783">
                  <c:v>1.784</c:v>
                </c:pt>
                <c:pt idx="1784">
                  <c:v>1.7849999999999999</c:v>
                </c:pt>
                <c:pt idx="1785">
                  <c:v>1.786</c:v>
                </c:pt>
                <c:pt idx="1786">
                  <c:v>1.7869999999999999</c:v>
                </c:pt>
                <c:pt idx="1787">
                  <c:v>1.788</c:v>
                </c:pt>
                <c:pt idx="1788">
                  <c:v>1.7889999999999999</c:v>
                </c:pt>
                <c:pt idx="1789">
                  <c:v>1.79</c:v>
                </c:pt>
                <c:pt idx="1790">
                  <c:v>1.7909999999999999</c:v>
                </c:pt>
                <c:pt idx="1791">
                  <c:v>1.792</c:v>
                </c:pt>
                <c:pt idx="1792">
                  <c:v>1.7929999999999999</c:v>
                </c:pt>
                <c:pt idx="1793">
                  <c:v>1.794</c:v>
                </c:pt>
                <c:pt idx="1794">
                  <c:v>1.7949999999999999</c:v>
                </c:pt>
                <c:pt idx="1795">
                  <c:v>1.796</c:v>
                </c:pt>
                <c:pt idx="1796">
                  <c:v>1.7969999999999999</c:v>
                </c:pt>
                <c:pt idx="1797">
                  <c:v>1.798</c:v>
                </c:pt>
                <c:pt idx="1798">
                  <c:v>1.7989999999999999</c:v>
                </c:pt>
                <c:pt idx="1799">
                  <c:v>1.8</c:v>
                </c:pt>
                <c:pt idx="1800">
                  <c:v>1.8009999999999999</c:v>
                </c:pt>
                <c:pt idx="1801">
                  <c:v>1.802</c:v>
                </c:pt>
                <c:pt idx="1802">
                  <c:v>1.8029999999999999</c:v>
                </c:pt>
                <c:pt idx="1803">
                  <c:v>1.804</c:v>
                </c:pt>
                <c:pt idx="1804">
                  <c:v>1.8049999999999999</c:v>
                </c:pt>
                <c:pt idx="1805">
                  <c:v>1.806</c:v>
                </c:pt>
                <c:pt idx="1806">
                  <c:v>1.8069999999999999</c:v>
                </c:pt>
                <c:pt idx="1807">
                  <c:v>1.8080000000000001</c:v>
                </c:pt>
                <c:pt idx="1808">
                  <c:v>1.8089999999999999</c:v>
                </c:pt>
                <c:pt idx="1809">
                  <c:v>1.81</c:v>
                </c:pt>
                <c:pt idx="1810">
                  <c:v>1.8109999999999999</c:v>
                </c:pt>
                <c:pt idx="1811">
                  <c:v>1.8120000000000001</c:v>
                </c:pt>
                <c:pt idx="1812">
                  <c:v>1.8129999999999999</c:v>
                </c:pt>
                <c:pt idx="1813">
                  <c:v>1.8140000000000001</c:v>
                </c:pt>
                <c:pt idx="1814">
                  <c:v>1.8149999999999999</c:v>
                </c:pt>
                <c:pt idx="1815">
                  <c:v>1.8160000000000001</c:v>
                </c:pt>
                <c:pt idx="1816">
                  <c:v>1.8169999999999999</c:v>
                </c:pt>
                <c:pt idx="1817">
                  <c:v>1.8180000000000001</c:v>
                </c:pt>
                <c:pt idx="1818">
                  <c:v>1.819</c:v>
                </c:pt>
                <c:pt idx="1819">
                  <c:v>1.82</c:v>
                </c:pt>
                <c:pt idx="1820">
                  <c:v>1.821</c:v>
                </c:pt>
                <c:pt idx="1821">
                  <c:v>1.8220000000000001</c:v>
                </c:pt>
                <c:pt idx="1822">
                  <c:v>1.823</c:v>
                </c:pt>
                <c:pt idx="1823">
                  <c:v>1.8240000000000001</c:v>
                </c:pt>
                <c:pt idx="1824">
                  <c:v>1.825</c:v>
                </c:pt>
                <c:pt idx="1825">
                  <c:v>1.8260000000000001</c:v>
                </c:pt>
                <c:pt idx="1826">
                  <c:v>1.827</c:v>
                </c:pt>
                <c:pt idx="1827">
                  <c:v>1.8280000000000001</c:v>
                </c:pt>
                <c:pt idx="1828">
                  <c:v>1.829</c:v>
                </c:pt>
                <c:pt idx="1829">
                  <c:v>1.83</c:v>
                </c:pt>
                <c:pt idx="1830">
                  <c:v>1.831</c:v>
                </c:pt>
                <c:pt idx="1831">
                  <c:v>1.8320000000000001</c:v>
                </c:pt>
                <c:pt idx="1832">
                  <c:v>1.833</c:v>
                </c:pt>
                <c:pt idx="1833">
                  <c:v>1.8340000000000001</c:v>
                </c:pt>
                <c:pt idx="1834">
                  <c:v>1.835</c:v>
                </c:pt>
                <c:pt idx="1835">
                  <c:v>1.8360000000000001</c:v>
                </c:pt>
                <c:pt idx="1836">
                  <c:v>1.837</c:v>
                </c:pt>
                <c:pt idx="1837">
                  <c:v>1.8380000000000001</c:v>
                </c:pt>
                <c:pt idx="1838">
                  <c:v>1.839</c:v>
                </c:pt>
                <c:pt idx="1839">
                  <c:v>1.84</c:v>
                </c:pt>
                <c:pt idx="1840">
                  <c:v>1.841</c:v>
                </c:pt>
                <c:pt idx="1841">
                  <c:v>1.8420000000000001</c:v>
                </c:pt>
                <c:pt idx="1842">
                  <c:v>1.843</c:v>
                </c:pt>
                <c:pt idx="1843">
                  <c:v>1.8440000000000001</c:v>
                </c:pt>
                <c:pt idx="1844">
                  <c:v>1.845</c:v>
                </c:pt>
                <c:pt idx="1845">
                  <c:v>1.8460000000000001</c:v>
                </c:pt>
                <c:pt idx="1846">
                  <c:v>1.847</c:v>
                </c:pt>
                <c:pt idx="1847">
                  <c:v>1.8480000000000001</c:v>
                </c:pt>
                <c:pt idx="1848">
                  <c:v>1.849</c:v>
                </c:pt>
                <c:pt idx="1849">
                  <c:v>1.85</c:v>
                </c:pt>
                <c:pt idx="1850">
                  <c:v>1.851</c:v>
                </c:pt>
                <c:pt idx="1851">
                  <c:v>1.8520000000000001</c:v>
                </c:pt>
                <c:pt idx="1852">
                  <c:v>1.853</c:v>
                </c:pt>
                <c:pt idx="1853">
                  <c:v>1.8540000000000001</c:v>
                </c:pt>
                <c:pt idx="1854">
                  <c:v>1.855</c:v>
                </c:pt>
                <c:pt idx="1855">
                  <c:v>1.8560000000000001</c:v>
                </c:pt>
                <c:pt idx="1856">
                  <c:v>1.857</c:v>
                </c:pt>
                <c:pt idx="1857">
                  <c:v>1.8580000000000001</c:v>
                </c:pt>
                <c:pt idx="1858">
                  <c:v>1.859</c:v>
                </c:pt>
                <c:pt idx="1859">
                  <c:v>1.86</c:v>
                </c:pt>
                <c:pt idx="1860">
                  <c:v>1.861</c:v>
                </c:pt>
                <c:pt idx="1861">
                  <c:v>1.8620000000000001</c:v>
                </c:pt>
                <c:pt idx="1862">
                  <c:v>1.863</c:v>
                </c:pt>
                <c:pt idx="1863">
                  <c:v>1.8640000000000001</c:v>
                </c:pt>
                <c:pt idx="1864">
                  <c:v>1.865</c:v>
                </c:pt>
                <c:pt idx="1865">
                  <c:v>1.8660000000000001</c:v>
                </c:pt>
                <c:pt idx="1866">
                  <c:v>1.867</c:v>
                </c:pt>
                <c:pt idx="1867">
                  <c:v>1.8680000000000001</c:v>
                </c:pt>
                <c:pt idx="1868">
                  <c:v>1.869</c:v>
                </c:pt>
                <c:pt idx="1869">
                  <c:v>1.87</c:v>
                </c:pt>
                <c:pt idx="1870">
                  <c:v>1.871</c:v>
                </c:pt>
                <c:pt idx="1871">
                  <c:v>1.8720000000000001</c:v>
                </c:pt>
                <c:pt idx="1872">
                  <c:v>1.873</c:v>
                </c:pt>
                <c:pt idx="1873">
                  <c:v>1.8740000000000001</c:v>
                </c:pt>
                <c:pt idx="1874">
                  <c:v>1.875</c:v>
                </c:pt>
                <c:pt idx="1875">
                  <c:v>1.8759999999999999</c:v>
                </c:pt>
                <c:pt idx="1876">
                  <c:v>1.877</c:v>
                </c:pt>
                <c:pt idx="1877">
                  <c:v>1.8779999999999999</c:v>
                </c:pt>
                <c:pt idx="1878">
                  <c:v>1.879</c:v>
                </c:pt>
                <c:pt idx="1879">
                  <c:v>1.88</c:v>
                </c:pt>
                <c:pt idx="1880">
                  <c:v>1.881</c:v>
                </c:pt>
                <c:pt idx="1881">
                  <c:v>1.8819999999999999</c:v>
                </c:pt>
                <c:pt idx="1882">
                  <c:v>1.883</c:v>
                </c:pt>
                <c:pt idx="1883">
                  <c:v>1.8839999999999999</c:v>
                </c:pt>
                <c:pt idx="1884">
                  <c:v>1.885</c:v>
                </c:pt>
                <c:pt idx="1885">
                  <c:v>1.8859999999999999</c:v>
                </c:pt>
                <c:pt idx="1886">
                  <c:v>1.887</c:v>
                </c:pt>
                <c:pt idx="1887">
                  <c:v>1.8879999999999999</c:v>
                </c:pt>
                <c:pt idx="1888">
                  <c:v>1.889</c:v>
                </c:pt>
                <c:pt idx="1889">
                  <c:v>1.89</c:v>
                </c:pt>
                <c:pt idx="1890">
                  <c:v>1.891</c:v>
                </c:pt>
                <c:pt idx="1891">
                  <c:v>1.8919999999999999</c:v>
                </c:pt>
                <c:pt idx="1892">
                  <c:v>1.893</c:v>
                </c:pt>
                <c:pt idx="1893">
                  <c:v>1.8939999999999999</c:v>
                </c:pt>
                <c:pt idx="1894">
                  <c:v>1.895</c:v>
                </c:pt>
                <c:pt idx="1895">
                  <c:v>1.8959999999999999</c:v>
                </c:pt>
                <c:pt idx="1896">
                  <c:v>1.897</c:v>
                </c:pt>
                <c:pt idx="1897">
                  <c:v>1.8979999999999999</c:v>
                </c:pt>
                <c:pt idx="1898">
                  <c:v>1.899</c:v>
                </c:pt>
                <c:pt idx="1899">
                  <c:v>1.9</c:v>
                </c:pt>
                <c:pt idx="1900">
                  <c:v>1.901</c:v>
                </c:pt>
                <c:pt idx="1901">
                  <c:v>1.9019999999999999</c:v>
                </c:pt>
                <c:pt idx="1902">
                  <c:v>1.903</c:v>
                </c:pt>
                <c:pt idx="1903">
                  <c:v>1.9039999999999999</c:v>
                </c:pt>
                <c:pt idx="1904">
                  <c:v>1.905</c:v>
                </c:pt>
                <c:pt idx="1905">
                  <c:v>1.9059999999999999</c:v>
                </c:pt>
                <c:pt idx="1906">
                  <c:v>1.907</c:v>
                </c:pt>
                <c:pt idx="1907">
                  <c:v>1.9079999999999999</c:v>
                </c:pt>
                <c:pt idx="1908">
                  <c:v>1.909</c:v>
                </c:pt>
                <c:pt idx="1909">
                  <c:v>1.91</c:v>
                </c:pt>
                <c:pt idx="1910">
                  <c:v>1.911</c:v>
                </c:pt>
                <c:pt idx="1911">
                  <c:v>1.9119999999999999</c:v>
                </c:pt>
                <c:pt idx="1912">
                  <c:v>1.913</c:v>
                </c:pt>
                <c:pt idx="1913">
                  <c:v>1.9139999999999999</c:v>
                </c:pt>
                <c:pt idx="1914">
                  <c:v>1.915</c:v>
                </c:pt>
                <c:pt idx="1915">
                  <c:v>1.9159999999999999</c:v>
                </c:pt>
                <c:pt idx="1916">
                  <c:v>1.917</c:v>
                </c:pt>
                <c:pt idx="1917">
                  <c:v>1.9179999999999999</c:v>
                </c:pt>
                <c:pt idx="1918">
                  <c:v>1.919</c:v>
                </c:pt>
                <c:pt idx="1919">
                  <c:v>1.92</c:v>
                </c:pt>
                <c:pt idx="1920">
                  <c:v>1.921</c:v>
                </c:pt>
                <c:pt idx="1921">
                  <c:v>1.9219999999999999</c:v>
                </c:pt>
                <c:pt idx="1922">
                  <c:v>1.923</c:v>
                </c:pt>
                <c:pt idx="1923">
                  <c:v>1.9239999999999999</c:v>
                </c:pt>
                <c:pt idx="1924">
                  <c:v>1.925</c:v>
                </c:pt>
                <c:pt idx="1925">
                  <c:v>1.9259999999999999</c:v>
                </c:pt>
                <c:pt idx="1926">
                  <c:v>1.927</c:v>
                </c:pt>
                <c:pt idx="1927">
                  <c:v>1.9279999999999999</c:v>
                </c:pt>
                <c:pt idx="1928">
                  <c:v>1.929</c:v>
                </c:pt>
                <c:pt idx="1929">
                  <c:v>1.93</c:v>
                </c:pt>
                <c:pt idx="1930">
                  <c:v>1.931</c:v>
                </c:pt>
                <c:pt idx="1931">
                  <c:v>1.9319999999999999</c:v>
                </c:pt>
                <c:pt idx="1932">
                  <c:v>1.9330000000000001</c:v>
                </c:pt>
                <c:pt idx="1933">
                  <c:v>1.9339999999999999</c:v>
                </c:pt>
                <c:pt idx="1934">
                  <c:v>1.9350000000000001</c:v>
                </c:pt>
                <c:pt idx="1935">
                  <c:v>1.9359999999999999</c:v>
                </c:pt>
                <c:pt idx="1936">
                  <c:v>1.9370000000000001</c:v>
                </c:pt>
                <c:pt idx="1937">
                  <c:v>1.9379999999999999</c:v>
                </c:pt>
                <c:pt idx="1938">
                  <c:v>1.9390000000000001</c:v>
                </c:pt>
                <c:pt idx="1939">
                  <c:v>1.94</c:v>
                </c:pt>
                <c:pt idx="1940">
                  <c:v>1.9410000000000001</c:v>
                </c:pt>
                <c:pt idx="1941">
                  <c:v>1.9419999999999999</c:v>
                </c:pt>
                <c:pt idx="1942">
                  <c:v>1.9430000000000001</c:v>
                </c:pt>
                <c:pt idx="1943">
                  <c:v>1.944</c:v>
                </c:pt>
                <c:pt idx="1944">
                  <c:v>1.9450000000000001</c:v>
                </c:pt>
                <c:pt idx="1945">
                  <c:v>1.946</c:v>
                </c:pt>
                <c:pt idx="1946">
                  <c:v>1.9470000000000001</c:v>
                </c:pt>
                <c:pt idx="1947">
                  <c:v>1.948</c:v>
                </c:pt>
                <c:pt idx="1948">
                  <c:v>1.9490000000000001</c:v>
                </c:pt>
                <c:pt idx="1949">
                  <c:v>1.95</c:v>
                </c:pt>
                <c:pt idx="1950">
                  <c:v>1.9510000000000001</c:v>
                </c:pt>
                <c:pt idx="1951">
                  <c:v>1.952</c:v>
                </c:pt>
                <c:pt idx="1952">
                  <c:v>1.9530000000000001</c:v>
                </c:pt>
                <c:pt idx="1953">
                  <c:v>1.954</c:v>
                </c:pt>
                <c:pt idx="1954">
                  <c:v>1.9550000000000001</c:v>
                </c:pt>
                <c:pt idx="1955">
                  <c:v>1.956</c:v>
                </c:pt>
                <c:pt idx="1956">
                  <c:v>1.9570000000000001</c:v>
                </c:pt>
                <c:pt idx="1957">
                  <c:v>1.958</c:v>
                </c:pt>
                <c:pt idx="1958">
                  <c:v>1.9590000000000001</c:v>
                </c:pt>
                <c:pt idx="1959">
                  <c:v>1.96</c:v>
                </c:pt>
                <c:pt idx="1960">
                  <c:v>1.9610000000000001</c:v>
                </c:pt>
                <c:pt idx="1961">
                  <c:v>1.962</c:v>
                </c:pt>
                <c:pt idx="1962">
                  <c:v>1.9630000000000001</c:v>
                </c:pt>
                <c:pt idx="1963">
                  <c:v>1.964</c:v>
                </c:pt>
                <c:pt idx="1964">
                  <c:v>1.9650000000000001</c:v>
                </c:pt>
                <c:pt idx="1965">
                  <c:v>1.966</c:v>
                </c:pt>
                <c:pt idx="1966">
                  <c:v>1.9670000000000001</c:v>
                </c:pt>
                <c:pt idx="1967">
                  <c:v>1.968</c:v>
                </c:pt>
                <c:pt idx="1968">
                  <c:v>1.9690000000000001</c:v>
                </c:pt>
                <c:pt idx="1969">
                  <c:v>1.97</c:v>
                </c:pt>
                <c:pt idx="1970">
                  <c:v>1.9710000000000001</c:v>
                </c:pt>
                <c:pt idx="1971">
                  <c:v>1.972</c:v>
                </c:pt>
                <c:pt idx="1972">
                  <c:v>1.9730000000000001</c:v>
                </c:pt>
                <c:pt idx="1973">
                  <c:v>1.974</c:v>
                </c:pt>
                <c:pt idx="1974">
                  <c:v>1.9750000000000001</c:v>
                </c:pt>
                <c:pt idx="1975">
                  <c:v>1.976</c:v>
                </c:pt>
                <c:pt idx="1976">
                  <c:v>1.9770000000000001</c:v>
                </c:pt>
                <c:pt idx="1977">
                  <c:v>1.978</c:v>
                </c:pt>
                <c:pt idx="1978">
                  <c:v>1.9790000000000001</c:v>
                </c:pt>
                <c:pt idx="1979">
                  <c:v>1.98</c:v>
                </c:pt>
                <c:pt idx="1980">
                  <c:v>1.9810000000000001</c:v>
                </c:pt>
                <c:pt idx="1981">
                  <c:v>1.982</c:v>
                </c:pt>
                <c:pt idx="1982">
                  <c:v>1.9830000000000001</c:v>
                </c:pt>
                <c:pt idx="1983">
                  <c:v>1.984</c:v>
                </c:pt>
                <c:pt idx="1984">
                  <c:v>1.9850000000000001</c:v>
                </c:pt>
                <c:pt idx="1985">
                  <c:v>1.986</c:v>
                </c:pt>
                <c:pt idx="1986">
                  <c:v>1.9870000000000001</c:v>
                </c:pt>
                <c:pt idx="1987">
                  <c:v>1.988</c:v>
                </c:pt>
                <c:pt idx="1988">
                  <c:v>1.9890000000000001</c:v>
                </c:pt>
                <c:pt idx="1989">
                  <c:v>1.99</c:v>
                </c:pt>
                <c:pt idx="1990">
                  <c:v>1.9910000000000001</c:v>
                </c:pt>
                <c:pt idx="1991">
                  <c:v>1.992</c:v>
                </c:pt>
                <c:pt idx="1992">
                  <c:v>1.9930000000000001</c:v>
                </c:pt>
                <c:pt idx="1993">
                  <c:v>1.994</c:v>
                </c:pt>
                <c:pt idx="1994">
                  <c:v>1.9950000000000001</c:v>
                </c:pt>
                <c:pt idx="1995">
                  <c:v>1.996</c:v>
                </c:pt>
                <c:pt idx="1996">
                  <c:v>1.9970000000000001</c:v>
                </c:pt>
                <c:pt idx="1997">
                  <c:v>1.998</c:v>
                </c:pt>
                <c:pt idx="1998">
                  <c:v>1.9990000000000001</c:v>
                </c:pt>
                <c:pt idx="1999">
                  <c:v>2</c:v>
                </c:pt>
                <c:pt idx="2000">
                  <c:v>2.0009999999999999</c:v>
                </c:pt>
                <c:pt idx="2001">
                  <c:v>2.0019999999999998</c:v>
                </c:pt>
                <c:pt idx="2002">
                  <c:v>2.0030000000000001</c:v>
                </c:pt>
                <c:pt idx="2003">
                  <c:v>2.004</c:v>
                </c:pt>
                <c:pt idx="2004">
                  <c:v>2.0049999999999999</c:v>
                </c:pt>
                <c:pt idx="2005">
                  <c:v>2.0059999999999998</c:v>
                </c:pt>
                <c:pt idx="2006">
                  <c:v>2.0070000000000001</c:v>
                </c:pt>
                <c:pt idx="2007">
                  <c:v>2.008</c:v>
                </c:pt>
                <c:pt idx="2008">
                  <c:v>2.0089999999999999</c:v>
                </c:pt>
                <c:pt idx="2009">
                  <c:v>2.0099999999999998</c:v>
                </c:pt>
                <c:pt idx="2010">
                  <c:v>2.0110000000000001</c:v>
                </c:pt>
                <c:pt idx="2011">
                  <c:v>2.012</c:v>
                </c:pt>
                <c:pt idx="2012">
                  <c:v>2.0129999999999999</c:v>
                </c:pt>
                <c:pt idx="2013">
                  <c:v>2.0139999999999998</c:v>
                </c:pt>
                <c:pt idx="2014">
                  <c:v>2.0150000000000001</c:v>
                </c:pt>
                <c:pt idx="2015">
                  <c:v>2.016</c:v>
                </c:pt>
                <c:pt idx="2016">
                  <c:v>2.0169999999999999</c:v>
                </c:pt>
                <c:pt idx="2017">
                  <c:v>2.0179999999999998</c:v>
                </c:pt>
                <c:pt idx="2018">
                  <c:v>2.0190000000000001</c:v>
                </c:pt>
                <c:pt idx="2019">
                  <c:v>2.02</c:v>
                </c:pt>
                <c:pt idx="2020">
                  <c:v>2.0209999999999999</c:v>
                </c:pt>
                <c:pt idx="2021">
                  <c:v>2.0219999999999998</c:v>
                </c:pt>
                <c:pt idx="2022">
                  <c:v>2.0230000000000001</c:v>
                </c:pt>
                <c:pt idx="2023">
                  <c:v>2.024</c:v>
                </c:pt>
                <c:pt idx="2024">
                  <c:v>2.0249999999999999</c:v>
                </c:pt>
                <c:pt idx="2025">
                  <c:v>2.0259999999999998</c:v>
                </c:pt>
                <c:pt idx="2026">
                  <c:v>2.0270000000000001</c:v>
                </c:pt>
                <c:pt idx="2027">
                  <c:v>2.028</c:v>
                </c:pt>
                <c:pt idx="2028">
                  <c:v>2.0289999999999999</c:v>
                </c:pt>
                <c:pt idx="2029">
                  <c:v>2.0299999999999998</c:v>
                </c:pt>
                <c:pt idx="2030">
                  <c:v>2.0310000000000001</c:v>
                </c:pt>
                <c:pt idx="2031">
                  <c:v>2.032</c:v>
                </c:pt>
                <c:pt idx="2032">
                  <c:v>2.0329999999999999</c:v>
                </c:pt>
                <c:pt idx="2033">
                  <c:v>2.0339999999999998</c:v>
                </c:pt>
                <c:pt idx="2034">
                  <c:v>2.0350000000000001</c:v>
                </c:pt>
                <c:pt idx="2035">
                  <c:v>2.036</c:v>
                </c:pt>
                <c:pt idx="2036">
                  <c:v>2.0369999999999999</c:v>
                </c:pt>
                <c:pt idx="2037">
                  <c:v>2.0379999999999998</c:v>
                </c:pt>
                <c:pt idx="2038">
                  <c:v>2.0390000000000001</c:v>
                </c:pt>
                <c:pt idx="2039">
                  <c:v>2.04</c:v>
                </c:pt>
                <c:pt idx="2040">
                  <c:v>2.0409999999999999</c:v>
                </c:pt>
                <c:pt idx="2041">
                  <c:v>2.0419999999999998</c:v>
                </c:pt>
                <c:pt idx="2042">
                  <c:v>2.0430000000000001</c:v>
                </c:pt>
                <c:pt idx="2043">
                  <c:v>2.044</c:v>
                </c:pt>
                <c:pt idx="2044">
                  <c:v>2.0449999999999999</c:v>
                </c:pt>
                <c:pt idx="2045">
                  <c:v>2.0459999999999998</c:v>
                </c:pt>
                <c:pt idx="2046">
                  <c:v>2.0470000000000002</c:v>
                </c:pt>
                <c:pt idx="2047">
                  <c:v>2.048</c:v>
                </c:pt>
                <c:pt idx="2048">
                  <c:v>2.0489999999999999</c:v>
                </c:pt>
                <c:pt idx="2049">
                  <c:v>2.0499999999999998</c:v>
                </c:pt>
                <c:pt idx="2050">
                  <c:v>2.0510000000000002</c:v>
                </c:pt>
                <c:pt idx="2051">
                  <c:v>2.052</c:v>
                </c:pt>
                <c:pt idx="2052">
                  <c:v>2.0529999999999999</c:v>
                </c:pt>
                <c:pt idx="2053">
                  <c:v>2.0539999999999998</c:v>
                </c:pt>
                <c:pt idx="2054">
                  <c:v>2.0550000000000002</c:v>
                </c:pt>
                <c:pt idx="2055">
                  <c:v>2.056</c:v>
                </c:pt>
                <c:pt idx="2056">
                  <c:v>2.0569999999999999</c:v>
                </c:pt>
                <c:pt idx="2057">
                  <c:v>2.0579999999999998</c:v>
                </c:pt>
                <c:pt idx="2058">
                  <c:v>2.0590000000000002</c:v>
                </c:pt>
                <c:pt idx="2059">
                  <c:v>2.06</c:v>
                </c:pt>
                <c:pt idx="2060">
                  <c:v>2.0609999999999999</c:v>
                </c:pt>
                <c:pt idx="2061">
                  <c:v>2.0619999999999998</c:v>
                </c:pt>
                <c:pt idx="2062">
                  <c:v>2.0630000000000002</c:v>
                </c:pt>
                <c:pt idx="2063">
                  <c:v>2.0640000000000001</c:v>
                </c:pt>
                <c:pt idx="2064">
                  <c:v>2.0649999999999999</c:v>
                </c:pt>
                <c:pt idx="2065">
                  <c:v>2.0659999999999998</c:v>
                </c:pt>
                <c:pt idx="2066">
                  <c:v>2.0670000000000002</c:v>
                </c:pt>
                <c:pt idx="2067">
                  <c:v>2.0680000000000001</c:v>
                </c:pt>
                <c:pt idx="2068">
                  <c:v>2.069</c:v>
                </c:pt>
                <c:pt idx="2069">
                  <c:v>2.0699999999999998</c:v>
                </c:pt>
                <c:pt idx="2070">
                  <c:v>2.0710000000000002</c:v>
                </c:pt>
                <c:pt idx="2071">
                  <c:v>2.0720000000000001</c:v>
                </c:pt>
                <c:pt idx="2072">
                  <c:v>2.073</c:v>
                </c:pt>
                <c:pt idx="2073">
                  <c:v>2.0739999999999998</c:v>
                </c:pt>
                <c:pt idx="2074">
                  <c:v>2.0750000000000002</c:v>
                </c:pt>
                <c:pt idx="2075">
                  <c:v>2.0760000000000001</c:v>
                </c:pt>
                <c:pt idx="2076">
                  <c:v>2.077</c:v>
                </c:pt>
                <c:pt idx="2077">
                  <c:v>2.0779999999999998</c:v>
                </c:pt>
                <c:pt idx="2078">
                  <c:v>2.0790000000000002</c:v>
                </c:pt>
                <c:pt idx="2079">
                  <c:v>2.08</c:v>
                </c:pt>
                <c:pt idx="2080">
                  <c:v>2.081</c:v>
                </c:pt>
                <c:pt idx="2081">
                  <c:v>2.0819999999999999</c:v>
                </c:pt>
                <c:pt idx="2082">
                  <c:v>2.0830000000000002</c:v>
                </c:pt>
                <c:pt idx="2083">
                  <c:v>2.0840000000000001</c:v>
                </c:pt>
                <c:pt idx="2084">
                  <c:v>2.085</c:v>
                </c:pt>
                <c:pt idx="2085">
                  <c:v>2.0859999999999999</c:v>
                </c:pt>
                <c:pt idx="2086">
                  <c:v>2.0870000000000002</c:v>
                </c:pt>
                <c:pt idx="2087">
                  <c:v>2.0880000000000001</c:v>
                </c:pt>
                <c:pt idx="2088">
                  <c:v>2.089</c:v>
                </c:pt>
                <c:pt idx="2089">
                  <c:v>2.09</c:v>
                </c:pt>
                <c:pt idx="2090">
                  <c:v>2.0910000000000002</c:v>
                </c:pt>
                <c:pt idx="2091">
                  <c:v>2.0920000000000001</c:v>
                </c:pt>
                <c:pt idx="2092">
                  <c:v>2.093</c:v>
                </c:pt>
                <c:pt idx="2093">
                  <c:v>2.0939999999999999</c:v>
                </c:pt>
                <c:pt idx="2094">
                  <c:v>2.0950000000000002</c:v>
                </c:pt>
                <c:pt idx="2095">
                  <c:v>2.0960000000000001</c:v>
                </c:pt>
                <c:pt idx="2096">
                  <c:v>2.097</c:v>
                </c:pt>
                <c:pt idx="2097">
                  <c:v>2.0979999999999999</c:v>
                </c:pt>
                <c:pt idx="2098">
                  <c:v>2.0990000000000002</c:v>
                </c:pt>
                <c:pt idx="2099">
                  <c:v>2.1</c:v>
                </c:pt>
                <c:pt idx="2100">
                  <c:v>2.101</c:v>
                </c:pt>
                <c:pt idx="2101">
                  <c:v>2.1019999999999999</c:v>
                </c:pt>
                <c:pt idx="2102">
                  <c:v>2.1030000000000002</c:v>
                </c:pt>
                <c:pt idx="2103">
                  <c:v>2.1040000000000001</c:v>
                </c:pt>
                <c:pt idx="2104">
                  <c:v>2.105</c:v>
                </c:pt>
                <c:pt idx="2105">
                  <c:v>2.1059999999999999</c:v>
                </c:pt>
                <c:pt idx="2106">
                  <c:v>2.1070000000000002</c:v>
                </c:pt>
                <c:pt idx="2107">
                  <c:v>2.1080000000000001</c:v>
                </c:pt>
                <c:pt idx="2108">
                  <c:v>2.109</c:v>
                </c:pt>
                <c:pt idx="2109">
                  <c:v>2.11</c:v>
                </c:pt>
                <c:pt idx="2110">
                  <c:v>2.1110000000000002</c:v>
                </c:pt>
                <c:pt idx="2111">
                  <c:v>2.1120000000000001</c:v>
                </c:pt>
                <c:pt idx="2112">
                  <c:v>2.113</c:v>
                </c:pt>
                <c:pt idx="2113">
                  <c:v>2.1139999999999999</c:v>
                </c:pt>
                <c:pt idx="2114">
                  <c:v>2.1150000000000002</c:v>
                </c:pt>
                <c:pt idx="2115">
                  <c:v>2.1160000000000001</c:v>
                </c:pt>
                <c:pt idx="2116">
                  <c:v>2.117</c:v>
                </c:pt>
                <c:pt idx="2117">
                  <c:v>2.1179999999999999</c:v>
                </c:pt>
                <c:pt idx="2118">
                  <c:v>2.1190000000000002</c:v>
                </c:pt>
                <c:pt idx="2119">
                  <c:v>2.12</c:v>
                </c:pt>
                <c:pt idx="2120">
                  <c:v>2.121</c:v>
                </c:pt>
                <c:pt idx="2121">
                  <c:v>2.1219999999999999</c:v>
                </c:pt>
                <c:pt idx="2122">
                  <c:v>2.1230000000000002</c:v>
                </c:pt>
                <c:pt idx="2123">
                  <c:v>2.1240000000000001</c:v>
                </c:pt>
                <c:pt idx="2124">
                  <c:v>2.125</c:v>
                </c:pt>
                <c:pt idx="2125">
                  <c:v>2.1259999999999999</c:v>
                </c:pt>
                <c:pt idx="2126">
                  <c:v>2.1269999999999998</c:v>
                </c:pt>
                <c:pt idx="2127">
                  <c:v>2.1280000000000001</c:v>
                </c:pt>
                <c:pt idx="2128">
                  <c:v>2.129</c:v>
                </c:pt>
                <c:pt idx="2129">
                  <c:v>2.13</c:v>
                </c:pt>
                <c:pt idx="2130">
                  <c:v>2.1309999999999998</c:v>
                </c:pt>
                <c:pt idx="2131">
                  <c:v>2.1320000000000001</c:v>
                </c:pt>
                <c:pt idx="2132">
                  <c:v>2.133</c:v>
                </c:pt>
                <c:pt idx="2133">
                  <c:v>2.1339999999999999</c:v>
                </c:pt>
                <c:pt idx="2134">
                  <c:v>2.1349999999999998</c:v>
                </c:pt>
                <c:pt idx="2135">
                  <c:v>2.1360000000000001</c:v>
                </c:pt>
                <c:pt idx="2136">
                  <c:v>2.137</c:v>
                </c:pt>
                <c:pt idx="2137">
                  <c:v>2.1379999999999999</c:v>
                </c:pt>
                <c:pt idx="2138">
                  <c:v>2.1389999999999998</c:v>
                </c:pt>
                <c:pt idx="2139">
                  <c:v>2.14</c:v>
                </c:pt>
                <c:pt idx="2140">
                  <c:v>2.141</c:v>
                </c:pt>
                <c:pt idx="2141">
                  <c:v>2.1419999999999999</c:v>
                </c:pt>
                <c:pt idx="2142">
                  <c:v>2.1429999999999998</c:v>
                </c:pt>
                <c:pt idx="2143">
                  <c:v>2.1440000000000001</c:v>
                </c:pt>
                <c:pt idx="2144">
                  <c:v>2.145</c:v>
                </c:pt>
                <c:pt idx="2145">
                  <c:v>2.1459999999999999</c:v>
                </c:pt>
                <c:pt idx="2146">
                  <c:v>2.1469999999999998</c:v>
                </c:pt>
                <c:pt idx="2147">
                  <c:v>2.1480000000000001</c:v>
                </c:pt>
                <c:pt idx="2148">
                  <c:v>2.149</c:v>
                </c:pt>
                <c:pt idx="2149">
                  <c:v>2.15</c:v>
                </c:pt>
                <c:pt idx="2150">
                  <c:v>2.1509999999999998</c:v>
                </c:pt>
                <c:pt idx="2151">
                  <c:v>2.1520000000000001</c:v>
                </c:pt>
                <c:pt idx="2152">
                  <c:v>2.153</c:v>
                </c:pt>
                <c:pt idx="2153">
                  <c:v>2.1539999999999999</c:v>
                </c:pt>
                <c:pt idx="2154">
                  <c:v>2.1549999999999998</c:v>
                </c:pt>
                <c:pt idx="2155">
                  <c:v>2.1560000000000001</c:v>
                </c:pt>
                <c:pt idx="2156">
                  <c:v>2.157</c:v>
                </c:pt>
                <c:pt idx="2157">
                  <c:v>2.1579999999999999</c:v>
                </c:pt>
                <c:pt idx="2158">
                  <c:v>2.1589999999999998</c:v>
                </c:pt>
                <c:pt idx="2159">
                  <c:v>2.16</c:v>
                </c:pt>
                <c:pt idx="2160">
                  <c:v>2.161</c:v>
                </c:pt>
                <c:pt idx="2161">
                  <c:v>2.1619999999999999</c:v>
                </c:pt>
                <c:pt idx="2162">
                  <c:v>2.1629999999999998</c:v>
                </c:pt>
                <c:pt idx="2163">
                  <c:v>2.1640000000000001</c:v>
                </c:pt>
                <c:pt idx="2164">
                  <c:v>2.165</c:v>
                </c:pt>
                <c:pt idx="2165">
                  <c:v>2.1659999999999999</c:v>
                </c:pt>
                <c:pt idx="2166">
                  <c:v>2.1669999999999998</c:v>
                </c:pt>
                <c:pt idx="2167">
                  <c:v>2.1680000000000001</c:v>
                </c:pt>
                <c:pt idx="2168">
                  <c:v>2.169</c:v>
                </c:pt>
                <c:pt idx="2169">
                  <c:v>2.17</c:v>
                </c:pt>
                <c:pt idx="2170">
                  <c:v>2.1709999999999998</c:v>
                </c:pt>
                <c:pt idx="2171">
                  <c:v>2.1720000000000002</c:v>
                </c:pt>
                <c:pt idx="2172">
                  <c:v>2.173</c:v>
                </c:pt>
                <c:pt idx="2173">
                  <c:v>2.1739999999999999</c:v>
                </c:pt>
                <c:pt idx="2174">
                  <c:v>2.1749999999999998</c:v>
                </c:pt>
                <c:pt idx="2175">
                  <c:v>2.1760000000000002</c:v>
                </c:pt>
                <c:pt idx="2176">
                  <c:v>2.177</c:v>
                </c:pt>
                <c:pt idx="2177">
                  <c:v>2.1779999999999999</c:v>
                </c:pt>
                <c:pt idx="2178">
                  <c:v>2.1789999999999998</c:v>
                </c:pt>
                <c:pt idx="2179">
                  <c:v>2.1800000000000002</c:v>
                </c:pt>
                <c:pt idx="2180">
                  <c:v>2.181</c:v>
                </c:pt>
                <c:pt idx="2181">
                  <c:v>2.1819999999999999</c:v>
                </c:pt>
                <c:pt idx="2182">
                  <c:v>2.1829999999999998</c:v>
                </c:pt>
                <c:pt idx="2183">
                  <c:v>2.1840000000000002</c:v>
                </c:pt>
                <c:pt idx="2184">
                  <c:v>2.1850000000000001</c:v>
                </c:pt>
                <c:pt idx="2185">
                  <c:v>2.1859999999999999</c:v>
                </c:pt>
                <c:pt idx="2186">
                  <c:v>2.1869999999999998</c:v>
                </c:pt>
                <c:pt idx="2187">
                  <c:v>2.1880000000000002</c:v>
                </c:pt>
                <c:pt idx="2188">
                  <c:v>2.1890000000000001</c:v>
                </c:pt>
                <c:pt idx="2189">
                  <c:v>2.19</c:v>
                </c:pt>
                <c:pt idx="2190">
                  <c:v>2.1909999999999998</c:v>
                </c:pt>
                <c:pt idx="2191">
                  <c:v>2.1920000000000002</c:v>
                </c:pt>
                <c:pt idx="2192">
                  <c:v>2.1930000000000001</c:v>
                </c:pt>
                <c:pt idx="2193">
                  <c:v>2.194</c:v>
                </c:pt>
                <c:pt idx="2194">
                  <c:v>2.1949999999999998</c:v>
                </c:pt>
                <c:pt idx="2195">
                  <c:v>2.1960000000000002</c:v>
                </c:pt>
                <c:pt idx="2196">
                  <c:v>2.1970000000000001</c:v>
                </c:pt>
                <c:pt idx="2197">
                  <c:v>2.198</c:v>
                </c:pt>
                <c:pt idx="2198">
                  <c:v>2.1989999999999998</c:v>
                </c:pt>
                <c:pt idx="2199">
                  <c:v>2.2000000000000002</c:v>
                </c:pt>
                <c:pt idx="2200">
                  <c:v>2.2010000000000001</c:v>
                </c:pt>
                <c:pt idx="2201">
                  <c:v>2.202</c:v>
                </c:pt>
                <c:pt idx="2202">
                  <c:v>2.2029999999999998</c:v>
                </c:pt>
                <c:pt idx="2203">
                  <c:v>2.2040000000000002</c:v>
                </c:pt>
                <c:pt idx="2204">
                  <c:v>2.2050000000000001</c:v>
                </c:pt>
                <c:pt idx="2205">
                  <c:v>2.206</c:v>
                </c:pt>
                <c:pt idx="2206">
                  <c:v>2.2069999999999999</c:v>
                </c:pt>
                <c:pt idx="2207">
                  <c:v>2.2080000000000002</c:v>
                </c:pt>
                <c:pt idx="2208">
                  <c:v>2.2090000000000001</c:v>
                </c:pt>
                <c:pt idx="2209">
                  <c:v>2.21</c:v>
                </c:pt>
                <c:pt idx="2210">
                  <c:v>2.2109999999999999</c:v>
                </c:pt>
                <c:pt idx="2211">
                  <c:v>2.2120000000000002</c:v>
                </c:pt>
                <c:pt idx="2212">
                  <c:v>2.2130000000000001</c:v>
                </c:pt>
                <c:pt idx="2213">
                  <c:v>2.214</c:v>
                </c:pt>
                <c:pt idx="2214">
                  <c:v>2.2149999999999999</c:v>
                </c:pt>
                <c:pt idx="2215">
                  <c:v>2.2160000000000002</c:v>
                </c:pt>
                <c:pt idx="2216">
                  <c:v>2.2170000000000001</c:v>
                </c:pt>
                <c:pt idx="2217">
                  <c:v>2.218</c:v>
                </c:pt>
                <c:pt idx="2218">
                  <c:v>2.2189999999999999</c:v>
                </c:pt>
                <c:pt idx="2219">
                  <c:v>2.2200000000000002</c:v>
                </c:pt>
                <c:pt idx="2220">
                  <c:v>2.2210000000000001</c:v>
                </c:pt>
                <c:pt idx="2221">
                  <c:v>2.222</c:v>
                </c:pt>
                <c:pt idx="2222">
                  <c:v>2.2229999999999999</c:v>
                </c:pt>
                <c:pt idx="2223">
                  <c:v>2.2240000000000002</c:v>
                </c:pt>
                <c:pt idx="2224">
                  <c:v>2.2250000000000001</c:v>
                </c:pt>
                <c:pt idx="2225">
                  <c:v>2.226</c:v>
                </c:pt>
                <c:pt idx="2226">
                  <c:v>2.2269999999999999</c:v>
                </c:pt>
                <c:pt idx="2227">
                  <c:v>2.2280000000000002</c:v>
                </c:pt>
                <c:pt idx="2228">
                  <c:v>2.2290000000000001</c:v>
                </c:pt>
                <c:pt idx="2229">
                  <c:v>2.23</c:v>
                </c:pt>
                <c:pt idx="2230">
                  <c:v>2.2309999999999999</c:v>
                </c:pt>
                <c:pt idx="2231">
                  <c:v>2.2320000000000002</c:v>
                </c:pt>
                <c:pt idx="2232">
                  <c:v>2.2330000000000001</c:v>
                </c:pt>
                <c:pt idx="2233">
                  <c:v>2.234</c:v>
                </c:pt>
                <c:pt idx="2234">
                  <c:v>2.2349999999999999</c:v>
                </c:pt>
                <c:pt idx="2235">
                  <c:v>2.2360000000000002</c:v>
                </c:pt>
                <c:pt idx="2236">
                  <c:v>2.2370000000000001</c:v>
                </c:pt>
                <c:pt idx="2237">
                  <c:v>2.238</c:v>
                </c:pt>
                <c:pt idx="2238">
                  <c:v>2.2389999999999999</c:v>
                </c:pt>
                <c:pt idx="2239">
                  <c:v>2.2400000000000002</c:v>
                </c:pt>
                <c:pt idx="2240">
                  <c:v>2.2410000000000001</c:v>
                </c:pt>
                <c:pt idx="2241">
                  <c:v>2.242</c:v>
                </c:pt>
                <c:pt idx="2242">
                  <c:v>2.2429999999999999</c:v>
                </c:pt>
                <c:pt idx="2243">
                  <c:v>2.2440000000000002</c:v>
                </c:pt>
                <c:pt idx="2244">
                  <c:v>2.2450000000000001</c:v>
                </c:pt>
                <c:pt idx="2245">
                  <c:v>2.246</c:v>
                </c:pt>
                <c:pt idx="2246">
                  <c:v>2.2469999999999999</c:v>
                </c:pt>
                <c:pt idx="2247">
                  <c:v>2.2480000000000002</c:v>
                </c:pt>
                <c:pt idx="2248">
                  <c:v>2.2490000000000001</c:v>
                </c:pt>
                <c:pt idx="2249">
                  <c:v>2.25</c:v>
                </c:pt>
                <c:pt idx="2250">
                  <c:v>2.2509999999999999</c:v>
                </c:pt>
                <c:pt idx="2251">
                  <c:v>2.2519999999999998</c:v>
                </c:pt>
                <c:pt idx="2252">
                  <c:v>2.2530000000000001</c:v>
                </c:pt>
                <c:pt idx="2253">
                  <c:v>2.254</c:v>
                </c:pt>
                <c:pt idx="2254">
                  <c:v>2.2549999999999999</c:v>
                </c:pt>
                <c:pt idx="2255">
                  <c:v>2.2559999999999998</c:v>
                </c:pt>
                <c:pt idx="2256">
                  <c:v>2.2570000000000001</c:v>
                </c:pt>
                <c:pt idx="2257">
                  <c:v>2.258</c:v>
                </c:pt>
                <c:pt idx="2258">
                  <c:v>2.2589999999999999</c:v>
                </c:pt>
                <c:pt idx="2259">
                  <c:v>2.2599999999999998</c:v>
                </c:pt>
                <c:pt idx="2260">
                  <c:v>2.2610000000000001</c:v>
                </c:pt>
                <c:pt idx="2261">
                  <c:v>2.262</c:v>
                </c:pt>
                <c:pt idx="2262">
                  <c:v>2.2629999999999999</c:v>
                </c:pt>
                <c:pt idx="2263">
                  <c:v>2.2639999999999998</c:v>
                </c:pt>
                <c:pt idx="2264">
                  <c:v>2.2650000000000001</c:v>
                </c:pt>
                <c:pt idx="2265">
                  <c:v>2.266</c:v>
                </c:pt>
                <c:pt idx="2266">
                  <c:v>2.2669999999999999</c:v>
                </c:pt>
                <c:pt idx="2267">
                  <c:v>2.2679999999999998</c:v>
                </c:pt>
                <c:pt idx="2268">
                  <c:v>2.2690000000000001</c:v>
                </c:pt>
                <c:pt idx="2269">
                  <c:v>2.27</c:v>
                </c:pt>
                <c:pt idx="2270">
                  <c:v>2.2709999999999999</c:v>
                </c:pt>
                <c:pt idx="2271">
                  <c:v>2.2719999999999998</c:v>
                </c:pt>
                <c:pt idx="2272">
                  <c:v>2.2730000000000001</c:v>
                </c:pt>
                <c:pt idx="2273">
                  <c:v>2.274</c:v>
                </c:pt>
                <c:pt idx="2274">
                  <c:v>2.2749999999999999</c:v>
                </c:pt>
                <c:pt idx="2275">
                  <c:v>2.2759999999999998</c:v>
                </c:pt>
                <c:pt idx="2276">
                  <c:v>2.2770000000000001</c:v>
                </c:pt>
                <c:pt idx="2277">
                  <c:v>2.278</c:v>
                </c:pt>
                <c:pt idx="2278">
                  <c:v>2.2789999999999999</c:v>
                </c:pt>
                <c:pt idx="2279">
                  <c:v>2.2799999999999998</c:v>
                </c:pt>
                <c:pt idx="2280">
                  <c:v>2.2810000000000001</c:v>
                </c:pt>
                <c:pt idx="2281">
                  <c:v>2.282</c:v>
                </c:pt>
                <c:pt idx="2282">
                  <c:v>2.2829999999999999</c:v>
                </c:pt>
                <c:pt idx="2283">
                  <c:v>2.2839999999999998</c:v>
                </c:pt>
                <c:pt idx="2284">
                  <c:v>2.2850000000000001</c:v>
                </c:pt>
                <c:pt idx="2285">
                  <c:v>2.286</c:v>
                </c:pt>
                <c:pt idx="2286">
                  <c:v>2.2869999999999999</c:v>
                </c:pt>
                <c:pt idx="2287">
                  <c:v>2.2879999999999998</c:v>
                </c:pt>
                <c:pt idx="2288">
                  <c:v>2.2890000000000001</c:v>
                </c:pt>
                <c:pt idx="2289">
                  <c:v>2.29</c:v>
                </c:pt>
                <c:pt idx="2290">
                  <c:v>2.2909999999999999</c:v>
                </c:pt>
                <c:pt idx="2291">
                  <c:v>2.2919999999999998</c:v>
                </c:pt>
                <c:pt idx="2292">
                  <c:v>2.2930000000000001</c:v>
                </c:pt>
                <c:pt idx="2293">
                  <c:v>2.294</c:v>
                </c:pt>
                <c:pt idx="2294">
                  <c:v>2.2949999999999999</c:v>
                </c:pt>
                <c:pt idx="2295">
                  <c:v>2.2959999999999998</c:v>
                </c:pt>
                <c:pt idx="2296">
                  <c:v>2.2970000000000002</c:v>
                </c:pt>
                <c:pt idx="2297">
                  <c:v>2.298</c:v>
                </c:pt>
                <c:pt idx="2298">
                  <c:v>2.2989999999999999</c:v>
                </c:pt>
                <c:pt idx="2299">
                  <c:v>2.2999999999999998</c:v>
                </c:pt>
                <c:pt idx="2300">
                  <c:v>2.3010000000000002</c:v>
                </c:pt>
                <c:pt idx="2301">
                  <c:v>2.302</c:v>
                </c:pt>
                <c:pt idx="2302">
                  <c:v>2.3029999999999999</c:v>
                </c:pt>
                <c:pt idx="2303">
                  <c:v>2.3039999999999998</c:v>
                </c:pt>
                <c:pt idx="2304">
                  <c:v>2.3050000000000002</c:v>
                </c:pt>
                <c:pt idx="2305">
                  <c:v>2.306</c:v>
                </c:pt>
                <c:pt idx="2306">
                  <c:v>2.3069999999999999</c:v>
                </c:pt>
                <c:pt idx="2307">
                  <c:v>2.3079999999999998</c:v>
                </c:pt>
                <c:pt idx="2308">
                  <c:v>2.3090000000000002</c:v>
                </c:pt>
                <c:pt idx="2309">
                  <c:v>2.31</c:v>
                </c:pt>
                <c:pt idx="2310">
                  <c:v>2.3109999999999999</c:v>
                </c:pt>
                <c:pt idx="2311">
                  <c:v>2.3119999999999998</c:v>
                </c:pt>
                <c:pt idx="2312">
                  <c:v>2.3130000000000002</c:v>
                </c:pt>
                <c:pt idx="2313">
                  <c:v>2.3140000000000001</c:v>
                </c:pt>
                <c:pt idx="2314">
                  <c:v>2.3149999999999999</c:v>
                </c:pt>
                <c:pt idx="2315">
                  <c:v>2.3159999999999998</c:v>
                </c:pt>
                <c:pt idx="2316">
                  <c:v>2.3170000000000002</c:v>
                </c:pt>
                <c:pt idx="2317">
                  <c:v>2.3180000000000001</c:v>
                </c:pt>
                <c:pt idx="2318">
                  <c:v>2.319</c:v>
                </c:pt>
                <c:pt idx="2319">
                  <c:v>2.3199999999999998</c:v>
                </c:pt>
                <c:pt idx="2320">
                  <c:v>2.3210000000000002</c:v>
                </c:pt>
                <c:pt idx="2321">
                  <c:v>2.3220000000000001</c:v>
                </c:pt>
                <c:pt idx="2322">
                  <c:v>2.323</c:v>
                </c:pt>
                <c:pt idx="2323">
                  <c:v>2.3239999999999998</c:v>
                </c:pt>
                <c:pt idx="2324">
                  <c:v>2.3250000000000002</c:v>
                </c:pt>
                <c:pt idx="2325">
                  <c:v>2.3260000000000001</c:v>
                </c:pt>
                <c:pt idx="2326">
                  <c:v>2.327</c:v>
                </c:pt>
                <c:pt idx="2327">
                  <c:v>2.3279999999999998</c:v>
                </c:pt>
                <c:pt idx="2328">
                  <c:v>2.3290000000000002</c:v>
                </c:pt>
                <c:pt idx="2329">
                  <c:v>2.33</c:v>
                </c:pt>
                <c:pt idx="2330">
                  <c:v>2.331</c:v>
                </c:pt>
                <c:pt idx="2331">
                  <c:v>2.3319999999999999</c:v>
                </c:pt>
                <c:pt idx="2332">
                  <c:v>2.3330000000000002</c:v>
                </c:pt>
                <c:pt idx="2333">
                  <c:v>2.3340000000000001</c:v>
                </c:pt>
                <c:pt idx="2334">
                  <c:v>2.335</c:v>
                </c:pt>
                <c:pt idx="2335">
                  <c:v>2.3359999999999999</c:v>
                </c:pt>
                <c:pt idx="2336">
                  <c:v>2.3370000000000002</c:v>
                </c:pt>
                <c:pt idx="2337">
                  <c:v>2.3380000000000001</c:v>
                </c:pt>
                <c:pt idx="2338">
                  <c:v>2.339</c:v>
                </c:pt>
                <c:pt idx="2339">
                  <c:v>2.34</c:v>
                </c:pt>
                <c:pt idx="2340">
                  <c:v>2.3410000000000002</c:v>
                </c:pt>
                <c:pt idx="2341">
                  <c:v>2.3420000000000001</c:v>
                </c:pt>
                <c:pt idx="2342">
                  <c:v>2.343</c:v>
                </c:pt>
                <c:pt idx="2343">
                  <c:v>2.3439999999999999</c:v>
                </c:pt>
                <c:pt idx="2344">
                  <c:v>2.3450000000000002</c:v>
                </c:pt>
                <c:pt idx="2345">
                  <c:v>2.3460000000000001</c:v>
                </c:pt>
                <c:pt idx="2346">
                  <c:v>2.347</c:v>
                </c:pt>
                <c:pt idx="2347">
                  <c:v>2.3479999999999999</c:v>
                </c:pt>
                <c:pt idx="2348">
                  <c:v>2.3490000000000002</c:v>
                </c:pt>
                <c:pt idx="2349">
                  <c:v>2.35</c:v>
                </c:pt>
                <c:pt idx="2350">
                  <c:v>2.351</c:v>
                </c:pt>
                <c:pt idx="2351">
                  <c:v>2.3519999999999999</c:v>
                </c:pt>
                <c:pt idx="2352">
                  <c:v>2.3530000000000002</c:v>
                </c:pt>
                <c:pt idx="2353">
                  <c:v>2.3540000000000001</c:v>
                </c:pt>
                <c:pt idx="2354">
                  <c:v>2.355</c:v>
                </c:pt>
                <c:pt idx="2355">
                  <c:v>2.3559999999999999</c:v>
                </c:pt>
                <c:pt idx="2356">
                  <c:v>2.3570000000000002</c:v>
                </c:pt>
                <c:pt idx="2357">
                  <c:v>2.3580000000000001</c:v>
                </c:pt>
                <c:pt idx="2358">
                  <c:v>2.359</c:v>
                </c:pt>
                <c:pt idx="2359">
                  <c:v>2.36</c:v>
                </c:pt>
                <c:pt idx="2360">
                  <c:v>2.3610000000000002</c:v>
                </c:pt>
                <c:pt idx="2361">
                  <c:v>2.3620000000000001</c:v>
                </c:pt>
                <c:pt idx="2362">
                  <c:v>2.363</c:v>
                </c:pt>
                <c:pt idx="2363">
                  <c:v>2.3639999999999999</c:v>
                </c:pt>
                <c:pt idx="2364">
                  <c:v>2.3650000000000002</c:v>
                </c:pt>
                <c:pt idx="2365">
                  <c:v>2.3660000000000001</c:v>
                </c:pt>
                <c:pt idx="2366">
                  <c:v>2.367</c:v>
                </c:pt>
                <c:pt idx="2367">
                  <c:v>2.3679999999999999</c:v>
                </c:pt>
                <c:pt idx="2368">
                  <c:v>2.3690000000000002</c:v>
                </c:pt>
                <c:pt idx="2369">
                  <c:v>2.37</c:v>
                </c:pt>
                <c:pt idx="2370">
                  <c:v>2.371</c:v>
                </c:pt>
                <c:pt idx="2371">
                  <c:v>2.3719999999999999</c:v>
                </c:pt>
                <c:pt idx="2372">
                  <c:v>2.3730000000000002</c:v>
                </c:pt>
                <c:pt idx="2373">
                  <c:v>2.3740000000000001</c:v>
                </c:pt>
                <c:pt idx="2374">
                  <c:v>2.375</c:v>
                </c:pt>
                <c:pt idx="2375">
                  <c:v>2.3759999999999999</c:v>
                </c:pt>
                <c:pt idx="2376">
                  <c:v>2.3769999999999998</c:v>
                </c:pt>
                <c:pt idx="2377">
                  <c:v>2.3780000000000001</c:v>
                </c:pt>
                <c:pt idx="2378">
                  <c:v>2.379</c:v>
                </c:pt>
                <c:pt idx="2379">
                  <c:v>2.38</c:v>
                </c:pt>
                <c:pt idx="2380">
                  <c:v>2.3809999999999998</c:v>
                </c:pt>
                <c:pt idx="2381">
                  <c:v>2.3820000000000001</c:v>
                </c:pt>
                <c:pt idx="2382">
                  <c:v>2.383</c:v>
                </c:pt>
                <c:pt idx="2383">
                  <c:v>2.3839999999999999</c:v>
                </c:pt>
                <c:pt idx="2384">
                  <c:v>2.3849999999999998</c:v>
                </c:pt>
                <c:pt idx="2385">
                  <c:v>2.3860000000000001</c:v>
                </c:pt>
                <c:pt idx="2386">
                  <c:v>2.387</c:v>
                </c:pt>
                <c:pt idx="2387">
                  <c:v>2.3879999999999999</c:v>
                </c:pt>
                <c:pt idx="2388">
                  <c:v>2.3889999999999998</c:v>
                </c:pt>
                <c:pt idx="2389">
                  <c:v>2.39</c:v>
                </c:pt>
                <c:pt idx="2390">
                  <c:v>2.391</c:v>
                </c:pt>
                <c:pt idx="2391">
                  <c:v>2.3919999999999999</c:v>
                </c:pt>
                <c:pt idx="2392">
                  <c:v>2.3929999999999998</c:v>
                </c:pt>
                <c:pt idx="2393">
                  <c:v>2.3940000000000001</c:v>
                </c:pt>
                <c:pt idx="2394">
                  <c:v>2.395</c:v>
                </c:pt>
                <c:pt idx="2395">
                  <c:v>2.3959999999999999</c:v>
                </c:pt>
                <c:pt idx="2396">
                  <c:v>2.3969999999999998</c:v>
                </c:pt>
                <c:pt idx="2397">
                  <c:v>2.3980000000000001</c:v>
                </c:pt>
                <c:pt idx="2398">
                  <c:v>2.399</c:v>
                </c:pt>
                <c:pt idx="2399">
                  <c:v>2.4</c:v>
                </c:pt>
                <c:pt idx="2400">
                  <c:v>2.4009999999999998</c:v>
                </c:pt>
                <c:pt idx="2401">
                  <c:v>2.4020000000000001</c:v>
                </c:pt>
                <c:pt idx="2402">
                  <c:v>2.403</c:v>
                </c:pt>
                <c:pt idx="2403">
                  <c:v>2.4039999999999999</c:v>
                </c:pt>
                <c:pt idx="2404">
                  <c:v>2.4049999999999998</c:v>
                </c:pt>
                <c:pt idx="2405">
                  <c:v>2.4060000000000001</c:v>
                </c:pt>
                <c:pt idx="2406">
                  <c:v>2.407</c:v>
                </c:pt>
                <c:pt idx="2407">
                  <c:v>2.4079999999999999</c:v>
                </c:pt>
                <c:pt idx="2408">
                  <c:v>2.4089999999999998</c:v>
                </c:pt>
                <c:pt idx="2409">
                  <c:v>2.41</c:v>
                </c:pt>
                <c:pt idx="2410">
                  <c:v>2.411</c:v>
                </c:pt>
                <c:pt idx="2411">
                  <c:v>2.4119999999999999</c:v>
                </c:pt>
                <c:pt idx="2412">
                  <c:v>2.4129999999999998</c:v>
                </c:pt>
                <c:pt idx="2413">
                  <c:v>2.4140000000000001</c:v>
                </c:pt>
                <c:pt idx="2414">
                  <c:v>2.415</c:v>
                </c:pt>
                <c:pt idx="2415">
                  <c:v>2.4159999999999999</c:v>
                </c:pt>
                <c:pt idx="2416">
                  <c:v>2.4169999999999998</c:v>
                </c:pt>
                <c:pt idx="2417">
                  <c:v>2.4180000000000001</c:v>
                </c:pt>
                <c:pt idx="2418">
                  <c:v>2.419</c:v>
                </c:pt>
                <c:pt idx="2419">
                  <c:v>2.42</c:v>
                </c:pt>
                <c:pt idx="2420">
                  <c:v>2.4209999999999998</c:v>
                </c:pt>
                <c:pt idx="2421">
                  <c:v>2.4220000000000002</c:v>
                </c:pt>
                <c:pt idx="2422">
                  <c:v>2.423</c:v>
                </c:pt>
                <c:pt idx="2423">
                  <c:v>2.4239999999999999</c:v>
                </c:pt>
                <c:pt idx="2424">
                  <c:v>2.4249999999999998</c:v>
                </c:pt>
                <c:pt idx="2425">
                  <c:v>2.4260000000000002</c:v>
                </c:pt>
                <c:pt idx="2426">
                  <c:v>2.427</c:v>
                </c:pt>
                <c:pt idx="2427">
                  <c:v>2.4279999999999999</c:v>
                </c:pt>
                <c:pt idx="2428">
                  <c:v>2.4289999999999998</c:v>
                </c:pt>
                <c:pt idx="2429">
                  <c:v>2.4300000000000002</c:v>
                </c:pt>
                <c:pt idx="2430">
                  <c:v>2.431</c:v>
                </c:pt>
                <c:pt idx="2431">
                  <c:v>2.4319999999999999</c:v>
                </c:pt>
                <c:pt idx="2432">
                  <c:v>2.4329999999999998</c:v>
                </c:pt>
                <c:pt idx="2433">
                  <c:v>2.4340000000000002</c:v>
                </c:pt>
                <c:pt idx="2434">
                  <c:v>2.4350000000000001</c:v>
                </c:pt>
                <c:pt idx="2435">
                  <c:v>2.4359999999999999</c:v>
                </c:pt>
                <c:pt idx="2436">
                  <c:v>2.4369999999999998</c:v>
                </c:pt>
                <c:pt idx="2437">
                  <c:v>2.4380000000000002</c:v>
                </c:pt>
                <c:pt idx="2438">
                  <c:v>2.4390000000000001</c:v>
                </c:pt>
                <c:pt idx="2439">
                  <c:v>2.44</c:v>
                </c:pt>
                <c:pt idx="2440">
                  <c:v>2.4409999999999998</c:v>
                </c:pt>
                <c:pt idx="2441">
                  <c:v>2.4420000000000002</c:v>
                </c:pt>
                <c:pt idx="2442">
                  <c:v>2.4430000000000001</c:v>
                </c:pt>
                <c:pt idx="2443">
                  <c:v>2.444</c:v>
                </c:pt>
                <c:pt idx="2444">
                  <c:v>2.4449999999999998</c:v>
                </c:pt>
                <c:pt idx="2445">
                  <c:v>2.4460000000000002</c:v>
                </c:pt>
                <c:pt idx="2446">
                  <c:v>2.4470000000000001</c:v>
                </c:pt>
                <c:pt idx="2447">
                  <c:v>2.448</c:v>
                </c:pt>
                <c:pt idx="2448">
                  <c:v>2.4489999999999998</c:v>
                </c:pt>
                <c:pt idx="2449">
                  <c:v>2.4500000000000002</c:v>
                </c:pt>
                <c:pt idx="2450">
                  <c:v>2.4510000000000001</c:v>
                </c:pt>
                <c:pt idx="2451">
                  <c:v>2.452</c:v>
                </c:pt>
                <c:pt idx="2452">
                  <c:v>2.4529999999999998</c:v>
                </c:pt>
                <c:pt idx="2453">
                  <c:v>2.4540000000000002</c:v>
                </c:pt>
                <c:pt idx="2454">
                  <c:v>2.4550000000000001</c:v>
                </c:pt>
                <c:pt idx="2455">
                  <c:v>2.456</c:v>
                </c:pt>
                <c:pt idx="2456">
                  <c:v>2.4569999999999999</c:v>
                </c:pt>
                <c:pt idx="2457">
                  <c:v>2.4580000000000002</c:v>
                </c:pt>
                <c:pt idx="2458">
                  <c:v>2.4590000000000001</c:v>
                </c:pt>
                <c:pt idx="2459">
                  <c:v>2.46</c:v>
                </c:pt>
                <c:pt idx="2460">
                  <c:v>2.4609999999999999</c:v>
                </c:pt>
                <c:pt idx="2461">
                  <c:v>2.4620000000000002</c:v>
                </c:pt>
                <c:pt idx="2462">
                  <c:v>2.4630000000000001</c:v>
                </c:pt>
                <c:pt idx="2463">
                  <c:v>2.464</c:v>
                </c:pt>
                <c:pt idx="2464">
                  <c:v>2.4649999999999999</c:v>
                </c:pt>
                <c:pt idx="2465">
                  <c:v>2.4660000000000002</c:v>
                </c:pt>
                <c:pt idx="2466">
                  <c:v>2.4670000000000001</c:v>
                </c:pt>
                <c:pt idx="2467">
                  <c:v>2.468</c:v>
                </c:pt>
                <c:pt idx="2468">
                  <c:v>2.4689999999999999</c:v>
                </c:pt>
                <c:pt idx="2469">
                  <c:v>2.4700000000000002</c:v>
                </c:pt>
                <c:pt idx="2470">
                  <c:v>2.4710000000000001</c:v>
                </c:pt>
                <c:pt idx="2471">
                  <c:v>2.472</c:v>
                </c:pt>
                <c:pt idx="2472">
                  <c:v>2.4729999999999999</c:v>
                </c:pt>
                <c:pt idx="2473">
                  <c:v>2.4740000000000002</c:v>
                </c:pt>
                <c:pt idx="2474">
                  <c:v>2.4750000000000001</c:v>
                </c:pt>
                <c:pt idx="2475">
                  <c:v>2.476</c:v>
                </c:pt>
                <c:pt idx="2476">
                  <c:v>2.4769999999999999</c:v>
                </c:pt>
                <c:pt idx="2477">
                  <c:v>2.4780000000000002</c:v>
                </c:pt>
                <c:pt idx="2478">
                  <c:v>2.4790000000000001</c:v>
                </c:pt>
                <c:pt idx="2479">
                  <c:v>2.48</c:v>
                </c:pt>
                <c:pt idx="2480">
                  <c:v>2.4809999999999999</c:v>
                </c:pt>
                <c:pt idx="2481">
                  <c:v>2.4820000000000002</c:v>
                </c:pt>
                <c:pt idx="2482">
                  <c:v>2.4830000000000001</c:v>
                </c:pt>
                <c:pt idx="2483">
                  <c:v>2.484</c:v>
                </c:pt>
                <c:pt idx="2484">
                  <c:v>2.4849999999999999</c:v>
                </c:pt>
                <c:pt idx="2485">
                  <c:v>2.4860000000000002</c:v>
                </c:pt>
                <c:pt idx="2486">
                  <c:v>2.4870000000000001</c:v>
                </c:pt>
                <c:pt idx="2487">
                  <c:v>2.488</c:v>
                </c:pt>
                <c:pt idx="2488">
                  <c:v>2.4889999999999999</c:v>
                </c:pt>
                <c:pt idx="2489">
                  <c:v>2.4900000000000002</c:v>
                </c:pt>
                <c:pt idx="2490">
                  <c:v>2.4910000000000001</c:v>
                </c:pt>
                <c:pt idx="2491">
                  <c:v>2.492</c:v>
                </c:pt>
                <c:pt idx="2492">
                  <c:v>2.4929999999999999</c:v>
                </c:pt>
                <c:pt idx="2493">
                  <c:v>2.4940000000000002</c:v>
                </c:pt>
                <c:pt idx="2494">
                  <c:v>2.4950000000000001</c:v>
                </c:pt>
                <c:pt idx="2495">
                  <c:v>2.496</c:v>
                </c:pt>
                <c:pt idx="2496">
                  <c:v>2.4969999999999999</c:v>
                </c:pt>
                <c:pt idx="2497">
                  <c:v>2.4980000000000002</c:v>
                </c:pt>
                <c:pt idx="2498">
                  <c:v>2.4990000000000001</c:v>
                </c:pt>
                <c:pt idx="2499">
                  <c:v>2.5</c:v>
                </c:pt>
                <c:pt idx="2500">
                  <c:v>2.5009999999999999</c:v>
                </c:pt>
                <c:pt idx="2501">
                  <c:v>2.5019999999999998</c:v>
                </c:pt>
                <c:pt idx="2502">
                  <c:v>2.5030000000000001</c:v>
                </c:pt>
                <c:pt idx="2503">
                  <c:v>2.504</c:v>
                </c:pt>
                <c:pt idx="2504">
                  <c:v>2.5049999999999999</c:v>
                </c:pt>
                <c:pt idx="2505">
                  <c:v>2.5059999999999998</c:v>
                </c:pt>
                <c:pt idx="2506">
                  <c:v>2.5070000000000001</c:v>
                </c:pt>
                <c:pt idx="2507">
                  <c:v>2.508</c:v>
                </c:pt>
                <c:pt idx="2508">
                  <c:v>2.5089999999999999</c:v>
                </c:pt>
                <c:pt idx="2509">
                  <c:v>2.5099999999999998</c:v>
                </c:pt>
                <c:pt idx="2510">
                  <c:v>2.5110000000000001</c:v>
                </c:pt>
                <c:pt idx="2511">
                  <c:v>2.512</c:v>
                </c:pt>
                <c:pt idx="2512">
                  <c:v>2.5129999999999999</c:v>
                </c:pt>
                <c:pt idx="2513">
                  <c:v>2.5139999999999998</c:v>
                </c:pt>
                <c:pt idx="2514">
                  <c:v>2.5150000000000001</c:v>
                </c:pt>
                <c:pt idx="2515">
                  <c:v>2.516</c:v>
                </c:pt>
                <c:pt idx="2516">
                  <c:v>2.5169999999999999</c:v>
                </c:pt>
                <c:pt idx="2517">
                  <c:v>2.5179999999999998</c:v>
                </c:pt>
                <c:pt idx="2518">
                  <c:v>2.5190000000000001</c:v>
                </c:pt>
                <c:pt idx="2519">
                  <c:v>2.52</c:v>
                </c:pt>
                <c:pt idx="2520">
                  <c:v>2.5209999999999999</c:v>
                </c:pt>
                <c:pt idx="2521">
                  <c:v>2.5219999999999998</c:v>
                </c:pt>
                <c:pt idx="2522">
                  <c:v>2.5230000000000001</c:v>
                </c:pt>
                <c:pt idx="2523">
                  <c:v>2.524</c:v>
                </c:pt>
                <c:pt idx="2524">
                  <c:v>2.5249999999999999</c:v>
                </c:pt>
                <c:pt idx="2525">
                  <c:v>2.5259999999999998</c:v>
                </c:pt>
                <c:pt idx="2526">
                  <c:v>2.5270000000000001</c:v>
                </c:pt>
                <c:pt idx="2527">
                  <c:v>2.528</c:v>
                </c:pt>
                <c:pt idx="2528">
                  <c:v>2.5289999999999999</c:v>
                </c:pt>
                <c:pt idx="2529">
                  <c:v>2.5299999999999998</c:v>
                </c:pt>
                <c:pt idx="2530">
                  <c:v>2.5310000000000001</c:v>
                </c:pt>
                <c:pt idx="2531">
                  <c:v>2.532</c:v>
                </c:pt>
                <c:pt idx="2532">
                  <c:v>2.5329999999999999</c:v>
                </c:pt>
                <c:pt idx="2533">
                  <c:v>2.5339999999999998</c:v>
                </c:pt>
                <c:pt idx="2534">
                  <c:v>2.5350000000000001</c:v>
                </c:pt>
                <c:pt idx="2535">
                  <c:v>2.536</c:v>
                </c:pt>
                <c:pt idx="2536">
                  <c:v>2.5369999999999999</c:v>
                </c:pt>
                <c:pt idx="2537">
                  <c:v>2.5379999999999998</c:v>
                </c:pt>
                <c:pt idx="2538">
                  <c:v>2.5390000000000001</c:v>
                </c:pt>
                <c:pt idx="2539">
                  <c:v>2.54</c:v>
                </c:pt>
                <c:pt idx="2540">
                  <c:v>2.5409999999999999</c:v>
                </c:pt>
                <c:pt idx="2541">
                  <c:v>2.5419999999999998</c:v>
                </c:pt>
                <c:pt idx="2542">
                  <c:v>2.5430000000000001</c:v>
                </c:pt>
                <c:pt idx="2543">
                  <c:v>2.544</c:v>
                </c:pt>
                <c:pt idx="2544">
                  <c:v>2.5449999999999999</c:v>
                </c:pt>
                <c:pt idx="2545">
                  <c:v>2.5459999999999998</c:v>
                </c:pt>
                <c:pt idx="2546">
                  <c:v>2.5470000000000002</c:v>
                </c:pt>
                <c:pt idx="2547">
                  <c:v>2.548</c:v>
                </c:pt>
                <c:pt idx="2548">
                  <c:v>2.5489999999999999</c:v>
                </c:pt>
                <c:pt idx="2549">
                  <c:v>2.5499999999999998</c:v>
                </c:pt>
                <c:pt idx="2550">
                  <c:v>2.5510000000000002</c:v>
                </c:pt>
                <c:pt idx="2551">
                  <c:v>2.552</c:v>
                </c:pt>
                <c:pt idx="2552">
                  <c:v>2.5529999999999999</c:v>
                </c:pt>
                <c:pt idx="2553">
                  <c:v>2.5539999999999998</c:v>
                </c:pt>
                <c:pt idx="2554">
                  <c:v>2.5550000000000002</c:v>
                </c:pt>
                <c:pt idx="2555">
                  <c:v>2.556</c:v>
                </c:pt>
                <c:pt idx="2556">
                  <c:v>2.5569999999999999</c:v>
                </c:pt>
                <c:pt idx="2557">
                  <c:v>2.5579999999999998</c:v>
                </c:pt>
                <c:pt idx="2558">
                  <c:v>2.5590000000000002</c:v>
                </c:pt>
                <c:pt idx="2559">
                  <c:v>2.56</c:v>
                </c:pt>
                <c:pt idx="2560">
                  <c:v>2.5609999999999999</c:v>
                </c:pt>
                <c:pt idx="2561">
                  <c:v>2.5619999999999998</c:v>
                </c:pt>
                <c:pt idx="2562">
                  <c:v>2.5630000000000002</c:v>
                </c:pt>
                <c:pt idx="2563">
                  <c:v>2.5640000000000001</c:v>
                </c:pt>
                <c:pt idx="2564">
                  <c:v>2.5649999999999999</c:v>
                </c:pt>
                <c:pt idx="2565">
                  <c:v>2.5659999999999998</c:v>
                </c:pt>
                <c:pt idx="2566">
                  <c:v>2.5670000000000002</c:v>
                </c:pt>
                <c:pt idx="2567">
                  <c:v>2.5680000000000001</c:v>
                </c:pt>
                <c:pt idx="2568">
                  <c:v>2.569</c:v>
                </c:pt>
                <c:pt idx="2569">
                  <c:v>2.57</c:v>
                </c:pt>
                <c:pt idx="2570">
                  <c:v>2.5710000000000002</c:v>
                </c:pt>
                <c:pt idx="2571">
                  <c:v>2.5720000000000001</c:v>
                </c:pt>
                <c:pt idx="2572">
                  <c:v>2.573</c:v>
                </c:pt>
                <c:pt idx="2573">
                  <c:v>2.5739999999999998</c:v>
                </c:pt>
                <c:pt idx="2574">
                  <c:v>2.5750000000000002</c:v>
                </c:pt>
                <c:pt idx="2575">
                  <c:v>2.5760000000000001</c:v>
                </c:pt>
                <c:pt idx="2576">
                  <c:v>2.577</c:v>
                </c:pt>
                <c:pt idx="2577">
                  <c:v>2.5779999999999998</c:v>
                </c:pt>
                <c:pt idx="2578">
                  <c:v>2.5790000000000002</c:v>
                </c:pt>
                <c:pt idx="2579">
                  <c:v>2.58</c:v>
                </c:pt>
                <c:pt idx="2580">
                  <c:v>2.581</c:v>
                </c:pt>
                <c:pt idx="2581">
                  <c:v>2.5819999999999999</c:v>
                </c:pt>
                <c:pt idx="2582">
                  <c:v>2.5830000000000002</c:v>
                </c:pt>
                <c:pt idx="2583">
                  <c:v>2.5840000000000001</c:v>
                </c:pt>
                <c:pt idx="2584">
                  <c:v>2.585</c:v>
                </c:pt>
                <c:pt idx="2585">
                  <c:v>2.5859999999999999</c:v>
                </c:pt>
                <c:pt idx="2586">
                  <c:v>2.5870000000000002</c:v>
                </c:pt>
                <c:pt idx="2587">
                  <c:v>2.5880000000000001</c:v>
                </c:pt>
                <c:pt idx="2588">
                  <c:v>2.589</c:v>
                </c:pt>
                <c:pt idx="2589">
                  <c:v>2.59</c:v>
                </c:pt>
                <c:pt idx="2590">
                  <c:v>2.5910000000000002</c:v>
                </c:pt>
                <c:pt idx="2591">
                  <c:v>2.5920000000000001</c:v>
                </c:pt>
                <c:pt idx="2592">
                  <c:v>2.593</c:v>
                </c:pt>
                <c:pt idx="2593">
                  <c:v>2.5939999999999999</c:v>
                </c:pt>
                <c:pt idx="2594">
                  <c:v>2.5950000000000002</c:v>
                </c:pt>
                <c:pt idx="2595">
                  <c:v>2.5960000000000001</c:v>
                </c:pt>
                <c:pt idx="2596">
                  <c:v>2.597</c:v>
                </c:pt>
                <c:pt idx="2597">
                  <c:v>2.5979999999999999</c:v>
                </c:pt>
                <c:pt idx="2598">
                  <c:v>2.5990000000000002</c:v>
                </c:pt>
                <c:pt idx="2599">
                  <c:v>2.6</c:v>
                </c:pt>
                <c:pt idx="2600">
                  <c:v>2.601</c:v>
                </c:pt>
                <c:pt idx="2601">
                  <c:v>2.6019999999999999</c:v>
                </c:pt>
                <c:pt idx="2602">
                  <c:v>2.6030000000000002</c:v>
                </c:pt>
                <c:pt idx="2603">
                  <c:v>2.6040000000000001</c:v>
                </c:pt>
                <c:pt idx="2604">
                  <c:v>2.605</c:v>
                </c:pt>
                <c:pt idx="2605">
                  <c:v>2.6059999999999999</c:v>
                </c:pt>
                <c:pt idx="2606">
                  <c:v>2.6070000000000002</c:v>
                </c:pt>
                <c:pt idx="2607">
                  <c:v>2.6080000000000001</c:v>
                </c:pt>
                <c:pt idx="2608">
                  <c:v>2.609</c:v>
                </c:pt>
                <c:pt idx="2609">
                  <c:v>2.61</c:v>
                </c:pt>
                <c:pt idx="2610">
                  <c:v>2.6110000000000002</c:v>
                </c:pt>
                <c:pt idx="2611">
                  <c:v>2.6120000000000001</c:v>
                </c:pt>
                <c:pt idx="2612">
                  <c:v>2.613</c:v>
                </c:pt>
                <c:pt idx="2613">
                  <c:v>2.6139999999999999</c:v>
                </c:pt>
                <c:pt idx="2614">
                  <c:v>2.6150000000000002</c:v>
                </c:pt>
                <c:pt idx="2615">
                  <c:v>2.6160000000000001</c:v>
                </c:pt>
                <c:pt idx="2616">
                  <c:v>2.617</c:v>
                </c:pt>
                <c:pt idx="2617">
                  <c:v>2.6179999999999999</c:v>
                </c:pt>
                <c:pt idx="2618">
                  <c:v>2.6190000000000002</c:v>
                </c:pt>
                <c:pt idx="2619">
                  <c:v>2.62</c:v>
                </c:pt>
                <c:pt idx="2620">
                  <c:v>2.621</c:v>
                </c:pt>
                <c:pt idx="2621">
                  <c:v>2.6219999999999999</c:v>
                </c:pt>
                <c:pt idx="2622">
                  <c:v>2.6230000000000002</c:v>
                </c:pt>
                <c:pt idx="2623">
                  <c:v>2.6240000000000001</c:v>
                </c:pt>
                <c:pt idx="2624">
                  <c:v>2.625</c:v>
                </c:pt>
                <c:pt idx="2625">
                  <c:v>2.6259999999999999</c:v>
                </c:pt>
                <c:pt idx="2626">
                  <c:v>2.6269999999999998</c:v>
                </c:pt>
                <c:pt idx="2627">
                  <c:v>2.6280000000000001</c:v>
                </c:pt>
                <c:pt idx="2628">
                  <c:v>2.629</c:v>
                </c:pt>
                <c:pt idx="2629">
                  <c:v>2.63</c:v>
                </c:pt>
                <c:pt idx="2630">
                  <c:v>2.6309999999999998</c:v>
                </c:pt>
                <c:pt idx="2631">
                  <c:v>2.6320000000000001</c:v>
                </c:pt>
                <c:pt idx="2632">
                  <c:v>2.633</c:v>
                </c:pt>
                <c:pt idx="2633">
                  <c:v>2.6339999999999999</c:v>
                </c:pt>
                <c:pt idx="2634">
                  <c:v>2.6349999999999998</c:v>
                </c:pt>
                <c:pt idx="2635">
                  <c:v>2.6360000000000001</c:v>
                </c:pt>
                <c:pt idx="2636">
                  <c:v>2.637</c:v>
                </c:pt>
                <c:pt idx="2637">
                  <c:v>2.6379999999999999</c:v>
                </c:pt>
                <c:pt idx="2638">
                  <c:v>2.6389999999999998</c:v>
                </c:pt>
                <c:pt idx="2639">
                  <c:v>2.64</c:v>
                </c:pt>
                <c:pt idx="2640">
                  <c:v>2.641</c:v>
                </c:pt>
                <c:pt idx="2641">
                  <c:v>2.6419999999999999</c:v>
                </c:pt>
                <c:pt idx="2642">
                  <c:v>2.6429999999999998</c:v>
                </c:pt>
                <c:pt idx="2643">
                  <c:v>2.6440000000000001</c:v>
                </c:pt>
                <c:pt idx="2644">
                  <c:v>2.645</c:v>
                </c:pt>
                <c:pt idx="2645">
                  <c:v>2.6459999999999999</c:v>
                </c:pt>
                <c:pt idx="2646">
                  <c:v>2.6469999999999998</c:v>
                </c:pt>
                <c:pt idx="2647">
                  <c:v>2.6480000000000001</c:v>
                </c:pt>
                <c:pt idx="2648">
                  <c:v>2.649</c:v>
                </c:pt>
                <c:pt idx="2649">
                  <c:v>2.65</c:v>
                </c:pt>
                <c:pt idx="2650">
                  <c:v>2.6509999999999998</c:v>
                </c:pt>
                <c:pt idx="2651">
                  <c:v>2.6520000000000001</c:v>
                </c:pt>
                <c:pt idx="2652">
                  <c:v>2.653</c:v>
                </c:pt>
                <c:pt idx="2653">
                  <c:v>2.6539999999999999</c:v>
                </c:pt>
                <c:pt idx="2654">
                  <c:v>2.6549999999999998</c:v>
                </c:pt>
                <c:pt idx="2655">
                  <c:v>2.6560000000000001</c:v>
                </c:pt>
                <c:pt idx="2656">
                  <c:v>2.657</c:v>
                </c:pt>
                <c:pt idx="2657">
                  <c:v>2.6579999999999999</c:v>
                </c:pt>
                <c:pt idx="2658">
                  <c:v>2.6589999999999998</c:v>
                </c:pt>
                <c:pt idx="2659">
                  <c:v>2.66</c:v>
                </c:pt>
                <c:pt idx="2660">
                  <c:v>2.661</c:v>
                </c:pt>
                <c:pt idx="2661">
                  <c:v>2.6619999999999999</c:v>
                </c:pt>
                <c:pt idx="2662">
                  <c:v>2.6629999999999998</c:v>
                </c:pt>
                <c:pt idx="2663">
                  <c:v>2.6640000000000001</c:v>
                </c:pt>
                <c:pt idx="2664">
                  <c:v>2.665</c:v>
                </c:pt>
                <c:pt idx="2665">
                  <c:v>2.6659999999999999</c:v>
                </c:pt>
                <c:pt idx="2666">
                  <c:v>2.6669999999999998</c:v>
                </c:pt>
                <c:pt idx="2667">
                  <c:v>2.6680000000000001</c:v>
                </c:pt>
                <c:pt idx="2668">
                  <c:v>2.669</c:v>
                </c:pt>
                <c:pt idx="2669">
                  <c:v>2.67</c:v>
                </c:pt>
                <c:pt idx="2670">
                  <c:v>2.6709999999999998</c:v>
                </c:pt>
                <c:pt idx="2671">
                  <c:v>2.6720000000000002</c:v>
                </c:pt>
                <c:pt idx="2672">
                  <c:v>2.673</c:v>
                </c:pt>
                <c:pt idx="2673">
                  <c:v>2.6739999999999999</c:v>
                </c:pt>
                <c:pt idx="2674">
                  <c:v>2.6749999999999998</c:v>
                </c:pt>
                <c:pt idx="2675">
                  <c:v>2.6760000000000002</c:v>
                </c:pt>
                <c:pt idx="2676">
                  <c:v>2.677</c:v>
                </c:pt>
                <c:pt idx="2677">
                  <c:v>2.6779999999999999</c:v>
                </c:pt>
                <c:pt idx="2678">
                  <c:v>2.6789999999999998</c:v>
                </c:pt>
                <c:pt idx="2679">
                  <c:v>2.68</c:v>
                </c:pt>
                <c:pt idx="2680">
                  <c:v>2.681</c:v>
                </c:pt>
                <c:pt idx="2681">
                  <c:v>2.6819999999999999</c:v>
                </c:pt>
                <c:pt idx="2682">
                  <c:v>2.6829999999999998</c:v>
                </c:pt>
                <c:pt idx="2683">
                  <c:v>2.6840000000000002</c:v>
                </c:pt>
                <c:pt idx="2684">
                  <c:v>2.6850000000000001</c:v>
                </c:pt>
                <c:pt idx="2685">
                  <c:v>2.6859999999999999</c:v>
                </c:pt>
                <c:pt idx="2686">
                  <c:v>2.6869999999999998</c:v>
                </c:pt>
                <c:pt idx="2687">
                  <c:v>2.6880000000000002</c:v>
                </c:pt>
                <c:pt idx="2688">
                  <c:v>2.6890000000000001</c:v>
                </c:pt>
                <c:pt idx="2689">
                  <c:v>2.69</c:v>
                </c:pt>
                <c:pt idx="2690">
                  <c:v>2.6909999999999998</c:v>
                </c:pt>
                <c:pt idx="2691">
                  <c:v>2.6920000000000002</c:v>
                </c:pt>
                <c:pt idx="2692">
                  <c:v>2.6930000000000001</c:v>
                </c:pt>
                <c:pt idx="2693">
                  <c:v>2.694</c:v>
                </c:pt>
                <c:pt idx="2694">
                  <c:v>2.6949999999999998</c:v>
                </c:pt>
                <c:pt idx="2695">
                  <c:v>2.6960000000000002</c:v>
                </c:pt>
                <c:pt idx="2696">
                  <c:v>2.6970000000000001</c:v>
                </c:pt>
                <c:pt idx="2697">
                  <c:v>2.698</c:v>
                </c:pt>
                <c:pt idx="2698">
                  <c:v>2.6989999999999998</c:v>
                </c:pt>
                <c:pt idx="2699">
                  <c:v>2.7</c:v>
                </c:pt>
                <c:pt idx="2700">
                  <c:v>2.7010000000000001</c:v>
                </c:pt>
                <c:pt idx="2701">
                  <c:v>2.702</c:v>
                </c:pt>
                <c:pt idx="2702">
                  <c:v>2.7029999999999998</c:v>
                </c:pt>
                <c:pt idx="2703">
                  <c:v>2.7040000000000002</c:v>
                </c:pt>
                <c:pt idx="2704">
                  <c:v>2.7050000000000001</c:v>
                </c:pt>
                <c:pt idx="2705">
                  <c:v>2.706</c:v>
                </c:pt>
                <c:pt idx="2706">
                  <c:v>2.7069999999999999</c:v>
                </c:pt>
                <c:pt idx="2707">
                  <c:v>2.7080000000000002</c:v>
                </c:pt>
                <c:pt idx="2708">
                  <c:v>2.7090000000000001</c:v>
                </c:pt>
                <c:pt idx="2709">
                  <c:v>2.71</c:v>
                </c:pt>
                <c:pt idx="2710">
                  <c:v>2.7109999999999999</c:v>
                </c:pt>
                <c:pt idx="2711">
                  <c:v>2.7120000000000002</c:v>
                </c:pt>
                <c:pt idx="2712">
                  <c:v>2.7130000000000001</c:v>
                </c:pt>
                <c:pt idx="2713">
                  <c:v>2.714</c:v>
                </c:pt>
                <c:pt idx="2714">
                  <c:v>2.7149999999999999</c:v>
                </c:pt>
                <c:pt idx="2715">
                  <c:v>2.7160000000000002</c:v>
                </c:pt>
                <c:pt idx="2716">
                  <c:v>2.7170000000000001</c:v>
                </c:pt>
                <c:pt idx="2717">
                  <c:v>2.718</c:v>
                </c:pt>
                <c:pt idx="2718">
                  <c:v>2.7189999999999999</c:v>
                </c:pt>
                <c:pt idx="2719">
                  <c:v>2.72</c:v>
                </c:pt>
                <c:pt idx="2720">
                  <c:v>2.7210000000000001</c:v>
                </c:pt>
                <c:pt idx="2721">
                  <c:v>2.722</c:v>
                </c:pt>
                <c:pt idx="2722">
                  <c:v>2.7229999999999999</c:v>
                </c:pt>
                <c:pt idx="2723">
                  <c:v>2.7240000000000002</c:v>
                </c:pt>
                <c:pt idx="2724">
                  <c:v>2.7250000000000001</c:v>
                </c:pt>
                <c:pt idx="2725">
                  <c:v>2.726</c:v>
                </c:pt>
                <c:pt idx="2726">
                  <c:v>2.7269999999999999</c:v>
                </c:pt>
                <c:pt idx="2727">
                  <c:v>2.7280000000000002</c:v>
                </c:pt>
                <c:pt idx="2728">
                  <c:v>2.7290000000000001</c:v>
                </c:pt>
                <c:pt idx="2729">
                  <c:v>2.73</c:v>
                </c:pt>
                <c:pt idx="2730">
                  <c:v>2.7309999999999999</c:v>
                </c:pt>
                <c:pt idx="2731">
                  <c:v>2.7320000000000002</c:v>
                </c:pt>
                <c:pt idx="2732">
                  <c:v>2.7330000000000001</c:v>
                </c:pt>
                <c:pt idx="2733">
                  <c:v>2.734</c:v>
                </c:pt>
                <c:pt idx="2734">
                  <c:v>2.7349999999999999</c:v>
                </c:pt>
                <c:pt idx="2735">
                  <c:v>2.7360000000000002</c:v>
                </c:pt>
                <c:pt idx="2736">
                  <c:v>2.7370000000000001</c:v>
                </c:pt>
                <c:pt idx="2737">
                  <c:v>2.738</c:v>
                </c:pt>
                <c:pt idx="2738">
                  <c:v>2.7389999999999999</c:v>
                </c:pt>
                <c:pt idx="2739">
                  <c:v>2.74</c:v>
                </c:pt>
                <c:pt idx="2740">
                  <c:v>2.7410000000000001</c:v>
                </c:pt>
                <c:pt idx="2741">
                  <c:v>2.742</c:v>
                </c:pt>
                <c:pt idx="2742">
                  <c:v>2.7429999999999999</c:v>
                </c:pt>
                <c:pt idx="2743">
                  <c:v>2.7440000000000002</c:v>
                </c:pt>
                <c:pt idx="2744">
                  <c:v>2.7450000000000001</c:v>
                </c:pt>
                <c:pt idx="2745">
                  <c:v>2.746</c:v>
                </c:pt>
                <c:pt idx="2746">
                  <c:v>2.7469999999999999</c:v>
                </c:pt>
                <c:pt idx="2747">
                  <c:v>2.7480000000000002</c:v>
                </c:pt>
                <c:pt idx="2748">
                  <c:v>2.7490000000000001</c:v>
                </c:pt>
                <c:pt idx="2749">
                  <c:v>2.75</c:v>
                </c:pt>
                <c:pt idx="2750">
                  <c:v>2.7509999999999999</c:v>
                </c:pt>
                <c:pt idx="2751">
                  <c:v>2.7519999999999998</c:v>
                </c:pt>
                <c:pt idx="2752">
                  <c:v>2.7530000000000001</c:v>
                </c:pt>
                <c:pt idx="2753">
                  <c:v>2.754</c:v>
                </c:pt>
                <c:pt idx="2754">
                  <c:v>2.7549999999999999</c:v>
                </c:pt>
                <c:pt idx="2755">
                  <c:v>2.7559999999999998</c:v>
                </c:pt>
                <c:pt idx="2756">
                  <c:v>2.7570000000000001</c:v>
                </c:pt>
                <c:pt idx="2757">
                  <c:v>2.758</c:v>
                </c:pt>
                <c:pt idx="2758">
                  <c:v>2.7589999999999999</c:v>
                </c:pt>
                <c:pt idx="2759">
                  <c:v>2.76</c:v>
                </c:pt>
                <c:pt idx="2760">
                  <c:v>2.7610000000000001</c:v>
                </c:pt>
                <c:pt idx="2761">
                  <c:v>2.762</c:v>
                </c:pt>
                <c:pt idx="2762">
                  <c:v>2.7629999999999999</c:v>
                </c:pt>
                <c:pt idx="2763">
                  <c:v>2.7639999999999998</c:v>
                </c:pt>
                <c:pt idx="2764">
                  <c:v>2.7650000000000001</c:v>
                </c:pt>
                <c:pt idx="2765">
                  <c:v>2.766</c:v>
                </c:pt>
                <c:pt idx="2766">
                  <c:v>2.7669999999999999</c:v>
                </c:pt>
                <c:pt idx="2767">
                  <c:v>2.7679999999999998</c:v>
                </c:pt>
                <c:pt idx="2768">
                  <c:v>2.7690000000000001</c:v>
                </c:pt>
                <c:pt idx="2769">
                  <c:v>2.77</c:v>
                </c:pt>
                <c:pt idx="2770">
                  <c:v>2.7709999999999999</c:v>
                </c:pt>
                <c:pt idx="2771">
                  <c:v>2.7719999999999998</c:v>
                </c:pt>
                <c:pt idx="2772">
                  <c:v>2.7730000000000001</c:v>
                </c:pt>
                <c:pt idx="2773">
                  <c:v>2.774</c:v>
                </c:pt>
                <c:pt idx="2774">
                  <c:v>2.7749999999999999</c:v>
                </c:pt>
                <c:pt idx="2775">
                  <c:v>2.7759999999999998</c:v>
                </c:pt>
                <c:pt idx="2776">
                  <c:v>2.7770000000000001</c:v>
                </c:pt>
                <c:pt idx="2777">
                  <c:v>2.778</c:v>
                </c:pt>
                <c:pt idx="2778">
                  <c:v>2.7789999999999999</c:v>
                </c:pt>
                <c:pt idx="2779">
                  <c:v>2.78</c:v>
                </c:pt>
                <c:pt idx="2780">
                  <c:v>2.7810000000000001</c:v>
                </c:pt>
                <c:pt idx="2781">
                  <c:v>2.782</c:v>
                </c:pt>
                <c:pt idx="2782">
                  <c:v>2.7829999999999999</c:v>
                </c:pt>
                <c:pt idx="2783">
                  <c:v>2.7839999999999998</c:v>
                </c:pt>
                <c:pt idx="2784">
                  <c:v>2.7850000000000001</c:v>
                </c:pt>
                <c:pt idx="2785">
                  <c:v>2.786</c:v>
                </c:pt>
                <c:pt idx="2786">
                  <c:v>2.7869999999999999</c:v>
                </c:pt>
                <c:pt idx="2787">
                  <c:v>2.7879999999999998</c:v>
                </c:pt>
                <c:pt idx="2788">
                  <c:v>2.7890000000000001</c:v>
                </c:pt>
                <c:pt idx="2789">
                  <c:v>2.79</c:v>
                </c:pt>
                <c:pt idx="2790">
                  <c:v>2.7909999999999999</c:v>
                </c:pt>
                <c:pt idx="2791">
                  <c:v>2.7919999999999998</c:v>
                </c:pt>
                <c:pt idx="2792">
                  <c:v>2.7930000000000001</c:v>
                </c:pt>
                <c:pt idx="2793">
                  <c:v>2.794</c:v>
                </c:pt>
                <c:pt idx="2794">
                  <c:v>2.7949999999999999</c:v>
                </c:pt>
                <c:pt idx="2795">
                  <c:v>2.7959999999999998</c:v>
                </c:pt>
                <c:pt idx="2796">
                  <c:v>2.7970000000000002</c:v>
                </c:pt>
                <c:pt idx="2797">
                  <c:v>2.798</c:v>
                </c:pt>
                <c:pt idx="2798">
                  <c:v>2.7989999999999999</c:v>
                </c:pt>
                <c:pt idx="2799">
                  <c:v>2.8</c:v>
                </c:pt>
                <c:pt idx="2800">
                  <c:v>2.8010000000000002</c:v>
                </c:pt>
                <c:pt idx="2801">
                  <c:v>2.802</c:v>
                </c:pt>
                <c:pt idx="2802">
                  <c:v>2.8029999999999999</c:v>
                </c:pt>
                <c:pt idx="2803">
                  <c:v>2.8039999999999998</c:v>
                </c:pt>
                <c:pt idx="2804">
                  <c:v>2.8050000000000002</c:v>
                </c:pt>
                <c:pt idx="2805">
                  <c:v>2.806</c:v>
                </c:pt>
                <c:pt idx="2806">
                  <c:v>2.8069999999999999</c:v>
                </c:pt>
                <c:pt idx="2807">
                  <c:v>2.8079999999999998</c:v>
                </c:pt>
                <c:pt idx="2808">
                  <c:v>2.8090000000000002</c:v>
                </c:pt>
                <c:pt idx="2809">
                  <c:v>2.81</c:v>
                </c:pt>
                <c:pt idx="2810">
                  <c:v>2.8109999999999999</c:v>
                </c:pt>
                <c:pt idx="2811">
                  <c:v>2.8119999999999998</c:v>
                </c:pt>
                <c:pt idx="2812">
                  <c:v>2.8130000000000002</c:v>
                </c:pt>
                <c:pt idx="2813">
                  <c:v>2.8140000000000001</c:v>
                </c:pt>
                <c:pt idx="2814">
                  <c:v>2.8149999999999999</c:v>
                </c:pt>
                <c:pt idx="2815">
                  <c:v>2.8159999999999998</c:v>
                </c:pt>
                <c:pt idx="2816">
                  <c:v>2.8170000000000002</c:v>
                </c:pt>
                <c:pt idx="2817">
                  <c:v>2.8180000000000001</c:v>
                </c:pt>
                <c:pt idx="2818">
                  <c:v>2.819</c:v>
                </c:pt>
                <c:pt idx="2819">
                  <c:v>2.82</c:v>
                </c:pt>
                <c:pt idx="2820">
                  <c:v>2.8210000000000002</c:v>
                </c:pt>
                <c:pt idx="2821">
                  <c:v>2.8220000000000001</c:v>
                </c:pt>
                <c:pt idx="2822">
                  <c:v>2.823</c:v>
                </c:pt>
                <c:pt idx="2823">
                  <c:v>2.8239999999999998</c:v>
                </c:pt>
                <c:pt idx="2824">
                  <c:v>2.8250000000000002</c:v>
                </c:pt>
                <c:pt idx="2825">
                  <c:v>2.8260000000000001</c:v>
                </c:pt>
                <c:pt idx="2826">
                  <c:v>2.827</c:v>
                </c:pt>
                <c:pt idx="2827">
                  <c:v>2.8279999999999998</c:v>
                </c:pt>
                <c:pt idx="2828">
                  <c:v>2.8290000000000002</c:v>
                </c:pt>
                <c:pt idx="2829">
                  <c:v>2.83</c:v>
                </c:pt>
                <c:pt idx="2830">
                  <c:v>2.831</c:v>
                </c:pt>
                <c:pt idx="2831">
                  <c:v>2.8319999999999999</c:v>
                </c:pt>
                <c:pt idx="2832">
                  <c:v>2.8330000000000002</c:v>
                </c:pt>
                <c:pt idx="2833">
                  <c:v>2.8340000000000001</c:v>
                </c:pt>
                <c:pt idx="2834">
                  <c:v>2.835</c:v>
                </c:pt>
                <c:pt idx="2835">
                  <c:v>2.8359999999999999</c:v>
                </c:pt>
                <c:pt idx="2836">
                  <c:v>2.8370000000000002</c:v>
                </c:pt>
                <c:pt idx="2837">
                  <c:v>2.8380000000000001</c:v>
                </c:pt>
                <c:pt idx="2838">
                  <c:v>2.839</c:v>
                </c:pt>
                <c:pt idx="2839">
                  <c:v>2.84</c:v>
                </c:pt>
                <c:pt idx="2840">
                  <c:v>2.8410000000000002</c:v>
                </c:pt>
                <c:pt idx="2841">
                  <c:v>2.8420000000000001</c:v>
                </c:pt>
                <c:pt idx="2842">
                  <c:v>2.843</c:v>
                </c:pt>
                <c:pt idx="2843">
                  <c:v>2.8439999999999999</c:v>
                </c:pt>
                <c:pt idx="2844">
                  <c:v>2.8450000000000002</c:v>
                </c:pt>
                <c:pt idx="2845">
                  <c:v>2.8460000000000001</c:v>
                </c:pt>
                <c:pt idx="2846">
                  <c:v>2.847</c:v>
                </c:pt>
                <c:pt idx="2847">
                  <c:v>2.8479999999999999</c:v>
                </c:pt>
                <c:pt idx="2848">
                  <c:v>2.8490000000000002</c:v>
                </c:pt>
                <c:pt idx="2849">
                  <c:v>2.85</c:v>
                </c:pt>
                <c:pt idx="2850">
                  <c:v>2.851</c:v>
                </c:pt>
                <c:pt idx="2851">
                  <c:v>2.8519999999999999</c:v>
                </c:pt>
                <c:pt idx="2852">
                  <c:v>2.8530000000000002</c:v>
                </c:pt>
                <c:pt idx="2853">
                  <c:v>2.8540000000000001</c:v>
                </c:pt>
                <c:pt idx="2854">
                  <c:v>2.855</c:v>
                </c:pt>
                <c:pt idx="2855">
                  <c:v>2.8559999999999999</c:v>
                </c:pt>
                <c:pt idx="2856">
                  <c:v>2.8570000000000002</c:v>
                </c:pt>
                <c:pt idx="2857">
                  <c:v>2.8580000000000001</c:v>
                </c:pt>
                <c:pt idx="2858">
                  <c:v>2.859</c:v>
                </c:pt>
                <c:pt idx="2859">
                  <c:v>2.86</c:v>
                </c:pt>
                <c:pt idx="2860">
                  <c:v>2.8610000000000002</c:v>
                </c:pt>
                <c:pt idx="2861">
                  <c:v>2.8620000000000001</c:v>
                </c:pt>
                <c:pt idx="2862">
                  <c:v>2.863</c:v>
                </c:pt>
                <c:pt idx="2863">
                  <c:v>2.8639999999999999</c:v>
                </c:pt>
                <c:pt idx="2864">
                  <c:v>2.8650000000000002</c:v>
                </c:pt>
                <c:pt idx="2865">
                  <c:v>2.8660000000000001</c:v>
                </c:pt>
                <c:pt idx="2866">
                  <c:v>2.867</c:v>
                </c:pt>
                <c:pt idx="2867">
                  <c:v>2.8679999999999999</c:v>
                </c:pt>
                <c:pt idx="2868">
                  <c:v>2.8690000000000002</c:v>
                </c:pt>
                <c:pt idx="2869">
                  <c:v>2.87</c:v>
                </c:pt>
                <c:pt idx="2870">
                  <c:v>2.871</c:v>
                </c:pt>
                <c:pt idx="2871">
                  <c:v>2.8719999999999999</c:v>
                </c:pt>
                <c:pt idx="2872">
                  <c:v>2.8730000000000002</c:v>
                </c:pt>
                <c:pt idx="2873">
                  <c:v>2.8740000000000001</c:v>
                </c:pt>
                <c:pt idx="2874">
                  <c:v>2.875</c:v>
                </c:pt>
                <c:pt idx="2875">
                  <c:v>2.8759999999999999</c:v>
                </c:pt>
                <c:pt idx="2876">
                  <c:v>2.8769999999999998</c:v>
                </c:pt>
                <c:pt idx="2877">
                  <c:v>2.8780000000000001</c:v>
                </c:pt>
                <c:pt idx="2878">
                  <c:v>2.879</c:v>
                </c:pt>
                <c:pt idx="2879">
                  <c:v>2.88</c:v>
                </c:pt>
                <c:pt idx="2880">
                  <c:v>2.8809999999999998</c:v>
                </c:pt>
                <c:pt idx="2881">
                  <c:v>2.8820000000000001</c:v>
                </c:pt>
                <c:pt idx="2882">
                  <c:v>2.883</c:v>
                </c:pt>
                <c:pt idx="2883">
                  <c:v>2.8839999999999999</c:v>
                </c:pt>
                <c:pt idx="2884">
                  <c:v>2.8849999999999998</c:v>
                </c:pt>
                <c:pt idx="2885">
                  <c:v>2.8860000000000001</c:v>
                </c:pt>
                <c:pt idx="2886">
                  <c:v>2.887</c:v>
                </c:pt>
                <c:pt idx="2887">
                  <c:v>2.8879999999999999</c:v>
                </c:pt>
                <c:pt idx="2888">
                  <c:v>2.8889999999999998</c:v>
                </c:pt>
                <c:pt idx="2889">
                  <c:v>2.89</c:v>
                </c:pt>
                <c:pt idx="2890">
                  <c:v>2.891</c:v>
                </c:pt>
                <c:pt idx="2891">
                  <c:v>2.8919999999999999</c:v>
                </c:pt>
                <c:pt idx="2892">
                  <c:v>2.8929999999999998</c:v>
                </c:pt>
                <c:pt idx="2893">
                  <c:v>2.8940000000000001</c:v>
                </c:pt>
                <c:pt idx="2894">
                  <c:v>2.895</c:v>
                </c:pt>
                <c:pt idx="2895">
                  <c:v>2.8959999999999999</c:v>
                </c:pt>
                <c:pt idx="2896">
                  <c:v>2.8969999999999998</c:v>
                </c:pt>
                <c:pt idx="2897">
                  <c:v>2.8980000000000001</c:v>
                </c:pt>
                <c:pt idx="2898">
                  <c:v>2.899</c:v>
                </c:pt>
                <c:pt idx="2899">
                  <c:v>2.9</c:v>
                </c:pt>
                <c:pt idx="2900">
                  <c:v>2.9009999999999998</c:v>
                </c:pt>
                <c:pt idx="2901">
                  <c:v>2.9020000000000001</c:v>
                </c:pt>
                <c:pt idx="2902">
                  <c:v>2.903</c:v>
                </c:pt>
                <c:pt idx="2903">
                  <c:v>2.9039999999999999</c:v>
                </c:pt>
                <c:pt idx="2904">
                  <c:v>2.9049999999999998</c:v>
                </c:pt>
                <c:pt idx="2905">
                  <c:v>2.9060000000000001</c:v>
                </c:pt>
                <c:pt idx="2906">
                  <c:v>2.907</c:v>
                </c:pt>
                <c:pt idx="2907">
                  <c:v>2.9079999999999999</c:v>
                </c:pt>
                <c:pt idx="2908">
                  <c:v>2.9089999999999998</c:v>
                </c:pt>
                <c:pt idx="2909">
                  <c:v>2.91</c:v>
                </c:pt>
                <c:pt idx="2910">
                  <c:v>2.911</c:v>
                </c:pt>
                <c:pt idx="2911">
                  <c:v>2.9119999999999999</c:v>
                </c:pt>
                <c:pt idx="2912">
                  <c:v>2.9129999999999998</c:v>
                </c:pt>
                <c:pt idx="2913">
                  <c:v>2.9140000000000001</c:v>
                </c:pt>
                <c:pt idx="2914">
                  <c:v>2.915</c:v>
                </c:pt>
                <c:pt idx="2915">
                  <c:v>2.9159999999999999</c:v>
                </c:pt>
                <c:pt idx="2916">
                  <c:v>2.9169999999999998</c:v>
                </c:pt>
                <c:pt idx="2917">
                  <c:v>2.9180000000000001</c:v>
                </c:pt>
                <c:pt idx="2918">
                  <c:v>2.919</c:v>
                </c:pt>
                <c:pt idx="2919">
                  <c:v>2.92</c:v>
                </c:pt>
                <c:pt idx="2920">
                  <c:v>2.9209999999999998</c:v>
                </c:pt>
                <c:pt idx="2921">
                  <c:v>2.9220000000000002</c:v>
                </c:pt>
                <c:pt idx="2922">
                  <c:v>2.923</c:v>
                </c:pt>
                <c:pt idx="2923">
                  <c:v>2.9239999999999999</c:v>
                </c:pt>
                <c:pt idx="2924">
                  <c:v>2.9249999999999998</c:v>
                </c:pt>
                <c:pt idx="2925">
                  <c:v>2.9260000000000002</c:v>
                </c:pt>
                <c:pt idx="2926">
                  <c:v>2.927</c:v>
                </c:pt>
                <c:pt idx="2927">
                  <c:v>2.9279999999999999</c:v>
                </c:pt>
                <c:pt idx="2928">
                  <c:v>2.9289999999999998</c:v>
                </c:pt>
                <c:pt idx="2929">
                  <c:v>2.93</c:v>
                </c:pt>
                <c:pt idx="2930">
                  <c:v>2.931</c:v>
                </c:pt>
                <c:pt idx="2931">
                  <c:v>2.9319999999999999</c:v>
                </c:pt>
                <c:pt idx="2932">
                  <c:v>2.9329999999999998</c:v>
                </c:pt>
                <c:pt idx="2933">
                  <c:v>2.9340000000000002</c:v>
                </c:pt>
                <c:pt idx="2934">
                  <c:v>2.9350000000000001</c:v>
                </c:pt>
                <c:pt idx="2935">
                  <c:v>2.9359999999999999</c:v>
                </c:pt>
                <c:pt idx="2936">
                  <c:v>2.9369999999999998</c:v>
                </c:pt>
                <c:pt idx="2937">
                  <c:v>2.9380000000000002</c:v>
                </c:pt>
                <c:pt idx="2938">
                  <c:v>2.9390000000000001</c:v>
                </c:pt>
                <c:pt idx="2939">
                  <c:v>2.94</c:v>
                </c:pt>
                <c:pt idx="2940">
                  <c:v>2.9409999999999998</c:v>
                </c:pt>
                <c:pt idx="2941">
                  <c:v>2.9420000000000002</c:v>
                </c:pt>
                <c:pt idx="2942">
                  <c:v>2.9430000000000001</c:v>
                </c:pt>
                <c:pt idx="2943">
                  <c:v>2.944</c:v>
                </c:pt>
                <c:pt idx="2944">
                  <c:v>2.9449999999999998</c:v>
                </c:pt>
                <c:pt idx="2945">
                  <c:v>2.9460000000000002</c:v>
                </c:pt>
                <c:pt idx="2946">
                  <c:v>2.9470000000000001</c:v>
                </c:pt>
                <c:pt idx="2947">
                  <c:v>2.948</c:v>
                </c:pt>
                <c:pt idx="2948">
                  <c:v>2.9489999999999998</c:v>
                </c:pt>
                <c:pt idx="2949">
                  <c:v>2.95</c:v>
                </c:pt>
                <c:pt idx="2950">
                  <c:v>2.9510000000000001</c:v>
                </c:pt>
                <c:pt idx="2951">
                  <c:v>2.952</c:v>
                </c:pt>
                <c:pt idx="2952">
                  <c:v>2.9529999999999998</c:v>
                </c:pt>
                <c:pt idx="2953">
                  <c:v>2.9540000000000002</c:v>
                </c:pt>
                <c:pt idx="2954">
                  <c:v>2.9550000000000001</c:v>
                </c:pt>
                <c:pt idx="2955">
                  <c:v>2.956</c:v>
                </c:pt>
                <c:pt idx="2956">
                  <c:v>2.9569999999999999</c:v>
                </c:pt>
                <c:pt idx="2957">
                  <c:v>2.9580000000000002</c:v>
                </c:pt>
                <c:pt idx="2958">
                  <c:v>2.9590000000000001</c:v>
                </c:pt>
                <c:pt idx="2959">
                  <c:v>2.96</c:v>
                </c:pt>
                <c:pt idx="2960">
                  <c:v>2.9609999999999999</c:v>
                </c:pt>
                <c:pt idx="2961">
                  <c:v>2.9620000000000002</c:v>
                </c:pt>
                <c:pt idx="2962">
                  <c:v>2.9630000000000001</c:v>
                </c:pt>
                <c:pt idx="2963">
                  <c:v>2.964</c:v>
                </c:pt>
                <c:pt idx="2964">
                  <c:v>2.9649999999999999</c:v>
                </c:pt>
                <c:pt idx="2965">
                  <c:v>2.9660000000000002</c:v>
                </c:pt>
                <c:pt idx="2966">
                  <c:v>2.9670000000000001</c:v>
                </c:pt>
                <c:pt idx="2967">
                  <c:v>2.968</c:v>
                </c:pt>
                <c:pt idx="2968">
                  <c:v>2.9689999999999999</c:v>
                </c:pt>
                <c:pt idx="2969">
                  <c:v>2.97</c:v>
                </c:pt>
                <c:pt idx="2970">
                  <c:v>2.9710000000000001</c:v>
                </c:pt>
                <c:pt idx="2971">
                  <c:v>2.972</c:v>
                </c:pt>
                <c:pt idx="2972">
                  <c:v>2.9729999999999999</c:v>
                </c:pt>
                <c:pt idx="2973">
                  <c:v>2.9740000000000002</c:v>
                </c:pt>
                <c:pt idx="2974">
                  <c:v>2.9750000000000001</c:v>
                </c:pt>
                <c:pt idx="2975">
                  <c:v>2.976</c:v>
                </c:pt>
                <c:pt idx="2976">
                  <c:v>2.9769999999999999</c:v>
                </c:pt>
                <c:pt idx="2977">
                  <c:v>2.9780000000000002</c:v>
                </c:pt>
                <c:pt idx="2978">
                  <c:v>2.9790000000000001</c:v>
                </c:pt>
                <c:pt idx="2979">
                  <c:v>2.98</c:v>
                </c:pt>
                <c:pt idx="2980">
                  <c:v>2.9809999999999999</c:v>
                </c:pt>
                <c:pt idx="2981">
                  <c:v>2.9820000000000002</c:v>
                </c:pt>
                <c:pt idx="2982">
                  <c:v>2.9830000000000001</c:v>
                </c:pt>
                <c:pt idx="2983">
                  <c:v>2.984</c:v>
                </c:pt>
                <c:pt idx="2984">
                  <c:v>2.9849999999999999</c:v>
                </c:pt>
                <c:pt idx="2985">
                  <c:v>2.9860000000000002</c:v>
                </c:pt>
                <c:pt idx="2986">
                  <c:v>2.9870000000000001</c:v>
                </c:pt>
                <c:pt idx="2987">
                  <c:v>2.988</c:v>
                </c:pt>
                <c:pt idx="2988">
                  <c:v>2.9889999999999999</c:v>
                </c:pt>
                <c:pt idx="2989">
                  <c:v>2.99</c:v>
                </c:pt>
                <c:pt idx="2990">
                  <c:v>2.9910000000000001</c:v>
                </c:pt>
                <c:pt idx="2991">
                  <c:v>2.992</c:v>
                </c:pt>
                <c:pt idx="2992">
                  <c:v>2.9929999999999999</c:v>
                </c:pt>
                <c:pt idx="2993">
                  <c:v>2.9940000000000002</c:v>
                </c:pt>
                <c:pt idx="2994">
                  <c:v>2.9950000000000001</c:v>
                </c:pt>
                <c:pt idx="2995">
                  <c:v>2.996</c:v>
                </c:pt>
                <c:pt idx="2996">
                  <c:v>2.9969999999999999</c:v>
                </c:pt>
                <c:pt idx="2997">
                  <c:v>2.9980000000000002</c:v>
                </c:pt>
                <c:pt idx="2998">
                  <c:v>2.9990000000000001</c:v>
                </c:pt>
                <c:pt idx="2999">
                  <c:v>3</c:v>
                </c:pt>
                <c:pt idx="3000">
                  <c:v>3.0009999999999999</c:v>
                </c:pt>
                <c:pt idx="3001">
                  <c:v>3.0019999999999998</c:v>
                </c:pt>
                <c:pt idx="3002">
                  <c:v>3.0030000000000001</c:v>
                </c:pt>
                <c:pt idx="3003">
                  <c:v>3.004</c:v>
                </c:pt>
                <c:pt idx="3004">
                  <c:v>3.0049999999999999</c:v>
                </c:pt>
                <c:pt idx="3005">
                  <c:v>3.0059999999999998</c:v>
                </c:pt>
                <c:pt idx="3006">
                  <c:v>3.0070000000000001</c:v>
                </c:pt>
                <c:pt idx="3007">
                  <c:v>3.008</c:v>
                </c:pt>
                <c:pt idx="3008">
                  <c:v>3.0089999999999999</c:v>
                </c:pt>
                <c:pt idx="3009">
                  <c:v>3.01</c:v>
                </c:pt>
                <c:pt idx="3010">
                  <c:v>3.0110000000000001</c:v>
                </c:pt>
                <c:pt idx="3011">
                  <c:v>3.012</c:v>
                </c:pt>
                <c:pt idx="3012">
                  <c:v>3.0129999999999999</c:v>
                </c:pt>
                <c:pt idx="3013">
                  <c:v>3.0139999999999998</c:v>
                </c:pt>
                <c:pt idx="3014">
                  <c:v>3.0150000000000001</c:v>
                </c:pt>
                <c:pt idx="3015">
                  <c:v>3.016</c:v>
                </c:pt>
                <c:pt idx="3016">
                  <c:v>3.0169999999999999</c:v>
                </c:pt>
                <c:pt idx="3017">
                  <c:v>3.0179999999999998</c:v>
                </c:pt>
                <c:pt idx="3018">
                  <c:v>3.0190000000000001</c:v>
                </c:pt>
                <c:pt idx="3019">
                  <c:v>3.02</c:v>
                </c:pt>
                <c:pt idx="3020">
                  <c:v>3.0209999999999999</c:v>
                </c:pt>
                <c:pt idx="3021">
                  <c:v>3.0219999999999998</c:v>
                </c:pt>
                <c:pt idx="3022">
                  <c:v>3.0230000000000001</c:v>
                </c:pt>
                <c:pt idx="3023">
                  <c:v>3.024</c:v>
                </c:pt>
                <c:pt idx="3024">
                  <c:v>3.0249999999999999</c:v>
                </c:pt>
                <c:pt idx="3025">
                  <c:v>3.0259999999999998</c:v>
                </c:pt>
                <c:pt idx="3026">
                  <c:v>3.0270000000000001</c:v>
                </c:pt>
                <c:pt idx="3027">
                  <c:v>3.028</c:v>
                </c:pt>
                <c:pt idx="3028">
                  <c:v>3.0289999999999999</c:v>
                </c:pt>
                <c:pt idx="3029">
                  <c:v>3.03</c:v>
                </c:pt>
                <c:pt idx="3030">
                  <c:v>3.0310000000000001</c:v>
                </c:pt>
                <c:pt idx="3031">
                  <c:v>3.032</c:v>
                </c:pt>
                <c:pt idx="3032">
                  <c:v>3.0329999999999999</c:v>
                </c:pt>
                <c:pt idx="3033">
                  <c:v>3.0339999999999998</c:v>
                </c:pt>
                <c:pt idx="3034">
                  <c:v>3.0350000000000001</c:v>
                </c:pt>
                <c:pt idx="3035">
                  <c:v>3.036</c:v>
                </c:pt>
                <c:pt idx="3036">
                  <c:v>3.0369999999999999</c:v>
                </c:pt>
                <c:pt idx="3037">
                  <c:v>3.0379999999999998</c:v>
                </c:pt>
                <c:pt idx="3038">
                  <c:v>3.0390000000000001</c:v>
                </c:pt>
                <c:pt idx="3039">
                  <c:v>3.04</c:v>
                </c:pt>
                <c:pt idx="3040">
                  <c:v>3.0409999999999999</c:v>
                </c:pt>
                <c:pt idx="3041">
                  <c:v>3.0419999999999998</c:v>
                </c:pt>
                <c:pt idx="3042">
                  <c:v>3.0430000000000001</c:v>
                </c:pt>
                <c:pt idx="3043">
                  <c:v>3.044</c:v>
                </c:pt>
                <c:pt idx="3044">
                  <c:v>3.0449999999999999</c:v>
                </c:pt>
                <c:pt idx="3045">
                  <c:v>3.0459999999999998</c:v>
                </c:pt>
                <c:pt idx="3046">
                  <c:v>3.0470000000000002</c:v>
                </c:pt>
                <c:pt idx="3047">
                  <c:v>3.048</c:v>
                </c:pt>
                <c:pt idx="3048">
                  <c:v>3.0489999999999999</c:v>
                </c:pt>
                <c:pt idx="3049">
                  <c:v>3.05</c:v>
                </c:pt>
                <c:pt idx="3050">
                  <c:v>3.0510000000000002</c:v>
                </c:pt>
                <c:pt idx="3051">
                  <c:v>3.052</c:v>
                </c:pt>
                <c:pt idx="3052">
                  <c:v>3.0529999999999999</c:v>
                </c:pt>
                <c:pt idx="3053">
                  <c:v>3.0539999999999998</c:v>
                </c:pt>
                <c:pt idx="3054">
                  <c:v>3.0550000000000002</c:v>
                </c:pt>
                <c:pt idx="3055">
                  <c:v>3.056</c:v>
                </c:pt>
                <c:pt idx="3056">
                  <c:v>3.0569999999999999</c:v>
                </c:pt>
                <c:pt idx="3057">
                  <c:v>3.0579999999999998</c:v>
                </c:pt>
                <c:pt idx="3058">
                  <c:v>3.0590000000000002</c:v>
                </c:pt>
                <c:pt idx="3059">
                  <c:v>3.06</c:v>
                </c:pt>
                <c:pt idx="3060">
                  <c:v>3.0609999999999999</c:v>
                </c:pt>
                <c:pt idx="3061">
                  <c:v>3.0619999999999998</c:v>
                </c:pt>
                <c:pt idx="3062">
                  <c:v>3.0630000000000002</c:v>
                </c:pt>
                <c:pt idx="3063">
                  <c:v>3.0640000000000001</c:v>
                </c:pt>
                <c:pt idx="3064">
                  <c:v>3.0649999999999999</c:v>
                </c:pt>
                <c:pt idx="3065">
                  <c:v>3.0659999999999998</c:v>
                </c:pt>
                <c:pt idx="3066">
                  <c:v>3.0670000000000002</c:v>
                </c:pt>
                <c:pt idx="3067">
                  <c:v>3.0680000000000001</c:v>
                </c:pt>
                <c:pt idx="3068">
                  <c:v>3.069</c:v>
                </c:pt>
                <c:pt idx="3069">
                  <c:v>3.07</c:v>
                </c:pt>
                <c:pt idx="3070">
                  <c:v>3.0710000000000002</c:v>
                </c:pt>
                <c:pt idx="3071">
                  <c:v>3.0720000000000001</c:v>
                </c:pt>
                <c:pt idx="3072">
                  <c:v>3.073</c:v>
                </c:pt>
                <c:pt idx="3073">
                  <c:v>3.0739999999999998</c:v>
                </c:pt>
                <c:pt idx="3074">
                  <c:v>3.0750000000000002</c:v>
                </c:pt>
                <c:pt idx="3075">
                  <c:v>3.0760000000000001</c:v>
                </c:pt>
                <c:pt idx="3076">
                  <c:v>3.077</c:v>
                </c:pt>
                <c:pt idx="3077">
                  <c:v>3.0779999999999998</c:v>
                </c:pt>
                <c:pt idx="3078">
                  <c:v>3.0790000000000002</c:v>
                </c:pt>
                <c:pt idx="3079">
                  <c:v>3.08</c:v>
                </c:pt>
                <c:pt idx="3080">
                  <c:v>3.081</c:v>
                </c:pt>
                <c:pt idx="3081">
                  <c:v>3.0819999999999999</c:v>
                </c:pt>
                <c:pt idx="3082">
                  <c:v>3.0830000000000002</c:v>
                </c:pt>
                <c:pt idx="3083">
                  <c:v>3.0840000000000001</c:v>
                </c:pt>
                <c:pt idx="3084">
                  <c:v>3.085</c:v>
                </c:pt>
                <c:pt idx="3085">
                  <c:v>3.0859999999999999</c:v>
                </c:pt>
                <c:pt idx="3086">
                  <c:v>3.0870000000000002</c:v>
                </c:pt>
                <c:pt idx="3087">
                  <c:v>3.0880000000000001</c:v>
                </c:pt>
                <c:pt idx="3088">
                  <c:v>3.089</c:v>
                </c:pt>
                <c:pt idx="3089">
                  <c:v>3.09</c:v>
                </c:pt>
                <c:pt idx="3090">
                  <c:v>3.0910000000000002</c:v>
                </c:pt>
                <c:pt idx="3091">
                  <c:v>3.0920000000000001</c:v>
                </c:pt>
                <c:pt idx="3092">
                  <c:v>3.093</c:v>
                </c:pt>
                <c:pt idx="3093">
                  <c:v>3.0939999999999999</c:v>
                </c:pt>
                <c:pt idx="3094">
                  <c:v>3.0950000000000002</c:v>
                </c:pt>
                <c:pt idx="3095">
                  <c:v>3.0960000000000001</c:v>
                </c:pt>
                <c:pt idx="3096">
                  <c:v>3.097</c:v>
                </c:pt>
                <c:pt idx="3097">
                  <c:v>3.0979999999999999</c:v>
                </c:pt>
                <c:pt idx="3098">
                  <c:v>3.0990000000000002</c:v>
                </c:pt>
                <c:pt idx="3099">
                  <c:v>3.1</c:v>
                </c:pt>
                <c:pt idx="3100">
                  <c:v>3.101</c:v>
                </c:pt>
                <c:pt idx="3101">
                  <c:v>3.1019999999999999</c:v>
                </c:pt>
                <c:pt idx="3102">
                  <c:v>3.1030000000000002</c:v>
                </c:pt>
                <c:pt idx="3103">
                  <c:v>3.1040000000000001</c:v>
                </c:pt>
                <c:pt idx="3104">
                  <c:v>3.105</c:v>
                </c:pt>
                <c:pt idx="3105">
                  <c:v>3.1059999999999999</c:v>
                </c:pt>
                <c:pt idx="3106">
                  <c:v>3.1070000000000002</c:v>
                </c:pt>
                <c:pt idx="3107">
                  <c:v>3.1080000000000001</c:v>
                </c:pt>
                <c:pt idx="3108">
                  <c:v>3.109</c:v>
                </c:pt>
                <c:pt idx="3109">
                  <c:v>3.11</c:v>
                </c:pt>
                <c:pt idx="3110">
                  <c:v>3.1110000000000002</c:v>
                </c:pt>
                <c:pt idx="3111">
                  <c:v>3.1120000000000001</c:v>
                </c:pt>
                <c:pt idx="3112">
                  <c:v>3.113</c:v>
                </c:pt>
                <c:pt idx="3113">
                  <c:v>3.1139999999999999</c:v>
                </c:pt>
                <c:pt idx="3114">
                  <c:v>3.1150000000000002</c:v>
                </c:pt>
                <c:pt idx="3115">
                  <c:v>3.1160000000000001</c:v>
                </c:pt>
                <c:pt idx="3116">
                  <c:v>3.117</c:v>
                </c:pt>
                <c:pt idx="3117">
                  <c:v>3.1179999999999999</c:v>
                </c:pt>
                <c:pt idx="3118">
                  <c:v>3.1190000000000002</c:v>
                </c:pt>
                <c:pt idx="3119">
                  <c:v>3.12</c:v>
                </c:pt>
                <c:pt idx="3120">
                  <c:v>3.121</c:v>
                </c:pt>
                <c:pt idx="3121">
                  <c:v>3.1219999999999999</c:v>
                </c:pt>
                <c:pt idx="3122">
                  <c:v>3.1230000000000002</c:v>
                </c:pt>
                <c:pt idx="3123">
                  <c:v>3.1240000000000001</c:v>
                </c:pt>
                <c:pt idx="3124">
                  <c:v>3.125</c:v>
                </c:pt>
                <c:pt idx="3125">
                  <c:v>3.1259999999999999</c:v>
                </c:pt>
                <c:pt idx="3126">
                  <c:v>3.1269999999999998</c:v>
                </c:pt>
                <c:pt idx="3127">
                  <c:v>3.1280000000000001</c:v>
                </c:pt>
                <c:pt idx="3128">
                  <c:v>3.129</c:v>
                </c:pt>
                <c:pt idx="3129">
                  <c:v>3.13</c:v>
                </c:pt>
                <c:pt idx="3130">
                  <c:v>3.1309999999999998</c:v>
                </c:pt>
                <c:pt idx="3131">
                  <c:v>3.1320000000000001</c:v>
                </c:pt>
                <c:pt idx="3132">
                  <c:v>3.133</c:v>
                </c:pt>
                <c:pt idx="3133">
                  <c:v>3.1339999999999999</c:v>
                </c:pt>
                <c:pt idx="3134">
                  <c:v>3.1349999999999998</c:v>
                </c:pt>
                <c:pt idx="3135">
                  <c:v>3.1360000000000001</c:v>
                </c:pt>
                <c:pt idx="3136">
                  <c:v>3.137</c:v>
                </c:pt>
                <c:pt idx="3137">
                  <c:v>3.1379999999999999</c:v>
                </c:pt>
                <c:pt idx="3138">
                  <c:v>3.1389999999999998</c:v>
                </c:pt>
                <c:pt idx="3139">
                  <c:v>3.14</c:v>
                </c:pt>
                <c:pt idx="3140">
                  <c:v>3.141</c:v>
                </c:pt>
                <c:pt idx="3141">
                  <c:v>3.1419999999999999</c:v>
                </c:pt>
                <c:pt idx="3142">
                  <c:v>3.1429999999999998</c:v>
                </c:pt>
                <c:pt idx="3143">
                  <c:v>3.1440000000000001</c:v>
                </c:pt>
                <c:pt idx="3144">
                  <c:v>3.145</c:v>
                </c:pt>
                <c:pt idx="3145">
                  <c:v>3.1459999999999999</c:v>
                </c:pt>
                <c:pt idx="3146">
                  <c:v>3.1469999999999998</c:v>
                </c:pt>
                <c:pt idx="3147">
                  <c:v>3.1480000000000001</c:v>
                </c:pt>
                <c:pt idx="3148">
                  <c:v>3.149</c:v>
                </c:pt>
                <c:pt idx="3149">
                  <c:v>3.15</c:v>
                </c:pt>
                <c:pt idx="3150">
                  <c:v>3.1509999999999998</c:v>
                </c:pt>
                <c:pt idx="3151">
                  <c:v>3.1520000000000001</c:v>
                </c:pt>
                <c:pt idx="3152">
                  <c:v>3.153</c:v>
                </c:pt>
                <c:pt idx="3153">
                  <c:v>3.1539999999999999</c:v>
                </c:pt>
                <c:pt idx="3154">
                  <c:v>3.1549999999999998</c:v>
                </c:pt>
                <c:pt idx="3155">
                  <c:v>3.1560000000000001</c:v>
                </c:pt>
                <c:pt idx="3156">
                  <c:v>3.157</c:v>
                </c:pt>
                <c:pt idx="3157">
                  <c:v>3.1579999999999999</c:v>
                </c:pt>
                <c:pt idx="3158">
                  <c:v>3.1589999999999998</c:v>
                </c:pt>
                <c:pt idx="3159">
                  <c:v>3.16</c:v>
                </c:pt>
                <c:pt idx="3160">
                  <c:v>3.161</c:v>
                </c:pt>
                <c:pt idx="3161">
                  <c:v>3.1619999999999999</c:v>
                </c:pt>
                <c:pt idx="3162">
                  <c:v>3.1629999999999998</c:v>
                </c:pt>
                <c:pt idx="3163">
                  <c:v>3.1640000000000001</c:v>
                </c:pt>
                <c:pt idx="3164">
                  <c:v>3.165</c:v>
                </c:pt>
                <c:pt idx="3165">
                  <c:v>3.1659999999999999</c:v>
                </c:pt>
                <c:pt idx="3166">
                  <c:v>3.1669999999999998</c:v>
                </c:pt>
                <c:pt idx="3167">
                  <c:v>3.1680000000000001</c:v>
                </c:pt>
                <c:pt idx="3168">
                  <c:v>3.169</c:v>
                </c:pt>
                <c:pt idx="3169">
                  <c:v>3.17</c:v>
                </c:pt>
                <c:pt idx="3170">
                  <c:v>3.1709999999999998</c:v>
                </c:pt>
                <c:pt idx="3171">
                  <c:v>3.1720000000000002</c:v>
                </c:pt>
                <c:pt idx="3172">
                  <c:v>3.173</c:v>
                </c:pt>
                <c:pt idx="3173">
                  <c:v>3.1739999999999999</c:v>
                </c:pt>
                <c:pt idx="3174">
                  <c:v>3.1749999999999998</c:v>
                </c:pt>
                <c:pt idx="3175">
                  <c:v>3.1760000000000002</c:v>
                </c:pt>
                <c:pt idx="3176">
                  <c:v>3.177</c:v>
                </c:pt>
                <c:pt idx="3177">
                  <c:v>3.1779999999999999</c:v>
                </c:pt>
                <c:pt idx="3178">
                  <c:v>3.1789999999999998</c:v>
                </c:pt>
                <c:pt idx="3179">
                  <c:v>3.18</c:v>
                </c:pt>
                <c:pt idx="3180">
                  <c:v>3.181</c:v>
                </c:pt>
                <c:pt idx="3181">
                  <c:v>3.1819999999999999</c:v>
                </c:pt>
                <c:pt idx="3182">
                  <c:v>3.1829999999999998</c:v>
                </c:pt>
                <c:pt idx="3183">
                  <c:v>3.1840000000000002</c:v>
                </c:pt>
                <c:pt idx="3184">
                  <c:v>3.1850000000000001</c:v>
                </c:pt>
                <c:pt idx="3185">
                  <c:v>3.1859999999999999</c:v>
                </c:pt>
                <c:pt idx="3186">
                  <c:v>3.1869999999999998</c:v>
                </c:pt>
                <c:pt idx="3187">
                  <c:v>3.1880000000000002</c:v>
                </c:pt>
                <c:pt idx="3188">
                  <c:v>3.1890000000000001</c:v>
                </c:pt>
                <c:pt idx="3189">
                  <c:v>3.19</c:v>
                </c:pt>
                <c:pt idx="3190">
                  <c:v>3.1909999999999998</c:v>
                </c:pt>
                <c:pt idx="3191">
                  <c:v>3.1920000000000002</c:v>
                </c:pt>
                <c:pt idx="3192">
                  <c:v>3.1930000000000001</c:v>
                </c:pt>
                <c:pt idx="3193">
                  <c:v>3.194</c:v>
                </c:pt>
                <c:pt idx="3194">
                  <c:v>3.1949999999999998</c:v>
                </c:pt>
                <c:pt idx="3195">
                  <c:v>3.1960000000000002</c:v>
                </c:pt>
                <c:pt idx="3196">
                  <c:v>3.1970000000000001</c:v>
                </c:pt>
                <c:pt idx="3197">
                  <c:v>3.198</c:v>
                </c:pt>
                <c:pt idx="3198">
                  <c:v>3.1989999999999998</c:v>
                </c:pt>
                <c:pt idx="3199">
                  <c:v>3.2</c:v>
                </c:pt>
                <c:pt idx="3200">
                  <c:v>3.2010000000000001</c:v>
                </c:pt>
                <c:pt idx="3201">
                  <c:v>3.202</c:v>
                </c:pt>
                <c:pt idx="3202">
                  <c:v>3.2029999999999998</c:v>
                </c:pt>
                <c:pt idx="3203">
                  <c:v>3.2040000000000002</c:v>
                </c:pt>
                <c:pt idx="3204">
                  <c:v>3.2050000000000001</c:v>
                </c:pt>
                <c:pt idx="3205">
                  <c:v>3.206</c:v>
                </c:pt>
                <c:pt idx="3206">
                  <c:v>3.2069999999999999</c:v>
                </c:pt>
                <c:pt idx="3207">
                  <c:v>3.2080000000000002</c:v>
                </c:pt>
                <c:pt idx="3208">
                  <c:v>3.2090000000000001</c:v>
                </c:pt>
                <c:pt idx="3209">
                  <c:v>3.21</c:v>
                </c:pt>
                <c:pt idx="3210">
                  <c:v>3.2109999999999999</c:v>
                </c:pt>
                <c:pt idx="3211">
                  <c:v>3.2120000000000002</c:v>
                </c:pt>
                <c:pt idx="3212">
                  <c:v>3.2130000000000001</c:v>
                </c:pt>
                <c:pt idx="3213">
                  <c:v>3.214</c:v>
                </c:pt>
                <c:pt idx="3214">
                  <c:v>3.2149999999999999</c:v>
                </c:pt>
                <c:pt idx="3215">
                  <c:v>3.2160000000000002</c:v>
                </c:pt>
                <c:pt idx="3216">
                  <c:v>3.2170000000000001</c:v>
                </c:pt>
                <c:pt idx="3217">
                  <c:v>3.218</c:v>
                </c:pt>
                <c:pt idx="3218">
                  <c:v>3.2189999999999999</c:v>
                </c:pt>
                <c:pt idx="3219">
                  <c:v>3.22</c:v>
                </c:pt>
                <c:pt idx="3220">
                  <c:v>3.2210000000000001</c:v>
                </c:pt>
                <c:pt idx="3221">
                  <c:v>3.222</c:v>
                </c:pt>
                <c:pt idx="3222">
                  <c:v>3.2229999999999999</c:v>
                </c:pt>
                <c:pt idx="3223">
                  <c:v>3.2240000000000002</c:v>
                </c:pt>
                <c:pt idx="3224">
                  <c:v>3.2250000000000001</c:v>
                </c:pt>
                <c:pt idx="3225">
                  <c:v>3.226</c:v>
                </c:pt>
                <c:pt idx="3226">
                  <c:v>3.2269999999999999</c:v>
                </c:pt>
                <c:pt idx="3227">
                  <c:v>3.2280000000000002</c:v>
                </c:pt>
                <c:pt idx="3228">
                  <c:v>3.2290000000000001</c:v>
                </c:pt>
                <c:pt idx="3229">
                  <c:v>3.23</c:v>
                </c:pt>
                <c:pt idx="3230">
                  <c:v>3.2309999999999999</c:v>
                </c:pt>
                <c:pt idx="3231">
                  <c:v>3.2320000000000002</c:v>
                </c:pt>
                <c:pt idx="3232">
                  <c:v>3.2330000000000001</c:v>
                </c:pt>
                <c:pt idx="3233">
                  <c:v>3.234</c:v>
                </c:pt>
                <c:pt idx="3234">
                  <c:v>3.2349999999999999</c:v>
                </c:pt>
                <c:pt idx="3235">
                  <c:v>3.2360000000000002</c:v>
                </c:pt>
                <c:pt idx="3236">
                  <c:v>3.2370000000000001</c:v>
                </c:pt>
                <c:pt idx="3237">
                  <c:v>3.238</c:v>
                </c:pt>
                <c:pt idx="3238">
                  <c:v>3.2389999999999999</c:v>
                </c:pt>
                <c:pt idx="3239">
                  <c:v>3.24</c:v>
                </c:pt>
                <c:pt idx="3240">
                  <c:v>3.2410000000000001</c:v>
                </c:pt>
                <c:pt idx="3241">
                  <c:v>3.242</c:v>
                </c:pt>
                <c:pt idx="3242">
                  <c:v>3.2429999999999999</c:v>
                </c:pt>
                <c:pt idx="3243">
                  <c:v>3.2440000000000002</c:v>
                </c:pt>
                <c:pt idx="3244">
                  <c:v>3.2450000000000001</c:v>
                </c:pt>
                <c:pt idx="3245">
                  <c:v>3.246</c:v>
                </c:pt>
                <c:pt idx="3246">
                  <c:v>3.2469999999999999</c:v>
                </c:pt>
                <c:pt idx="3247">
                  <c:v>3.2480000000000002</c:v>
                </c:pt>
                <c:pt idx="3248">
                  <c:v>3.2490000000000001</c:v>
                </c:pt>
                <c:pt idx="3249">
                  <c:v>3.25</c:v>
                </c:pt>
                <c:pt idx="3250">
                  <c:v>3.2509999999999999</c:v>
                </c:pt>
                <c:pt idx="3251">
                  <c:v>3.2519999999999998</c:v>
                </c:pt>
                <c:pt idx="3252">
                  <c:v>3.2530000000000001</c:v>
                </c:pt>
                <c:pt idx="3253">
                  <c:v>3.254</c:v>
                </c:pt>
                <c:pt idx="3254">
                  <c:v>3.2549999999999999</c:v>
                </c:pt>
                <c:pt idx="3255">
                  <c:v>3.2559999999999998</c:v>
                </c:pt>
                <c:pt idx="3256">
                  <c:v>3.2570000000000001</c:v>
                </c:pt>
                <c:pt idx="3257">
                  <c:v>3.258</c:v>
                </c:pt>
                <c:pt idx="3258">
                  <c:v>3.2589999999999999</c:v>
                </c:pt>
                <c:pt idx="3259">
                  <c:v>3.26</c:v>
                </c:pt>
                <c:pt idx="3260">
                  <c:v>3.2610000000000001</c:v>
                </c:pt>
                <c:pt idx="3261">
                  <c:v>3.262</c:v>
                </c:pt>
                <c:pt idx="3262">
                  <c:v>3.2629999999999999</c:v>
                </c:pt>
                <c:pt idx="3263">
                  <c:v>3.2639999999999998</c:v>
                </c:pt>
                <c:pt idx="3264">
                  <c:v>3.2650000000000001</c:v>
                </c:pt>
                <c:pt idx="3265">
                  <c:v>3.266</c:v>
                </c:pt>
                <c:pt idx="3266">
                  <c:v>3.2669999999999999</c:v>
                </c:pt>
                <c:pt idx="3267">
                  <c:v>3.2679999999999998</c:v>
                </c:pt>
                <c:pt idx="3268">
                  <c:v>3.2690000000000001</c:v>
                </c:pt>
                <c:pt idx="3269">
                  <c:v>3.27</c:v>
                </c:pt>
                <c:pt idx="3270">
                  <c:v>3.2709999999999999</c:v>
                </c:pt>
                <c:pt idx="3271">
                  <c:v>3.2719999999999998</c:v>
                </c:pt>
                <c:pt idx="3272">
                  <c:v>3.2730000000000001</c:v>
                </c:pt>
                <c:pt idx="3273">
                  <c:v>3.274</c:v>
                </c:pt>
                <c:pt idx="3274">
                  <c:v>3.2749999999999999</c:v>
                </c:pt>
                <c:pt idx="3275">
                  <c:v>3.2759999999999998</c:v>
                </c:pt>
                <c:pt idx="3276">
                  <c:v>3.2770000000000001</c:v>
                </c:pt>
                <c:pt idx="3277">
                  <c:v>3.278</c:v>
                </c:pt>
                <c:pt idx="3278">
                  <c:v>3.2789999999999999</c:v>
                </c:pt>
                <c:pt idx="3279">
                  <c:v>3.28</c:v>
                </c:pt>
                <c:pt idx="3280">
                  <c:v>3.2810000000000001</c:v>
                </c:pt>
                <c:pt idx="3281">
                  <c:v>3.282</c:v>
                </c:pt>
                <c:pt idx="3282">
                  <c:v>3.2829999999999999</c:v>
                </c:pt>
                <c:pt idx="3283">
                  <c:v>3.2839999999999998</c:v>
                </c:pt>
                <c:pt idx="3284">
                  <c:v>3.2850000000000001</c:v>
                </c:pt>
                <c:pt idx="3285">
                  <c:v>3.286</c:v>
                </c:pt>
                <c:pt idx="3286">
                  <c:v>3.2869999999999999</c:v>
                </c:pt>
                <c:pt idx="3287">
                  <c:v>3.2879999999999998</c:v>
                </c:pt>
                <c:pt idx="3288">
                  <c:v>3.2890000000000001</c:v>
                </c:pt>
                <c:pt idx="3289">
                  <c:v>3.29</c:v>
                </c:pt>
                <c:pt idx="3290">
                  <c:v>3.2909999999999999</c:v>
                </c:pt>
                <c:pt idx="3291">
                  <c:v>3.2919999999999998</c:v>
                </c:pt>
                <c:pt idx="3292">
                  <c:v>3.2930000000000001</c:v>
                </c:pt>
                <c:pt idx="3293">
                  <c:v>3.294</c:v>
                </c:pt>
                <c:pt idx="3294">
                  <c:v>3.2949999999999999</c:v>
                </c:pt>
                <c:pt idx="3295">
                  <c:v>3.2959999999999998</c:v>
                </c:pt>
                <c:pt idx="3296">
                  <c:v>3.2970000000000002</c:v>
                </c:pt>
                <c:pt idx="3297">
                  <c:v>3.298</c:v>
                </c:pt>
                <c:pt idx="3298">
                  <c:v>3.2989999999999999</c:v>
                </c:pt>
                <c:pt idx="3299">
                  <c:v>3.3</c:v>
                </c:pt>
                <c:pt idx="3300">
                  <c:v>3.3010000000000002</c:v>
                </c:pt>
                <c:pt idx="3301">
                  <c:v>3.302</c:v>
                </c:pt>
                <c:pt idx="3302">
                  <c:v>3.3029999999999999</c:v>
                </c:pt>
                <c:pt idx="3303">
                  <c:v>3.3039999999999998</c:v>
                </c:pt>
                <c:pt idx="3304">
                  <c:v>3.3050000000000002</c:v>
                </c:pt>
                <c:pt idx="3305">
                  <c:v>3.306</c:v>
                </c:pt>
                <c:pt idx="3306">
                  <c:v>3.3069999999999999</c:v>
                </c:pt>
                <c:pt idx="3307">
                  <c:v>3.3079999999999998</c:v>
                </c:pt>
                <c:pt idx="3308">
                  <c:v>3.3090000000000002</c:v>
                </c:pt>
                <c:pt idx="3309">
                  <c:v>3.31</c:v>
                </c:pt>
                <c:pt idx="3310">
                  <c:v>3.3109999999999999</c:v>
                </c:pt>
                <c:pt idx="3311">
                  <c:v>3.3119999999999998</c:v>
                </c:pt>
                <c:pt idx="3312">
                  <c:v>3.3130000000000002</c:v>
                </c:pt>
                <c:pt idx="3313">
                  <c:v>3.3140000000000001</c:v>
                </c:pt>
                <c:pt idx="3314">
                  <c:v>3.3149999999999999</c:v>
                </c:pt>
                <c:pt idx="3315">
                  <c:v>3.3159999999999998</c:v>
                </c:pt>
                <c:pt idx="3316">
                  <c:v>3.3170000000000002</c:v>
                </c:pt>
                <c:pt idx="3317">
                  <c:v>3.3180000000000001</c:v>
                </c:pt>
                <c:pt idx="3318">
                  <c:v>3.319</c:v>
                </c:pt>
                <c:pt idx="3319">
                  <c:v>3.32</c:v>
                </c:pt>
                <c:pt idx="3320">
                  <c:v>3.3210000000000002</c:v>
                </c:pt>
                <c:pt idx="3321">
                  <c:v>3.3220000000000001</c:v>
                </c:pt>
                <c:pt idx="3322">
                  <c:v>3.323</c:v>
                </c:pt>
                <c:pt idx="3323">
                  <c:v>3.3239999999999998</c:v>
                </c:pt>
                <c:pt idx="3324">
                  <c:v>3.3250000000000002</c:v>
                </c:pt>
                <c:pt idx="3325">
                  <c:v>3.3260000000000001</c:v>
                </c:pt>
                <c:pt idx="3326">
                  <c:v>3.327</c:v>
                </c:pt>
                <c:pt idx="3327">
                  <c:v>3.3279999999999998</c:v>
                </c:pt>
                <c:pt idx="3328">
                  <c:v>3.3290000000000002</c:v>
                </c:pt>
                <c:pt idx="3329">
                  <c:v>3.33</c:v>
                </c:pt>
                <c:pt idx="3330">
                  <c:v>3.331</c:v>
                </c:pt>
                <c:pt idx="3331">
                  <c:v>3.3319999999999999</c:v>
                </c:pt>
                <c:pt idx="3332">
                  <c:v>3.3330000000000002</c:v>
                </c:pt>
                <c:pt idx="3333">
                  <c:v>3.3340000000000001</c:v>
                </c:pt>
                <c:pt idx="3334">
                  <c:v>3.335</c:v>
                </c:pt>
                <c:pt idx="3335">
                  <c:v>3.3359999999999999</c:v>
                </c:pt>
                <c:pt idx="3336">
                  <c:v>3.3370000000000002</c:v>
                </c:pt>
                <c:pt idx="3337">
                  <c:v>3.3380000000000001</c:v>
                </c:pt>
                <c:pt idx="3338">
                  <c:v>3.339</c:v>
                </c:pt>
                <c:pt idx="3339">
                  <c:v>3.34</c:v>
                </c:pt>
                <c:pt idx="3340">
                  <c:v>3.3410000000000002</c:v>
                </c:pt>
                <c:pt idx="3341">
                  <c:v>3.3420000000000001</c:v>
                </c:pt>
                <c:pt idx="3342">
                  <c:v>3.343</c:v>
                </c:pt>
                <c:pt idx="3343">
                  <c:v>3.3439999999999999</c:v>
                </c:pt>
                <c:pt idx="3344">
                  <c:v>3.3450000000000002</c:v>
                </c:pt>
                <c:pt idx="3345">
                  <c:v>3.3460000000000001</c:v>
                </c:pt>
                <c:pt idx="3346">
                  <c:v>3.347</c:v>
                </c:pt>
                <c:pt idx="3347">
                  <c:v>3.3479999999999999</c:v>
                </c:pt>
                <c:pt idx="3348">
                  <c:v>3.3490000000000002</c:v>
                </c:pt>
                <c:pt idx="3349">
                  <c:v>3.35</c:v>
                </c:pt>
                <c:pt idx="3350">
                  <c:v>3.351</c:v>
                </c:pt>
                <c:pt idx="3351">
                  <c:v>3.3519999999999999</c:v>
                </c:pt>
                <c:pt idx="3352">
                  <c:v>3.3530000000000002</c:v>
                </c:pt>
                <c:pt idx="3353">
                  <c:v>3.3540000000000001</c:v>
                </c:pt>
                <c:pt idx="3354">
                  <c:v>3.355</c:v>
                </c:pt>
                <c:pt idx="3355">
                  <c:v>3.3559999999999999</c:v>
                </c:pt>
                <c:pt idx="3356">
                  <c:v>3.3570000000000002</c:v>
                </c:pt>
                <c:pt idx="3357">
                  <c:v>3.3580000000000001</c:v>
                </c:pt>
                <c:pt idx="3358">
                  <c:v>3.359</c:v>
                </c:pt>
                <c:pt idx="3359">
                  <c:v>3.36</c:v>
                </c:pt>
                <c:pt idx="3360">
                  <c:v>3.3610000000000002</c:v>
                </c:pt>
                <c:pt idx="3361">
                  <c:v>3.3620000000000001</c:v>
                </c:pt>
                <c:pt idx="3362">
                  <c:v>3.363</c:v>
                </c:pt>
                <c:pt idx="3363">
                  <c:v>3.3639999999999999</c:v>
                </c:pt>
                <c:pt idx="3364">
                  <c:v>3.3650000000000002</c:v>
                </c:pt>
                <c:pt idx="3365">
                  <c:v>3.3660000000000001</c:v>
                </c:pt>
                <c:pt idx="3366">
                  <c:v>3.367</c:v>
                </c:pt>
                <c:pt idx="3367">
                  <c:v>3.3679999999999999</c:v>
                </c:pt>
                <c:pt idx="3368">
                  <c:v>3.3690000000000002</c:v>
                </c:pt>
                <c:pt idx="3369">
                  <c:v>3.37</c:v>
                </c:pt>
                <c:pt idx="3370">
                  <c:v>3.371</c:v>
                </c:pt>
                <c:pt idx="3371">
                  <c:v>3.3719999999999999</c:v>
                </c:pt>
                <c:pt idx="3372">
                  <c:v>3.3730000000000002</c:v>
                </c:pt>
                <c:pt idx="3373">
                  <c:v>3.3740000000000001</c:v>
                </c:pt>
                <c:pt idx="3374">
                  <c:v>3.375</c:v>
                </c:pt>
                <c:pt idx="3375">
                  <c:v>3.3759999999999999</c:v>
                </c:pt>
                <c:pt idx="3376">
                  <c:v>3.3769999999999998</c:v>
                </c:pt>
                <c:pt idx="3377">
                  <c:v>3.3780000000000001</c:v>
                </c:pt>
                <c:pt idx="3378">
                  <c:v>3.379</c:v>
                </c:pt>
                <c:pt idx="3379">
                  <c:v>3.38</c:v>
                </c:pt>
                <c:pt idx="3380">
                  <c:v>3.3809999999999998</c:v>
                </c:pt>
                <c:pt idx="3381">
                  <c:v>3.3820000000000001</c:v>
                </c:pt>
                <c:pt idx="3382">
                  <c:v>3.383</c:v>
                </c:pt>
                <c:pt idx="3383">
                  <c:v>3.3839999999999999</c:v>
                </c:pt>
                <c:pt idx="3384">
                  <c:v>3.3849999999999998</c:v>
                </c:pt>
                <c:pt idx="3385">
                  <c:v>3.3860000000000001</c:v>
                </c:pt>
                <c:pt idx="3386">
                  <c:v>3.387</c:v>
                </c:pt>
                <c:pt idx="3387">
                  <c:v>3.3879999999999999</c:v>
                </c:pt>
                <c:pt idx="3388">
                  <c:v>3.3889999999999998</c:v>
                </c:pt>
                <c:pt idx="3389">
                  <c:v>3.39</c:v>
                </c:pt>
                <c:pt idx="3390">
                  <c:v>3.391</c:v>
                </c:pt>
                <c:pt idx="3391">
                  <c:v>3.3919999999999999</c:v>
                </c:pt>
                <c:pt idx="3392">
                  <c:v>3.3929999999999998</c:v>
                </c:pt>
                <c:pt idx="3393">
                  <c:v>3.3940000000000001</c:v>
                </c:pt>
                <c:pt idx="3394">
                  <c:v>3.395</c:v>
                </c:pt>
                <c:pt idx="3395">
                  <c:v>3.3959999999999999</c:v>
                </c:pt>
                <c:pt idx="3396">
                  <c:v>3.3969999999999998</c:v>
                </c:pt>
                <c:pt idx="3397">
                  <c:v>3.3980000000000001</c:v>
                </c:pt>
                <c:pt idx="3398">
                  <c:v>3.399</c:v>
                </c:pt>
                <c:pt idx="3399">
                  <c:v>3.4</c:v>
                </c:pt>
                <c:pt idx="3400">
                  <c:v>3.4009999999999998</c:v>
                </c:pt>
                <c:pt idx="3401">
                  <c:v>3.4020000000000001</c:v>
                </c:pt>
                <c:pt idx="3402">
                  <c:v>3.403</c:v>
                </c:pt>
                <c:pt idx="3403">
                  <c:v>3.4039999999999999</c:v>
                </c:pt>
                <c:pt idx="3404">
                  <c:v>3.4049999999999998</c:v>
                </c:pt>
                <c:pt idx="3405">
                  <c:v>3.4060000000000001</c:v>
                </c:pt>
                <c:pt idx="3406">
                  <c:v>3.407</c:v>
                </c:pt>
                <c:pt idx="3407">
                  <c:v>3.4079999999999999</c:v>
                </c:pt>
                <c:pt idx="3408">
                  <c:v>3.4089999999999998</c:v>
                </c:pt>
                <c:pt idx="3409">
                  <c:v>3.41</c:v>
                </c:pt>
                <c:pt idx="3410">
                  <c:v>3.411</c:v>
                </c:pt>
                <c:pt idx="3411">
                  <c:v>3.4119999999999999</c:v>
                </c:pt>
                <c:pt idx="3412">
                  <c:v>3.4129999999999998</c:v>
                </c:pt>
                <c:pt idx="3413">
                  <c:v>3.4140000000000001</c:v>
                </c:pt>
                <c:pt idx="3414">
                  <c:v>3.415</c:v>
                </c:pt>
                <c:pt idx="3415">
                  <c:v>3.4159999999999999</c:v>
                </c:pt>
                <c:pt idx="3416">
                  <c:v>3.4169999999999998</c:v>
                </c:pt>
                <c:pt idx="3417">
                  <c:v>3.4180000000000001</c:v>
                </c:pt>
                <c:pt idx="3418">
                  <c:v>3.419</c:v>
                </c:pt>
                <c:pt idx="3419">
                  <c:v>3.42</c:v>
                </c:pt>
                <c:pt idx="3420">
                  <c:v>3.4209999999999998</c:v>
                </c:pt>
                <c:pt idx="3421">
                  <c:v>3.4220000000000002</c:v>
                </c:pt>
                <c:pt idx="3422">
                  <c:v>3.423</c:v>
                </c:pt>
                <c:pt idx="3423">
                  <c:v>3.4239999999999999</c:v>
                </c:pt>
                <c:pt idx="3424">
                  <c:v>3.4249999999999998</c:v>
                </c:pt>
                <c:pt idx="3425">
                  <c:v>3.4260000000000002</c:v>
                </c:pt>
                <c:pt idx="3426">
                  <c:v>3.427</c:v>
                </c:pt>
                <c:pt idx="3427">
                  <c:v>3.4279999999999999</c:v>
                </c:pt>
                <c:pt idx="3428">
                  <c:v>3.4289999999999998</c:v>
                </c:pt>
                <c:pt idx="3429">
                  <c:v>3.43</c:v>
                </c:pt>
                <c:pt idx="3430">
                  <c:v>3.431</c:v>
                </c:pt>
                <c:pt idx="3431">
                  <c:v>3.4319999999999999</c:v>
                </c:pt>
                <c:pt idx="3432">
                  <c:v>3.4329999999999998</c:v>
                </c:pt>
                <c:pt idx="3433">
                  <c:v>3.4340000000000002</c:v>
                </c:pt>
                <c:pt idx="3434">
                  <c:v>3.4350000000000001</c:v>
                </c:pt>
                <c:pt idx="3435">
                  <c:v>3.4359999999999999</c:v>
                </c:pt>
                <c:pt idx="3436">
                  <c:v>3.4369999999999998</c:v>
                </c:pt>
                <c:pt idx="3437">
                  <c:v>3.4380000000000002</c:v>
                </c:pt>
                <c:pt idx="3438">
                  <c:v>3.4390000000000001</c:v>
                </c:pt>
                <c:pt idx="3439">
                  <c:v>3.44</c:v>
                </c:pt>
                <c:pt idx="3440">
                  <c:v>3.4409999999999998</c:v>
                </c:pt>
                <c:pt idx="3441">
                  <c:v>3.4420000000000002</c:v>
                </c:pt>
                <c:pt idx="3442">
                  <c:v>3.4430000000000001</c:v>
                </c:pt>
                <c:pt idx="3443">
                  <c:v>3.444</c:v>
                </c:pt>
                <c:pt idx="3444">
                  <c:v>3.4449999999999998</c:v>
                </c:pt>
                <c:pt idx="3445">
                  <c:v>3.4460000000000002</c:v>
                </c:pt>
                <c:pt idx="3446">
                  <c:v>3.4470000000000001</c:v>
                </c:pt>
                <c:pt idx="3447">
                  <c:v>3.448</c:v>
                </c:pt>
                <c:pt idx="3448">
                  <c:v>3.4489999999999998</c:v>
                </c:pt>
                <c:pt idx="3449">
                  <c:v>3.45</c:v>
                </c:pt>
                <c:pt idx="3450">
                  <c:v>3.4510000000000001</c:v>
                </c:pt>
                <c:pt idx="3451">
                  <c:v>3.452</c:v>
                </c:pt>
                <c:pt idx="3452">
                  <c:v>3.4529999999999998</c:v>
                </c:pt>
                <c:pt idx="3453">
                  <c:v>3.4540000000000002</c:v>
                </c:pt>
                <c:pt idx="3454">
                  <c:v>3.4550000000000001</c:v>
                </c:pt>
                <c:pt idx="3455">
                  <c:v>3.456</c:v>
                </c:pt>
                <c:pt idx="3456">
                  <c:v>3.4569999999999999</c:v>
                </c:pt>
                <c:pt idx="3457">
                  <c:v>3.4580000000000002</c:v>
                </c:pt>
                <c:pt idx="3458">
                  <c:v>3.4590000000000001</c:v>
                </c:pt>
                <c:pt idx="3459">
                  <c:v>3.46</c:v>
                </c:pt>
                <c:pt idx="3460">
                  <c:v>3.4609999999999999</c:v>
                </c:pt>
                <c:pt idx="3461">
                  <c:v>3.4620000000000002</c:v>
                </c:pt>
                <c:pt idx="3462">
                  <c:v>3.4630000000000001</c:v>
                </c:pt>
                <c:pt idx="3463">
                  <c:v>3.464</c:v>
                </c:pt>
                <c:pt idx="3464">
                  <c:v>3.4649999999999999</c:v>
                </c:pt>
                <c:pt idx="3465">
                  <c:v>3.4660000000000002</c:v>
                </c:pt>
                <c:pt idx="3466">
                  <c:v>3.4670000000000001</c:v>
                </c:pt>
                <c:pt idx="3467">
                  <c:v>3.468</c:v>
                </c:pt>
                <c:pt idx="3468">
                  <c:v>3.4689999999999999</c:v>
                </c:pt>
                <c:pt idx="3469">
                  <c:v>3.47</c:v>
                </c:pt>
                <c:pt idx="3470">
                  <c:v>3.4710000000000001</c:v>
                </c:pt>
                <c:pt idx="3471">
                  <c:v>3.472</c:v>
                </c:pt>
                <c:pt idx="3472">
                  <c:v>3.4729999999999999</c:v>
                </c:pt>
                <c:pt idx="3473">
                  <c:v>3.4740000000000002</c:v>
                </c:pt>
                <c:pt idx="3474">
                  <c:v>3.4750000000000001</c:v>
                </c:pt>
                <c:pt idx="3475">
                  <c:v>3.476</c:v>
                </c:pt>
                <c:pt idx="3476">
                  <c:v>3.4769999999999999</c:v>
                </c:pt>
                <c:pt idx="3477">
                  <c:v>3.4780000000000002</c:v>
                </c:pt>
                <c:pt idx="3478">
                  <c:v>3.4790000000000001</c:v>
                </c:pt>
                <c:pt idx="3479">
                  <c:v>3.48</c:v>
                </c:pt>
                <c:pt idx="3480">
                  <c:v>3.4809999999999999</c:v>
                </c:pt>
                <c:pt idx="3481">
                  <c:v>3.4820000000000002</c:v>
                </c:pt>
                <c:pt idx="3482">
                  <c:v>3.4830000000000001</c:v>
                </c:pt>
                <c:pt idx="3483">
                  <c:v>3.484</c:v>
                </c:pt>
                <c:pt idx="3484">
                  <c:v>3.4849999999999999</c:v>
                </c:pt>
                <c:pt idx="3485">
                  <c:v>3.4860000000000002</c:v>
                </c:pt>
                <c:pt idx="3486">
                  <c:v>3.4870000000000001</c:v>
                </c:pt>
                <c:pt idx="3487">
                  <c:v>3.488</c:v>
                </c:pt>
                <c:pt idx="3488">
                  <c:v>3.4889999999999999</c:v>
                </c:pt>
                <c:pt idx="3489">
                  <c:v>3.49</c:v>
                </c:pt>
                <c:pt idx="3490">
                  <c:v>3.4910000000000001</c:v>
                </c:pt>
                <c:pt idx="3491">
                  <c:v>3.492</c:v>
                </c:pt>
                <c:pt idx="3492">
                  <c:v>3.4929999999999999</c:v>
                </c:pt>
                <c:pt idx="3493">
                  <c:v>3.4940000000000002</c:v>
                </c:pt>
                <c:pt idx="3494">
                  <c:v>3.4950000000000001</c:v>
                </c:pt>
                <c:pt idx="3495">
                  <c:v>3.496</c:v>
                </c:pt>
                <c:pt idx="3496">
                  <c:v>3.4969999999999999</c:v>
                </c:pt>
                <c:pt idx="3497">
                  <c:v>3.4980000000000002</c:v>
                </c:pt>
                <c:pt idx="3498">
                  <c:v>3.4990000000000001</c:v>
                </c:pt>
                <c:pt idx="3499">
                  <c:v>3.5</c:v>
                </c:pt>
                <c:pt idx="3500">
                  <c:v>3.5009999999999999</c:v>
                </c:pt>
                <c:pt idx="3501">
                  <c:v>3.5019999999999998</c:v>
                </c:pt>
                <c:pt idx="3502">
                  <c:v>3.5030000000000001</c:v>
                </c:pt>
                <c:pt idx="3503">
                  <c:v>3.504</c:v>
                </c:pt>
                <c:pt idx="3504">
                  <c:v>3.5049999999999999</c:v>
                </c:pt>
                <c:pt idx="3505">
                  <c:v>3.5059999999999998</c:v>
                </c:pt>
                <c:pt idx="3506">
                  <c:v>3.5070000000000001</c:v>
                </c:pt>
                <c:pt idx="3507">
                  <c:v>3.508</c:v>
                </c:pt>
                <c:pt idx="3508">
                  <c:v>3.5089999999999999</c:v>
                </c:pt>
                <c:pt idx="3509">
                  <c:v>3.51</c:v>
                </c:pt>
                <c:pt idx="3510">
                  <c:v>3.5110000000000001</c:v>
                </c:pt>
                <c:pt idx="3511">
                  <c:v>3.512</c:v>
                </c:pt>
                <c:pt idx="3512">
                  <c:v>3.5129999999999999</c:v>
                </c:pt>
                <c:pt idx="3513">
                  <c:v>3.5139999999999998</c:v>
                </c:pt>
                <c:pt idx="3514">
                  <c:v>3.5150000000000001</c:v>
                </c:pt>
                <c:pt idx="3515">
                  <c:v>3.516</c:v>
                </c:pt>
                <c:pt idx="3516">
                  <c:v>3.5169999999999999</c:v>
                </c:pt>
                <c:pt idx="3517">
                  <c:v>3.5179999999999998</c:v>
                </c:pt>
                <c:pt idx="3518">
                  <c:v>3.5190000000000001</c:v>
                </c:pt>
                <c:pt idx="3519">
                  <c:v>3.52</c:v>
                </c:pt>
                <c:pt idx="3520">
                  <c:v>3.5209999999999999</c:v>
                </c:pt>
                <c:pt idx="3521">
                  <c:v>3.5219999999999998</c:v>
                </c:pt>
                <c:pt idx="3522">
                  <c:v>3.5230000000000001</c:v>
                </c:pt>
                <c:pt idx="3523">
                  <c:v>3.524</c:v>
                </c:pt>
                <c:pt idx="3524">
                  <c:v>3.5249999999999999</c:v>
                </c:pt>
                <c:pt idx="3525">
                  <c:v>3.5259999999999998</c:v>
                </c:pt>
                <c:pt idx="3526">
                  <c:v>3.5270000000000001</c:v>
                </c:pt>
                <c:pt idx="3527">
                  <c:v>3.528</c:v>
                </c:pt>
                <c:pt idx="3528">
                  <c:v>3.5289999999999999</c:v>
                </c:pt>
                <c:pt idx="3529">
                  <c:v>3.53</c:v>
                </c:pt>
                <c:pt idx="3530">
                  <c:v>3.5310000000000001</c:v>
                </c:pt>
                <c:pt idx="3531">
                  <c:v>3.532</c:v>
                </c:pt>
                <c:pt idx="3532">
                  <c:v>3.5329999999999999</c:v>
                </c:pt>
                <c:pt idx="3533">
                  <c:v>3.5339999999999998</c:v>
                </c:pt>
                <c:pt idx="3534">
                  <c:v>3.5350000000000001</c:v>
                </c:pt>
                <c:pt idx="3535">
                  <c:v>3.536</c:v>
                </c:pt>
                <c:pt idx="3536">
                  <c:v>3.5369999999999999</c:v>
                </c:pt>
                <c:pt idx="3537">
                  <c:v>3.5379999999999998</c:v>
                </c:pt>
                <c:pt idx="3538">
                  <c:v>3.5390000000000001</c:v>
                </c:pt>
                <c:pt idx="3539">
                  <c:v>3.54</c:v>
                </c:pt>
                <c:pt idx="3540">
                  <c:v>3.5409999999999999</c:v>
                </c:pt>
                <c:pt idx="3541">
                  <c:v>3.5419999999999998</c:v>
                </c:pt>
                <c:pt idx="3542">
                  <c:v>3.5430000000000001</c:v>
                </c:pt>
                <c:pt idx="3543">
                  <c:v>3.544</c:v>
                </c:pt>
                <c:pt idx="3544">
                  <c:v>3.5449999999999999</c:v>
                </c:pt>
                <c:pt idx="3545">
                  <c:v>3.5459999999999998</c:v>
                </c:pt>
                <c:pt idx="3546">
                  <c:v>3.5470000000000002</c:v>
                </c:pt>
                <c:pt idx="3547">
                  <c:v>3.548</c:v>
                </c:pt>
                <c:pt idx="3548">
                  <c:v>3.5489999999999999</c:v>
                </c:pt>
                <c:pt idx="3549">
                  <c:v>3.55</c:v>
                </c:pt>
                <c:pt idx="3550">
                  <c:v>3.5510000000000002</c:v>
                </c:pt>
                <c:pt idx="3551">
                  <c:v>3.552</c:v>
                </c:pt>
                <c:pt idx="3552">
                  <c:v>3.5529999999999999</c:v>
                </c:pt>
                <c:pt idx="3553">
                  <c:v>3.5539999999999998</c:v>
                </c:pt>
                <c:pt idx="3554">
                  <c:v>3.5550000000000002</c:v>
                </c:pt>
                <c:pt idx="3555">
                  <c:v>3.556</c:v>
                </c:pt>
                <c:pt idx="3556">
                  <c:v>3.5569999999999999</c:v>
                </c:pt>
                <c:pt idx="3557">
                  <c:v>3.5579999999999998</c:v>
                </c:pt>
                <c:pt idx="3558">
                  <c:v>3.5590000000000002</c:v>
                </c:pt>
                <c:pt idx="3559">
                  <c:v>3.56</c:v>
                </c:pt>
                <c:pt idx="3560">
                  <c:v>3.5609999999999999</c:v>
                </c:pt>
                <c:pt idx="3561">
                  <c:v>3.5619999999999998</c:v>
                </c:pt>
                <c:pt idx="3562">
                  <c:v>3.5630000000000002</c:v>
                </c:pt>
                <c:pt idx="3563">
                  <c:v>3.5640000000000001</c:v>
                </c:pt>
                <c:pt idx="3564">
                  <c:v>3.5649999999999999</c:v>
                </c:pt>
                <c:pt idx="3565">
                  <c:v>3.5659999999999998</c:v>
                </c:pt>
                <c:pt idx="3566">
                  <c:v>3.5670000000000002</c:v>
                </c:pt>
                <c:pt idx="3567">
                  <c:v>3.5680000000000001</c:v>
                </c:pt>
                <c:pt idx="3568">
                  <c:v>3.569</c:v>
                </c:pt>
                <c:pt idx="3569">
                  <c:v>3.57</c:v>
                </c:pt>
                <c:pt idx="3570">
                  <c:v>3.5710000000000002</c:v>
                </c:pt>
                <c:pt idx="3571">
                  <c:v>3.5720000000000001</c:v>
                </c:pt>
                <c:pt idx="3572">
                  <c:v>3.573</c:v>
                </c:pt>
                <c:pt idx="3573">
                  <c:v>3.5739999999999998</c:v>
                </c:pt>
                <c:pt idx="3574">
                  <c:v>3.5750000000000002</c:v>
                </c:pt>
                <c:pt idx="3575">
                  <c:v>3.5760000000000001</c:v>
                </c:pt>
                <c:pt idx="3576">
                  <c:v>3.577</c:v>
                </c:pt>
                <c:pt idx="3577">
                  <c:v>3.5779999999999998</c:v>
                </c:pt>
                <c:pt idx="3578">
                  <c:v>3.5790000000000002</c:v>
                </c:pt>
                <c:pt idx="3579">
                  <c:v>3.58</c:v>
                </c:pt>
                <c:pt idx="3580">
                  <c:v>3.581</c:v>
                </c:pt>
                <c:pt idx="3581">
                  <c:v>3.5819999999999999</c:v>
                </c:pt>
                <c:pt idx="3582">
                  <c:v>3.5830000000000002</c:v>
                </c:pt>
                <c:pt idx="3583">
                  <c:v>3.5840000000000001</c:v>
                </c:pt>
                <c:pt idx="3584">
                  <c:v>3.585</c:v>
                </c:pt>
                <c:pt idx="3585">
                  <c:v>3.5859999999999999</c:v>
                </c:pt>
                <c:pt idx="3586">
                  <c:v>3.5870000000000002</c:v>
                </c:pt>
                <c:pt idx="3587">
                  <c:v>3.5880000000000001</c:v>
                </c:pt>
                <c:pt idx="3588">
                  <c:v>3.589</c:v>
                </c:pt>
                <c:pt idx="3589">
                  <c:v>3.59</c:v>
                </c:pt>
                <c:pt idx="3590">
                  <c:v>3.5910000000000002</c:v>
                </c:pt>
                <c:pt idx="3591">
                  <c:v>3.5920000000000001</c:v>
                </c:pt>
                <c:pt idx="3592">
                  <c:v>3.593</c:v>
                </c:pt>
                <c:pt idx="3593">
                  <c:v>3.5939999999999999</c:v>
                </c:pt>
                <c:pt idx="3594">
                  <c:v>3.5950000000000002</c:v>
                </c:pt>
                <c:pt idx="3595">
                  <c:v>3.5960000000000001</c:v>
                </c:pt>
                <c:pt idx="3596">
                  <c:v>3.597</c:v>
                </c:pt>
                <c:pt idx="3597">
                  <c:v>3.5979999999999999</c:v>
                </c:pt>
                <c:pt idx="3598">
                  <c:v>3.5990000000000002</c:v>
                </c:pt>
                <c:pt idx="3599">
                  <c:v>3.6</c:v>
                </c:pt>
                <c:pt idx="3600">
                  <c:v>3.601</c:v>
                </c:pt>
                <c:pt idx="3601">
                  <c:v>3.6019999999999999</c:v>
                </c:pt>
                <c:pt idx="3602">
                  <c:v>3.6030000000000002</c:v>
                </c:pt>
                <c:pt idx="3603">
                  <c:v>3.6040000000000001</c:v>
                </c:pt>
                <c:pt idx="3604">
                  <c:v>3.605</c:v>
                </c:pt>
                <c:pt idx="3605">
                  <c:v>3.6059999999999999</c:v>
                </c:pt>
                <c:pt idx="3606">
                  <c:v>3.6070000000000002</c:v>
                </c:pt>
                <c:pt idx="3607">
                  <c:v>3.6080000000000001</c:v>
                </c:pt>
                <c:pt idx="3608">
                  <c:v>3.609</c:v>
                </c:pt>
                <c:pt idx="3609">
                  <c:v>3.61</c:v>
                </c:pt>
                <c:pt idx="3610">
                  <c:v>3.6110000000000002</c:v>
                </c:pt>
                <c:pt idx="3611">
                  <c:v>3.6120000000000001</c:v>
                </c:pt>
                <c:pt idx="3612">
                  <c:v>3.613</c:v>
                </c:pt>
                <c:pt idx="3613">
                  <c:v>3.6139999999999999</c:v>
                </c:pt>
                <c:pt idx="3614">
                  <c:v>3.6150000000000002</c:v>
                </c:pt>
                <c:pt idx="3615">
                  <c:v>3.6160000000000001</c:v>
                </c:pt>
                <c:pt idx="3616">
                  <c:v>3.617</c:v>
                </c:pt>
                <c:pt idx="3617">
                  <c:v>3.6179999999999999</c:v>
                </c:pt>
                <c:pt idx="3618">
                  <c:v>3.6190000000000002</c:v>
                </c:pt>
                <c:pt idx="3619">
                  <c:v>3.62</c:v>
                </c:pt>
                <c:pt idx="3620">
                  <c:v>3.621</c:v>
                </c:pt>
                <c:pt idx="3621">
                  <c:v>3.6219999999999999</c:v>
                </c:pt>
                <c:pt idx="3622">
                  <c:v>3.6230000000000002</c:v>
                </c:pt>
                <c:pt idx="3623">
                  <c:v>3.6240000000000001</c:v>
                </c:pt>
                <c:pt idx="3624">
                  <c:v>3.625</c:v>
                </c:pt>
                <c:pt idx="3625">
                  <c:v>3.6259999999999999</c:v>
                </c:pt>
                <c:pt idx="3626">
                  <c:v>3.6269999999999998</c:v>
                </c:pt>
                <c:pt idx="3627">
                  <c:v>3.6280000000000001</c:v>
                </c:pt>
                <c:pt idx="3628">
                  <c:v>3.629</c:v>
                </c:pt>
                <c:pt idx="3629">
                  <c:v>3.63</c:v>
                </c:pt>
                <c:pt idx="3630">
                  <c:v>3.6309999999999998</c:v>
                </c:pt>
                <c:pt idx="3631">
                  <c:v>3.6320000000000001</c:v>
                </c:pt>
                <c:pt idx="3632">
                  <c:v>3.633</c:v>
                </c:pt>
                <c:pt idx="3633">
                  <c:v>3.6339999999999999</c:v>
                </c:pt>
                <c:pt idx="3634">
                  <c:v>3.6349999999999998</c:v>
                </c:pt>
                <c:pt idx="3635">
                  <c:v>3.6360000000000001</c:v>
                </c:pt>
                <c:pt idx="3636">
                  <c:v>3.637</c:v>
                </c:pt>
                <c:pt idx="3637">
                  <c:v>3.6379999999999999</c:v>
                </c:pt>
                <c:pt idx="3638">
                  <c:v>3.6389999999999998</c:v>
                </c:pt>
                <c:pt idx="3639">
                  <c:v>3.64</c:v>
                </c:pt>
                <c:pt idx="3640">
                  <c:v>3.641</c:v>
                </c:pt>
                <c:pt idx="3641">
                  <c:v>3.6419999999999999</c:v>
                </c:pt>
                <c:pt idx="3642">
                  <c:v>3.6429999999999998</c:v>
                </c:pt>
                <c:pt idx="3643">
                  <c:v>3.6440000000000001</c:v>
                </c:pt>
                <c:pt idx="3644">
                  <c:v>3.645</c:v>
                </c:pt>
                <c:pt idx="3645">
                  <c:v>3.6459999999999999</c:v>
                </c:pt>
                <c:pt idx="3646">
                  <c:v>3.6469999999999998</c:v>
                </c:pt>
                <c:pt idx="3647">
                  <c:v>3.6480000000000001</c:v>
                </c:pt>
                <c:pt idx="3648">
                  <c:v>3.649</c:v>
                </c:pt>
                <c:pt idx="3649">
                  <c:v>3.65</c:v>
                </c:pt>
                <c:pt idx="3650">
                  <c:v>3.6509999999999998</c:v>
                </c:pt>
                <c:pt idx="3651">
                  <c:v>3.6520000000000001</c:v>
                </c:pt>
                <c:pt idx="3652">
                  <c:v>3.653</c:v>
                </c:pt>
                <c:pt idx="3653">
                  <c:v>3.6539999999999999</c:v>
                </c:pt>
                <c:pt idx="3654">
                  <c:v>3.6549999999999998</c:v>
                </c:pt>
                <c:pt idx="3655">
                  <c:v>3.6560000000000001</c:v>
                </c:pt>
                <c:pt idx="3656">
                  <c:v>3.657</c:v>
                </c:pt>
                <c:pt idx="3657">
                  <c:v>3.6579999999999999</c:v>
                </c:pt>
                <c:pt idx="3658">
                  <c:v>3.6589999999999998</c:v>
                </c:pt>
                <c:pt idx="3659">
                  <c:v>3.66</c:v>
                </c:pt>
                <c:pt idx="3660">
                  <c:v>3.661</c:v>
                </c:pt>
                <c:pt idx="3661">
                  <c:v>3.6619999999999999</c:v>
                </c:pt>
                <c:pt idx="3662">
                  <c:v>3.6629999999999998</c:v>
                </c:pt>
                <c:pt idx="3663">
                  <c:v>3.6640000000000001</c:v>
                </c:pt>
                <c:pt idx="3664">
                  <c:v>3.665</c:v>
                </c:pt>
                <c:pt idx="3665">
                  <c:v>3.6659999999999999</c:v>
                </c:pt>
                <c:pt idx="3666">
                  <c:v>3.6669999999999998</c:v>
                </c:pt>
                <c:pt idx="3667">
                  <c:v>3.6680000000000001</c:v>
                </c:pt>
                <c:pt idx="3668">
                  <c:v>3.669</c:v>
                </c:pt>
                <c:pt idx="3669">
                  <c:v>3.67</c:v>
                </c:pt>
                <c:pt idx="3670">
                  <c:v>3.6709999999999998</c:v>
                </c:pt>
                <c:pt idx="3671">
                  <c:v>3.6720000000000002</c:v>
                </c:pt>
                <c:pt idx="3672">
                  <c:v>3.673</c:v>
                </c:pt>
                <c:pt idx="3673">
                  <c:v>3.6739999999999999</c:v>
                </c:pt>
                <c:pt idx="3674">
                  <c:v>3.6749999999999998</c:v>
                </c:pt>
                <c:pt idx="3675">
                  <c:v>3.6760000000000002</c:v>
                </c:pt>
                <c:pt idx="3676">
                  <c:v>3.677</c:v>
                </c:pt>
                <c:pt idx="3677">
                  <c:v>3.6779999999999999</c:v>
                </c:pt>
                <c:pt idx="3678">
                  <c:v>3.6789999999999998</c:v>
                </c:pt>
                <c:pt idx="3679">
                  <c:v>3.68</c:v>
                </c:pt>
                <c:pt idx="3680">
                  <c:v>3.681</c:v>
                </c:pt>
                <c:pt idx="3681">
                  <c:v>3.6819999999999999</c:v>
                </c:pt>
                <c:pt idx="3682">
                  <c:v>3.6829999999999998</c:v>
                </c:pt>
                <c:pt idx="3683">
                  <c:v>3.6840000000000002</c:v>
                </c:pt>
                <c:pt idx="3684">
                  <c:v>3.6850000000000001</c:v>
                </c:pt>
                <c:pt idx="3685">
                  <c:v>3.6859999999999999</c:v>
                </c:pt>
                <c:pt idx="3686">
                  <c:v>3.6869999999999998</c:v>
                </c:pt>
                <c:pt idx="3687">
                  <c:v>3.6880000000000002</c:v>
                </c:pt>
                <c:pt idx="3688">
                  <c:v>3.6890000000000001</c:v>
                </c:pt>
                <c:pt idx="3689">
                  <c:v>3.69</c:v>
                </c:pt>
                <c:pt idx="3690">
                  <c:v>3.6909999999999998</c:v>
                </c:pt>
                <c:pt idx="3691">
                  <c:v>3.6920000000000002</c:v>
                </c:pt>
                <c:pt idx="3692">
                  <c:v>3.6930000000000001</c:v>
                </c:pt>
                <c:pt idx="3693">
                  <c:v>3.694</c:v>
                </c:pt>
                <c:pt idx="3694">
                  <c:v>3.6949999999999998</c:v>
                </c:pt>
                <c:pt idx="3695">
                  <c:v>3.6960000000000002</c:v>
                </c:pt>
                <c:pt idx="3696">
                  <c:v>3.6970000000000001</c:v>
                </c:pt>
                <c:pt idx="3697">
                  <c:v>3.698</c:v>
                </c:pt>
                <c:pt idx="3698">
                  <c:v>3.6989999999999998</c:v>
                </c:pt>
                <c:pt idx="3699">
                  <c:v>3.7</c:v>
                </c:pt>
                <c:pt idx="3700">
                  <c:v>3.7010000000000001</c:v>
                </c:pt>
                <c:pt idx="3701">
                  <c:v>3.702</c:v>
                </c:pt>
                <c:pt idx="3702">
                  <c:v>3.7029999999999998</c:v>
                </c:pt>
                <c:pt idx="3703">
                  <c:v>3.7040000000000002</c:v>
                </c:pt>
                <c:pt idx="3704">
                  <c:v>3.7050000000000001</c:v>
                </c:pt>
                <c:pt idx="3705">
                  <c:v>3.706</c:v>
                </c:pt>
                <c:pt idx="3706">
                  <c:v>3.7069999999999999</c:v>
                </c:pt>
                <c:pt idx="3707">
                  <c:v>3.7080000000000002</c:v>
                </c:pt>
                <c:pt idx="3708">
                  <c:v>3.7090000000000001</c:v>
                </c:pt>
                <c:pt idx="3709">
                  <c:v>3.71</c:v>
                </c:pt>
                <c:pt idx="3710">
                  <c:v>3.7109999999999999</c:v>
                </c:pt>
                <c:pt idx="3711">
                  <c:v>3.7120000000000002</c:v>
                </c:pt>
                <c:pt idx="3712">
                  <c:v>3.7130000000000001</c:v>
                </c:pt>
                <c:pt idx="3713">
                  <c:v>3.714</c:v>
                </c:pt>
                <c:pt idx="3714">
                  <c:v>3.7149999999999999</c:v>
                </c:pt>
                <c:pt idx="3715">
                  <c:v>3.7160000000000002</c:v>
                </c:pt>
                <c:pt idx="3716">
                  <c:v>3.7170000000000001</c:v>
                </c:pt>
                <c:pt idx="3717">
                  <c:v>3.718</c:v>
                </c:pt>
                <c:pt idx="3718">
                  <c:v>3.7189999999999999</c:v>
                </c:pt>
                <c:pt idx="3719">
                  <c:v>3.72</c:v>
                </c:pt>
                <c:pt idx="3720">
                  <c:v>3.7210000000000001</c:v>
                </c:pt>
                <c:pt idx="3721">
                  <c:v>3.722</c:v>
                </c:pt>
                <c:pt idx="3722">
                  <c:v>3.7229999999999999</c:v>
                </c:pt>
                <c:pt idx="3723">
                  <c:v>3.7240000000000002</c:v>
                </c:pt>
                <c:pt idx="3724">
                  <c:v>3.7250000000000001</c:v>
                </c:pt>
                <c:pt idx="3725">
                  <c:v>3.726</c:v>
                </c:pt>
                <c:pt idx="3726">
                  <c:v>3.7269999999999999</c:v>
                </c:pt>
                <c:pt idx="3727">
                  <c:v>3.7280000000000002</c:v>
                </c:pt>
                <c:pt idx="3728">
                  <c:v>3.7290000000000001</c:v>
                </c:pt>
                <c:pt idx="3729">
                  <c:v>3.73</c:v>
                </c:pt>
                <c:pt idx="3730">
                  <c:v>3.7309999999999999</c:v>
                </c:pt>
                <c:pt idx="3731">
                  <c:v>3.7320000000000002</c:v>
                </c:pt>
                <c:pt idx="3732">
                  <c:v>3.7330000000000001</c:v>
                </c:pt>
                <c:pt idx="3733">
                  <c:v>3.734</c:v>
                </c:pt>
                <c:pt idx="3734">
                  <c:v>3.7349999999999999</c:v>
                </c:pt>
                <c:pt idx="3735">
                  <c:v>3.7360000000000002</c:v>
                </c:pt>
                <c:pt idx="3736">
                  <c:v>3.7370000000000001</c:v>
                </c:pt>
                <c:pt idx="3737">
                  <c:v>3.738</c:v>
                </c:pt>
                <c:pt idx="3738">
                  <c:v>3.7389999999999999</c:v>
                </c:pt>
                <c:pt idx="3739">
                  <c:v>3.74</c:v>
                </c:pt>
                <c:pt idx="3740">
                  <c:v>3.7410000000000001</c:v>
                </c:pt>
                <c:pt idx="3741">
                  <c:v>3.742</c:v>
                </c:pt>
                <c:pt idx="3742">
                  <c:v>3.7429999999999999</c:v>
                </c:pt>
                <c:pt idx="3743">
                  <c:v>3.7440000000000002</c:v>
                </c:pt>
                <c:pt idx="3744">
                  <c:v>3.7450000000000001</c:v>
                </c:pt>
                <c:pt idx="3745">
                  <c:v>3.746</c:v>
                </c:pt>
                <c:pt idx="3746">
                  <c:v>3.7469999999999999</c:v>
                </c:pt>
                <c:pt idx="3747">
                  <c:v>3.7480000000000002</c:v>
                </c:pt>
                <c:pt idx="3748">
                  <c:v>3.7490000000000001</c:v>
                </c:pt>
                <c:pt idx="3749">
                  <c:v>3.75</c:v>
                </c:pt>
                <c:pt idx="3750">
                  <c:v>3.7509999999999999</c:v>
                </c:pt>
                <c:pt idx="3751">
                  <c:v>3.7519999999999998</c:v>
                </c:pt>
                <c:pt idx="3752">
                  <c:v>3.7530000000000001</c:v>
                </c:pt>
                <c:pt idx="3753">
                  <c:v>3.754</c:v>
                </c:pt>
                <c:pt idx="3754">
                  <c:v>3.7549999999999999</c:v>
                </c:pt>
                <c:pt idx="3755">
                  <c:v>3.7559999999999998</c:v>
                </c:pt>
                <c:pt idx="3756">
                  <c:v>3.7570000000000001</c:v>
                </c:pt>
                <c:pt idx="3757">
                  <c:v>3.758</c:v>
                </c:pt>
                <c:pt idx="3758">
                  <c:v>3.7589999999999999</c:v>
                </c:pt>
                <c:pt idx="3759">
                  <c:v>3.76</c:v>
                </c:pt>
                <c:pt idx="3760">
                  <c:v>3.7610000000000001</c:v>
                </c:pt>
                <c:pt idx="3761">
                  <c:v>3.762</c:v>
                </c:pt>
                <c:pt idx="3762">
                  <c:v>3.7629999999999999</c:v>
                </c:pt>
                <c:pt idx="3763">
                  <c:v>3.7639999999999998</c:v>
                </c:pt>
                <c:pt idx="3764">
                  <c:v>3.7650000000000001</c:v>
                </c:pt>
                <c:pt idx="3765">
                  <c:v>3.766</c:v>
                </c:pt>
                <c:pt idx="3766">
                  <c:v>3.7669999999999999</c:v>
                </c:pt>
                <c:pt idx="3767">
                  <c:v>3.7679999999999998</c:v>
                </c:pt>
                <c:pt idx="3768">
                  <c:v>3.7690000000000001</c:v>
                </c:pt>
                <c:pt idx="3769">
                  <c:v>3.77</c:v>
                </c:pt>
                <c:pt idx="3770">
                  <c:v>3.7709999999999999</c:v>
                </c:pt>
                <c:pt idx="3771">
                  <c:v>3.7719999999999998</c:v>
                </c:pt>
                <c:pt idx="3772">
                  <c:v>3.7730000000000001</c:v>
                </c:pt>
                <c:pt idx="3773">
                  <c:v>3.774</c:v>
                </c:pt>
                <c:pt idx="3774">
                  <c:v>3.7749999999999999</c:v>
                </c:pt>
                <c:pt idx="3775">
                  <c:v>3.7759999999999998</c:v>
                </c:pt>
                <c:pt idx="3776">
                  <c:v>3.7770000000000001</c:v>
                </c:pt>
                <c:pt idx="3777">
                  <c:v>3.778</c:v>
                </c:pt>
                <c:pt idx="3778">
                  <c:v>3.7789999999999999</c:v>
                </c:pt>
                <c:pt idx="3779">
                  <c:v>3.78</c:v>
                </c:pt>
                <c:pt idx="3780">
                  <c:v>3.7810000000000001</c:v>
                </c:pt>
                <c:pt idx="3781">
                  <c:v>3.782</c:v>
                </c:pt>
                <c:pt idx="3782">
                  <c:v>3.7829999999999999</c:v>
                </c:pt>
                <c:pt idx="3783">
                  <c:v>3.7839999999999998</c:v>
                </c:pt>
                <c:pt idx="3784">
                  <c:v>3.7850000000000001</c:v>
                </c:pt>
                <c:pt idx="3785">
                  <c:v>3.786</c:v>
                </c:pt>
                <c:pt idx="3786">
                  <c:v>3.7869999999999999</c:v>
                </c:pt>
                <c:pt idx="3787">
                  <c:v>3.7879999999999998</c:v>
                </c:pt>
                <c:pt idx="3788">
                  <c:v>3.7890000000000001</c:v>
                </c:pt>
                <c:pt idx="3789">
                  <c:v>3.79</c:v>
                </c:pt>
                <c:pt idx="3790">
                  <c:v>3.7909999999999999</c:v>
                </c:pt>
                <c:pt idx="3791">
                  <c:v>3.7919999999999998</c:v>
                </c:pt>
                <c:pt idx="3792">
                  <c:v>3.7930000000000001</c:v>
                </c:pt>
                <c:pt idx="3793">
                  <c:v>3.794</c:v>
                </c:pt>
                <c:pt idx="3794">
                  <c:v>3.7949999999999999</c:v>
                </c:pt>
                <c:pt idx="3795">
                  <c:v>3.7959999999999998</c:v>
                </c:pt>
                <c:pt idx="3796">
                  <c:v>3.7970000000000002</c:v>
                </c:pt>
                <c:pt idx="3797">
                  <c:v>3.798</c:v>
                </c:pt>
                <c:pt idx="3798">
                  <c:v>3.7989999999999999</c:v>
                </c:pt>
                <c:pt idx="3799">
                  <c:v>3.8</c:v>
                </c:pt>
                <c:pt idx="3800">
                  <c:v>3.8010000000000002</c:v>
                </c:pt>
                <c:pt idx="3801">
                  <c:v>3.802</c:v>
                </c:pt>
                <c:pt idx="3802">
                  <c:v>3.8029999999999999</c:v>
                </c:pt>
                <c:pt idx="3803">
                  <c:v>3.8039999999999998</c:v>
                </c:pt>
                <c:pt idx="3804">
                  <c:v>3.8050000000000002</c:v>
                </c:pt>
                <c:pt idx="3805">
                  <c:v>3.806</c:v>
                </c:pt>
                <c:pt idx="3806">
                  <c:v>3.8069999999999999</c:v>
                </c:pt>
                <c:pt idx="3807">
                  <c:v>3.8079999999999998</c:v>
                </c:pt>
                <c:pt idx="3808">
                  <c:v>3.8090000000000002</c:v>
                </c:pt>
                <c:pt idx="3809">
                  <c:v>3.81</c:v>
                </c:pt>
                <c:pt idx="3810">
                  <c:v>3.8109999999999999</c:v>
                </c:pt>
                <c:pt idx="3811">
                  <c:v>3.8119999999999998</c:v>
                </c:pt>
                <c:pt idx="3812">
                  <c:v>3.8130000000000002</c:v>
                </c:pt>
                <c:pt idx="3813">
                  <c:v>3.8140000000000001</c:v>
                </c:pt>
                <c:pt idx="3814">
                  <c:v>3.8149999999999999</c:v>
                </c:pt>
                <c:pt idx="3815">
                  <c:v>3.8159999999999998</c:v>
                </c:pt>
                <c:pt idx="3816">
                  <c:v>3.8170000000000002</c:v>
                </c:pt>
                <c:pt idx="3817">
                  <c:v>3.8180000000000001</c:v>
                </c:pt>
                <c:pt idx="3818">
                  <c:v>3.819</c:v>
                </c:pt>
                <c:pt idx="3819">
                  <c:v>3.82</c:v>
                </c:pt>
                <c:pt idx="3820">
                  <c:v>3.8210000000000002</c:v>
                </c:pt>
                <c:pt idx="3821">
                  <c:v>3.8220000000000001</c:v>
                </c:pt>
                <c:pt idx="3822">
                  <c:v>3.823</c:v>
                </c:pt>
                <c:pt idx="3823">
                  <c:v>3.8239999999999998</c:v>
                </c:pt>
                <c:pt idx="3824">
                  <c:v>3.8250000000000002</c:v>
                </c:pt>
                <c:pt idx="3825">
                  <c:v>3.8260000000000001</c:v>
                </c:pt>
                <c:pt idx="3826">
                  <c:v>3.827</c:v>
                </c:pt>
                <c:pt idx="3827">
                  <c:v>3.8279999999999998</c:v>
                </c:pt>
                <c:pt idx="3828">
                  <c:v>3.8290000000000002</c:v>
                </c:pt>
                <c:pt idx="3829">
                  <c:v>3.83</c:v>
                </c:pt>
                <c:pt idx="3830">
                  <c:v>3.831</c:v>
                </c:pt>
                <c:pt idx="3831">
                  <c:v>3.8319999999999999</c:v>
                </c:pt>
                <c:pt idx="3832">
                  <c:v>3.8330000000000002</c:v>
                </c:pt>
                <c:pt idx="3833">
                  <c:v>3.8340000000000001</c:v>
                </c:pt>
                <c:pt idx="3834">
                  <c:v>3.835</c:v>
                </c:pt>
                <c:pt idx="3835">
                  <c:v>3.8359999999999999</c:v>
                </c:pt>
                <c:pt idx="3836">
                  <c:v>3.8370000000000002</c:v>
                </c:pt>
                <c:pt idx="3837">
                  <c:v>3.8380000000000001</c:v>
                </c:pt>
                <c:pt idx="3838">
                  <c:v>3.839</c:v>
                </c:pt>
                <c:pt idx="3839">
                  <c:v>3.84</c:v>
                </c:pt>
                <c:pt idx="3840">
                  <c:v>3.8410000000000002</c:v>
                </c:pt>
                <c:pt idx="3841">
                  <c:v>3.8420000000000001</c:v>
                </c:pt>
                <c:pt idx="3842">
                  <c:v>3.843</c:v>
                </c:pt>
                <c:pt idx="3843">
                  <c:v>3.8439999999999999</c:v>
                </c:pt>
                <c:pt idx="3844">
                  <c:v>3.8450000000000002</c:v>
                </c:pt>
                <c:pt idx="3845">
                  <c:v>3.8460000000000001</c:v>
                </c:pt>
                <c:pt idx="3846">
                  <c:v>3.847</c:v>
                </c:pt>
                <c:pt idx="3847">
                  <c:v>3.8479999999999999</c:v>
                </c:pt>
                <c:pt idx="3848">
                  <c:v>3.8490000000000002</c:v>
                </c:pt>
                <c:pt idx="3849">
                  <c:v>3.85</c:v>
                </c:pt>
                <c:pt idx="3850">
                  <c:v>3.851</c:v>
                </c:pt>
                <c:pt idx="3851">
                  <c:v>3.8519999999999999</c:v>
                </c:pt>
                <c:pt idx="3852">
                  <c:v>3.8530000000000002</c:v>
                </c:pt>
                <c:pt idx="3853">
                  <c:v>3.8540000000000001</c:v>
                </c:pt>
                <c:pt idx="3854">
                  <c:v>3.855</c:v>
                </c:pt>
                <c:pt idx="3855">
                  <c:v>3.8559999999999999</c:v>
                </c:pt>
                <c:pt idx="3856">
                  <c:v>3.8570000000000002</c:v>
                </c:pt>
                <c:pt idx="3857">
                  <c:v>3.8580000000000001</c:v>
                </c:pt>
                <c:pt idx="3858">
                  <c:v>3.859</c:v>
                </c:pt>
                <c:pt idx="3859">
                  <c:v>3.86</c:v>
                </c:pt>
                <c:pt idx="3860">
                  <c:v>3.8610000000000002</c:v>
                </c:pt>
                <c:pt idx="3861">
                  <c:v>3.8620000000000001</c:v>
                </c:pt>
                <c:pt idx="3862">
                  <c:v>3.863</c:v>
                </c:pt>
                <c:pt idx="3863">
                  <c:v>3.8639999999999999</c:v>
                </c:pt>
                <c:pt idx="3864">
                  <c:v>3.8650000000000002</c:v>
                </c:pt>
                <c:pt idx="3865">
                  <c:v>3.8660000000000001</c:v>
                </c:pt>
                <c:pt idx="3866">
                  <c:v>3.867</c:v>
                </c:pt>
                <c:pt idx="3867">
                  <c:v>3.8679999999999999</c:v>
                </c:pt>
                <c:pt idx="3868">
                  <c:v>3.8690000000000002</c:v>
                </c:pt>
                <c:pt idx="3869">
                  <c:v>3.87</c:v>
                </c:pt>
                <c:pt idx="3870">
                  <c:v>3.871</c:v>
                </c:pt>
                <c:pt idx="3871">
                  <c:v>3.8719999999999999</c:v>
                </c:pt>
                <c:pt idx="3872">
                  <c:v>3.8730000000000002</c:v>
                </c:pt>
                <c:pt idx="3873">
                  <c:v>3.8740000000000001</c:v>
                </c:pt>
                <c:pt idx="3874">
                  <c:v>3.875</c:v>
                </c:pt>
                <c:pt idx="3875">
                  <c:v>3.8759999999999999</c:v>
                </c:pt>
                <c:pt idx="3876">
                  <c:v>3.8769999999999998</c:v>
                </c:pt>
                <c:pt idx="3877">
                  <c:v>3.8780000000000001</c:v>
                </c:pt>
                <c:pt idx="3878">
                  <c:v>3.879</c:v>
                </c:pt>
                <c:pt idx="3879">
                  <c:v>3.88</c:v>
                </c:pt>
                <c:pt idx="3880">
                  <c:v>3.8809999999999998</c:v>
                </c:pt>
                <c:pt idx="3881">
                  <c:v>3.8820000000000001</c:v>
                </c:pt>
                <c:pt idx="3882">
                  <c:v>3.883</c:v>
                </c:pt>
                <c:pt idx="3883">
                  <c:v>3.8839999999999999</c:v>
                </c:pt>
                <c:pt idx="3884">
                  <c:v>3.8849999999999998</c:v>
                </c:pt>
                <c:pt idx="3885">
                  <c:v>3.8860000000000001</c:v>
                </c:pt>
                <c:pt idx="3886">
                  <c:v>3.887</c:v>
                </c:pt>
                <c:pt idx="3887">
                  <c:v>3.8879999999999999</c:v>
                </c:pt>
                <c:pt idx="3888">
                  <c:v>3.8889999999999998</c:v>
                </c:pt>
                <c:pt idx="3889">
                  <c:v>3.89</c:v>
                </c:pt>
                <c:pt idx="3890">
                  <c:v>3.891</c:v>
                </c:pt>
                <c:pt idx="3891">
                  <c:v>3.8919999999999999</c:v>
                </c:pt>
                <c:pt idx="3892">
                  <c:v>3.8929999999999998</c:v>
                </c:pt>
                <c:pt idx="3893">
                  <c:v>3.8940000000000001</c:v>
                </c:pt>
                <c:pt idx="3894">
                  <c:v>3.895</c:v>
                </c:pt>
                <c:pt idx="3895">
                  <c:v>3.8959999999999999</c:v>
                </c:pt>
                <c:pt idx="3896">
                  <c:v>3.8969999999999998</c:v>
                </c:pt>
                <c:pt idx="3897">
                  <c:v>3.8980000000000001</c:v>
                </c:pt>
                <c:pt idx="3898">
                  <c:v>3.899</c:v>
                </c:pt>
                <c:pt idx="3899">
                  <c:v>3.9</c:v>
                </c:pt>
                <c:pt idx="3900">
                  <c:v>3.9009999999999998</c:v>
                </c:pt>
                <c:pt idx="3901">
                  <c:v>3.9020000000000001</c:v>
                </c:pt>
                <c:pt idx="3902">
                  <c:v>3.903</c:v>
                </c:pt>
                <c:pt idx="3903">
                  <c:v>3.9039999999999999</c:v>
                </c:pt>
                <c:pt idx="3904">
                  <c:v>3.9049999999999998</c:v>
                </c:pt>
                <c:pt idx="3905">
                  <c:v>3.9060000000000001</c:v>
                </c:pt>
                <c:pt idx="3906">
                  <c:v>3.907</c:v>
                </c:pt>
                <c:pt idx="3907">
                  <c:v>3.9079999999999999</c:v>
                </c:pt>
                <c:pt idx="3908">
                  <c:v>3.9089999999999998</c:v>
                </c:pt>
                <c:pt idx="3909">
                  <c:v>3.91</c:v>
                </c:pt>
                <c:pt idx="3910">
                  <c:v>3.911</c:v>
                </c:pt>
                <c:pt idx="3911">
                  <c:v>3.9119999999999999</c:v>
                </c:pt>
                <c:pt idx="3912">
                  <c:v>3.9129999999999998</c:v>
                </c:pt>
                <c:pt idx="3913">
                  <c:v>3.9140000000000001</c:v>
                </c:pt>
                <c:pt idx="3914">
                  <c:v>3.915</c:v>
                </c:pt>
                <c:pt idx="3915">
                  <c:v>3.9159999999999999</c:v>
                </c:pt>
                <c:pt idx="3916">
                  <c:v>3.9169999999999998</c:v>
                </c:pt>
                <c:pt idx="3917">
                  <c:v>3.9180000000000001</c:v>
                </c:pt>
                <c:pt idx="3918">
                  <c:v>3.919</c:v>
                </c:pt>
                <c:pt idx="3919">
                  <c:v>3.92</c:v>
                </c:pt>
                <c:pt idx="3920">
                  <c:v>3.9209999999999998</c:v>
                </c:pt>
                <c:pt idx="3921">
                  <c:v>3.9220000000000002</c:v>
                </c:pt>
                <c:pt idx="3922">
                  <c:v>3.923</c:v>
                </c:pt>
                <c:pt idx="3923">
                  <c:v>3.9239999999999999</c:v>
                </c:pt>
                <c:pt idx="3924">
                  <c:v>3.9249999999999998</c:v>
                </c:pt>
                <c:pt idx="3925">
                  <c:v>3.9260000000000002</c:v>
                </c:pt>
                <c:pt idx="3926">
                  <c:v>3.927</c:v>
                </c:pt>
                <c:pt idx="3927">
                  <c:v>3.9279999999999999</c:v>
                </c:pt>
                <c:pt idx="3928">
                  <c:v>3.9289999999999998</c:v>
                </c:pt>
                <c:pt idx="3929">
                  <c:v>3.93</c:v>
                </c:pt>
                <c:pt idx="3930">
                  <c:v>3.931</c:v>
                </c:pt>
                <c:pt idx="3931">
                  <c:v>3.9319999999999999</c:v>
                </c:pt>
                <c:pt idx="3932">
                  <c:v>3.9329999999999998</c:v>
                </c:pt>
                <c:pt idx="3933">
                  <c:v>3.9340000000000002</c:v>
                </c:pt>
                <c:pt idx="3934">
                  <c:v>3.9350000000000001</c:v>
                </c:pt>
                <c:pt idx="3935">
                  <c:v>3.9359999999999999</c:v>
                </c:pt>
                <c:pt idx="3936">
                  <c:v>3.9369999999999998</c:v>
                </c:pt>
                <c:pt idx="3937">
                  <c:v>3.9380000000000002</c:v>
                </c:pt>
                <c:pt idx="3938">
                  <c:v>3.9390000000000001</c:v>
                </c:pt>
                <c:pt idx="3939">
                  <c:v>3.94</c:v>
                </c:pt>
                <c:pt idx="3940">
                  <c:v>3.9409999999999998</c:v>
                </c:pt>
                <c:pt idx="3941">
                  <c:v>3.9420000000000002</c:v>
                </c:pt>
                <c:pt idx="3942">
                  <c:v>3.9430000000000001</c:v>
                </c:pt>
                <c:pt idx="3943">
                  <c:v>3.944</c:v>
                </c:pt>
                <c:pt idx="3944">
                  <c:v>3.9449999999999998</c:v>
                </c:pt>
                <c:pt idx="3945">
                  <c:v>3.9460000000000002</c:v>
                </c:pt>
                <c:pt idx="3946">
                  <c:v>3.9470000000000001</c:v>
                </c:pt>
                <c:pt idx="3947">
                  <c:v>3.948</c:v>
                </c:pt>
                <c:pt idx="3948">
                  <c:v>3.9489999999999998</c:v>
                </c:pt>
                <c:pt idx="3949">
                  <c:v>3.95</c:v>
                </c:pt>
                <c:pt idx="3950">
                  <c:v>3.9510000000000001</c:v>
                </c:pt>
                <c:pt idx="3951">
                  <c:v>3.952</c:v>
                </c:pt>
                <c:pt idx="3952">
                  <c:v>3.9529999999999998</c:v>
                </c:pt>
                <c:pt idx="3953">
                  <c:v>3.9540000000000002</c:v>
                </c:pt>
                <c:pt idx="3954">
                  <c:v>3.9550000000000001</c:v>
                </c:pt>
                <c:pt idx="3955">
                  <c:v>3.956</c:v>
                </c:pt>
                <c:pt idx="3956">
                  <c:v>3.9569999999999999</c:v>
                </c:pt>
                <c:pt idx="3957">
                  <c:v>3.9580000000000002</c:v>
                </c:pt>
                <c:pt idx="3958">
                  <c:v>3.9590000000000001</c:v>
                </c:pt>
                <c:pt idx="3959">
                  <c:v>3.96</c:v>
                </c:pt>
                <c:pt idx="3960">
                  <c:v>3.9609999999999999</c:v>
                </c:pt>
                <c:pt idx="3961">
                  <c:v>3.9620000000000002</c:v>
                </c:pt>
                <c:pt idx="3962">
                  <c:v>3.9630000000000001</c:v>
                </c:pt>
                <c:pt idx="3963">
                  <c:v>3.964</c:v>
                </c:pt>
                <c:pt idx="3964">
                  <c:v>3.9649999999999999</c:v>
                </c:pt>
                <c:pt idx="3965">
                  <c:v>3.9660000000000002</c:v>
                </c:pt>
                <c:pt idx="3966">
                  <c:v>3.9670000000000001</c:v>
                </c:pt>
                <c:pt idx="3967">
                  <c:v>3.968</c:v>
                </c:pt>
                <c:pt idx="3968">
                  <c:v>3.9689999999999999</c:v>
                </c:pt>
                <c:pt idx="3969">
                  <c:v>3.97</c:v>
                </c:pt>
                <c:pt idx="3970">
                  <c:v>3.9710000000000001</c:v>
                </c:pt>
                <c:pt idx="3971">
                  <c:v>3.972</c:v>
                </c:pt>
                <c:pt idx="3972">
                  <c:v>3.9729999999999999</c:v>
                </c:pt>
                <c:pt idx="3973">
                  <c:v>3.9740000000000002</c:v>
                </c:pt>
                <c:pt idx="3974">
                  <c:v>3.9750000000000001</c:v>
                </c:pt>
                <c:pt idx="3975">
                  <c:v>3.976</c:v>
                </c:pt>
                <c:pt idx="3976">
                  <c:v>3.9769999999999999</c:v>
                </c:pt>
                <c:pt idx="3977">
                  <c:v>3.9780000000000002</c:v>
                </c:pt>
                <c:pt idx="3978">
                  <c:v>3.9790000000000001</c:v>
                </c:pt>
                <c:pt idx="3979">
                  <c:v>3.98</c:v>
                </c:pt>
                <c:pt idx="3980">
                  <c:v>3.9809999999999999</c:v>
                </c:pt>
                <c:pt idx="3981">
                  <c:v>3.9820000000000002</c:v>
                </c:pt>
                <c:pt idx="3982">
                  <c:v>3.9830000000000001</c:v>
                </c:pt>
                <c:pt idx="3983">
                  <c:v>3.984</c:v>
                </c:pt>
                <c:pt idx="3984">
                  <c:v>3.9849999999999999</c:v>
                </c:pt>
                <c:pt idx="3985">
                  <c:v>3.9860000000000002</c:v>
                </c:pt>
                <c:pt idx="3986">
                  <c:v>3.9870000000000001</c:v>
                </c:pt>
                <c:pt idx="3987">
                  <c:v>3.988</c:v>
                </c:pt>
                <c:pt idx="3988">
                  <c:v>3.9889999999999999</c:v>
                </c:pt>
                <c:pt idx="3989">
                  <c:v>3.99</c:v>
                </c:pt>
                <c:pt idx="3990">
                  <c:v>3.9910000000000001</c:v>
                </c:pt>
                <c:pt idx="3991">
                  <c:v>3.992</c:v>
                </c:pt>
                <c:pt idx="3992">
                  <c:v>3.9929999999999999</c:v>
                </c:pt>
                <c:pt idx="3993">
                  <c:v>3.9940000000000002</c:v>
                </c:pt>
                <c:pt idx="3994">
                  <c:v>3.9950000000000001</c:v>
                </c:pt>
                <c:pt idx="3995">
                  <c:v>3.996</c:v>
                </c:pt>
                <c:pt idx="3996">
                  <c:v>3.9969999999999999</c:v>
                </c:pt>
                <c:pt idx="3997">
                  <c:v>3.9980000000000002</c:v>
                </c:pt>
                <c:pt idx="3998">
                  <c:v>3.9990000000000001</c:v>
                </c:pt>
                <c:pt idx="3999">
                  <c:v>4</c:v>
                </c:pt>
                <c:pt idx="4000">
                  <c:v>4.0010000000000003</c:v>
                </c:pt>
                <c:pt idx="4001">
                  <c:v>4.0019999999999998</c:v>
                </c:pt>
                <c:pt idx="4002">
                  <c:v>4.0030000000000001</c:v>
                </c:pt>
                <c:pt idx="4003">
                  <c:v>4.0039999999999996</c:v>
                </c:pt>
                <c:pt idx="4004">
                  <c:v>4.0049999999999999</c:v>
                </c:pt>
                <c:pt idx="4005">
                  <c:v>4.0060000000000002</c:v>
                </c:pt>
                <c:pt idx="4006">
                  <c:v>4.0069999999999997</c:v>
                </c:pt>
                <c:pt idx="4007">
                  <c:v>4.008</c:v>
                </c:pt>
                <c:pt idx="4008">
                  <c:v>4.0090000000000003</c:v>
                </c:pt>
                <c:pt idx="4009">
                  <c:v>4.01</c:v>
                </c:pt>
                <c:pt idx="4010">
                  <c:v>4.0110000000000001</c:v>
                </c:pt>
                <c:pt idx="4011">
                  <c:v>4.0119999999999996</c:v>
                </c:pt>
                <c:pt idx="4012">
                  <c:v>4.0129999999999999</c:v>
                </c:pt>
                <c:pt idx="4013">
                  <c:v>4.0140000000000002</c:v>
                </c:pt>
                <c:pt idx="4014">
                  <c:v>4.0149999999999997</c:v>
                </c:pt>
                <c:pt idx="4015">
                  <c:v>4.016</c:v>
                </c:pt>
                <c:pt idx="4016">
                  <c:v>4.0170000000000003</c:v>
                </c:pt>
                <c:pt idx="4017">
                  <c:v>4.0179999999999998</c:v>
                </c:pt>
                <c:pt idx="4018">
                  <c:v>4.0190000000000001</c:v>
                </c:pt>
                <c:pt idx="4019">
                  <c:v>4.0199999999999996</c:v>
                </c:pt>
                <c:pt idx="4020">
                  <c:v>4.0209999999999999</c:v>
                </c:pt>
                <c:pt idx="4021">
                  <c:v>4.0220000000000002</c:v>
                </c:pt>
                <c:pt idx="4022">
                  <c:v>4.0229999999999997</c:v>
                </c:pt>
                <c:pt idx="4023">
                  <c:v>4.024</c:v>
                </c:pt>
                <c:pt idx="4024">
                  <c:v>4.0250000000000004</c:v>
                </c:pt>
                <c:pt idx="4025">
                  <c:v>4.0259999999999998</c:v>
                </c:pt>
                <c:pt idx="4026">
                  <c:v>4.0270000000000001</c:v>
                </c:pt>
                <c:pt idx="4027">
                  <c:v>4.0279999999999996</c:v>
                </c:pt>
                <c:pt idx="4028">
                  <c:v>4.0289999999999999</c:v>
                </c:pt>
                <c:pt idx="4029">
                  <c:v>4.03</c:v>
                </c:pt>
                <c:pt idx="4030">
                  <c:v>4.0309999999999997</c:v>
                </c:pt>
                <c:pt idx="4031">
                  <c:v>4.032</c:v>
                </c:pt>
                <c:pt idx="4032">
                  <c:v>4.0330000000000004</c:v>
                </c:pt>
                <c:pt idx="4033">
                  <c:v>4.0339999999999998</c:v>
                </c:pt>
                <c:pt idx="4034">
                  <c:v>4.0350000000000001</c:v>
                </c:pt>
                <c:pt idx="4035">
                  <c:v>4.0359999999999996</c:v>
                </c:pt>
                <c:pt idx="4036">
                  <c:v>4.0369999999999999</c:v>
                </c:pt>
                <c:pt idx="4037">
                  <c:v>4.0380000000000003</c:v>
                </c:pt>
                <c:pt idx="4038">
                  <c:v>4.0389999999999997</c:v>
                </c:pt>
                <c:pt idx="4039">
                  <c:v>4.04</c:v>
                </c:pt>
                <c:pt idx="4040">
                  <c:v>4.0410000000000004</c:v>
                </c:pt>
                <c:pt idx="4041">
                  <c:v>4.0419999999999998</c:v>
                </c:pt>
                <c:pt idx="4042">
                  <c:v>4.0430000000000001</c:v>
                </c:pt>
                <c:pt idx="4043">
                  <c:v>4.0439999999999996</c:v>
                </c:pt>
                <c:pt idx="4044">
                  <c:v>4.0449999999999999</c:v>
                </c:pt>
                <c:pt idx="4045">
                  <c:v>4.0460000000000003</c:v>
                </c:pt>
                <c:pt idx="4046">
                  <c:v>4.0469999999999997</c:v>
                </c:pt>
                <c:pt idx="4047">
                  <c:v>4.048</c:v>
                </c:pt>
                <c:pt idx="4048">
                  <c:v>4.0490000000000004</c:v>
                </c:pt>
                <c:pt idx="4049">
                  <c:v>4.05</c:v>
                </c:pt>
                <c:pt idx="4050">
                  <c:v>4.0510000000000002</c:v>
                </c:pt>
                <c:pt idx="4051">
                  <c:v>4.0519999999999996</c:v>
                </c:pt>
                <c:pt idx="4052">
                  <c:v>4.0529999999999999</c:v>
                </c:pt>
                <c:pt idx="4053">
                  <c:v>4.0540000000000003</c:v>
                </c:pt>
                <c:pt idx="4054">
                  <c:v>4.0549999999999997</c:v>
                </c:pt>
                <c:pt idx="4055">
                  <c:v>4.056</c:v>
                </c:pt>
                <c:pt idx="4056">
                  <c:v>4.0570000000000004</c:v>
                </c:pt>
                <c:pt idx="4057">
                  <c:v>4.0579999999999998</c:v>
                </c:pt>
                <c:pt idx="4058">
                  <c:v>4.0590000000000002</c:v>
                </c:pt>
                <c:pt idx="4059">
                  <c:v>4.0599999999999996</c:v>
                </c:pt>
                <c:pt idx="4060">
                  <c:v>4.0609999999999999</c:v>
                </c:pt>
                <c:pt idx="4061">
                  <c:v>4.0620000000000003</c:v>
                </c:pt>
                <c:pt idx="4062">
                  <c:v>4.0629999999999997</c:v>
                </c:pt>
                <c:pt idx="4063">
                  <c:v>4.0640000000000001</c:v>
                </c:pt>
                <c:pt idx="4064">
                  <c:v>4.0650000000000004</c:v>
                </c:pt>
                <c:pt idx="4065">
                  <c:v>4.0659999999999998</c:v>
                </c:pt>
                <c:pt idx="4066">
                  <c:v>4.0670000000000002</c:v>
                </c:pt>
                <c:pt idx="4067">
                  <c:v>4.0679999999999996</c:v>
                </c:pt>
                <c:pt idx="4068">
                  <c:v>4.069</c:v>
                </c:pt>
                <c:pt idx="4069">
                  <c:v>4.07</c:v>
                </c:pt>
                <c:pt idx="4070">
                  <c:v>4.0709999999999997</c:v>
                </c:pt>
                <c:pt idx="4071">
                  <c:v>4.0720000000000001</c:v>
                </c:pt>
                <c:pt idx="4072">
                  <c:v>4.0730000000000004</c:v>
                </c:pt>
                <c:pt idx="4073">
                  <c:v>4.0739999999999998</c:v>
                </c:pt>
                <c:pt idx="4074">
                  <c:v>4.0750000000000002</c:v>
                </c:pt>
                <c:pt idx="4075">
                  <c:v>4.0759999999999996</c:v>
                </c:pt>
                <c:pt idx="4076">
                  <c:v>4.077</c:v>
                </c:pt>
                <c:pt idx="4077">
                  <c:v>4.0780000000000003</c:v>
                </c:pt>
                <c:pt idx="4078">
                  <c:v>4.0789999999999997</c:v>
                </c:pt>
                <c:pt idx="4079">
                  <c:v>4.08</c:v>
                </c:pt>
                <c:pt idx="4080">
                  <c:v>4.0810000000000004</c:v>
                </c:pt>
                <c:pt idx="4081">
                  <c:v>4.0819999999999999</c:v>
                </c:pt>
                <c:pt idx="4082">
                  <c:v>4.0830000000000002</c:v>
                </c:pt>
                <c:pt idx="4083">
                  <c:v>4.0839999999999996</c:v>
                </c:pt>
                <c:pt idx="4084">
                  <c:v>4.085</c:v>
                </c:pt>
                <c:pt idx="4085">
                  <c:v>4.0860000000000003</c:v>
                </c:pt>
                <c:pt idx="4086">
                  <c:v>4.0869999999999997</c:v>
                </c:pt>
                <c:pt idx="4087">
                  <c:v>4.0880000000000001</c:v>
                </c:pt>
                <c:pt idx="4088">
                  <c:v>4.0890000000000004</c:v>
                </c:pt>
                <c:pt idx="4089">
                  <c:v>4.09</c:v>
                </c:pt>
                <c:pt idx="4090">
                  <c:v>4.0910000000000002</c:v>
                </c:pt>
                <c:pt idx="4091">
                  <c:v>4.0919999999999996</c:v>
                </c:pt>
                <c:pt idx="4092">
                  <c:v>4.093</c:v>
                </c:pt>
                <c:pt idx="4093">
                  <c:v>4.0940000000000003</c:v>
                </c:pt>
                <c:pt idx="4094">
                  <c:v>4.0949999999999998</c:v>
                </c:pt>
                <c:pt idx="4095">
                  <c:v>4.0960000000000001</c:v>
                </c:pt>
                <c:pt idx="4096">
                  <c:v>4.0970000000000004</c:v>
                </c:pt>
                <c:pt idx="4097">
                  <c:v>4.0979999999999999</c:v>
                </c:pt>
                <c:pt idx="4098">
                  <c:v>4.0990000000000002</c:v>
                </c:pt>
                <c:pt idx="4099">
                  <c:v>4.0999999999999996</c:v>
                </c:pt>
                <c:pt idx="4100">
                  <c:v>4.101</c:v>
                </c:pt>
                <c:pt idx="4101">
                  <c:v>4.1020000000000003</c:v>
                </c:pt>
                <c:pt idx="4102">
                  <c:v>4.1029999999999998</c:v>
                </c:pt>
                <c:pt idx="4103">
                  <c:v>4.1040000000000001</c:v>
                </c:pt>
                <c:pt idx="4104">
                  <c:v>4.1050000000000004</c:v>
                </c:pt>
                <c:pt idx="4105">
                  <c:v>4.1059999999999999</c:v>
                </c:pt>
                <c:pt idx="4106">
                  <c:v>4.1070000000000002</c:v>
                </c:pt>
                <c:pt idx="4107">
                  <c:v>4.1079999999999997</c:v>
                </c:pt>
                <c:pt idx="4108">
                  <c:v>4.109</c:v>
                </c:pt>
                <c:pt idx="4109">
                  <c:v>4.1100000000000003</c:v>
                </c:pt>
                <c:pt idx="4110">
                  <c:v>4.1109999999999998</c:v>
                </c:pt>
                <c:pt idx="4111">
                  <c:v>4.1120000000000001</c:v>
                </c:pt>
                <c:pt idx="4112">
                  <c:v>4.1130000000000004</c:v>
                </c:pt>
                <c:pt idx="4113">
                  <c:v>4.1139999999999999</c:v>
                </c:pt>
                <c:pt idx="4114">
                  <c:v>4.1150000000000002</c:v>
                </c:pt>
                <c:pt idx="4115">
                  <c:v>4.1159999999999997</c:v>
                </c:pt>
                <c:pt idx="4116">
                  <c:v>4.117</c:v>
                </c:pt>
                <c:pt idx="4117">
                  <c:v>4.1180000000000003</c:v>
                </c:pt>
                <c:pt idx="4118">
                  <c:v>4.1189999999999998</c:v>
                </c:pt>
                <c:pt idx="4119">
                  <c:v>4.12</c:v>
                </c:pt>
                <c:pt idx="4120">
                  <c:v>4.1210000000000004</c:v>
                </c:pt>
                <c:pt idx="4121">
                  <c:v>4.1219999999999999</c:v>
                </c:pt>
                <c:pt idx="4122">
                  <c:v>4.1230000000000002</c:v>
                </c:pt>
                <c:pt idx="4123">
                  <c:v>4.1239999999999997</c:v>
                </c:pt>
                <c:pt idx="4124">
                  <c:v>4.125</c:v>
                </c:pt>
                <c:pt idx="4125">
                  <c:v>4.1260000000000003</c:v>
                </c:pt>
                <c:pt idx="4126">
                  <c:v>4.1269999999999998</c:v>
                </c:pt>
                <c:pt idx="4127">
                  <c:v>4.1280000000000001</c:v>
                </c:pt>
                <c:pt idx="4128">
                  <c:v>4.1289999999999996</c:v>
                </c:pt>
                <c:pt idx="4129">
                  <c:v>4.13</c:v>
                </c:pt>
                <c:pt idx="4130">
                  <c:v>4.1310000000000002</c:v>
                </c:pt>
                <c:pt idx="4131">
                  <c:v>4.1319999999999997</c:v>
                </c:pt>
                <c:pt idx="4132">
                  <c:v>4.133</c:v>
                </c:pt>
                <c:pt idx="4133">
                  <c:v>4.1340000000000003</c:v>
                </c:pt>
                <c:pt idx="4134">
                  <c:v>4.1349999999999998</c:v>
                </c:pt>
                <c:pt idx="4135">
                  <c:v>4.1360000000000001</c:v>
                </c:pt>
                <c:pt idx="4136">
                  <c:v>4.1369999999999996</c:v>
                </c:pt>
                <c:pt idx="4137">
                  <c:v>4.1379999999999999</c:v>
                </c:pt>
                <c:pt idx="4138">
                  <c:v>4.1390000000000002</c:v>
                </c:pt>
                <c:pt idx="4139">
                  <c:v>4.1399999999999997</c:v>
                </c:pt>
                <c:pt idx="4140">
                  <c:v>4.141</c:v>
                </c:pt>
                <c:pt idx="4141">
                  <c:v>4.1420000000000003</c:v>
                </c:pt>
                <c:pt idx="4142">
                  <c:v>4.1429999999999998</c:v>
                </c:pt>
                <c:pt idx="4143">
                  <c:v>4.1440000000000001</c:v>
                </c:pt>
                <c:pt idx="4144">
                  <c:v>4.1449999999999996</c:v>
                </c:pt>
                <c:pt idx="4145">
                  <c:v>4.1459999999999999</c:v>
                </c:pt>
                <c:pt idx="4146">
                  <c:v>4.1470000000000002</c:v>
                </c:pt>
                <c:pt idx="4147">
                  <c:v>4.1479999999999997</c:v>
                </c:pt>
                <c:pt idx="4148">
                  <c:v>4.149</c:v>
                </c:pt>
                <c:pt idx="4149">
                  <c:v>4.1500000000000004</c:v>
                </c:pt>
                <c:pt idx="4150">
                  <c:v>4.1509999999999998</c:v>
                </c:pt>
                <c:pt idx="4151">
                  <c:v>4.1520000000000001</c:v>
                </c:pt>
                <c:pt idx="4152">
                  <c:v>4.1529999999999996</c:v>
                </c:pt>
                <c:pt idx="4153">
                  <c:v>4.1539999999999999</c:v>
                </c:pt>
                <c:pt idx="4154">
                  <c:v>4.1550000000000002</c:v>
                </c:pt>
                <c:pt idx="4155">
                  <c:v>4.1559999999999997</c:v>
                </c:pt>
                <c:pt idx="4156">
                  <c:v>4.157</c:v>
                </c:pt>
                <c:pt idx="4157">
                  <c:v>4.1580000000000004</c:v>
                </c:pt>
                <c:pt idx="4158">
                  <c:v>4.1589999999999998</c:v>
                </c:pt>
                <c:pt idx="4159">
                  <c:v>4.16</c:v>
                </c:pt>
                <c:pt idx="4160">
                  <c:v>4.1609999999999996</c:v>
                </c:pt>
                <c:pt idx="4161">
                  <c:v>4.1619999999999999</c:v>
                </c:pt>
                <c:pt idx="4162">
                  <c:v>4.1630000000000003</c:v>
                </c:pt>
                <c:pt idx="4163">
                  <c:v>4.1639999999999997</c:v>
                </c:pt>
                <c:pt idx="4164">
                  <c:v>4.165</c:v>
                </c:pt>
                <c:pt idx="4165">
                  <c:v>4.1660000000000004</c:v>
                </c:pt>
                <c:pt idx="4166">
                  <c:v>4.1669999999999998</c:v>
                </c:pt>
                <c:pt idx="4167">
                  <c:v>4.1680000000000001</c:v>
                </c:pt>
                <c:pt idx="4168">
                  <c:v>4.1689999999999996</c:v>
                </c:pt>
                <c:pt idx="4169">
                  <c:v>4.17</c:v>
                </c:pt>
                <c:pt idx="4170">
                  <c:v>4.1710000000000003</c:v>
                </c:pt>
                <c:pt idx="4171">
                  <c:v>4.1719999999999997</c:v>
                </c:pt>
                <c:pt idx="4172">
                  <c:v>4.173</c:v>
                </c:pt>
                <c:pt idx="4173">
                  <c:v>4.1740000000000004</c:v>
                </c:pt>
                <c:pt idx="4174">
                  <c:v>4.1749999999999998</c:v>
                </c:pt>
                <c:pt idx="4175">
                  <c:v>4.1760000000000002</c:v>
                </c:pt>
                <c:pt idx="4176">
                  <c:v>4.1769999999999996</c:v>
                </c:pt>
                <c:pt idx="4177">
                  <c:v>4.1779999999999999</c:v>
                </c:pt>
                <c:pt idx="4178">
                  <c:v>4.1790000000000003</c:v>
                </c:pt>
                <c:pt idx="4179">
                  <c:v>4.18</c:v>
                </c:pt>
                <c:pt idx="4180">
                  <c:v>4.181</c:v>
                </c:pt>
                <c:pt idx="4181">
                  <c:v>4.1820000000000004</c:v>
                </c:pt>
                <c:pt idx="4182">
                  <c:v>4.1829999999999998</c:v>
                </c:pt>
                <c:pt idx="4183">
                  <c:v>4.1840000000000002</c:v>
                </c:pt>
                <c:pt idx="4184">
                  <c:v>4.1849999999999996</c:v>
                </c:pt>
                <c:pt idx="4185">
                  <c:v>4.1859999999999999</c:v>
                </c:pt>
                <c:pt idx="4186">
                  <c:v>4.1870000000000003</c:v>
                </c:pt>
                <c:pt idx="4187">
                  <c:v>4.1879999999999997</c:v>
                </c:pt>
                <c:pt idx="4188">
                  <c:v>4.1890000000000001</c:v>
                </c:pt>
                <c:pt idx="4189">
                  <c:v>4.1900000000000004</c:v>
                </c:pt>
                <c:pt idx="4190">
                  <c:v>4.1909999999999998</c:v>
                </c:pt>
                <c:pt idx="4191">
                  <c:v>4.1920000000000002</c:v>
                </c:pt>
                <c:pt idx="4192">
                  <c:v>4.1929999999999996</c:v>
                </c:pt>
                <c:pt idx="4193">
                  <c:v>4.194</c:v>
                </c:pt>
                <c:pt idx="4194">
                  <c:v>4.1950000000000003</c:v>
                </c:pt>
                <c:pt idx="4195">
                  <c:v>4.1959999999999997</c:v>
                </c:pt>
                <c:pt idx="4196">
                  <c:v>4.1970000000000001</c:v>
                </c:pt>
                <c:pt idx="4197">
                  <c:v>4.1980000000000004</c:v>
                </c:pt>
                <c:pt idx="4198">
                  <c:v>4.1989999999999998</c:v>
                </c:pt>
                <c:pt idx="4199">
                  <c:v>4.2</c:v>
                </c:pt>
                <c:pt idx="4200">
                  <c:v>4.2009999999999996</c:v>
                </c:pt>
                <c:pt idx="4201">
                  <c:v>4.202</c:v>
                </c:pt>
                <c:pt idx="4202">
                  <c:v>4.2030000000000003</c:v>
                </c:pt>
                <c:pt idx="4203">
                  <c:v>4.2039999999999997</c:v>
                </c:pt>
                <c:pt idx="4204">
                  <c:v>4.2050000000000001</c:v>
                </c:pt>
                <c:pt idx="4205">
                  <c:v>4.2060000000000004</c:v>
                </c:pt>
                <c:pt idx="4206">
                  <c:v>4.2069999999999999</c:v>
                </c:pt>
                <c:pt idx="4207">
                  <c:v>4.2080000000000002</c:v>
                </c:pt>
                <c:pt idx="4208">
                  <c:v>4.2089999999999996</c:v>
                </c:pt>
                <c:pt idx="4209">
                  <c:v>4.21</c:v>
                </c:pt>
                <c:pt idx="4210">
                  <c:v>4.2110000000000003</c:v>
                </c:pt>
                <c:pt idx="4211">
                  <c:v>4.2119999999999997</c:v>
                </c:pt>
                <c:pt idx="4212">
                  <c:v>4.2130000000000001</c:v>
                </c:pt>
                <c:pt idx="4213">
                  <c:v>4.2140000000000004</c:v>
                </c:pt>
                <c:pt idx="4214">
                  <c:v>4.2149999999999999</c:v>
                </c:pt>
                <c:pt idx="4215">
                  <c:v>4.2160000000000002</c:v>
                </c:pt>
                <c:pt idx="4216">
                  <c:v>4.2169999999999996</c:v>
                </c:pt>
                <c:pt idx="4217">
                  <c:v>4.218</c:v>
                </c:pt>
                <c:pt idx="4218">
                  <c:v>4.2190000000000003</c:v>
                </c:pt>
                <c:pt idx="4219">
                  <c:v>4.22</c:v>
                </c:pt>
                <c:pt idx="4220">
                  <c:v>4.2210000000000001</c:v>
                </c:pt>
                <c:pt idx="4221">
                  <c:v>4.2220000000000004</c:v>
                </c:pt>
                <c:pt idx="4222">
                  <c:v>4.2229999999999999</c:v>
                </c:pt>
                <c:pt idx="4223">
                  <c:v>4.2240000000000002</c:v>
                </c:pt>
                <c:pt idx="4224">
                  <c:v>4.2249999999999996</c:v>
                </c:pt>
                <c:pt idx="4225">
                  <c:v>4.226</c:v>
                </c:pt>
                <c:pt idx="4226">
                  <c:v>4.2270000000000003</c:v>
                </c:pt>
                <c:pt idx="4227">
                  <c:v>4.2279999999999998</c:v>
                </c:pt>
                <c:pt idx="4228">
                  <c:v>4.2290000000000001</c:v>
                </c:pt>
                <c:pt idx="4229">
                  <c:v>4.2300000000000004</c:v>
                </c:pt>
                <c:pt idx="4230">
                  <c:v>4.2309999999999999</c:v>
                </c:pt>
                <c:pt idx="4231">
                  <c:v>4.2320000000000002</c:v>
                </c:pt>
                <c:pt idx="4232">
                  <c:v>4.2329999999999997</c:v>
                </c:pt>
                <c:pt idx="4233">
                  <c:v>4.234</c:v>
                </c:pt>
                <c:pt idx="4234">
                  <c:v>4.2350000000000003</c:v>
                </c:pt>
                <c:pt idx="4235">
                  <c:v>4.2359999999999998</c:v>
                </c:pt>
                <c:pt idx="4236">
                  <c:v>4.2370000000000001</c:v>
                </c:pt>
                <c:pt idx="4237">
                  <c:v>4.2380000000000004</c:v>
                </c:pt>
                <c:pt idx="4238">
                  <c:v>4.2389999999999999</c:v>
                </c:pt>
                <c:pt idx="4239">
                  <c:v>4.24</c:v>
                </c:pt>
                <c:pt idx="4240">
                  <c:v>4.2409999999999997</c:v>
                </c:pt>
                <c:pt idx="4241">
                  <c:v>4.242</c:v>
                </c:pt>
                <c:pt idx="4242">
                  <c:v>4.2430000000000003</c:v>
                </c:pt>
                <c:pt idx="4243">
                  <c:v>4.2439999999999998</c:v>
                </c:pt>
                <c:pt idx="4244">
                  <c:v>4.2450000000000001</c:v>
                </c:pt>
                <c:pt idx="4245">
                  <c:v>4.2460000000000004</c:v>
                </c:pt>
                <c:pt idx="4246">
                  <c:v>4.2469999999999999</c:v>
                </c:pt>
                <c:pt idx="4247">
                  <c:v>4.2480000000000002</c:v>
                </c:pt>
                <c:pt idx="4248">
                  <c:v>4.2489999999999997</c:v>
                </c:pt>
                <c:pt idx="4249">
                  <c:v>4.25</c:v>
                </c:pt>
                <c:pt idx="4250">
                  <c:v>4.2510000000000003</c:v>
                </c:pt>
                <c:pt idx="4251">
                  <c:v>4.2519999999999998</c:v>
                </c:pt>
                <c:pt idx="4252">
                  <c:v>4.2530000000000001</c:v>
                </c:pt>
                <c:pt idx="4253">
                  <c:v>4.2539999999999996</c:v>
                </c:pt>
                <c:pt idx="4254">
                  <c:v>4.2549999999999999</c:v>
                </c:pt>
                <c:pt idx="4255">
                  <c:v>4.2560000000000002</c:v>
                </c:pt>
                <c:pt idx="4256">
                  <c:v>4.2569999999999997</c:v>
                </c:pt>
                <c:pt idx="4257">
                  <c:v>4.258</c:v>
                </c:pt>
                <c:pt idx="4258">
                  <c:v>4.2590000000000003</c:v>
                </c:pt>
                <c:pt idx="4259">
                  <c:v>4.26</c:v>
                </c:pt>
                <c:pt idx="4260">
                  <c:v>4.2610000000000001</c:v>
                </c:pt>
                <c:pt idx="4261">
                  <c:v>4.2619999999999996</c:v>
                </c:pt>
                <c:pt idx="4262">
                  <c:v>4.2629999999999999</c:v>
                </c:pt>
                <c:pt idx="4263">
                  <c:v>4.2640000000000002</c:v>
                </c:pt>
                <c:pt idx="4264">
                  <c:v>4.2649999999999997</c:v>
                </c:pt>
                <c:pt idx="4265">
                  <c:v>4.266</c:v>
                </c:pt>
                <c:pt idx="4266">
                  <c:v>4.2670000000000003</c:v>
                </c:pt>
                <c:pt idx="4267">
                  <c:v>4.2679999999999998</c:v>
                </c:pt>
                <c:pt idx="4268">
                  <c:v>4.2690000000000001</c:v>
                </c:pt>
                <c:pt idx="4269">
                  <c:v>4.2699999999999996</c:v>
                </c:pt>
                <c:pt idx="4270">
                  <c:v>4.2709999999999999</c:v>
                </c:pt>
                <c:pt idx="4271">
                  <c:v>4.2720000000000002</c:v>
                </c:pt>
                <c:pt idx="4272">
                  <c:v>4.2729999999999997</c:v>
                </c:pt>
                <c:pt idx="4273">
                  <c:v>4.274</c:v>
                </c:pt>
                <c:pt idx="4274">
                  <c:v>4.2750000000000004</c:v>
                </c:pt>
                <c:pt idx="4275">
                  <c:v>4.2759999999999998</c:v>
                </c:pt>
                <c:pt idx="4276">
                  <c:v>4.2770000000000001</c:v>
                </c:pt>
                <c:pt idx="4277">
                  <c:v>4.2779999999999996</c:v>
                </c:pt>
                <c:pt idx="4278">
                  <c:v>4.2789999999999999</c:v>
                </c:pt>
                <c:pt idx="4279">
                  <c:v>4.28</c:v>
                </c:pt>
                <c:pt idx="4280">
                  <c:v>4.2809999999999997</c:v>
                </c:pt>
                <c:pt idx="4281">
                  <c:v>4.282</c:v>
                </c:pt>
                <c:pt idx="4282">
                  <c:v>4.2830000000000004</c:v>
                </c:pt>
                <c:pt idx="4283">
                  <c:v>4.2839999999999998</c:v>
                </c:pt>
                <c:pt idx="4284">
                  <c:v>4.2850000000000001</c:v>
                </c:pt>
                <c:pt idx="4285">
                  <c:v>4.2859999999999996</c:v>
                </c:pt>
                <c:pt idx="4286">
                  <c:v>4.2869999999999999</c:v>
                </c:pt>
                <c:pt idx="4287">
                  <c:v>4.2880000000000003</c:v>
                </c:pt>
                <c:pt idx="4288">
                  <c:v>4.2889999999999997</c:v>
                </c:pt>
                <c:pt idx="4289">
                  <c:v>4.29</c:v>
                </c:pt>
                <c:pt idx="4290">
                  <c:v>4.2910000000000004</c:v>
                </c:pt>
                <c:pt idx="4291">
                  <c:v>4.2919999999999998</c:v>
                </c:pt>
                <c:pt idx="4292">
                  <c:v>4.2930000000000001</c:v>
                </c:pt>
                <c:pt idx="4293">
                  <c:v>4.2939999999999996</c:v>
                </c:pt>
                <c:pt idx="4294">
                  <c:v>4.2949999999999999</c:v>
                </c:pt>
                <c:pt idx="4295">
                  <c:v>4.2960000000000003</c:v>
                </c:pt>
                <c:pt idx="4296">
                  <c:v>4.2969999999999997</c:v>
                </c:pt>
                <c:pt idx="4297">
                  <c:v>4.298</c:v>
                </c:pt>
                <c:pt idx="4298">
                  <c:v>4.2990000000000004</c:v>
                </c:pt>
                <c:pt idx="4299">
                  <c:v>4.3</c:v>
                </c:pt>
                <c:pt idx="4300">
                  <c:v>4.3010000000000002</c:v>
                </c:pt>
                <c:pt idx="4301">
                  <c:v>4.3019999999999996</c:v>
                </c:pt>
                <c:pt idx="4302">
                  <c:v>4.3029999999999999</c:v>
                </c:pt>
                <c:pt idx="4303">
                  <c:v>4.3040000000000003</c:v>
                </c:pt>
                <c:pt idx="4304">
                  <c:v>4.3049999999999997</c:v>
                </c:pt>
                <c:pt idx="4305">
                  <c:v>4.306</c:v>
                </c:pt>
                <c:pt idx="4306">
                  <c:v>4.3070000000000004</c:v>
                </c:pt>
                <c:pt idx="4307">
                  <c:v>4.3079999999999998</c:v>
                </c:pt>
                <c:pt idx="4308">
                  <c:v>4.3090000000000002</c:v>
                </c:pt>
                <c:pt idx="4309">
                  <c:v>4.3099999999999996</c:v>
                </c:pt>
                <c:pt idx="4310">
                  <c:v>4.3109999999999999</c:v>
                </c:pt>
                <c:pt idx="4311">
                  <c:v>4.3120000000000003</c:v>
                </c:pt>
                <c:pt idx="4312">
                  <c:v>4.3129999999999997</c:v>
                </c:pt>
                <c:pt idx="4313">
                  <c:v>4.3140000000000001</c:v>
                </c:pt>
                <c:pt idx="4314">
                  <c:v>4.3150000000000004</c:v>
                </c:pt>
                <c:pt idx="4315">
                  <c:v>4.3159999999999998</c:v>
                </c:pt>
                <c:pt idx="4316">
                  <c:v>4.3170000000000002</c:v>
                </c:pt>
                <c:pt idx="4317">
                  <c:v>4.3179999999999996</c:v>
                </c:pt>
                <c:pt idx="4318">
                  <c:v>4.319</c:v>
                </c:pt>
                <c:pt idx="4319">
                  <c:v>4.32</c:v>
                </c:pt>
                <c:pt idx="4320">
                  <c:v>4.3209999999999997</c:v>
                </c:pt>
                <c:pt idx="4321">
                  <c:v>4.3220000000000001</c:v>
                </c:pt>
                <c:pt idx="4322">
                  <c:v>4.3230000000000004</c:v>
                </c:pt>
                <c:pt idx="4323">
                  <c:v>4.3239999999999998</c:v>
                </c:pt>
                <c:pt idx="4324">
                  <c:v>4.3250000000000002</c:v>
                </c:pt>
                <c:pt idx="4325">
                  <c:v>4.3259999999999996</c:v>
                </c:pt>
                <c:pt idx="4326">
                  <c:v>4.327</c:v>
                </c:pt>
                <c:pt idx="4327">
                  <c:v>4.3280000000000003</c:v>
                </c:pt>
                <c:pt idx="4328">
                  <c:v>4.3289999999999997</c:v>
                </c:pt>
                <c:pt idx="4329">
                  <c:v>4.33</c:v>
                </c:pt>
                <c:pt idx="4330">
                  <c:v>4.3310000000000004</c:v>
                </c:pt>
                <c:pt idx="4331">
                  <c:v>4.3319999999999999</c:v>
                </c:pt>
                <c:pt idx="4332">
                  <c:v>4.3330000000000002</c:v>
                </c:pt>
                <c:pt idx="4333">
                  <c:v>4.3339999999999996</c:v>
                </c:pt>
                <c:pt idx="4334">
                  <c:v>4.335</c:v>
                </c:pt>
                <c:pt idx="4335">
                  <c:v>4.3360000000000003</c:v>
                </c:pt>
                <c:pt idx="4336">
                  <c:v>4.3369999999999997</c:v>
                </c:pt>
                <c:pt idx="4337">
                  <c:v>4.3380000000000001</c:v>
                </c:pt>
                <c:pt idx="4338">
                  <c:v>4.3390000000000004</c:v>
                </c:pt>
                <c:pt idx="4339">
                  <c:v>4.34</c:v>
                </c:pt>
                <c:pt idx="4340">
                  <c:v>4.3410000000000002</c:v>
                </c:pt>
                <c:pt idx="4341">
                  <c:v>4.3419999999999996</c:v>
                </c:pt>
                <c:pt idx="4342">
                  <c:v>4.343</c:v>
                </c:pt>
                <c:pt idx="4343">
                  <c:v>4.3440000000000003</c:v>
                </c:pt>
                <c:pt idx="4344">
                  <c:v>4.3449999999999998</c:v>
                </c:pt>
                <c:pt idx="4345">
                  <c:v>4.3460000000000001</c:v>
                </c:pt>
                <c:pt idx="4346">
                  <c:v>4.3470000000000004</c:v>
                </c:pt>
                <c:pt idx="4347">
                  <c:v>4.3479999999999999</c:v>
                </c:pt>
                <c:pt idx="4348">
                  <c:v>4.3490000000000002</c:v>
                </c:pt>
                <c:pt idx="4349">
                  <c:v>4.3499999999999996</c:v>
                </c:pt>
                <c:pt idx="4350">
                  <c:v>4.351</c:v>
                </c:pt>
                <c:pt idx="4351">
                  <c:v>4.3520000000000003</c:v>
                </c:pt>
                <c:pt idx="4352">
                  <c:v>4.3529999999999998</c:v>
                </c:pt>
                <c:pt idx="4353">
                  <c:v>4.3540000000000001</c:v>
                </c:pt>
                <c:pt idx="4354">
                  <c:v>4.3550000000000004</c:v>
                </c:pt>
                <c:pt idx="4355">
                  <c:v>4.3559999999999999</c:v>
                </c:pt>
                <c:pt idx="4356">
                  <c:v>4.3570000000000002</c:v>
                </c:pt>
                <c:pt idx="4357">
                  <c:v>4.3579999999999997</c:v>
                </c:pt>
                <c:pt idx="4358">
                  <c:v>4.359</c:v>
                </c:pt>
                <c:pt idx="4359">
                  <c:v>4.3600000000000003</c:v>
                </c:pt>
                <c:pt idx="4360">
                  <c:v>4.3609999999999998</c:v>
                </c:pt>
                <c:pt idx="4361">
                  <c:v>4.3620000000000001</c:v>
                </c:pt>
                <c:pt idx="4362">
                  <c:v>4.3630000000000004</c:v>
                </c:pt>
                <c:pt idx="4363">
                  <c:v>4.3639999999999999</c:v>
                </c:pt>
                <c:pt idx="4364">
                  <c:v>4.3650000000000002</c:v>
                </c:pt>
                <c:pt idx="4365">
                  <c:v>4.3659999999999997</c:v>
                </c:pt>
                <c:pt idx="4366">
                  <c:v>4.367</c:v>
                </c:pt>
                <c:pt idx="4367">
                  <c:v>4.3680000000000003</c:v>
                </c:pt>
                <c:pt idx="4368">
                  <c:v>4.3689999999999998</c:v>
                </c:pt>
                <c:pt idx="4369">
                  <c:v>4.37</c:v>
                </c:pt>
                <c:pt idx="4370">
                  <c:v>4.3710000000000004</c:v>
                </c:pt>
                <c:pt idx="4371">
                  <c:v>4.3719999999999999</c:v>
                </c:pt>
                <c:pt idx="4372">
                  <c:v>4.3730000000000002</c:v>
                </c:pt>
                <c:pt idx="4373">
                  <c:v>4.3739999999999997</c:v>
                </c:pt>
                <c:pt idx="4374">
                  <c:v>4.375</c:v>
                </c:pt>
                <c:pt idx="4375">
                  <c:v>4.3760000000000003</c:v>
                </c:pt>
                <c:pt idx="4376">
                  <c:v>4.3769999999999998</c:v>
                </c:pt>
                <c:pt idx="4377">
                  <c:v>4.3780000000000001</c:v>
                </c:pt>
                <c:pt idx="4378">
                  <c:v>4.3789999999999996</c:v>
                </c:pt>
                <c:pt idx="4379">
                  <c:v>4.38</c:v>
                </c:pt>
                <c:pt idx="4380">
                  <c:v>4.3810000000000002</c:v>
                </c:pt>
                <c:pt idx="4381">
                  <c:v>4.3819999999999997</c:v>
                </c:pt>
                <c:pt idx="4382">
                  <c:v>4.383</c:v>
                </c:pt>
                <c:pt idx="4383">
                  <c:v>4.3840000000000003</c:v>
                </c:pt>
                <c:pt idx="4384">
                  <c:v>4.3849999999999998</c:v>
                </c:pt>
                <c:pt idx="4385">
                  <c:v>4.3860000000000001</c:v>
                </c:pt>
                <c:pt idx="4386">
                  <c:v>4.3869999999999996</c:v>
                </c:pt>
                <c:pt idx="4387">
                  <c:v>4.3879999999999999</c:v>
                </c:pt>
                <c:pt idx="4388">
                  <c:v>4.3890000000000002</c:v>
                </c:pt>
                <c:pt idx="4389">
                  <c:v>4.3899999999999997</c:v>
                </c:pt>
                <c:pt idx="4390">
                  <c:v>4.391</c:v>
                </c:pt>
                <c:pt idx="4391">
                  <c:v>4.3920000000000003</c:v>
                </c:pt>
                <c:pt idx="4392">
                  <c:v>4.3929999999999998</c:v>
                </c:pt>
                <c:pt idx="4393">
                  <c:v>4.3940000000000001</c:v>
                </c:pt>
                <c:pt idx="4394">
                  <c:v>4.3949999999999996</c:v>
                </c:pt>
                <c:pt idx="4395">
                  <c:v>4.3959999999999999</c:v>
                </c:pt>
                <c:pt idx="4396">
                  <c:v>4.3970000000000002</c:v>
                </c:pt>
                <c:pt idx="4397">
                  <c:v>4.3979999999999997</c:v>
                </c:pt>
                <c:pt idx="4398">
                  <c:v>4.399</c:v>
                </c:pt>
                <c:pt idx="4399">
                  <c:v>4.4000000000000004</c:v>
                </c:pt>
                <c:pt idx="4400">
                  <c:v>4.4009999999999998</c:v>
                </c:pt>
                <c:pt idx="4401">
                  <c:v>4.4020000000000001</c:v>
                </c:pt>
                <c:pt idx="4402">
                  <c:v>4.4029999999999996</c:v>
                </c:pt>
                <c:pt idx="4403">
                  <c:v>4.4039999999999999</c:v>
                </c:pt>
                <c:pt idx="4404">
                  <c:v>4.4050000000000002</c:v>
                </c:pt>
                <c:pt idx="4405">
                  <c:v>4.4059999999999997</c:v>
                </c:pt>
                <c:pt idx="4406">
                  <c:v>4.407</c:v>
                </c:pt>
                <c:pt idx="4407">
                  <c:v>4.4080000000000004</c:v>
                </c:pt>
                <c:pt idx="4408">
                  <c:v>4.4089999999999998</c:v>
                </c:pt>
                <c:pt idx="4409">
                  <c:v>4.41</c:v>
                </c:pt>
                <c:pt idx="4410">
                  <c:v>4.4109999999999996</c:v>
                </c:pt>
                <c:pt idx="4411">
                  <c:v>4.4119999999999999</c:v>
                </c:pt>
                <c:pt idx="4412">
                  <c:v>4.4130000000000003</c:v>
                </c:pt>
                <c:pt idx="4413">
                  <c:v>4.4139999999999997</c:v>
                </c:pt>
                <c:pt idx="4414">
                  <c:v>4.415</c:v>
                </c:pt>
                <c:pt idx="4415">
                  <c:v>4.4160000000000004</c:v>
                </c:pt>
                <c:pt idx="4416">
                  <c:v>4.4169999999999998</c:v>
                </c:pt>
                <c:pt idx="4417">
                  <c:v>4.4180000000000001</c:v>
                </c:pt>
                <c:pt idx="4418">
                  <c:v>4.4189999999999996</c:v>
                </c:pt>
                <c:pt idx="4419">
                  <c:v>4.42</c:v>
                </c:pt>
                <c:pt idx="4420">
                  <c:v>4.4210000000000003</c:v>
                </c:pt>
                <c:pt idx="4421">
                  <c:v>4.4219999999999997</c:v>
                </c:pt>
                <c:pt idx="4422">
                  <c:v>4.423</c:v>
                </c:pt>
                <c:pt idx="4423">
                  <c:v>4.4240000000000004</c:v>
                </c:pt>
                <c:pt idx="4424">
                  <c:v>4.4249999999999998</c:v>
                </c:pt>
                <c:pt idx="4425">
                  <c:v>4.4260000000000002</c:v>
                </c:pt>
                <c:pt idx="4426">
                  <c:v>4.4269999999999996</c:v>
                </c:pt>
                <c:pt idx="4427">
                  <c:v>4.4279999999999999</c:v>
                </c:pt>
                <c:pt idx="4428">
                  <c:v>4.4290000000000003</c:v>
                </c:pt>
                <c:pt idx="4429">
                  <c:v>4.43</c:v>
                </c:pt>
                <c:pt idx="4430">
                  <c:v>4.431</c:v>
                </c:pt>
                <c:pt idx="4431">
                  <c:v>4.4320000000000004</c:v>
                </c:pt>
                <c:pt idx="4432">
                  <c:v>4.4329999999999998</c:v>
                </c:pt>
                <c:pt idx="4433">
                  <c:v>4.4340000000000002</c:v>
                </c:pt>
                <c:pt idx="4434">
                  <c:v>4.4349999999999996</c:v>
                </c:pt>
                <c:pt idx="4435">
                  <c:v>4.4359999999999999</c:v>
                </c:pt>
                <c:pt idx="4436">
                  <c:v>4.4370000000000003</c:v>
                </c:pt>
                <c:pt idx="4437">
                  <c:v>4.4379999999999997</c:v>
                </c:pt>
                <c:pt idx="4438">
                  <c:v>4.4390000000000001</c:v>
                </c:pt>
                <c:pt idx="4439">
                  <c:v>4.4400000000000004</c:v>
                </c:pt>
                <c:pt idx="4440">
                  <c:v>4.4409999999999998</c:v>
                </c:pt>
                <c:pt idx="4441">
                  <c:v>4.4420000000000002</c:v>
                </c:pt>
                <c:pt idx="4442">
                  <c:v>4.4429999999999996</c:v>
                </c:pt>
                <c:pt idx="4443">
                  <c:v>4.444</c:v>
                </c:pt>
                <c:pt idx="4444">
                  <c:v>4.4450000000000003</c:v>
                </c:pt>
                <c:pt idx="4445">
                  <c:v>4.4459999999999997</c:v>
                </c:pt>
                <c:pt idx="4446">
                  <c:v>4.4470000000000001</c:v>
                </c:pt>
                <c:pt idx="4447">
                  <c:v>4.4480000000000004</c:v>
                </c:pt>
                <c:pt idx="4448">
                  <c:v>4.4489999999999998</c:v>
                </c:pt>
                <c:pt idx="4449">
                  <c:v>4.45</c:v>
                </c:pt>
                <c:pt idx="4450">
                  <c:v>4.4509999999999996</c:v>
                </c:pt>
                <c:pt idx="4451">
                  <c:v>4.452</c:v>
                </c:pt>
                <c:pt idx="4452">
                  <c:v>4.4530000000000003</c:v>
                </c:pt>
                <c:pt idx="4453">
                  <c:v>4.4539999999999997</c:v>
                </c:pt>
                <c:pt idx="4454">
                  <c:v>4.4550000000000001</c:v>
                </c:pt>
                <c:pt idx="4455">
                  <c:v>4.4560000000000004</c:v>
                </c:pt>
                <c:pt idx="4456">
                  <c:v>4.4569999999999999</c:v>
                </c:pt>
                <c:pt idx="4457">
                  <c:v>4.4580000000000002</c:v>
                </c:pt>
                <c:pt idx="4458">
                  <c:v>4.4589999999999996</c:v>
                </c:pt>
                <c:pt idx="4459">
                  <c:v>4.46</c:v>
                </c:pt>
                <c:pt idx="4460">
                  <c:v>4.4610000000000003</c:v>
                </c:pt>
                <c:pt idx="4461">
                  <c:v>4.4619999999999997</c:v>
                </c:pt>
                <c:pt idx="4462">
                  <c:v>4.4630000000000001</c:v>
                </c:pt>
                <c:pt idx="4463">
                  <c:v>4.4640000000000004</c:v>
                </c:pt>
                <c:pt idx="4464">
                  <c:v>4.4649999999999999</c:v>
                </c:pt>
                <c:pt idx="4465">
                  <c:v>4.4660000000000002</c:v>
                </c:pt>
                <c:pt idx="4466">
                  <c:v>4.4669999999999996</c:v>
                </c:pt>
                <c:pt idx="4467">
                  <c:v>4.468</c:v>
                </c:pt>
                <c:pt idx="4468">
                  <c:v>4.4690000000000003</c:v>
                </c:pt>
                <c:pt idx="4469">
                  <c:v>4.47</c:v>
                </c:pt>
                <c:pt idx="4470">
                  <c:v>4.4710000000000001</c:v>
                </c:pt>
                <c:pt idx="4471">
                  <c:v>4.4720000000000004</c:v>
                </c:pt>
                <c:pt idx="4472">
                  <c:v>4.4729999999999999</c:v>
                </c:pt>
                <c:pt idx="4473">
                  <c:v>4.4740000000000002</c:v>
                </c:pt>
                <c:pt idx="4474">
                  <c:v>4.4749999999999996</c:v>
                </c:pt>
                <c:pt idx="4475">
                  <c:v>4.476</c:v>
                </c:pt>
                <c:pt idx="4476">
                  <c:v>4.4770000000000003</c:v>
                </c:pt>
                <c:pt idx="4477">
                  <c:v>4.4779999999999998</c:v>
                </c:pt>
                <c:pt idx="4478">
                  <c:v>4.4790000000000001</c:v>
                </c:pt>
                <c:pt idx="4479">
                  <c:v>4.4800000000000004</c:v>
                </c:pt>
                <c:pt idx="4480">
                  <c:v>4.4809999999999999</c:v>
                </c:pt>
                <c:pt idx="4481">
                  <c:v>4.4820000000000002</c:v>
                </c:pt>
                <c:pt idx="4482">
                  <c:v>4.4829999999999997</c:v>
                </c:pt>
                <c:pt idx="4483">
                  <c:v>4.484</c:v>
                </c:pt>
                <c:pt idx="4484">
                  <c:v>4.4850000000000003</c:v>
                </c:pt>
                <c:pt idx="4485">
                  <c:v>4.4859999999999998</c:v>
                </c:pt>
                <c:pt idx="4486">
                  <c:v>4.4870000000000001</c:v>
                </c:pt>
                <c:pt idx="4487">
                  <c:v>4.4880000000000004</c:v>
                </c:pt>
                <c:pt idx="4488">
                  <c:v>4.4889999999999999</c:v>
                </c:pt>
                <c:pt idx="4489">
                  <c:v>4.49</c:v>
                </c:pt>
                <c:pt idx="4490">
                  <c:v>4.4909999999999997</c:v>
                </c:pt>
                <c:pt idx="4491">
                  <c:v>4.492</c:v>
                </c:pt>
                <c:pt idx="4492">
                  <c:v>4.4930000000000003</c:v>
                </c:pt>
                <c:pt idx="4493">
                  <c:v>4.4939999999999998</c:v>
                </c:pt>
                <c:pt idx="4494">
                  <c:v>4.4950000000000001</c:v>
                </c:pt>
                <c:pt idx="4495">
                  <c:v>4.4960000000000004</c:v>
                </c:pt>
                <c:pt idx="4496">
                  <c:v>4.4969999999999999</c:v>
                </c:pt>
                <c:pt idx="4497">
                  <c:v>4.4980000000000002</c:v>
                </c:pt>
                <c:pt idx="4498">
                  <c:v>4.4989999999999997</c:v>
                </c:pt>
                <c:pt idx="4499">
                  <c:v>4.5</c:v>
                </c:pt>
                <c:pt idx="4500">
                  <c:v>4.5010000000000003</c:v>
                </c:pt>
                <c:pt idx="4501">
                  <c:v>4.5019999999999998</c:v>
                </c:pt>
                <c:pt idx="4502">
                  <c:v>4.5030000000000001</c:v>
                </c:pt>
                <c:pt idx="4503">
                  <c:v>4.5039999999999996</c:v>
                </c:pt>
                <c:pt idx="4504">
                  <c:v>4.5049999999999999</c:v>
                </c:pt>
                <c:pt idx="4505">
                  <c:v>4.5060000000000002</c:v>
                </c:pt>
                <c:pt idx="4506">
                  <c:v>4.5069999999999997</c:v>
                </c:pt>
                <c:pt idx="4507">
                  <c:v>4.508</c:v>
                </c:pt>
                <c:pt idx="4508">
                  <c:v>4.5090000000000003</c:v>
                </c:pt>
                <c:pt idx="4509">
                  <c:v>4.51</c:v>
                </c:pt>
                <c:pt idx="4510">
                  <c:v>4.5110000000000001</c:v>
                </c:pt>
                <c:pt idx="4511">
                  <c:v>4.5119999999999996</c:v>
                </c:pt>
                <c:pt idx="4512">
                  <c:v>4.5129999999999999</c:v>
                </c:pt>
                <c:pt idx="4513">
                  <c:v>4.5140000000000002</c:v>
                </c:pt>
                <c:pt idx="4514">
                  <c:v>4.5149999999999997</c:v>
                </c:pt>
                <c:pt idx="4515">
                  <c:v>4.516</c:v>
                </c:pt>
                <c:pt idx="4516">
                  <c:v>4.5170000000000003</c:v>
                </c:pt>
                <c:pt idx="4517">
                  <c:v>4.5179999999999998</c:v>
                </c:pt>
                <c:pt idx="4518">
                  <c:v>4.5190000000000001</c:v>
                </c:pt>
                <c:pt idx="4519">
                  <c:v>4.5199999999999996</c:v>
                </c:pt>
                <c:pt idx="4520">
                  <c:v>4.5209999999999999</c:v>
                </c:pt>
                <c:pt idx="4521">
                  <c:v>4.5220000000000002</c:v>
                </c:pt>
                <c:pt idx="4522">
                  <c:v>4.5229999999999997</c:v>
                </c:pt>
                <c:pt idx="4523">
                  <c:v>4.524</c:v>
                </c:pt>
                <c:pt idx="4524">
                  <c:v>4.5250000000000004</c:v>
                </c:pt>
                <c:pt idx="4525">
                  <c:v>4.5259999999999998</c:v>
                </c:pt>
                <c:pt idx="4526">
                  <c:v>4.5270000000000001</c:v>
                </c:pt>
                <c:pt idx="4527">
                  <c:v>4.5279999999999996</c:v>
                </c:pt>
                <c:pt idx="4528">
                  <c:v>4.5289999999999999</c:v>
                </c:pt>
                <c:pt idx="4529">
                  <c:v>4.53</c:v>
                </c:pt>
                <c:pt idx="4530">
                  <c:v>4.5309999999999997</c:v>
                </c:pt>
                <c:pt idx="4531">
                  <c:v>4.532</c:v>
                </c:pt>
                <c:pt idx="4532">
                  <c:v>4.5330000000000004</c:v>
                </c:pt>
                <c:pt idx="4533">
                  <c:v>4.5339999999999998</c:v>
                </c:pt>
                <c:pt idx="4534">
                  <c:v>4.5350000000000001</c:v>
                </c:pt>
                <c:pt idx="4535">
                  <c:v>4.5359999999999996</c:v>
                </c:pt>
                <c:pt idx="4536">
                  <c:v>4.5369999999999999</c:v>
                </c:pt>
                <c:pt idx="4537">
                  <c:v>4.5380000000000003</c:v>
                </c:pt>
                <c:pt idx="4538">
                  <c:v>4.5389999999999997</c:v>
                </c:pt>
                <c:pt idx="4539">
                  <c:v>4.54</c:v>
                </c:pt>
                <c:pt idx="4540">
                  <c:v>4.5410000000000004</c:v>
                </c:pt>
                <c:pt idx="4541">
                  <c:v>4.5419999999999998</c:v>
                </c:pt>
                <c:pt idx="4542">
                  <c:v>4.5430000000000001</c:v>
                </c:pt>
                <c:pt idx="4543">
                  <c:v>4.5439999999999996</c:v>
                </c:pt>
                <c:pt idx="4544">
                  <c:v>4.5449999999999999</c:v>
                </c:pt>
                <c:pt idx="4545">
                  <c:v>4.5460000000000003</c:v>
                </c:pt>
                <c:pt idx="4546">
                  <c:v>4.5469999999999997</c:v>
                </c:pt>
                <c:pt idx="4547">
                  <c:v>4.548</c:v>
                </c:pt>
                <c:pt idx="4548">
                  <c:v>4.5490000000000004</c:v>
                </c:pt>
                <c:pt idx="4549">
                  <c:v>4.55</c:v>
                </c:pt>
                <c:pt idx="4550">
                  <c:v>4.5510000000000002</c:v>
                </c:pt>
                <c:pt idx="4551">
                  <c:v>4.5519999999999996</c:v>
                </c:pt>
                <c:pt idx="4552">
                  <c:v>4.5529999999999999</c:v>
                </c:pt>
                <c:pt idx="4553">
                  <c:v>4.5540000000000003</c:v>
                </c:pt>
                <c:pt idx="4554">
                  <c:v>4.5549999999999997</c:v>
                </c:pt>
                <c:pt idx="4555">
                  <c:v>4.556</c:v>
                </c:pt>
                <c:pt idx="4556">
                  <c:v>4.5570000000000004</c:v>
                </c:pt>
                <c:pt idx="4557">
                  <c:v>4.5579999999999998</c:v>
                </c:pt>
                <c:pt idx="4558">
                  <c:v>4.5590000000000002</c:v>
                </c:pt>
                <c:pt idx="4559">
                  <c:v>4.5599999999999996</c:v>
                </c:pt>
                <c:pt idx="4560">
                  <c:v>4.5609999999999999</c:v>
                </c:pt>
                <c:pt idx="4561">
                  <c:v>4.5620000000000003</c:v>
                </c:pt>
                <c:pt idx="4562">
                  <c:v>4.5629999999999997</c:v>
                </c:pt>
                <c:pt idx="4563">
                  <c:v>4.5640000000000001</c:v>
                </c:pt>
                <c:pt idx="4564">
                  <c:v>4.5650000000000004</c:v>
                </c:pt>
                <c:pt idx="4565">
                  <c:v>4.5659999999999998</c:v>
                </c:pt>
                <c:pt idx="4566">
                  <c:v>4.5670000000000002</c:v>
                </c:pt>
                <c:pt idx="4567">
                  <c:v>4.5679999999999996</c:v>
                </c:pt>
                <c:pt idx="4568">
                  <c:v>4.569</c:v>
                </c:pt>
                <c:pt idx="4569">
                  <c:v>4.57</c:v>
                </c:pt>
                <c:pt idx="4570">
                  <c:v>4.5709999999999997</c:v>
                </c:pt>
                <c:pt idx="4571">
                  <c:v>4.5720000000000001</c:v>
                </c:pt>
                <c:pt idx="4572">
                  <c:v>4.5730000000000004</c:v>
                </c:pt>
                <c:pt idx="4573">
                  <c:v>4.5739999999999998</c:v>
                </c:pt>
                <c:pt idx="4574">
                  <c:v>4.5750000000000002</c:v>
                </c:pt>
                <c:pt idx="4575">
                  <c:v>4.5759999999999996</c:v>
                </c:pt>
                <c:pt idx="4576">
                  <c:v>4.577</c:v>
                </c:pt>
                <c:pt idx="4577">
                  <c:v>4.5780000000000003</c:v>
                </c:pt>
                <c:pt idx="4578">
                  <c:v>4.5789999999999997</c:v>
                </c:pt>
                <c:pt idx="4579">
                  <c:v>4.58</c:v>
                </c:pt>
                <c:pt idx="4580">
                  <c:v>4.5810000000000004</c:v>
                </c:pt>
                <c:pt idx="4581">
                  <c:v>4.5819999999999999</c:v>
                </c:pt>
                <c:pt idx="4582">
                  <c:v>4.5830000000000002</c:v>
                </c:pt>
                <c:pt idx="4583">
                  <c:v>4.5839999999999996</c:v>
                </c:pt>
                <c:pt idx="4584">
                  <c:v>4.585</c:v>
                </c:pt>
                <c:pt idx="4585">
                  <c:v>4.5860000000000003</c:v>
                </c:pt>
                <c:pt idx="4586">
                  <c:v>4.5869999999999997</c:v>
                </c:pt>
                <c:pt idx="4587">
                  <c:v>4.5880000000000001</c:v>
                </c:pt>
                <c:pt idx="4588">
                  <c:v>4.5890000000000004</c:v>
                </c:pt>
                <c:pt idx="4589">
                  <c:v>4.59</c:v>
                </c:pt>
                <c:pt idx="4590">
                  <c:v>4.5910000000000002</c:v>
                </c:pt>
                <c:pt idx="4591">
                  <c:v>4.5919999999999996</c:v>
                </c:pt>
                <c:pt idx="4592">
                  <c:v>4.593</c:v>
                </c:pt>
                <c:pt idx="4593">
                  <c:v>4.5940000000000003</c:v>
                </c:pt>
                <c:pt idx="4594">
                  <c:v>4.5949999999999998</c:v>
                </c:pt>
                <c:pt idx="4595">
                  <c:v>4.5960000000000001</c:v>
                </c:pt>
                <c:pt idx="4596">
                  <c:v>4.5970000000000004</c:v>
                </c:pt>
                <c:pt idx="4597">
                  <c:v>4.5979999999999999</c:v>
                </c:pt>
                <c:pt idx="4598">
                  <c:v>4.5990000000000002</c:v>
                </c:pt>
                <c:pt idx="4599">
                  <c:v>4.5999999999999996</c:v>
                </c:pt>
                <c:pt idx="4600">
                  <c:v>4.601</c:v>
                </c:pt>
                <c:pt idx="4601">
                  <c:v>4.6020000000000003</c:v>
                </c:pt>
                <c:pt idx="4602">
                  <c:v>4.6029999999999998</c:v>
                </c:pt>
                <c:pt idx="4603">
                  <c:v>4.6040000000000001</c:v>
                </c:pt>
                <c:pt idx="4604">
                  <c:v>4.6050000000000004</c:v>
                </c:pt>
                <c:pt idx="4605">
                  <c:v>4.6059999999999999</c:v>
                </c:pt>
                <c:pt idx="4606">
                  <c:v>4.6070000000000002</c:v>
                </c:pt>
                <c:pt idx="4607">
                  <c:v>4.6079999999999997</c:v>
                </c:pt>
                <c:pt idx="4608">
                  <c:v>4.609</c:v>
                </c:pt>
                <c:pt idx="4609">
                  <c:v>4.6100000000000003</c:v>
                </c:pt>
                <c:pt idx="4610">
                  <c:v>4.6109999999999998</c:v>
                </c:pt>
                <c:pt idx="4611">
                  <c:v>4.6120000000000001</c:v>
                </c:pt>
                <c:pt idx="4612">
                  <c:v>4.6130000000000004</c:v>
                </c:pt>
                <c:pt idx="4613">
                  <c:v>4.6139999999999999</c:v>
                </c:pt>
                <c:pt idx="4614">
                  <c:v>4.6150000000000002</c:v>
                </c:pt>
                <c:pt idx="4615">
                  <c:v>4.6159999999999997</c:v>
                </c:pt>
                <c:pt idx="4616">
                  <c:v>4.617</c:v>
                </c:pt>
                <c:pt idx="4617">
                  <c:v>4.6180000000000003</c:v>
                </c:pt>
                <c:pt idx="4618">
                  <c:v>4.6189999999999998</c:v>
                </c:pt>
                <c:pt idx="4619">
                  <c:v>4.62</c:v>
                </c:pt>
                <c:pt idx="4620">
                  <c:v>4.6210000000000004</c:v>
                </c:pt>
                <c:pt idx="4621">
                  <c:v>4.6219999999999999</c:v>
                </c:pt>
                <c:pt idx="4622">
                  <c:v>4.6230000000000002</c:v>
                </c:pt>
                <c:pt idx="4623">
                  <c:v>4.6239999999999997</c:v>
                </c:pt>
                <c:pt idx="4624">
                  <c:v>4.625</c:v>
                </c:pt>
                <c:pt idx="4625">
                  <c:v>4.6260000000000003</c:v>
                </c:pt>
                <c:pt idx="4626">
                  <c:v>4.6269999999999998</c:v>
                </c:pt>
                <c:pt idx="4627">
                  <c:v>4.6280000000000001</c:v>
                </c:pt>
                <c:pt idx="4628">
                  <c:v>4.6289999999999996</c:v>
                </c:pt>
                <c:pt idx="4629">
                  <c:v>4.63</c:v>
                </c:pt>
                <c:pt idx="4630">
                  <c:v>4.6310000000000002</c:v>
                </c:pt>
                <c:pt idx="4631">
                  <c:v>4.6319999999999997</c:v>
                </c:pt>
                <c:pt idx="4632">
                  <c:v>4.633</c:v>
                </c:pt>
                <c:pt idx="4633">
                  <c:v>4.6340000000000003</c:v>
                </c:pt>
                <c:pt idx="4634">
                  <c:v>4.6349999999999998</c:v>
                </c:pt>
                <c:pt idx="4635">
                  <c:v>4.6360000000000001</c:v>
                </c:pt>
                <c:pt idx="4636">
                  <c:v>4.6369999999999996</c:v>
                </c:pt>
                <c:pt idx="4637">
                  <c:v>4.6379999999999999</c:v>
                </c:pt>
                <c:pt idx="4638">
                  <c:v>4.6390000000000002</c:v>
                </c:pt>
                <c:pt idx="4639">
                  <c:v>4.6399999999999997</c:v>
                </c:pt>
                <c:pt idx="4640">
                  <c:v>4.641</c:v>
                </c:pt>
                <c:pt idx="4641">
                  <c:v>4.6420000000000003</c:v>
                </c:pt>
                <c:pt idx="4642">
                  <c:v>4.6429999999999998</c:v>
                </c:pt>
                <c:pt idx="4643">
                  <c:v>4.6440000000000001</c:v>
                </c:pt>
                <c:pt idx="4644">
                  <c:v>4.6449999999999996</c:v>
                </c:pt>
                <c:pt idx="4645">
                  <c:v>4.6459999999999999</c:v>
                </c:pt>
                <c:pt idx="4646">
                  <c:v>4.6470000000000002</c:v>
                </c:pt>
                <c:pt idx="4647">
                  <c:v>4.6479999999999997</c:v>
                </c:pt>
                <c:pt idx="4648">
                  <c:v>4.649</c:v>
                </c:pt>
                <c:pt idx="4649">
                  <c:v>4.6500000000000004</c:v>
                </c:pt>
                <c:pt idx="4650">
                  <c:v>4.6509999999999998</c:v>
                </c:pt>
                <c:pt idx="4651">
                  <c:v>4.6520000000000001</c:v>
                </c:pt>
                <c:pt idx="4652">
                  <c:v>4.6529999999999996</c:v>
                </c:pt>
                <c:pt idx="4653">
                  <c:v>4.6539999999999999</c:v>
                </c:pt>
                <c:pt idx="4654">
                  <c:v>4.6550000000000002</c:v>
                </c:pt>
                <c:pt idx="4655">
                  <c:v>4.6559999999999997</c:v>
                </c:pt>
                <c:pt idx="4656">
                  <c:v>4.657</c:v>
                </c:pt>
                <c:pt idx="4657">
                  <c:v>4.6580000000000004</c:v>
                </c:pt>
                <c:pt idx="4658">
                  <c:v>4.6589999999999998</c:v>
                </c:pt>
                <c:pt idx="4659">
                  <c:v>4.66</c:v>
                </c:pt>
                <c:pt idx="4660">
                  <c:v>4.6609999999999996</c:v>
                </c:pt>
                <c:pt idx="4661">
                  <c:v>4.6619999999999999</c:v>
                </c:pt>
                <c:pt idx="4662">
                  <c:v>4.6630000000000003</c:v>
                </c:pt>
                <c:pt idx="4663">
                  <c:v>4.6639999999999997</c:v>
                </c:pt>
                <c:pt idx="4664">
                  <c:v>4.665</c:v>
                </c:pt>
                <c:pt idx="4665">
                  <c:v>4.6660000000000004</c:v>
                </c:pt>
                <c:pt idx="4666">
                  <c:v>4.6669999999999998</c:v>
                </c:pt>
                <c:pt idx="4667">
                  <c:v>4.6680000000000001</c:v>
                </c:pt>
                <c:pt idx="4668">
                  <c:v>4.6689999999999996</c:v>
                </c:pt>
                <c:pt idx="4669">
                  <c:v>4.67</c:v>
                </c:pt>
                <c:pt idx="4670">
                  <c:v>4.6710000000000003</c:v>
                </c:pt>
                <c:pt idx="4671">
                  <c:v>4.6719999999999997</c:v>
                </c:pt>
                <c:pt idx="4672">
                  <c:v>4.673</c:v>
                </c:pt>
                <c:pt idx="4673">
                  <c:v>4.6740000000000004</c:v>
                </c:pt>
                <c:pt idx="4674">
                  <c:v>4.6749999999999998</c:v>
                </c:pt>
                <c:pt idx="4675">
                  <c:v>4.6760000000000002</c:v>
                </c:pt>
                <c:pt idx="4676">
                  <c:v>4.6769999999999996</c:v>
                </c:pt>
                <c:pt idx="4677">
                  <c:v>4.6779999999999999</c:v>
                </c:pt>
                <c:pt idx="4678">
                  <c:v>4.6790000000000003</c:v>
                </c:pt>
                <c:pt idx="4679">
                  <c:v>4.68</c:v>
                </c:pt>
                <c:pt idx="4680">
                  <c:v>4.681</c:v>
                </c:pt>
                <c:pt idx="4681">
                  <c:v>4.6820000000000004</c:v>
                </c:pt>
                <c:pt idx="4682">
                  <c:v>4.6829999999999998</c:v>
                </c:pt>
                <c:pt idx="4683">
                  <c:v>4.6840000000000002</c:v>
                </c:pt>
                <c:pt idx="4684">
                  <c:v>4.6849999999999996</c:v>
                </c:pt>
                <c:pt idx="4685">
                  <c:v>4.6859999999999999</c:v>
                </c:pt>
                <c:pt idx="4686">
                  <c:v>4.6870000000000003</c:v>
                </c:pt>
                <c:pt idx="4687">
                  <c:v>4.6879999999999997</c:v>
                </c:pt>
                <c:pt idx="4688">
                  <c:v>4.6890000000000001</c:v>
                </c:pt>
                <c:pt idx="4689">
                  <c:v>4.6900000000000004</c:v>
                </c:pt>
                <c:pt idx="4690">
                  <c:v>4.6909999999999998</c:v>
                </c:pt>
                <c:pt idx="4691">
                  <c:v>4.6920000000000002</c:v>
                </c:pt>
                <c:pt idx="4692">
                  <c:v>4.6929999999999996</c:v>
                </c:pt>
                <c:pt idx="4693">
                  <c:v>4.694</c:v>
                </c:pt>
                <c:pt idx="4694">
                  <c:v>4.6950000000000003</c:v>
                </c:pt>
                <c:pt idx="4695">
                  <c:v>4.6959999999999997</c:v>
                </c:pt>
                <c:pt idx="4696">
                  <c:v>4.6970000000000001</c:v>
                </c:pt>
                <c:pt idx="4697">
                  <c:v>4.6980000000000004</c:v>
                </c:pt>
                <c:pt idx="4698">
                  <c:v>4.6989999999999998</c:v>
                </c:pt>
                <c:pt idx="4699">
                  <c:v>4.7</c:v>
                </c:pt>
                <c:pt idx="4700">
                  <c:v>4.7009999999999996</c:v>
                </c:pt>
                <c:pt idx="4701">
                  <c:v>4.702</c:v>
                </c:pt>
                <c:pt idx="4702">
                  <c:v>4.7030000000000003</c:v>
                </c:pt>
                <c:pt idx="4703">
                  <c:v>4.7039999999999997</c:v>
                </c:pt>
                <c:pt idx="4704">
                  <c:v>4.7050000000000001</c:v>
                </c:pt>
                <c:pt idx="4705">
                  <c:v>4.7060000000000004</c:v>
                </c:pt>
                <c:pt idx="4706">
                  <c:v>4.7069999999999999</c:v>
                </c:pt>
                <c:pt idx="4707">
                  <c:v>4.7080000000000002</c:v>
                </c:pt>
                <c:pt idx="4708">
                  <c:v>4.7089999999999996</c:v>
                </c:pt>
                <c:pt idx="4709">
                  <c:v>4.71</c:v>
                </c:pt>
                <c:pt idx="4710">
                  <c:v>4.7110000000000003</c:v>
                </c:pt>
                <c:pt idx="4711">
                  <c:v>4.7119999999999997</c:v>
                </c:pt>
                <c:pt idx="4712">
                  <c:v>4.7130000000000001</c:v>
                </c:pt>
                <c:pt idx="4713">
                  <c:v>4.7140000000000004</c:v>
                </c:pt>
                <c:pt idx="4714">
                  <c:v>4.7149999999999999</c:v>
                </c:pt>
                <c:pt idx="4715">
                  <c:v>4.7160000000000002</c:v>
                </c:pt>
                <c:pt idx="4716">
                  <c:v>4.7169999999999996</c:v>
                </c:pt>
                <c:pt idx="4717">
                  <c:v>4.718</c:v>
                </c:pt>
                <c:pt idx="4718">
                  <c:v>4.7190000000000003</c:v>
                </c:pt>
                <c:pt idx="4719">
                  <c:v>4.72</c:v>
                </c:pt>
                <c:pt idx="4720">
                  <c:v>4.7210000000000001</c:v>
                </c:pt>
                <c:pt idx="4721">
                  <c:v>4.7220000000000004</c:v>
                </c:pt>
                <c:pt idx="4722">
                  <c:v>4.7229999999999999</c:v>
                </c:pt>
                <c:pt idx="4723">
                  <c:v>4.7240000000000002</c:v>
                </c:pt>
                <c:pt idx="4724">
                  <c:v>4.7249999999999996</c:v>
                </c:pt>
                <c:pt idx="4725">
                  <c:v>4.726</c:v>
                </c:pt>
                <c:pt idx="4726">
                  <c:v>4.7270000000000003</c:v>
                </c:pt>
                <c:pt idx="4727">
                  <c:v>4.7279999999999998</c:v>
                </c:pt>
                <c:pt idx="4728">
                  <c:v>4.7290000000000001</c:v>
                </c:pt>
                <c:pt idx="4729">
                  <c:v>4.7300000000000004</c:v>
                </c:pt>
                <c:pt idx="4730">
                  <c:v>4.7309999999999999</c:v>
                </c:pt>
                <c:pt idx="4731">
                  <c:v>4.7320000000000002</c:v>
                </c:pt>
                <c:pt idx="4732">
                  <c:v>4.7329999999999997</c:v>
                </c:pt>
                <c:pt idx="4733">
                  <c:v>4.734</c:v>
                </c:pt>
                <c:pt idx="4734">
                  <c:v>4.7350000000000003</c:v>
                </c:pt>
                <c:pt idx="4735">
                  <c:v>4.7359999999999998</c:v>
                </c:pt>
                <c:pt idx="4736">
                  <c:v>4.7370000000000001</c:v>
                </c:pt>
                <c:pt idx="4737">
                  <c:v>4.7380000000000004</c:v>
                </c:pt>
                <c:pt idx="4738">
                  <c:v>4.7389999999999999</c:v>
                </c:pt>
                <c:pt idx="4739">
                  <c:v>4.74</c:v>
                </c:pt>
                <c:pt idx="4740">
                  <c:v>4.7409999999999997</c:v>
                </c:pt>
                <c:pt idx="4741">
                  <c:v>4.742</c:v>
                </c:pt>
                <c:pt idx="4742">
                  <c:v>4.7430000000000003</c:v>
                </c:pt>
                <c:pt idx="4743">
                  <c:v>4.7439999999999998</c:v>
                </c:pt>
                <c:pt idx="4744">
                  <c:v>4.7450000000000001</c:v>
                </c:pt>
                <c:pt idx="4745">
                  <c:v>4.7460000000000004</c:v>
                </c:pt>
                <c:pt idx="4746">
                  <c:v>4.7469999999999999</c:v>
                </c:pt>
                <c:pt idx="4747">
                  <c:v>4.7480000000000002</c:v>
                </c:pt>
                <c:pt idx="4748">
                  <c:v>4.7489999999999997</c:v>
                </c:pt>
                <c:pt idx="4749">
                  <c:v>4.75</c:v>
                </c:pt>
                <c:pt idx="4750">
                  <c:v>4.7510000000000003</c:v>
                </c:pt>
                <c:pt idx="4751">
                  <c:v>4.7519999999999998</c:v>
                </c:pt>
                <c:pt idx="4752">
                  <c:v>4.7530000000000001</c:v>
                </c:pt>
                <c:pt idx="4753">
                  <c:v>4.7539999999999996</c:v>
                </c:pt>
                <c:pt idx="4754">
                  <c:v>4.7549999999999999</c:v>
                </c:pt>
                <c:pt idx="4755">
                  <c:v>4.7560000000000002</c:v>
                </c:pt>
                <c:pt idx="4756">
                  <c:v>4.7569999999999997</c:v>
                </c:pt>
                <c:pt idx="4757">
                  <c:v>4.758</c:v>
                </c:pt>
                <c:pt idx="4758">
                  <c:v>4.7590000000000003</c:v>
                </c:pt>
                <c:pt idx="4759">
                  <c:v>4.76</c:v>
                </c:pt>
                <c:pt idx="4760">
                  <c:v>4.7610000000000001</c:v>
                </c:pt>
                <c:pt idx="4761">
                  <c:v>4.7619999999999996</c:v>
                </c:pt>
                <c:pt idx="4762">
                  <c:v>4.7629999999999999</c:v>
                </c:pt>
                <c:pt idx="4763">
                  <c:v>4.7640000000000002</c:v>
                </c:pt>
                <c:pt idx="4764">
                  <c:v>4.7649999999999997</c:v>
                </c:pt>
                <c:pt idx="4765">
                  <c:v>4.766</c:v>
                </c:pt>
                <c:pt idx="4766">
                  <c:v>4.7670000000000003</c:v>
                </c:pt>
                <c:pt idx="4767">
                  <c:v>4.7679999999999998</c:v>
                </c:pt>
                <c:pt idx="4768">
                  <c:v>4.7690000000000001</c:v>
                </c:pt>
                <c:pt idx="4769">
                  <c:v>4.7699999999999996</c:v>
                </c:pt>
                <c:pt idx="4770">
                  <c:v>4.7709999999999999</c:v>
                </c:pt>
                <c:pt idx="4771">
                  <c:v>4.7720000000000002</c:v>
                </c:pt>
                <c:pt idx="4772">
                  <c:v>4.7729999999999997</c:v>
                </c:pt>
                <c:pt idx="4773">
                  <c:v>4.774</c:v>
                </c:pt>
                <c:pt idx="4774">
                  <c:v>4.7750000000000004</c:v>
                </c:pt>
                <c:pt idx="4775">
                  <c:v>4.7759999999999998</c:v>
                </c:pt>
                <c:pt idx="4776">
                  <c:v>4.7770000000000001</c:v>
                </c:pt>
                <c:pt idx="4777">
                  <c:v>4.7779999999999996</c:v>
                </c:pt>
                <c:pt idx="4778">
                  <c:v>4.7789999999999999</c:v>
                </c:pt>
                <c:pt idx="4779">
                  <c:v>4.78</c:v>
                </c:pt>
                <c:pt idx="4780">
                  <c:v>4.7809999999999997</c:v>
                </c:pt>
                <c:pt idx="4781">
                  <c:v>4.782</c:v>
                </c:pt>
                <c:pt idx="4782">
                  <c:v>4.7830000000000004</c:v>
                </c:pt>
                <c:pt idx="4783">
                  <c:v>4.7839999999999998</c:v>
                </c:pt>
                <c:pt idx="4784">
                  <c:v>4.7850000000000001</c:v>
                </c:pt>
                <c:pt idx="4785">
                  <c:v>4.7859999999999996</c:v>
                </c:pt>
                <c:pt idx="4786">
                  <c:v>4.7869999999999999</c:v>
                </c:pt>
                <c:pt idx="4787">
                  <c:v>4.7880000000000003</c:v>
                </c:pt>
                <c:pt idx="4788">
                  <c:v>4.7889999999999997</c:v>
                </c:pt>
                <c:pt idx="4789">
                  <c:v>4.79</c:v>
                </c:pt>
                <c:pt idx="4790">
                  <c:v>4.7910000000000004</c:v>
                </c:pt>
                <c:pt idx="4791">
                  <c:v>4.7919999999999998</c:v>
                </c:pt>
                <c:pt idx="4792">
                  <c:v>4.7930000000000001</c:v>
                </c:pt>
                <c:pt idx="4793">
                  <c:v>4.7939999999999996</c:v>
                </c:pt>
                <c:pt idx="4794">
                  <c:v>4.7949999999999999</c:v>
                </c:pt>
                <c:pt idx="4795">
                  <c:v>4.7960000000000003</c:v>
                </c:pt>
                <c:pt idx="4796">
                  <c:v>4.7969999999999997</c:v>
                </c:pt>
                <c:pt idx="4797">
                  <c:v>4.798</c:v>
                </c:pt>
                <c:pt idx="4798">
                  <c:v>4.7990000000000004</c:v>
                </c:pt>
                <c:pt idx="4799">
                  <c:v>4.8</c:v>
                </c:pt>
                <c:pt idx="4800">
                  <c:v>4.8010000000000002</c:v>
                </c:pt>
                <c:pt idx="4801">
                  <c:v>4.8019999999999996</c:v>
                </c:pt>
                <c:pt idx="4802">
                  <c:v>4.8029999999999999</c:v>
                </c:pt>
                <c:pt idx="4803">
                  <c:v>4.8040000000000003</c:v>
                </c:pt>
                <c:pt idx="4804">
                  <c:v>4.8049999999999997</c:v>
                </c:pt>
                <c:pt idx="4805">
                  <c:v>4.806</c:v>
                </c:pt>
                <c:pt idx="4806">
                  <c:v>4.8070000000000004</c:v>
                </c:pt>
                <c:pt idx="4807">
                  <c:v>4.8079999999999998</c:v>
                </c:pt>
                <c:pt idx="4808">
                  <c:v>4.8090000000000002</c:v>
                </c:pt>
                <c:pt idx="4809">
                  <c:v>4.8099999999999996</c:v>
                </c:pt>
                <c:pt idx="4810">
                  <c:v>4.8109999999999999</c:v>
                </c:pt>
                <c:pt idx="4811">
                  <c:v>4.8120000000000003</c:v>
                </c:pt>
                <c:pt idx="4812">
                  <c:v>4.8129999999999997</c:v>
                </c:pt>
                <c:pt idx="4813">
                  <c:v>4.8140000000000001</c:v>
                </c:pt>
                <c:pt idx="4814">
                  <c:v>4.8150000000000004</c:v>
                </c:pt>
                <c:pt idx="4815">
                  <c:v>4.8159999999999998</c:v>
                </c:pt>
                <c:pt idx="4816">
                  <c:v>4.8170000000000002</c:v>
                </c:pt>
                <c:pt idx="4817">
                  <c:v>4.8179999999999996</c:v>
                </c:pt>
                <c:pt idx="4818">
                  <c:v>4.819</c:v>
                </c:pt>
                <c:pt idx="4819">
                  <c:v>4.82</c:v>
                </c:pt>
                <c:pt idx="4820">
                  <c:v>4.8209999999999997</c:v>
                </c:pt>
                <c:pt idx="4821">
                  <c:v>4.8220000000000001</c:v>
                </c:pt>
                <c:pt idx="4822">
                  <c:v>4.8230000000000004</c:v>
                </c:pt>
                <c:pt idx="4823">
                  <c:v>4.8239999999999998</c:v>
                </c:pt>
                <c:pt idx="4824">
                  <c:v>4.8250000000000002</c:v>
                </c:pt>
                <c:pt idx="4825">
                  <c:v>4.8259999999999996</c:v>
                </c:pt>
                <c:pt idx="4826">
                  <c:v>4.827</c:v>
                </c:pt>
                <c:pt idx="4827">
                  <c:v>4.8280000000000003</c:v>
                </c:pt>
                <c:pt idx="4828">
                  <c:v>4.8289999999999997</c:v>
                </c:pt>
                <c:pt idx="4829">
                  <c:v>4.83</c:v>
                </c:pt>
                <c:pt idx="4830">
                  <c:v>4.8310000000000004</c:v>
                </c:pt>
                <c:pt idx="4831">
                  <c:v>4.8319999999999999</c:v>
                </c:pt>
                <c:pt idx="4832">
                  <c:v>4.8330000000000002</c:v>
                </c:pt>
                <c:pt idx="4833">
                  <c:v>4.8339999999999996</c:v>
                </c:pt>
                <c:pt idx="4834">
                  <c:v>4.835</c:v>
                </c:pt>
                <c:pt idx="4835">
                  <c:v>4.8360000000000003</c:v>
                </c:pt>
                <c:pt idx="4836">
                  <c:v>4.8369999999999997</c:v>
                </c:pt>
                <c:pt idx="4837">
                  <c:v>4.8380000000000001</c:v>
                </c:pt>
                <c:pt idx="4838">
                  <c:v>4.8390000000000004</c:v>
                </c:pt>
                <c:pt idx="4839">
                  <c:v>4.84</c:v>
                </c:pt>
                <c:pt idx="4840">
                  <c:v>4.8410000000000002</c:v>
                </c:pt>
                <c:pt idx="4841">
                  <c:v>4.8419999999999996</c:v>
                </c:pt>
                <c:pt idx="4842">
                  <c:v>4.843</c:v>
                </c:pt>
                <c:pt idx="4843">
                  <c:v>4.8440000000000003</c:v>
                </c:pt>
                <c:pt idx="4844">
                  <c:v>4.8449999999999998</c:v>
                </c:pt>
                <c:pt idx="4845">
                  <c:v>4.8460000000000001</c:v>
                </c:pt>
                <c:pt idx="4846">
                  <c:v>4.8470000000000004</c:v>
                </c:pt>
                <c:pt idx="4847">
                  <c:v>4.8479999999999999</c:v>
                </c:pt>
                <c:pt idx="4848">
                  <c:v>4.8490000000000002</c:v>
                </c:pt>
                <c:pt idx="4849">
                  <c:v>4.8499999999999996</c:v>
                </c:pt>
                <c:pt idx="4850">
                  <c:v>4.851</c:v>
                </c:pt>
                <c:pt idx="4851">
                  <c:v>4.8520000000000003</c:v>
                </c:pt>
                <c:pt idx="4852">
                  <c:v>4.8529999999999998</c:v>
                </c:pt>
                <c:pt idx="4853">
                  <c:v>4.8540000000000001</c:v>
                </c:pt>
                <c:pt idx="4854">
                  <c:v>4.8550000000000004</c:v>
                </c:pt>
                <c:pt idx="4855">
                  <c:v>4.8559999999999999</c:v>
                </c:pt>
                <c:pt idx="4856">
                  <c:v>4.8570000000000002</c:v>
                </c:pt>
                <c:pt idx="4857">
                  <c:v>4.8579999999999997</c:v>
                </c:pt>
                <c:pt idx="4858">
                  <c:v>4.859</c:v>
                </c:pt>
                <c:pt idx="4859">
                  <c:v>4.8600000000000003</c:v>
                </c:pt>
                <c:pt idx="4860">
                  <c:v>4.8609999999999998</c:v>
                </c:pt>
                <c:pt idx="4861">
                  <c:v>4.8620000000000001</c:v>
                </c:pt>
                <c:pt idx="4862">
                  <c:v>4.8630000000000004</c:v>
                </c:pt>
                <c:pt idx="4863">
                  <c:v>4.8639999999999999</c:v>
                </c:pt>
                <c:pt idx="4864">
                  <c:v>4.8650000000000002</c:v>
                </c:pt>
                <c:pt idx="4865">
                  <c:v>4.8659999999999997</c:v>
                </c:pt>
                <c:pt idx="4866">
                  <c:v>4.867</c:v>
                </c:pt>
                <c:pt idx="4867">
                  <c:v>4.8680000000000003</c:v>
                </c:pt>
                <c:pt idx="4868">
                  <c:v>4.8689999999999998</c:v>
                </c:pt>
                <c:pt idx="4869">
                  <c:v>4.87</c:v>
                </c:pt>
                <c:pt idx="4870">
                  <c:v>4.8710000000000004</c:v>
                </c:pt>
                <c:pt idx="4871">
                  <c:v>4.8719999999999999</c:v>
                </c:pt>
                <c:pt idx="4872">
                  <c:v>4.8730000000000002</c:v>
                </c:pt>
                <c:pt idx="4873">
                  <c:v>4.8739999999999997</c:v>
                </c:pt>
                <c:pt idx="4874">
                  <c:v>4.875</c:v>
                </c:pt>
                <c:pt idx="4875">
                  <c:v>4.8760000000000003</c:v>
                </c:pt>
                <c:pt idx="4876">
                  <c:v>4.8769999999999998</c:v>
                </c:pt>
                <c:pt idx="4877">
                  <c:v>4.8780000000000001</c:v>
                </c:pt>
                <c:pt idx="4878">
                  <c:v>4.8789999999999996</c:v>
                </c:pt>
                <c:pt idx="4879">
                  <c:v>4.88</c:v>
                </c:pt>
                <c:pt idx="4880">
                  <c:v>4.8810000000000002</c:v>
                </c:pt>
                <c:pt idx="4881">
                  <c:v>4.8819999999999997</c:v>
                </c:pt>
                <c:pt idx="4882">
                  <c:v>4.883</c:v>
                </c:pt>
                <c:pt idx="4883">
                  <c:v>4.8840000000000003</c:v>
                </c:pt>
                <c:pt idx="4884">
                  <c:v>4.8849999999999998</c:v>
                </c:pt>
                <c:pt idx="4885">
                  <c:v>4.8860000000000001</c:v>
                </c:pt>
                <c:pt idx="4886">
                  <c:v>4.8869999999999996</c:v>
                </c:pt>
                <c:pt idx="4887">
                  <c:v>4.8879999999999999</c:v>
                </c:pt>
                <c:pt idx="4888">
                  <c:v>4.8890000000000002</c:v>
                </c:pt>
                <c:pt idx="4889">
                  <c:v>4.8899999999999997</c:v>
                </c:pt>
                <c:pt idx="4890">
                  <c:v>4.891</c:v>
                </c:pt>
                <c:pt idx="4891">
                  <c:v>4.8920000000000003</c:v>
                </c:pt>
                <c:pt idx="4892">
                  <c:v>4.8929999999999998</c:v>
                </c:pt>
                <c:pt idx="4893">
                  <c:v>4.8940000000000001</c:v>
                </c:pt>
                <c:pt idx="4894">
                  <c:v>4.8949999999999996</c:v>
                </c:pt>
                <c:pt idx="4895">
                  <c:v>4.8959999999999999</c:v>
                </c:pt>
                <c:pt idx="4896">
                  <c:v>4.8970000000000002</c:v>
                </c:pt>
                <c:pt idx="4897">
                  <c:v>4.8979999999999997</c:v>
                </c:pt>
                <c:pt idx="4898">
                  <c:v>4.899</c:v>
                </c:pt>
                <c:pt idx="4899">
                  <c:v>4.9000000000000004</c:v>
                </c:pt>
                <c:pt idx="4900">
                  <c:v>4.9009999999999998</c:v>
                </c:pt>
                <c:pt idx="4901">
                  <c:v>4.9020000000000001</c:v>
                </c:pt>
                <c:pt idx="4902">
                  <c:v>4.9029999999999996</c:v>
                </c:pt>
                <c:pt idx="4903">
                  <c:v>4.9039999999999999</c:v>
                </c:pt>
                <c:pt idx="4904">
                  <c:v>4.9050000000000002</c:v>
                </c:pt>
                <c:pt idx="4905">
                  <c:v>4.9059999999999997</c:v>
                </c:pt>
                <c:pt idx="4906">
                  <c:v>4.907</c:v>
                </c:pt>
                <c:pt idx="4907">
                  <c:v>4.9080000000000004</c:v>
                </c:pt>
                <c:pt idx="4908">
                  <c:v>4.9089999999999998</c:v>
                </c:pt>
                <c:pt idx="4909">
                  <c:v>4.91</c:v>
                </c:pt>
                <c:pt idx="4910">
                  <c:v>4.9109999999999996</c:v>
                </c:pt>
                <c:pt idx="4911">
                  <c:v>4.9119999999999999</c:v>
                </c:pt>
                <c:pt idx="4912">
                  <c:v>4.9130000000000003</c:v>
                </c:pt>
                <c:pt idx="4913">
                  <c:v>4.9139999999999997</c:v>
                </c:pt>
                <c:pt idx="4914">
                  <c:v>4.915</c:v>
                </c:pt>
                <c:pt idx="4915">
                  <c:v>4.9160000000000004</c:v>
                </c:pt>
                <c:pt idx="4916">
                  <c:v>4.9169999999999998</c:v>
                </c:pt>
                <c:pt idx="4917">
                  <c:v>4.9180000000000001</c:v>
                </c:pt>
                <c:pt idx="4918">
                  <c:v>4.9189999999999996</c:v>
                </c:pt>
                <c:pt idx="4919">
                  <c:v>4.92</c:v>
                </c:pt>
                <c:pt idx="4920">
                  <c:v>4.9210000000000003</c:v>
                </c:pt>
                <c:pt idx="4921">
                  <c:v>4.9219999999999997</c:v>
                </c:pt>
                <c:pt idx="4922">
                  <c:v>4.923</c:v>
                </c:pt>
                <c:pt idx="4923">
                  <c:v>4.9240000000000004</c:v>
                </c:pt>
                <c:pt idx="4924">
                  <c:v>4.9249999999999998</c:v>
                </c:pt>
                <c:pt idx="4925">
                  <c:v>4.9260000000000002</c:v>
                </c:pt>
                <c:pt idx="4926">
                  <c:v>4.9269999999999996</c:v>
                </c:pt>
                <c:pt idx="4927">
                  <c:v>4.9279999999999999</c:v>
                </c:pt>
                <c:pt idx="4928">
                  <c:v>4.9290000000000003</c:v>
                </c:pt>
                <c:pt idx="4929">
                  <c:v>4.93</c:v>
                </c:pt>
                <c:pt idx="4930">
                  <c:v>4.931</c:v>
                </c:pt>
                <c:pt idx="4931">
                  <c:v>4.9320000000000004</c:v>
                </c:pt>
                <c:pt idx="4932">
                  <c:v>4.9329999999999998</c:v>
                </c:pt>
                <c:pt idx="4933">
                  <c:v>4.9340000000000002</c:v>
                </c:pt>
                <c:pt idx="4934">
                  <c:v>4.9349999999999996</c:v>
                </c:pt>
                <c:pt idx="4935">
                  <c:v>4.9359999999999999</c:v>
                </c:pt>
                <c:pt idx="4936">
                  <c:v>4.9370000000000003</c:v>
                </c:pt>
                <c:pt idx="4937">
                  <c:v>4.9379999999999997</c:v>
                </c:pt>
                <c:pt idx="4938">
                  <c:v>4.9390000000000001</c:v>
                </c:pt>
                <c:pt idx="4939">
                  <c:v>4.9400000000000004</c:v>
                </c:pt>
                <c:pt idx="4940">
                  <c:v>4.9409999999999998</c:v>
                </c:pt>
                <c:pt idx="4941">
                  <c:v>4.9420000000000002</c:v>
                </c:pt>
                <c:pt idx="4942">
                  <c:v>4.9429999999999996</c:v>
                </c:pt>
                <c:pt idx="4943">
                  <c:v>4.944</c:v>
                </c:pt>
                <c:pt idx="4944">
                  <c:v>4.9450000000000003</c:v>
                </c:pt>
                <c:pt idx="4945">
                  <c:v>4.9459999999999997</c:v>
                </c:pt>
                <c:pt idx="4946">
                  <c:v>4.9470000000000001</c:v>
                </c:pt>
                <c:pt idx="4947">
                  <c:v>4.9480000000000004</c:v>
                </c:pt>
                <c:pt idx="4948">
                  <c:v>4.9489999999999998</c:v>
                </c:pt>
                <c:pt idx="4949">
                  <c:v>4.95</c:v>
                </c:pt>
                <c:pt idx="4950">
                  <c:v>4.9509999999999996</c:v>
                </c:pt>
                <c:pt idx="4951">
                  <c:v>4.952</c:v>
                </c:pt>
                <c:pt idx="4952">
                  <c:v>4.9530000000000003</c:v>
                </c:pt>
                <c:pt idx="4953">
                  <c:v>4.9539999999999997</c:v>
                </c:pt>
                <c:pt idx="4954">
                  <c:v>4.9550000000000001</c:v>
                </c:pt>
                <c:pt idx="4955">
                  <c:v>4.9560000000000004</c:v>
                </c:pt>
                <c:pt idx="4956">
                  <c:v>4.9569999999999999</c:v>
                </c:pt>
                <c:pt idx="4957">
                  <c:v>4.9580000000000002</c:v>
                </c:pt>
                <c:pt idx="4958">
                  <c:v>4.9589999999999996</c:v>
                </c:pt>
                <c:pt idx="4959">
                  <c:v>4.96</c:v>
                </c:pt>
                <c:pt idx="4960">
                  <c:v>4.9610000000000003</c:v>
                </c:pt>
                <c:pt idx="4961">
                  <c:v>4.9619999999999997</c:v>
                </c:pt>
                <c:pt idx="4962">
                  <c:v>4.9630000000000001</c:v>
                </c:pt>
                <c:pt idx="4963">
                  <c:v>4.9640000000000004</c:v>
                </c:pt>
                <c:pt idx="4964">
                  <c:v>4.9649999999999999</c:v>
                </c:pt>
                <c:pt idx="4965">
                  <c:v>4.9660000000000002</c:v>
                </c:pt>
                <c:pt idx="4966">
                  <c:v>4.9669999999999996</c:v>
                </c:pt>
                <c:pt idx="4967">
                  <c:v>4.968</c:v>
                </c:pt>
                <c:pt idx="4968">
                  <c:v>4.9690000000000003</c:v>
                </c:pt>
                <c:pt idx="4969">
                  <c:v>4.97</c:v>
                </c:pt>
                <c:pt idx="4970">
                  <c:v>4.9710000000000001</c:v>
                </c:pt>
                <c:pt idx="4971">
                  <c:v>4.9720000000000004</c:v>
                </c:pt>
                <c:pt idx="4972">
                  <c:v>4.9729999999999999</c:v>
                </c:pt>
                <c:pt idx="4973">
                  <c:v>4.9740000000000002</c:v>
                </c:pt>
                <c:pt idx="4974">
                  <c:v>4.9749999999999996</c:v>
                </c:pt>
                <c:pt idx="4975">
                  <c:v>4.976</c:v>
                </c:pt>
                <c:pt idx="4976">
                  <c:v>4.9770000000000003</c:v>
                </c:pt>
                <c:pt idx="4977">
                  <c:v>4.9779999999999998</c:v>
                </c:pt>
                <c:pt idx="4978">
                  <c:v>4.9790000000000001</c:v>
                </c:pt>
                <c:pt idx="4979">
                  <c:v>4.9800000000000004</c:v>
                </c:pt>
                <c:pt idx="4980">
                  <c:v>4.9809999999999999</c:v>
                </c:pt>
                <c:pt idx="4981">
                  <c:v>4.9820000000000002</c:v>
                </c:pt>
                <c:pt idx="4982">
                  <c:v>4.9829999999999997</c:v>
                </c:pt>
                <c:pt idx="4983">
                  <c:v>4.984</c:v>
                </c:pt>
                <c:pt idx="4984">
                  <c:v>4.9850000000000003</c:v>
                </c:pt>
                <c:pt idx="4985">
                  <c:v>4.9859999999999998</c:v>
                </c:pt>
                <c:pt idx="4986">
                  <c:v>4.9870000000000001</c:v>
                </c:pt>
                <c:pt idx="4987">
                  <c:v>4.9880000000000004</c:v>
                </c:pt>
                <c:pt idx="4988">
                  <c:v>4.9889999999999999</c:v>
                </c:pt>
                <c:pt idx="4989">
                  <c:v>4.99</c:v>
                </c:pt>
                <c:pt idx="4990">
                  <c:v>4.9909999999999997</c:v>
                </c:pt>
                <c:pt idx="4991">
                  <c:v>4.992</c:v>
                </c:pt>
                <c:pt idx="4992">
                  <c:v>4.9930000000000003</c:v>
                </c:pt>
                <c:pt idx="4993">
                  <c:v>4.9939999999999998</c:v>
                </c:pt>
                <c:pt idx="4994">
                  <c:v>4.9950000000000001</c:v>
                </c:pt>
                <c:pt idx="4995">
                  <c:v>4.9960000000000004</c:v>
                </c:pt>
                <c:pt idx="4996">
                  <c:v>4.9969999999999999</c:v>
                </c:pt>
                <c:pt idx="4997">
                  <c:v>4.9980000000000002</c:v>
                </c:pt>
                <c:pt idx="4998">
                  <c:v>4.9989999999999997</c:v>
                </c:pt>
                <c:pt idx="4999">
                  <c:v>5</c:v>
                </c:pt>
                <c:pt idx="5000">
                  <c:v>5.0010000000000003</c:v>
                </c:pt>
                <c:pt idx="5001">
                  <c:v>5.0019999999999998</c:v>
                </c:pt>
                <c:pt idx="5002">
                  <c:v>5.0030000000000001</c:v>
                </c:pt>
                <c:pt idx="5003">
                  <c:v>5.0039999999999996</c:v>
                </c:pt>
                <c:pt idx="5004">
                  <c:v>5.0049999999999999</c:v>
                </c:pt>
                <c:pt idx="5005">
                  <c:v>5.0060000000000002</c:v>
                </c:pt>
                <c:pt idx="5006">
                  <c:v>5.0069999999999997</c:v>
                </c:pt>
                <c:pt idx="5007">
                  <c:v>5.008</c:v>
                </c:pt>
                <c:pt idx="5008">
                  <c:v>5.0090000000000003</c:v>
                </c:pt>
                <c:pt idx="5009">
                  <c:v>5.01</c:v>
                </c:pt>
                <c:pt idx="5010">
                  <c:v>5.0110000000000001</c:v>
                </c:pt>
                <c:pt idx="5011">
                  <c:v>5.0119999999999996</c:v>
                </c:pt>
                <c:pt idx="5012">
                  <c:v>5.0129999999999999</c:v>
                </c:pt>
                <c:pt idx="5013">
                  <c:v>5.0140000000000002</c:v>
                </c:pt>
                <c:pt idx="5014">
                  <c:v>5.0149999999999997</c:v>
                </c:pt>
                <c:pt idx="5015">
                  <c:v>5.016</c:v>
                </c:pt>
                <c:pt idx="5016">
                  <c:v>5.0170000000000003</c:v>
                </c:pt>
                <c:pt idx="5017">
                  <c:v>5.0179999999999998</c:v>
                </c:pt>
                <c:pt idx="5018">
                  <c:v>5.0190000000000001</c:v>
                </c:pt>
                <c:pt idx="5019">
                  <c:v>5.0199999999999996</c:v>
                </c:pt>
                <c:pt idx="5020">
                  <c:v>5.0209999999999999</c:v>
                </c:pt>
                <c:pt idx="5021">
                  <c:v>5.0220000000000002</c:v>
                </c:pt>
                <c:pt idx="5022">
                  <c:v>5.0229999999999997</c:v>
                </c:pt>
                <c:pt idx="5023">
                  <c:v>5.024</c:v>
                </c:pt>
                <c:pt idx="5024">
                  <c:v>5.0250000000000004</c:v>
                </c:pt>
                <c:pt idx="5025">
                  <c:v>5.0259999999999998</c:v>
                </c:pt>
                <c:pt idx="5026">
                  <c:v>5.0270000000000001</c:v>
                </c:pt>
                <c:pt idx="5027">
                  <c:v>5.0279999999999996</c:v>
                </c:pt>
                <c:pt idx="5028">
                  <c:v>5.0289999999999999</c:v>
                </c:pt>
                <c:pt idx="5029">
                  <c:v>5.03</c:v>
                </c:pt>
                <c:pt idx="5030">
                  <c:v>5.0309999999999997</c:v>
                </c:pt>
                <c:pt idx="5031">
                  <c:v>5.032</c:v>
                </c:pt>
                <c:pt idx="5032">
                  <c:v>5.0330000000000004</c:v>
                </c:pt>
                <c:pt idx="5033">
                  <c:v>5.0339999999999998</c:v>
                </c:pt>
                <c:pt idx="5034">
                  <c:v>5.0350000000000001</c:v>
                </c:pt>
                <c:pt idx="5035">
                  <c:v>5.0359999999999996</c:v>
                </c:pt>
                <c:pt idx="5036">
                  <c:v>5.0369999999999999</c:v>
                </c:pt>
                <c:pt idx="5037">
                  <c:v>5.0380000000000003</c:v>
                </c:pt>
                <c:pt idx="5038">
                  <c:v>5.0389999999999997</c:v>
                </c:pt>
                <c:pt idx="5039">
                  <c:v>5.04</c:v>
                </c:pt>
                <c:pt idx="5040">
                  <c:v>5.0410000000000004</c:v>
                </c:pt>
                <c:pt idx="5041">
                  <c:v>5.0419999999999998</c:v>
                </c:pt>
                <c:pt idx="5042">
                  <c:v>5.0430000000000001</c:v>
                </c:pt>
                <c:pt idx="5043">
                  <c:v>5.0439999999999996</c:v>
                </c:pt>
                <c:pt idx="5044">
                  <c:v>5.0449999999999999</c:v>
                </c:pt>
                <c:pt idx="5045">
                  <c:v>5.0460000000000003</c:v>
                </c:pt>
                <c:pt idx="5046">
                  <c:v>5.0469999999999997</c:v>
                </c:pt>
                <c:pt idx="5047">
                  <c:v>5.048</c:v>
                </c:pt>
                <c:pt idx="5048">
                  <c:v>5.0490000000000004</c:v>
                </c:pt>
                <c:pt idx="5049">
                  <c:v>5.05</c:v>
                </c:pt>
                <c:pt idx="5050">
                  <c:v>5.0510000000000002</c:v>
                </c:pt>
                <c:pt idx="5051">
                  <c:v>5.0519999999999996</c:v>
                </c:pt>
                <c:pt idx="5052">
                  <c:v>5.0529999999999999</c:v>
                </c:pt>
                <c:pt idx="5053">
                  <c:v>5.0540000000000003</c:v>
                </c:pt>
                <c:pt idx="5054">
                  <c:v>5.0549999999999997</c:v>
                </c:pt>
                <c:pt idx="5055">
                  <c:v>5.056</c:v>
                </c:pt>
                <c:pt idx="5056">
                  <c:v>5.0570000000000004</c:v>
                </c:pt>
                <c:pt idx="5057">
                  <c:v>5.0579999999999998</c:v>
                </c:pt>
                <c:pt idx="5058">
                  <c:v>5.0590000000000002</c:v>
                </c:pt>
                <c:pt idx="5059">
                  <c:v>5.0599999999999996</c:v>
                </c:pt>
                <c:pt idx="5060">
                  <c:v>5.0609999999999999</c:v>
                </c:pt>
                <c:pt idx="5061">
                  <c:v>5.0620000000000003</c:v>
                </c:pt>
                <c:pt idx="5062">
                  <c:v>5.0629999999999997</c:v>
                </c:pt>
                <c:pt idx="5063">
                  <c:v>5.0640000000000001</c:v>
                </c:pt>
                <c:pt idx="5064">
                  <c:v>5.0650000000000004</c:v>
                </c:pt>
                <c:pt idx="5065">
                  <c:v>5.0659999999999998</c:v>
                </c:pt>
                <c:pt idx="5066">
                  <c:v>5.0670000000000002</c:v>
                </c:pt>
                <c:pt idx="5067">
                  <c:v>5.0679999999999996</c:v>
                </c:pt>
                <c:pt idx="5068">
                  <c:v>5.069</c:v>
                </c:pt>
                <c:pt idx="5069">
                  <c:v>5.07</c:v>
                </c:pt>
                <c:pt idx="5070">
                  <c:v>5.0709999999999997</c:v>
                </c:pt>
                <c:pt idx="5071">
                  <c:v>5.0720000000000001</c:v>
                </c:pt>
                <c:pt idx="5072">
                  <c:v>5.0730000000000004</c:v>
                </c:pt>
                <c:pt idx="5073">
                  <c:v>5.0739999999999998</c:v>
                </c:pt>
                <c:pt idx="5074">
                  <c:v>5.0750000000000002</c:v>
                </c:pt>
                <c:pt idx="5075">
                  <c:v>5.0759999999999996</c:v>
                </c:pt>
                <c:pt idx="5076">
                  <c:v>5.077</c:v>
                </c:pt>
                <c:pt idx="5077">
                  <c:v>5.0780000000000003</c:v>
                </c:pt>
                <c:pt idx="5078">
                  <c:v>5.0789999999999997</c:v>
                </c:pt>
                <c:pt idx="5079">
                  <c:v>5.08</c:v>
                </c:pt>
                <c:pt idx="5080">
                  <c:v>5.0810000000000004</c:v>
                </c:pt>
                <c:pt idx="5081">
                  <c:v>5.0819999999999999</c:v>
                </c:pt>
                <c:pt idx="5082">
                  <c:v>5.0830000000000002</c:v>
                </c:pt>
                <c:pt idx="5083">
                  <c:v>5.0839999999999996</c:v>
                </c:pt>
                <c:pt idx="5084">
                  <c:v>5.085</c:v>
                </c:pt>
                <c:pt idx="5085">
                  <c:v>5.0860000000000003</c:v>
                </c:pt>
                <c:pt idx="5086">
                  <c:v>5.0869999999999997</c:v>
                </c:pt>
                <c:pt idx="5087">
                  <c:v>5.0880000000000001</c:v>
                </c:pt>
                <c:pt idx="5088">
                  <c:v>5.0890000000000004</c:v>
                </c:pt>
                <c:pt idx="5089">
                  <c:v>5.09</c:v>
                </c:pt>
                <c:pt idx="5090">
                  <c:v>5.0910000000000002</c:v>
                </c:pt>
                <c:pt idx="5091">
                  <c:v>5.0919999999999996</c:v>
                </c:pt>
                <c:pt idx="5092">
                  <c:v>5.093</c:v>
                </c:pt>
                <c:pt idx="5093">
                  <c:v>5.0940000000000003</c:v>
                </c:pt>
                <c:pt idx="5094">
                  <c:v>5.0949999999999998</c:v>
                </c:pt>
                <c:pt idx="5095">
                  <c:v>5.0960000000000001</c:v>
                </c:pt>
                <c:pt idx="5096">
                  <c:v>5.0970000000000004</c:v>
                </c:pt>
                <c:pt idx="5097">
                  <c:v>5.0979999999999999</c:v>
                </c:pt>
                <c:pt idx="5098">
                  <c:v>5.0990000000000002</c:v>
                </c:pt>
                <c:pt idx="5099">
                  <c:v>5.0999999999999996</c:v>
                </c:pt>
                <c:pt idx="5100">
                  <c:v>5.101</c:v>
                </c:pt>
                <c:pt idx="5101">
                  <c:v>5.1020000000000003</c:v>
                </c:pt>
                <c:pt idx="5102">
                  <c:v>5.1029999999999998</c:v>
                </c:pt>
                <c:pt idx="5103">
                  <c:v>5.1040000000000001</c:v>
                </c:pt>
                <c:pt idx="5104">
                  <c:v>5.1050000000000004</c:v>
                </c:pt>
                <c:pt idx="5105">
                  <c:v>5.1059999999999999</c:v>
                </c:pt>
                <c:pt idx="5106">
                  <c:v>5.1070000000000002</c:v>
                </c:pt>
                <c:pt idx="5107">
                  <c:v>5.1079999999999997</c:v>
                </c:pt>
                <c:pt idx="5108">
                  <c:v>5.109</c:v>
                </c:pt>
                <c:pt idx="5109">
                  <c:v>5.1100000000000003</c:v>
                </c:pt>
                <c:pt idx="5110">
                  <c:v>5.1109999999999998</c:v>
                </c:pt>
                <c:pt idx="5111">
                  <c:v>5.1120000000000001</c:v>
                </c:pt>
                <c:pt idx="5112">
                  <c:v>5.1130000000000004</c:v>
                </c:pt>
                <c:pt idx="5113">
                  <c:v>5.1139999999999999</c:v>
                </c:pt>
                <c:pt idx="5114">
                  <c:v>5.1150000000000002</c:v>
                </c:pt>
                <c:pt idx="5115">
                  <c:v>5.1159999999999997</c:v>
                </c:pt>
                <c:pt idx="5116">
                  <c:v>5.117</c:v>
                </c:pt>
                <c:pt idx="5117">
                  <c:v>5.1180000000000003</c:v>
                </c:pt>
                <c:pt idx="5118">
                  <c:v>5.1189999999999998</c:v>
                </c:pt>
                <c:pt idx="5119">
                  <c:v>5.12</c:v>
                </c:pt>
                <c:pt idx="5120">
                  <c:v>5.1210000000000004</c:v>
                </c:pt>
                <c:pt idx="5121">
                  <c:v>5.1219999999999999</c:v>
                </c:pt>
                <c:pt idx="5122">
                  <c:v>5.1230000000000002</c:v>
                </c:pt>
                <c:pt idx="5123">
                  <c:v>5.1239999999999997</c:v>
                </c:pt>
                <c:pt idx="5124">
                  <c:v>5.125</c:v>
                </c:pt>
                <c:pt idx="5125">
                  <c:v>5.1260000000000003</c:v>
                </c:pt>
                <c:pt idx="5126">
                  <c:v>5.1269999999999998</c:v>
                </c:pt>
                <c:pt idx="5127">
                  <c:v>5.1280000000000001</c:v>
                </c:pt>
                <c:pt idx="5128">
                  <c:v>5.1289999999999996</c:v>
                </c:pt>
                <c:pt idx="5129">
                  <c:v>5.13</c:v>
                </c:pt>
                <c:pt idx="5130">
                  <c:v>5.1310000000000002</c:v>
                </c:pt>
                <c:pt idx="5131">
                  <c:v>5.1319999999999997</c:v>
                </c:pt>
                <c:pt idx="5132">
                  <c:v>5.133</c:v>
                </c:pt>
                <c:pt idx="5133">
                  <c:v>5.1340000000000003</c:v>
                </c:pt>
                <c:pt idx="5134">
                  <c:v>5.1349999999999998</c:v>
                </c:pt>
                <c:pt idx="5135">
                  <c:v>5.1360000000000001</c:v>
                </c:pt>
                <c:pt idx="5136">
                  <c:v>5.1369999999999996</c:v>
                </c:pt>
                <c:pt idx="5137">
                  <c:v>5.1379999999999999</c:v>
                </c:pt>
                <c:pt idx="5138">
                  <c:v>5.1390000000000002</c:v>
                </c:pt>
                <c:pt idx="5139">
                  <c:v>5.14</c:v>
                </c:pt>
                <c:pt idx="5140">
                  <c:v>5.141</c:v>
                </c:pt>
                <c:pt idx="5141">
                  <c:v>5.1420000000000003</c:v>
                </c:pt>
                <c:pt idx="5142">
                  <c:v>5.1429999999999998</c:v>
                </c:pt>
                <c:pt idx="5143">
                  <c:v>5.1440000000000001</c:v>
                </c:pt>
                <c:pt idx="5144">
                  <c:v>5.1449999999999996</c:v>
                </c:pt>
                <c:pt idx="5145">
                  <c:v>5.1459999999999999</c:v>
                </c:pt>
                <c:pt idx="5146">
                  <c:v>5.1470000000000002</c:v>
                </c:pt>
                <c:pt idx="5147">
                  <c:v>5.1479999999999997</c:v>
                </c:pt>
                <c:pt idx="5148">
                  <c:v>5.149</c:v>
                </c:pt>
                <c:pt idx="5149">
                  <c:v>5.15</c:v>
                </c:pt>
                <c:pt idx="5150">
                  <c:v>5.1509999999999998</c:v>
                </c:pt>
                <c:pt idx="5151">
                  <c:v>5.1520000000000001</c:v>
                </c:pt>
                <c:pt idx="5152">
                  <c:v>5.1529999999999996</c:v>
                </c:pt>
                <c:pt idx="5153">
                  <c:v>5.1539999999999999</c:v>
                </c:pt>
                <c:pt idx="5154">
                  <c:v>5.1550000000000002</c:v>
                </c:pt>
                <c:pt idx="5155">
                  <c:v>5.1559999999999997</c:v>
                </c:pt>
                <c:pt idx="5156">
                  <c:v>5.157</c:v>
                </c:pt>
                <c:pt idx="5157">
                  <c:v>5.1580000000000004</c:v>
                </c:pt>
                <c:pt idx="5158">
                  <c:v>5.1589999999999998</c:v>
                </c:pt>
                <c:pt idx="5159">
                  <c:v>5.16</c:v>
                </c:pt>
                <c:pt idx="5160">
                  <c:v>5.1609999999999996</c:v>
                </c:pt>
                <c:pt idx="5161">
                  <c:v>5.1619999999999999</c:v>
                </c:pt>
                <c:pt idx="5162">
                  <c:v>5.1630000000000003</c:v>
                </c:pt>
                <c:pt idx="5163">
                  <c:v>5.1639999999999997</c:v>
                </c:pt>
                <c:pt idx="5164">
                  <c:v>5.165</c:v>
                </c:pt>
                <c:pt idx="5165">
                  <c:v>5.1660000000000004</c:v>
                </c:pt>
                <c:pt idx="5166">
                  <c:v>5.1669999999999998</c:v>
                </c:pt>
                <c:pt idx="5167">
                  <c:v>5.1680000000000001</c:v>
                </c:pt>
                <c:pt idx="5168">
                  <c:v>5.1689999999999996</c:v>
                </c:pt>
                <c:pt idx="5169">
                  <c:v>5.17</c:v>
                </c:pt>
                <c:pt idx="5170">
                  <c:v>5.1710000000000003</c:v>
                </c:pt>
                <c:pt idx="5171">
                  <c:v>5.1719999999999997</c:v>
                </c:pt>
                <c:pt idx="5172">
                  <c:v>5.173</c:v>
                </c:pt>
                <c:pt idx="5173">
                  <c:v>5.1740000000000004</c:v>
                </c:pt>
                <c:pt idx="5174">
                  <c:v>5.1749999999999998</c:v>
                </c:pt>
                <c:pt idx="5175">
                  <c:v>5.1760000000000002</c:v>
                </c:pt>
                <c:pt idx="5176">
                  <c:v>5.1769999999999996</c:v>
                </c:pt>
                <c:pt idx="5177">
                  <c:v>5.1779999999999999</c:v>
                </c:pt>
                <c:pt idx="5178">
                  <c:v>5.1790000000000003</c:v>
                </c:pt>
                <c:pt idx="5179">
                  <c:v>5.18</c:v>
                </c:pt>
                <c:pt idx="5180">
                  <c:v>5.181</c:v>
                </c:pt>
                <c:pt idx="5181">
                  <c:v>5.1820000000000004</c:v>
                </c:pt>
                <c:pt idx="5182">
                  <c:v>5.1829999999999998</c:v>
                </c:pt>
                <c:pt idx="5183">
                  <c:v>5.1840000000000002</c:v>
                </c:pt>
                <c:pt idx="5184">
                  <c:v>5.1849999999999996</c:v>
                </c:pt>
                <c:pt idx="5185">
                  <c:v>5.1859999999999999</c:v>
                </c:pt>
                <c:pt idx="5186">
                  <c:v>5.1870000000000003</c:v>
                </c:pt>
                <c:pt idx="5187">
                  <c:v>5.1879999999999997</c:v>
                </c:pt>
                <c:pt idx="5188">
                  <c:v>5.1890000000000001</c:v>
                </c:pt>
                <c:pt idx="5189">
                  <c:v>5.19</c:v>
                </c:pt>
                <c:pt idx="5190">
                  <c:v>5.1909999999999998</c:v>
                </c:pt>
                <c:pt idx="5191">
                  <c:v>5.1920000000000002</c:v>
                </c:pt>
                <c:pt idx="5192">
                  <c:v>5.1929999999999996</c:v>
                </c:pt>
                <c:pt idx="5193">
                  <c:v>5.194</c:v>
                </c:pt>
                <c:pt idx="5194">
                  <c:v>5.1950000000000003</c:v>
                </c:pt>
                <c:pt idx="5195">
                  <c:v>5.1959999999999997</c:v>
                </c:pt>
                <c:pt idx="5196">
                  <c:v>5.1970000000000001</c:v>
                </c:pt>
                <c:pt idx="5197">
                  <c:v>5.1980000000000004</c:v>
                </c:pt>
                <c:pt idx="5198">
                  <c:v>5.1989999999999998</c:v>
                </c:pt>
                <c:pt idx="5199">
                  <c:v>5.2</c:v>
                </c:pt>
                <c:pt idx="5200">
                  <c:v>5.2009999999999996</c:v>
                </c:pt>
                <c:pt idx="5201">
                  <c:v>5.202</c:v>
                </c:pt>
                <c:pt idx="5202">
                  <c:v>5.2030000000000003</c:v>
                </c:pt>
                <c:pt idx="5203">
                  <c:v>5.2039999999999997</c:v>
                </c:pt>
                <c:pt idx="5204">
                  <c:v>5.2050000000000001</c:v>
                </c:pt>
                <c:pt idx="5205">
                  <c:v>5.2060000000000004</c:v>
                </c:pt>
                <c:pt idx="5206">
                  <c:v>5.2069999999999999</c:v>
                </c:pt>
                <c:pt idx="5207">
                  <c:v>5.2080000000000002</c:v>
                </c:pt>
                <c:pt idx="5208">
                  <c:v>5.2089999999999996</c:v>
                </c:pt>
                <c:pt idx="5209">
                  <c:v>5.21</c:v>
                </c:pt>
                <c:pt idx="5210">
                  <c:v>5.2110000000000003</c:v>
                </c:pt>
                <c:pt idx="5211">
                  <c:v>5.2119999999999997</c:v>
                </c:pt>
                <c:pt idx="5212">
                  <c:v>5.2130000000000001</c:v>
                </c:pt>
                <c:pt idx="5213">
                  <c:v>5.2140000000000004</c:v>
                </c:pt>
                <c:pt idx="5214">
                  <c:v>5.2149999999999999</c:v>
                </c:pt>
                <c:pt idx="5215">
                  <c:v>5.2160000000000002</c:v>
                </c:pt>
                <c:pt idx="5216">
                  <c:v>5.2169999999999996</c:v>
                </c:pt>
                <c:pt idx="5217">
                  <c:v>5.218</c:v>
                </c:pt>
                <c:pt idx="5218">
                  <c:v>5.2190000000000003</c:v>
                </c:pt>
                <c:pt idx="5219">
                  <c:v>5.22</c:v>
                </c:pt>
                <c:pt idx="5220">
                  <c:v>5.2210000000000001</c:v>
                </c:pt>
                <c:pt idx="5221">
                  <c:v>5.2220000000000004</c:v>
                </c:pt>
                <c:pt idx="5222">
                  <c:v>5.2229999999999999</c:v>
                </c:pt>
                <c:pt idx="5223">
                  <c:v>5.2240000000000002</c:v>
                </c:pt>
                <c:pt idx="5224">
                  <c:v>5.2249999999999996</c:v>
                </c:pt>
                <c:pt idx="5225">
                  <c:v>5.226</c:v>
                </c:pt>
                <c:pt idx="5226">
                  <c:v>5.2270000000000003</c:v>
                </c:pt>
                <c:pt idx="5227">
                  <c:v>5.2279999999999998</c:v>
                </c:pt>
                <c:pt idx="5228">
                  <c:v>5.2290000000000001</c:v>
                </c:pt>
                <c:pt idx="5229">
                  <c:v>5.23</c:v>
                </c:pt>
                <c:pt idx="5230">
                  <c:v>5.2309999999999999</c:v>
                </c:pt>
                <c:pt idx="5231">
                  <c:v>5.2320000000000002</c:v>
                </c:pt>
                <c:pt idx="5232">
                  <c:v>5.2329999999999997</c:v>
                </c:pt>
                <c:pt idx="5233">
                  <c:v>5.234</c:v>
                </c:pt>
                <c:pt idx="5234">
                  <c:v>5.2350000000000003</c:v>
                </c:pt>
                <c:pt idx="5235">
                  <c:v>5.2359999999999998</c:v>
                </c:pt>
                <c:pt idx="5236">
                  <c:v>5.2370000000000001</c:v>
                </c:pt>
                <c:pt idx="5237">
                  <c:v>5.2380000000000004</c:v>
                </c:pt>
                <c:pt idx="5238">
                  <c:v>5.2389999999999999</c:v>
                </c:pt>
                <c:pt idx="5239">
                  <c:v>5.24</c:v>
                </c:pt>
                <c:pt idx="5240">
                  <c:v>5.2409999999999997</c:v>
                </c:pt>
                <c:pt idx="5241">
                  <c:v>5.242</c:v>
                </c:pt>
                <c:pt idx="5242">
                  <c:v>5.2430000000000003</c:v>
                </c:pt>
                <c:pt idx="5243">
                  <c:v>5.2439999999999998</c:v>
                </c:pt>
                <c:pt idx="5244">
                  <c:v>5.2450000000000001</c:v>
                </c:pt>
                <c:pt idx="5245">
                  <c:v>5.2460000000000004</c:v>
                </c:pt>
                <c:pt idx="5246">
                  <c:v>5.2469999999999999</c:v>
                </c:pt>
                <c:pt idx="5247">
                  <c:v>5.2480000000000002</c:v>
                </c:pt>
                <c:pt idx="5248">
                  <c:v>5.2489999999999997</c:v>
                </c:pt>
                <c:pt idx="5249">
                  <c:v>5.25</c:v>
                </c:pt>
                <c:pt idx="5250">
                  <c:v>5.2510000000000003</c:v>
                </c:pt>
                <c:pt idx="5251">
                  <c:v>5.2519999999999998</c:v>
                </c:pt>
                <c:pt idx="5252">
                  <c:v>5.2530000000000001</c:v>
                </c:pt>
                <c:pt idx="5253">
                  <c:v>5.2539999999999996</c:v>
                </c:pt>
                <c:pt idx="5254">
                  <c:v>5.2549999999999999</c:v>
                </c:pt>
                <c:pt idx="5255">
                  <c:v>5.2560000000000002</c:v>
                </c:pt>
                <c:pt idx="5256">
                  <c:v>5.2569999999999997</c:v>
                </c:pt>
                <c:pt idx="5257">
                  <c:v>5.258</c:v>
                </c:pt>
                <c:pt idx="5258">
                  <c:v>5.2590000000000003</c:v>
                </c:pt>
                <c:pt idx="5259">
                  <c:v>5.26</c:v>
                </c:pt>
                <c:pt idx="5260">
                  <c:v>5.2610000000000001</c:v>
                </c:pt>
                <c:pt idx="5261">
                  <c:v>5.2619999999999996</c:v>
                </c:pt>
                <c:pt idx="5262">
                  <c:v>5.2629999999999999</c:v>
                </c:pt>
                <c:pt idx="5263">
                  <c:v>5.2640000000000002</c:v>
                </c:pt>
                <c:pt idx="5264">
                  <c:v>5.2649999999999997</c:v>
                </c:pt>
                <c:pt idx="5265">
                  <c:v>5.266</c:v>
                </c:pt>
                <c:pt idx="5266">
                  <c:v>5.2670000000000003</c:v>
                </c:pt>
                <c:pt idx="5267">
                  <c:v>5.2679999999999998</c:v>
                </c:pt>
                <c:pt idx="5268">
                  <c:v>5.2690000000000001</c:v>
                </c:pt>
                <c:pt idx="5269">
                  <c:v>5.27</c:v>
                </c:pt>
                <c:pt idx="5270">
                  <c:v>5.2709999999999999</c:v>
                </c:pt>
                <c:pt idx="5271">
                  <c:v>5.2720000000000002</c:v>
                </c:pt>
                <c:pt idx="5272">
                  <c:v>5.2729999999999997</c:v>
                </c:pt>
                <c:pt idx="5273">
                  <c:v>5.274</c:v>
                </c:pt>
                <c:pt idx="5274">
                  <c:v>5.2750000000000004</c:v>
                </c:pt>
                <c:pt idx="5275">
                  <c:v>5.2759999999999998</c:v>
                </c:pt>
                <c:pt idx="5276">
                  <c:v>5.2770000000000001</c:v>
                </c:pt>
                <c:pt idx="5277">
                  <c:v>5.2779999999999996</c:v>
                </c:pt>
                <c:pt idx="5278">
                  <c:v>5.2789999999999999</c:v>
                </c:pt>
                <c:pt idx="5279">
                  <c:v>5.28</c:v>
                </c:pt>
                <c:pt idx="5280">
                  <c:v>5.2809999999999997</c:v>
                </c:pt>
                <c:pt idx="5281">
                  <c:v>5.282</c:v>
                </c:pt>
                <c:pt idx="5282">
                  <c:v>5.2830000000000004</c:v>
                </c:pt>
                <c:pt idx="5283">
                  <c:v>5.2839999999999998</c:v>
                </c:pt>
                <c:pt idx="5284">
                  <c:v>5.2850000000000001</c:v>
                </c:pt>
                <c:pt idx="5285">
                  <c:v>5.2859999999999996</c:v>
                </c:pt>
                <c:pt idx="5286">
                  <c:v>5.2869999999999999</c:v>
                </c:pt>
                <c:pt idx="5287">
                  <c:v>5.2880000000000003</c:v>
                </c:pt>
                <c:pt idx="5288">
                  <c:v>5.2889999999999997</c:v>
                </c:pt>
                <c:pt idx="5289">
                  <c:v>5.29</c:v>
                </c:pt>
                <c:pt idx="5290">
                  <c:v>5.2910000000000004</c:v>
                </c:pt>
                <c:pt idx="5291">
                  <c:v>5.2919999999999998</c:v>
                </c:pt>
                <c:pt idx="5292">
                  <c:v>5.2930000000000001</c:v>
                </c:pt>
                <c:pt idx="5293">
                  <c:v>5.2939999999999996</c:v>
                </c:pt>
                <c:pt idx="5294">
                  <c:v>5.2949999999999999</c:v>
                </c:pt>
                <c:pt idx="5295">
                  <c:v>5.2960000000000003</c:v>
                </c:pt>
                <c:pt idx="5296">
                  <c:v>5.2969999999999997</c:v>
                </c:pt>
                <c:pt idx="5297">
                  <c:v>5.298</c:v>
                </c:pt>
                <c:pt idx="5298">
                  <c:v>5.2990000000000004</c:v>
                </c:pt>
                <c:pt idx="5299">
                  <c:v>5.3</c:v>
                </c:pt>
                <c:pt idx="5300">
                  <c:v>5.3010000000000002</c:v>
                </c:pt>
                <c:pt idx="5301">
                  <c:v>5.3019999999999996</c:v>
                </c:pt>
                <c:pt idx="5302">
                  <c:v>5.3029999999999999</c:v>
                </c:pt>
                <c:pt idx="5303">
                  <c:v>5.3040000000000003</c:v>
                </c:pt>
                <c:pt idx="5304">
                  <c:v>5.3049999999999997</c:v>
                </c:pt>
                <c:pt idx="5305">
                  <c:v>5.306</c:v>
                </c:pt>
                <c:pt idx="5306">
                  <c:v>5.3070000000000004</c:v>
                </c:pt>
                <c:pt idx="5307">
                  <c:v>5.3079999999999998</c:v>
                </c:pt>
                <c:pt idx="5308">
                  <c:v>5.3090000000000002</c:v>
                </c:pt>
                <c:pt idx="5309">
                  <c:v>5.31</c:v>
                </c:pt>
                <c:pt idx="5310">
                  <c:v>5.3109999999999999</c:v>
                </c:pt>
                <c:pt idx="5311">
                  <c:v>5.3120000000000003</c:v>
                </c:pt>
                <c:pt idx="5312">
                  <c:v>5.3129999999999997</c:v>
                </c:pt>
                <c:pt idx="5313">
                  <c:v>5.3140000000000001</c:v>
                </c:pt>
                <c:pt idx="5314">
                  <c:v>5.3150000000000004</c:v>
                </c:pt>
                <c:pt idx="5315">
                  <c:v>5.3159999999999998</c:v>
                </c:pt>
                <c:pt idx="5316">
                  <c:v>5.3170000000000002</c:v>
                </c:pt>
                <c:pt idx="5317">
                  <c:v>5.3179999999999996</c:v>
                </c:pt>
                <c:pt idx="5318">
                  <c:v>5.319</c:v>
                </c:pt>
                <c:pt idx="5319">
                  <c:v>5.32</c:v>
                </c:pt>
                <c:pt idx="5320">
                  <c:v>5.3209999999999997</c:v>
                </c:pt>
                <c:pt idx="5321">
                  <c:v>5.3220000000000001</c:v>
                </c:pt>
                <c:pt idx="5322">
                  <c:v>5.3230000000000004</c:v>
                </c:pt>
                <c:pt idx="5323">
                  <c:v>5.3239999999999998</c:v>
                </c:pt>
                <c:pt idx="5324">
                  <c:v>5.3250000000000002</c:v>
                </c:pt>
                <c:pt idx="5325">
                  <c:v>5.3259999999999996</c:v>
                </c:pt>
                <c:pt idx="5326">
                  <c:v>5.327</c:v>
                </c:pt>
                <c:pt idx="5327">
                  <c:v>5.3280000000000003</c:v>
                </c:pt>
                <c:pt idx="5328">
                  <c:v>5.3289999999999997</c:v>
                </c:pt>
                <c:pt idx="5329">
                  <c:v>5.33</c:v>
                </c:pt>
                <c:pt idx="5330">
                  <c:v>5.3310000000000004</c:v>
                </c:pt>
                <c:pt idx="5331">
                  <c:v>5.3319999999999999</c:v>
                </c:pt>
                <c:pt idx="5332">
                  <c:v>5.3330000000000002</c:v>
                </c:pt>
                <c:pt idx="5333">
                  <c:v>5.3339999999999996</c:v>
                </c:pt>
                <c:pt idx="5334">
                  <c:v>5.335</c:v>
                </c:pt>
                <c:pt idx="5335">
                  <c:v>5.3360000000000003</c:v>
                </c:pt>
                <c:pt idx="5336">
                  <c:v>5.3369999999999997</c:v>
                </c:pt>
                <c:pt idx="5337">
                  <c:v>5.3380000000000001</c:v>
                </c:pt>
                <c:pt idx="5338">
                  <c:v>5.3390000000000004</c:v>
                </c:pt>
                <c:pt idx="5339">
                  <c:v>5.34</c:v>
                </c:pt>
                <c:pt idx="5340">
                  <c:v>5.3410000000000002</c:v>
                </c:pt>
                <c:pt idx="5341">
                  <c:v>5.3419999999999996</c:v>
                </c:pt>
                <c:pt idx="5342">
                  <c:v>5.343</c:v>
                </c:pt>
                <c:pt idx="5343">
                  <c:v>5.3440000000000003</c:v>
                </c:pt>
                <c:pt idx="5344">
                  <c:v>5.3449999999999998</c:v>
                </c:pt>
                <c:pt idx="5345">
                  <c:v>5.3460000000000001</c:v>
                </c:pt>
                <c:pt idx="5346">
                  <c:v>5.3470000000000004</c:v>
                </c:pt>
                <c:pt idx="5347">
                  <c:v>5.3479999999999999</c:v>
                </c:pt>
                <c:pt idx="5348">
                  <c:v>5.3490000000000002</c:v>
                </c:pt>
                <c:pt idx="5349">
                  <c:v>5.35</c:v>
                </c:pt>
                <c:pt idx="5350">
                  <c:v>5.351</c:v>
                </c:pt>
                <c:pt idx="5351">
                  <c:v>5.3520000000000003</c:v>
                </c:pt>
                <c:pt idx="5352">
                  <c:v>5.3529999999999998</c:v>
                </c:pt>
                <c:pt idx="5353">
                  <c:v>5.3540000000000001</c:v>
                </c:pt>
                <c:pt idx="5354">
                  <c:v>5.3550000000000004</c:v>
                </c:pt>
                <c:pt idx="5355">
                  <c:v>5.3559999999999999</c:v>
                </c:pt>
                <c:pt idx="5356">
                  <c:v>5.3570000000000002</c:v>
                </c:pt>
                <c:pt idx="5357">
                  <c:v>5.3579999999999997</c:v>
                </c:pt>
                <c:pt idx="5358">
                  <c:v>5.359</c:v>
                </c:pt>
                <c:pt idx="5359">
                  <c:v>5.36</c:v>
                </c:pt>
                <c:pt idx="5360">
                  <c:v>5.3609999999999998</c:v>
                </c:pt>
                <c:pt idx="5361">
                  <c:v>5.3620000000000001</c:v>
                </c:pt>
                <c:pt idx="5362">
                  <c:v>5.3630000000000004</c:v>
                </c:pt>
                <c:pt idx="5363">
                  <c:v>5.3639999999999999</c:v>
                </c:pt>
                <c:pt idx="5364">
                  <c:v>5.3650000000000002</c:v>
                </c:pt>
                <c:pt idx="5365">
                  <c:v>5.3659999999999997</c:v>
                </c:pt>
                <c:pt idx="5366">
                  <c:v>5.367</c:v>
                </c:pt>
                <c:pt idx="5367">
                  <c:v>5.3680000000000003</c:v>
                </c:pt>
                <c:pt idx="5368">
                  <c:v>5.3689999999999998</c:v>
                </c:pt>
                <c:pt idx="5369">
                  <c:v>5.37</c:v>
                </c:pt>
                <c:pt idx="5370">
                  <c:v>5.3710000000000004</c:v>
                </c:pt>
                <c:pt idx="5371">
                  <c:v>5.3719999999999999</c:v>
                </c:pt>
                <c:pt idx="5372">
                  <c:v>5.3730000000000002</c:v>
                </c:pt>
                <c:pt idx="5373">
                  <c:v>5.3739999999999997</c:v>
                </c:pt>
                <c:pt idx="5374">
                  <c:v>5.375</c:v>
                </c:pt>
                <c:pt idx="5375">
                  <c:v>5.3760000000000003</c:v>
                </c:pt>
                <c:pt idx="5376">
                  <c:v>5.3769999999999998</c:v>
                </c:pt>
                <c:pt idx="5377">
                  <c:v>5.3780000000000001</c:v>
                </c:pt>
                <c:pt idx="5378">
                  <c:v>5.3789999999999996</c:v>
                </c:pt>
                <c:pt idx="5379">
                  <c:v>5.38</c:v>
                </c:pt>
                <c:pt idx="5380">
                  <c:v>5.3810000000000002</c:v>
                </c:pt>
                <c:pt idx="5381">
                  <c:v>5.3819999999999997</c:v>
                </c:pt>
                <c:pt idx="5382">
                  <c:v>5.383</c:v>
                </c:pt>
                <c:pt idx="5383">
                  <c:v>5.3840000000000003</c:v>
                </c:pt>
                <c:pt idx="5384">
                  <c:v>5.3849999999999998</c:v>
                </c:pt>
                <c:pt idx="5385">
                  <c:v>5.3860000000000001</c:v>
                </c:pt>
                <c:pt idx="5386">
                  <c:v>5.3869999999999996</c:v>
                </c:pt>
                <c:pt idx="5387">
                  <c:v>5.3879999999999999</c:v>
                </c:pt>
                <c:pt idx="5388">
                  <c:v>5.3890000000000002</c:v>
                </c:pt>
                <c:pt idx="5389">
                  <c:v>5.39</c:v>
                </c:pt>
                <c:pt idx="5390">
                  <c:v>5.391</c:v>
                </c:pt>
                <c:pt idx="5391">
                  <c:v>5.3920000000000003</c:v>
                </c:pt>
                <c:pt idx="5392">
                  <c:v>5.3929999999999998</c:v>
                </c:pt>
                <c:pt idx="5393">
                  <c:v>5.3940000000000001</c:v>
                </c:pt>
                <c:pt idx="5394">
                  <c:v>5.3949999999999996</c:v>
                </c:pt>
                <c:pt idx="5395">
                  <c:v>5.3959999999999999</c:v>
                </c:pt>
                <c:pt idx="5396">
                  <c:v>5.3970000000000002</c:v>
                </c:pt>
                <c:pt idx="5397">
                  <c:v>5.3979999999999997</c:v>
                </c:pt>
                <c:pt idx="5398">
                  <c:v>5.399</c:v>
                </c:pt>
                <c:pt idx="5399">
                  <c:v>5.4</c:v>
                </c:pt>
                <c:pt idx="5400">
                  <c:v>5.4009999999999998</c:v>
                </c:pt>
                <c:pt idx="5401">
                  <c:v>5.4020000000000001</c:v>
                </c:pt>
                <c:pt idx="5402">
                  <c:v>5.4029999999999996</c:v>
                </c:pt>
                <c:pt idx="5403">
                  <c:v>5.4039999999999999</c:v>
                </c:pt>
                <c:pt idx="5404">
                  <c:v>5.4050000000000002</c:v>
                </c:pt>
                <c:pt idx="5405">
                  <c:v>5.4059999999999997</c:v>
                </c:pt>
                <c:pt idx="5406">
                  <c:v>5.407</c:v>
                </c:pt>
                <c:pt idx="5407">
                  <c:v>5.4080000000000004</c:v>
                </c:pt>
                <c:pt idx="5408">
                  <c:v>5.4089999999999998</c:v>
                </c:pt>
                <c:pt idx="5409">
                  <c:v>5.41</c:v>
                </c:pt>
                <c:pt idx="5410">
                  <c:v>5.4109999999999996</c:v>
                </c:pt>
                <c:pt idx="5411">
                  <c:v>5.4119999999999999</c:v>
                </c:pt>
                <c:pt idx="5412">
                  <c:v>5.4130000000000003</c:v>
                </c:pt>
                <c:pt idx="5413">
                  <c:v>5.4139999999999997</c:v>
                </c:pt>
                <c:pt idx="5414">
                  <c:v>5.415</c:v>
                </c:pt>
                <c:pt idx="5415">
                  <c:v>5.4160000000000004</c:v>
                </c:pt>
                <c:pt idx="5416">
                  <c:v>5.4169999999999998</c:v>
                </c:pt>
                <c:pt idx="5417">
                  <c:v>5.4180000000000001</c:v>
                </c:pt>
                <c:pt idx="5418">
                  <c:v>5.4189999999999996</c:v>
                </c:pt>
                <c:pt idx="5419">
                  <c:v>5.42</c:v>
                </c:pt>
                <c:pt idx="5420">
                  <c:v>5.4210000000000003</c:v>
                </c:pt>
                <c:pt idx="5421">
                  <c:v>5.4219999999999997</c:v>
                </c:pt>
                <c:pt idx="5422">
                  <c:v>5.423</c:v>
                </c:pt>
                <c:pt idx="5423">
                  <c:v>5.4240000000000004</c:v>
                </c:pt>
                <c:pt idx="5424">
                  <c:v>5.4249999999999998</c:v>
                </c:pt>
                <c:pt idx="5425">
                  <c:v>5.4260000000000002</c:v>
                </c:pt>
                <c:pt idx="5426">
                  <c:v>5.4269999999999996</c:v>
                </c:pt>
                <c:pt idx="5427">
                  <c:v>5.4279999999999999</c:v>
                </c:pt>
                <c:pt idx="5428">
                  <c:v>5.4290000000000003</c:v>
                </c:pt>
                <c:pt idx="5429">
                  <c:v>5.43</c:v>
                </c:pt>
                <c:pt idx="5430">
                  <c:v>5.431</c:v>
                </c:pt>
                <c:pt idx="5431">
                  <c:v>5.4320000000000004</c:v>
                </c:pt>
                <c:pt idx="5432">
                  <c:v>5.4329999999999998</c:v>
                </c:pt>
                <c:pt idx="5433">
                  <c:v>5.4340000000000002</c:v>
                </c:pt>
                <c:pt idx="5434">
                  <c:v>5.4349999999999996</c:v>
                </c:pt>
                <c:pt idx="5435">
                  <c:v>5.4359999999999999</c:v>
                </c:pt>
                <c:pt idx="5436">
                  <c:v>5.4370000000000003</c:v>
                </c:pt>
                <c:pt idx="5437">
                  <c:v>5.4379999999999997</c:v>
                </c:pt>
                <c:pt idx="5438">
                  <c:v>5.4390000000000001</c:v>
                </c:pt>
                <c:pt idx="5439">
                  <c:v>5.44</c:v>
                </c:pt>
                <c:pt idx="5440">
                  <c:v>5.4409999999999998</c:v>
                </c:pt>
                <c:pt idx="5441">
                  <c:v>5.4420000000000002</c:v>
                </c:pt>
                <c:pt idx="5442">
                  <c:v>5.4429999999999996</c:v>
                </c:pt>
                <c:pt idx="5443">
                  <c:v>5.444</c:v>
                </c:pt>
                <c:pt idx="5444">
                  <c:v>5.4450000000000003</c:v>
                </c:pt>
                <c:pt idx="5445">
                  <c:v>5.4459999999999997</c:v>
                </c:pt>
                <c:pt idx="5446">
                  <c:v>5.4470000000000001</c:v>
                </c:pt>
                <c:pt idx="5447">
                  <c:v>5.4480000000000004</c:v>
                </c:pt>
                <c:pt idx="5448">
                  <c:v>5.4489999999999998</c:v>
                </c:pt>
                <c:pt idx="5449">
                  <c:v>5.45</c:v>
                </c:pt>
                <c:pt idx="5450">
                  <c:v>5.4509999999999996</c:v>
                </c:pt>
                <c:pt idx="5451">
                  <c:v>5.452</c:v>
                </c:pt>
                <c:pt idx="5452">
                  <c:v>5.4530000000000003</c:v>
                </c:pt>
                <c:pt idx="5453">
                  <c:v>5.4539999999999997</c:v>
                </c:pt>
                <c:pt idx="5454">
                  <c:v>5.4550000000000001</c:v>
                </c:pt>
                <c:pt idx="5455">
                  <c:v>5.4560000000000004</c:v>
                </c:pt>
                <c:pt idx="5456">
                  <c:v>5.4569999999999999</c:v>
                </c:pt>
                <c:pt idx="5457">
                  <c:v>5.4580000000000002</c:v>
                </c:pt>
                <c:pt idx="5458">
                  <c:v>5.4589999999999996</c:v>
                </c:pt>
                <c:pt idx="5459">
                  <c:v>5.46</c:v>
                </c:pt>
                <c:pt idx="5460">
                  <c:v>5.4610000000000003</c:v>
                </c:pt>
                <c:pt idx="5461">
                  <c:v>5.4619999999999997</c:v>
                </c:pt>
                <c:pt idx="5462">
                  <c:v>5.4630000000000001</c:v>
                </c:pt>
                <c:pt idx="5463">
                  <c:v>5.4640000000000004</c:v>
                </c:pt>
                <c:pt idx="5464">
                  <c:v>5.4649999999999999</c:v>
                </c:pt>
                <c:pt idx="5465">
                  <c:v>5.4660000000000002</c:v>
                </c:pt>
                <c:pt idx="5466">
                  <c:v>5.4669999999999996</c:v>
                </c:pt>
                <c:pt idx="5467">
                  <c:v>5.468</c:v>
                </c:pt>
                <c:pt idx="5468">
                  <c:v>5.4690000000000003</c:v>
                </c:pt>
                <c:pt idx="5469">
                  <c:v>5.47</c:v>
                </c:pt>
                <c:pt idx="5470">
                  <c:v>5.4710000000000001</c:v>
                </c:pt>
                <c:pt idx="5471">
                  <c:v>5.4720000000000004</c:v>
                </c:pt>
                <c:pt idx="5472">
                  <c:v>5.4729999999999999</c:v>
                </c:pt>
                <c:pt idx="5473">
                  <c:v>5.4740000000000002</c:v>
                </c:pt>
                <c:pt idx="5474">
                  <c:v>5.4749999999999996</c:v>
                </c:pt>
                <c:pt idx="5475">
                  <c:v>5.476</c:v>
                </c:pt>
                <c:pt idx="5476">
                  <c:v>5.4770000000000003</c:v>
                </c:pt>
                <c:pt idx="5477">
                  <c:v>5.4779999999999998</c:v>
                </c:pt>
                <c:pt idx="5478">
                  <c:v>5.4790000000000001</c:v>
                </c:pt>
                <c:pt idx="5479">
                  <c:v>5.48</c:v>
                </c:pt>
                <c:pt idx="5480">
                  <c:v>5.4809999999999999</c:v>
                </c:pt>
                <c:pt idx="5481">
                  <c:v>5.4820000000000002</c:v>
                </c:pt>
                <c:pt idx="5482">
                  <c:v>5.4829999999999997</c:v>
                </c:pt>
                <c:pt idx="5483">
                  <c:v>5.484</c:v>
                </c:pt>
                <c:pt idx="5484">
                  <c:v>5.4850000000000003</c:v>
                </c:pt>
                <c:pt idx="5485">
                  <c:v>5.4859999999999998</c:v>
                </c:pt>
                <c:pt idx="5486">
                  <c:v>5.4870000000000001</c:v>
                </c:pt>
                <c:pt idx="5487">
                  <c:v>5.4880000000000004</c:v>
                </c:pt>
                <c:pt idx="5488">
                  <c:v>5.4889999999999999</c:v>
                </c:pt>
                <c:pt idx="5489">
                  <c:v>5.49</c:v>
                </c:pt>
                <c:pt idx="5490">
                  <c:v>5.4909999999999997</c:v>
                </c:pt>
                <c:pt idx="5491">
                  <c:v>5.492</c:v>
                </c:pt>
                <c:pt idx="5492">
                  <c:v>5.4930000000000003</c:v>
                </c:pt>
                <c:pt idx="5493">
                  <c:v>5.4939999999999998</c:v>
                </c:pt>
                <c:pt idx="5494">
                  <c:v>5.4950000000000001</c:v>
                </c:pt>
                <c:pt idx="5495">
                  <c:v>5.4960000000000004</c:v>
                </c:pt>
                <c:pt idx="5496">
                  <c:v>5.4969999999999999</c:v>
                </c:pt>
                <c:pt idx="5497">
                  <c:v>5.4980000000000002</c:v>
                </c:pt>
                <c:pt idx="5498">
                  <c:v>5.4989999999999997</c:v>
                </c:pt>
                <c:pt idx="5499">
                  <c:v>5.5</c:v>
                </c:pt>
                <c:pt idx="5500">
                  <c:v>5.5010000000000003</c:v>
                </c:pt>
                <c:pt idx="5501">
                  <c:v>5.5019999999999998</c:v>
                </c:pt>
                <c:pt idx="5502">
                  <c:v>5.5030000000000001</c:v>
                </c:pt>
                <c:pt idx="5503">
                  <c:v>5.5039999999999996</c:v>
                </c:pt>
                <c:pt idx="5504">
                  <c:v>5.5049999999999999</c:v>
                </c:pt>
                <c:pt idx="5505">
                  <c:v>5.5060000000000002</c:v>
                </c:pt>
                <c:pt idx="5506">
                  <c:v>5.5069999999999997</c:v>
                </c:pt>
                <c:pt idx="5507">
                  <c:v>5.508</c:v>
                </c:pt>
                <c:pt idx="5508">
                  <c:v>5.5090000000000003</c:v>
                </c:pt>
                <c:pt idx="5509">
                  <c:v>5.51</c:v>
                </c:pt>
                <c:pt idx="5510">
                  <c:v>5.5110000000000001</c:v>
                </c:pt>
                <c:pt idx="5511">
                  <c:v>5.5119999999999996</c:v>
                </c:pt>
                <c:pt idx="5512">
                  <c:v>5.5129999999999999</c:v>
                </c:pt>
                <c:pt idx="5513">
                  <c:v>5.5140000000000002</c:v>
                </c:pt>
                <c:pt idx="5514">
                  <c:v>5.5149999999999997</c:v>
                </c:pt>
                <c:pt idx="5515">
                  <c:v>5.516</c:v>
                </c:pt>
                <c:pt idx="5516">
                  <c:v>5.5170000000000003</c:v>
                </c:pt>
                <c:pt idx="5517">
                  <c:v>5.5179999999999998</c:v>
                </c:pt>
                <c:pt idx="5518">
                  <c:v>5.5190000000000001</c:v>
                </c:pt>
                <c:pt idx="5519">
                  <c:v>5.52</c:v>
                </c:pt>
                <c:pt idx="5520">
                  <c:v>5.5209999999999999</c:v>
                </c:pt>
                <c:pt idx="5521">
                  <c:v>5.5220000000000002</c:v>
                </c:pt>
                <c:pt idx="5522">
                  <c:v>5.5229999999999997</c:v>
                </c:pt>
                <c:pt idx="5523">
                  <c:v>5.524</c:v>
                </c:pt>
                <c:pt idx="5524">
                  <c:v>5.5250000000000004</c:v>
                </c:pt>
                <c:pt idx="5525">
                  <c:v>5.5259999999999998</c:v>
                </c:pt>
                <c:pt idx="5526">
                  <c:v>5.5270000000000001</c:v>
                </c:pt>
                <c:pt idx="5527">
                  <c:v>5.5279999999999996</c:v>
                </c:pt>
                <c:pt idx="5528">
                  <c:v>5.5289999999999999</c:v>
                </c:pt>
                <c:pt idx="5529">
                  <c:v>5.53</c:v>
                </c:pt>
                <c:pt idx="5530">
                  <c:v>5.5309999999999997</c:v>
                </c:pt>
                <c:pt idx="5531">
                  <c:v>5.532</c:v>
                </c:pt>
                <c:pt idx="5532">
                  <c:v>5.5330000000000004</c:v>
                </c:pt>
                <c:pt idx="5533">
                  <c:v>5.5339999999999998</c:v>
                </c:pt>
                <c:pt idx="5534">
                  <c:v>5.5350000000000001</c:v>
                </c:pt>
                <c:pt idx="5535">
                  <c:v>5.5359999999999996</c:v>
                </c:pt>
                <c:pt idx="5536">
                  <c:v>5.5369999999999999</c:v>
                </c:pt>
                <c:pt idx="5537">
                  <c:v>5.5380000000000003</c:v>
                </c:pt>
                <c:pt idx="5538">
                  <c:v>5.5389999999999997</c:v>
                </c:pt>
                <c:pt idx="5539">
                  <c:v>5.54</c:v>
                </c:pt>
                <c:pt idx="5540">
                  <c:v>5.5410000000000004</c:v>
                </c:pt>
                <c:pt idx="5541">
                  <c:v>5.5419999999999998</c:v>
                </c:pt>
                <c:pt idx="5542">
                  <c:v>5.5430000000000001</c:v>
                </c:pt>
                <c:pt idx="5543">
                  <c:v>5.5439999999999996</c:v>
                </c:pt>
                <c:pt idx="5544">
                  <c:v>5.5449999999999999</c:v>
                </c:pt>
                <c:pt idx="5545">
                  <c:v>5.5460000000000003</c:v>
                </c:pt>
                <c:pt idx="5546">
                  <c:v>5.5469999999999997</c:v>
                </c:pt>
                <c:pt idx="5547">
                  <c:v>5.548</c:v>
                </c:pt>
                <c:pt idx="5548">
                  <c:v>5.5490000000000004</c:v>
                </c:pt>
                <c:pt idx="5549">
                  <c:v>5.55</c:v>
                </c:pt>
                <c:pt idx="5550">
                  <c:v>5.5510000000000002</c:v>
                </c:pt>
                <c:pt idx="5551">
                  <c:v>5.5519999999999996</c:v>
                </c:pt>
                <c:pt idx="5552">
                  <c:v>5.5529999999999999</c:v>
                </c:pt>
                <c:pt idx="5553">
                  <c:v>5.5540000000000003</c:v>
                </c:pt>
                <c:pt idx="5554">
                  <c:v>5.5549999999999997</c:v>
                </c:pt>
                <c:pt idx="5555">
                  <c:v>5.556</c:v>
                </c:pt>
                <c:pt idx="5556">
                  <c:v>5.5570000000000004</c:v>
                </c:pt>
                <c:pt idx="5557">
                  <c:v>5.5579999999999998</c:v>
                </c:pt>
                <c:pt idx="5558">
                  <c:v>5.5590000000000002</c:v>
                </c:pt>
                <c:pt idx="5559">
                  <c:v>5.56</c:v>
                </c:pt>
                <c:pt idx="5560">
                  <c:v>5.5609999999999999</c:v>
                </c:pt>
                <c:pt idx="5561">
                  <c:v>5.5620000000000003</c:v>
                </c:pt>
                <c:pt idx="5562">
                  <c:v>5.5629999999999997</c:v>
                </c:pt>
                <c:pt idx="5563">
                  <c:v>5.5640000000000001</c:v>
                </c:pt>
                <c:pt idx="5564">
                  <c:v>5.5650000000000004</c:v>
                </c:pt>
                <c:pt idx="5565">
                  <c:v>5.5659999999999998</c:v>
                </c:pt>
                <c:pt idx="5566">
                  <c:v>5.5670000000000002</c:v>
                </c:pt>
                <c:pt idx="5567">
                  <c:v>5.5679999999999996</c:v>
                </c:pt>
                <c:pt idx="5568">
                  <c:v>5.569</c:v>
                </c:pt>
                <c:pt idx="5569">
                  <c:v>5.57</c:v>
                </c:pt>
                <c:pt idx="5570">
                  <c:v>5.5709999999999997</c:v>
                </c:pt>
                <c:pt idx="5571">
                  <c:v>5.5720000000000001</c:v>
                </c:pt>
                <c:pt idx="5572">
                  <c:v>5.5730000000000004</c:v>
                </c:pt>
                <c:pt idx="5573">
                  <c:v>5.5739999999999998</c:v>
                </c:pt>
                <c:pt idx="5574">
                  <c:v>5.5750000000000002</c:v>
                </c:pt>
                <c:pt idx="5575">
                  <c:v>5.5759999999999996</c:v>
                </c:pt>
                <c:pt idx="5576">
                  <c:v>5.577</c:v>
                </c:pt>
                <c:pt idx="5577">
                  <c:v>5.5780000000000003</c:v>
                </c:pt>
                <c:pt idx="5578">
                  <c:v>5.5789999999999997</c:v>
                </c:pt>
                <c:pt idx="5579">
                  <c:v>5.58</c:v>
                </c:pt>
                <c:pt idx="5580">
                  <c:v>5.5810000000000004</c:v>
                </c:pt>
                <c:pt idx="5581">
                  <c:v>5.5819999999999999</c:v>
                </c:pt>
                <c:pt idx="5582">
                  <c:v>5.5830000000000002</c:v>
                </c:pt>
                <c:pt idx="5583">
                  <c:v>5.5839999999999996</c:v>
                </c:pt>
                <c:pt idx="5584">
                  <c:v>5.585</c:v>
                </c:pt>
                <c:pt idx="5585">
                  <c:v>5.5860000000000003</c:v>
                </c:pt>
                <c:pt idx="5586">
                  <c:v>5.5869999999999997</c:v>
                </c:pt>
                <c:pt idx="5587">
                  <c:v>5.5880000000000001</c:v>
                </c:pt>
                <c:pt idx="5588">
                  <c:v>5.5890000000000004</c:v>
                </c:pt>
                <c:pt idx="5589">
                  <c:v>5.59</c:v>
                </c:pt>
                <c:pt idx="5590">
                  <c:v>5.5910000000000002</c:v>
                </c:pt>
                <c:pt idx="5591">
                  <c:v>5.5919999999999996</c:v>
                </c:pt>
                <c:pt idx="5592">
                  <c:v>5.593</c:v>
                </c:pt>
                <c:pt idx="5593">
                  <c:v>5.5940000000000003</c:v>
                </c:pt>
                <c:pt idx="5594">
                  <c:v>5.5949999999999998</c:v>
                </c:pt>
                <c:pt idx="5595">
                  <c:v>5.5960000000000001</c:v>
                </c:pt>
                <c:pt idx="5596">
                  <c:v>5.5970000000000004</c:v>
                </c:pt>
                <c:pt idx="5597">
                  <c:v>5.5979999999999999</c:v>
                </c:pt>
                <c:pt idx="5598">
                  <c:v>5.5990000000000002</c:v>
                </c:pt>
                <c:pt idx="5599">
                  <c:v>5.6</c:v>
                </c:pt>
                <c:pt idx="5600">
                  <c:v>5.601</c:v>
                </c:pt>
                <c:pt idx="5601">
                  <c:v>5.6020000000000003</c:v>
                </c:pt>
                <c:pt idx="5602">
                  <c:v>5.6029999999999998</c:v>
                </c:pt>
                <c:pt idx="5603">
                  <c:v>5.6040000000000001</c:v>
                </c:pt>
                <c:pt idx="5604">
                  <c:v>5.6050000000000004</c:v>
                </c:pt>
                <c:pt idx="5605">
                  <c:v>5.6059999999999999</c:v>
                </c:pt>
                <c:pt idx="5606">
                  <c:v>5.6070000000000002</c:v>
                </c:pt>
                <c:pt idx="5607">
                  <c:v>5.6079999999999997</c:v>
                </c:pt>
                <c:pt idx="5608">
                  <c:v>5.609</c:v>
                </c:pt>
                <c:pt idx="5609">
                  <c:v>5.61</c:v>
                </c:pt>
                <c:pt idx="5610">
                  <c:v>5.6109999999999998</c:v>
                </c:pt>
                <c:pt idx="5611">
                  <c:v>5.6120000000000001</c:v>
                </c:pt>
                <c:pt idx="5612">
                  <c:v>5.6130000000000004</c:v>
                </c:pt>
                <c:pt idx="5613">
                  <c:v>5.6139999999999999</c:v>
                </c:pt>
                <c:pt idx="5614">
                  <c:v>5.6150000000000002</c:v>
                </c:pt>
                <c:pt idx="5615">
                  <c:v>5.6159999999999997</c:v>
                </c:pt>
                <c:pt idx="5616">
                  <c:v>5.617</c:v>
                </c:pt>
                <c:pt idx="5617">
                  <c:v>5.6180000000000003</c:v>
                </c:pt>
                <c:pt idx="5618">
                  <c:v>5.6189999999999998</c:v>
                </c:pt>
                <c:pt idx="5619">
                  <c:v>5.62</c:v>
                </c:pt>
                <c:pt idx="5620">
                  <c:v>5.6210000000000004</c:v>
                </c:pt>
                <c:pt idx="5621">
                  <c:v>5.6219999999999999</c:v>
                </c:pt>
                <c:pt idx="5622">
                  <c:v>5.6230000000000002</c:v>
                </c:pt>
                <c:pt idx="5623">
                  <c:v>5.6239999999999997</c:v>
                </c:pt>
                <c:pt idx="5624">
                  <c:v>5.625</c:v>
                </c:pt>
                <c:pt idx="5625">
                  <c:v>5.6260000000000003</c:v>
                </c:pt>
                <c:pt idx="5626">
                  <c:v>5.6269999999999998</c:v>
                </c:pt>
                <c:pt idx="5627">
                  <c:v>5.6280000000000001</c:v>
                </c:pt>
                <c:pt idx="5628">
                  <c:v>5.6289999999999996</c:v>
                </c:pt>
                <c:pt idx="5629">
                  <c:v>5.63</c:v>
                </c:pt>
                <c:pt idx="5630">
                  <c:v>5.6310000000000002</c:v>
                </c:pt>
                <c:pt idx="5631">
                  <c:v>5.6319999999999997</c:v>
                </c:pt>
                <c:pt idx="5632">
                  <c:v>5.633</c:v>
                </c:pt>
                <c:pt idx="5633">
                  <c:v>5.6340000000000003</c:v>
                </c:pt>
                <c:pt idx="5634">
                  <c:v>5.6349999999999998</c:v>
                </c:pt>
                <c:pt idx="5635">
                  <c:v>5.6360000000000001</c:v>
                </c:pt>
                <c:pt idx="5636">
                  <c:v>5.6369999999999996</c:v>
                </c:pt>
                <c:pt idx="5637">
                  <c:v>5.6379999999999999</c:v>
                </c:pt>
                <c:pt idx="5638">
                  <c:v>5.6390000000000002</c:v>
                </c:pt>
                <c:pt idx="5639">
                  <c:v>5.64</c:v>
                </c:pt>
                <c:pt idx="5640">
                  <c:v>5.641</c:v>
                </c:pt>
                <c:pt idx="5641">
                  <c:v>5.6420000000000003</c:v>
                </c:pt>
                <c:pt idx="5642">
                  <c:v>5.6429999999999998</c:v>
                </c:pt>
                <c:pt idx="5643">
                  <c:v>5.6440000000000001</c:v>
                </c:pt>
                <c:pt idx="5644">
                  <c:v>5.6449999999999996</c:v>
                </c:pt>
                <c:pt idx="5645">
                  <c:v>5.6459999999999999</c:v>
                </c:pt>
                <c:pt idx="5646">
                  <c:v>5.6470000000000002</c:v>
                </c:pt>
                <c:pt idx="5647">
                  <c:v>5.6479999999999997</c:v>
                </c:pt>
                <c:pt idx="5648">
                  <c:v>5.649</c:v>
                </c:pt>
                <c:pt idx="5649">
                  <c:v>5.65</c:v>
                </c:pt>
                <c:pt idx="5650">
                  <c:v>5.6509999999999998</c:v>
                </c:pt>
                <c:pt idx="5651">
                  <c:v>5.6520000000000001</c:v>
                </c:pt>
                <c:pt idx="5652">
                  <c:v>5.6529999999999996</c:v>
                </c:pt>
                <c:pt idx="5653">
                  <c:v>5.6539999999999999</c:v>
                </c:pt>
                <c:pt idx="5654">
                  <c:v>5.6550000000000002</c:v>
                </c:pt>
                <c:pt idx="5655">
                  <c:v>5.6559999999999997</c:v>
                </c:pt>
                <c:pt idx="5656">
                  <c:v>5.657</c:v>
                </c:pt>
                <c:pt idx="5657">
                  <c:v>5.6580000000000004</c:v>
                </c:pt>
                <c:pt idx="5658">
                  <c:v>5.6589999999999998</c:v>
                </c:pt>
                <c:pt idx="5659">
                  <c:v>5.66</c:v>
                </c:pt>
                <c:pt idx="5660">
                  <c:v>5.6609999999999996</c:v>
                </c:pt>
                <c:pt idx="5661">
                  <c:v>5.6619999999999999</c:v>
                </c:pt>
                <c:pt idx="5662">
                  <c:v>5.6630000000000003</c:v>
                </c:pt>
                <c:pt idx="5663">
                  <c:v>5.6639999999999997</c:v>
                </c:pt>
                <c:pt idx="5664">
                  <c:v>5.665</c:v>
                </c:pt>
                <c:pt idx="5665">
                  <c:v>5.6660000000000004</c:v>
                </c:pt>
                <c:pt idx="5666">
                  <c:v>5.6669999999999998</c:v>
                </c:pt>
                <c:pt idx="5667">
                  <c:v>5.6680000000000001</c:v>
                </c:pt>
                <c:pt idx="5668">
                  <c:v>5.6689999999999996</c:v>
                </c:pt>
                <c:pt idx="5669">
                  <c:v>5.67</c:v>
                </c:pt>
                <c:pt idx="5670">
                  <c:v>5.6710000000000003</c:v>
                </c:pt>
                <c:pt idx="5671">
                  <c:v>5.6719999999999997</c:v>
                </c:pt>
                <c:pt idx="5672">
                  <c:v>5.673</c:v>
                </c:pt>
                <c:pt idx="5673">
                  <c:v>5.6740000000000004</c:v>
                </c:pt>
                <c:pt idx="5674">
                  <c:v>5.6749999999999998</c:v>
                </c:pt>
                <c:pt idx="5675">
                  <c:v>5.6760000000000002</c:v>
                </c:pt>
                <c:pt idx="5676">
                  <c:v>5.6769999999999996</c:v>
                </c:pt>
                <c:pt idx="5677">
                  <c:v>5.6779999999999999</c:v>
                </c:pt>
                <c:pt idx="5678">
                  <c:v>5.6790000000000003</c:v>
                </c:pt>
                <c:pt idx="5679">
                  <c:v>5.68</c:v>
                </c:pt>
                <c:pt idx="5680">
                  <c:v>5.681</c:v>
                </c:pt>
                <c:pt idx="5681">
                  <c:v>5.6820000000000004</c:v>
                </c:pt>
                <c:pt idx="5682">
                  <c:v>5.6829999999999998</c:v>
                </c:pt>
                <c:pt idx="5683">
                  <c:v>5.6840000000000002</c:v>
                </c:pt>
                <c:pt idx="5684">
                  <c:v>5.6849999999999996</c:v>
                </c:pt>
                <c:pt idx="5685">
                  <c:v>5.6859999999999999</c:v>
                </c:pt>
                <c:pt idx="5686">
                  <c:v>5.6870000000000003</c:v>
                </c:pt>
                <c:pt idx="5687">
                  <c:v>5.6879999999999997</c:v>
                </c:pt>
                <c:pt idx="5688">
                  <c:v>5.6890000000000001</c:v>
                </c:pt>
                <c:pt idx="5689">
                  <c:v>5.69</c:v>
                </c:pt>
                <c:pt idx="5690">
                  <c:v>5.6909999999999998</c:v>
                </c:pt>
                <c:pt idx="5691">
                  <c:v>5.6920000000000002</c:v>
                </c:pt>
                <c:pt idx="5692">
                  <c:v>5.6929999999999996</c:v>
                </c:pt>
                <c:pt idx="5693">
                  <c:v>5.694</c:v>
                </c:pt>
                <c:pt idx="5694">
                  <c:v>5.6950000000000003</c:v>
                </c:pt>
                <c:pt idx="5695">
                  <c:v>5.6959999999999997</c:v>
                </c:pt>
                <c:pt idx="5696">
                  <c:v>5.6970000000000001</c:v>
                </c:pt>
                <c:pt idx="5697">
                  <c:v>5.6980000000000004</c:v>
                </c:pt>
                <c:pt idx="5698">
                  <c:v>5.6989999999999998</c:v>
                </c:pt>
                <c:pt idx="5699">
                  <c:v>5.7</c:v>
                </c:pt>
                <c:pt idx="5700">
                  <c:v>5.7009999999999996</c:v>
                </c:pt>
                <c:pt idx="5701">
                  <c:v>5.702</c:v>
                </c:pt>
                <c:pt idx="5702">
                  <c:v>5.7030000000000003</c:v>
                </c:pt>
                <c:pt idx="5703">
                  <c:v>5.7039999999999997</c:v>
                </c:pt>
                <c:pt idx="5704">
                  <c:v>5.7050000000000001</c:v>
                </c:pt>
                <c:pt idx="5705">
                  <c:v>5.7060000000000004</c:v>
                </c:pt>
                <c:pt idx="5706">
                  <c:v>5.7069999999999999</c:v>
                </c:pt>
                <c:pt idx="5707">
                  <c:v>5.7080000000000002</c:v>
                </c:pt>
                <c:pt idx="5708">
                  <c:v>5.7089999999999996</c:v>
                </c:pt>
                <c:pt idx="5709">
                  <c:v>5.71</c:v>
                </c:pt>
                <c:pt idx="5710">
                  <c:v>5.7110000000000003</c:v>
                </c:pt>
                <c:pt idx="5711">
                  <c:v>5.7119999999999997</c:v>
                </c:pt>
                <c:pt idx="5712">
                  <c:v>5.7130000000000001</c:v>
                </c:pt>
                <c:pt idx="5713">
                  <c:v>5.7140000000000004</c:v>
                </c:pt>
                <c:pt idx="5714">
                  <c:v>5.7149999999999999</c:v>
                </c:pt>
                <c:pt idx="5715">
                  <c:v>5.7160000000000002</c:v>
                </c:pt>
                <c:pt idx="5716">
                  <c:v>5.7169999999999996</c:v>
                </c:pt>
                <c:pt idx="5717">
                  <c:v>5.718</c:v>
                </c:pt>
                <c:pt idx="5718">
                  <c:v>5.7190000000000003</c:v>
                </c:pt>
                <c:pt idx="5719">
                  <c:v>5.72</c:v>
                </c:pt>
                <c:pt idx="5720">
                  <c:v>5.7210000000000001</c:v>
                </c:pt>
                <c:pt idx="5721">
                  <c:v>5.7220000000000004</c:v>
                </c:pt>
                <c:pt idx="5722">
                  <c:v>5.7229999999999999</c:v>
                </c:pt>
                <c:pt idx="5723">
                  <c:v>5.7240000000000002</c:v>
                </c:pt>
                <c:pt idx="5724">
                  <c:v>5.7249999999999996</c:v>
                </c:pt>
                <c:pt idx="5725">
                  <c:v>5.726</c:v>
                </c:pt>
                <c:pt idx="5726">
                  <c:v>5.7270000000000003</c:v>
                </c:pt>
                <c:pt idx="5727">
                  <c:v>5.7279999999999998</c:v>
                </c:pt>
                <c:pt idx="5728">
                  <c:v>5.7290000000000001</c:v>
                </c:pt>
                <c:pt idx="5729">
                  <c:v>5.73</c:v>
                </c:pt>
                <c:pt idx="5730">
                  <c:v>5.7309999999999999</c:v>
                </c:pt>
                <c:pt idx="5731">
                  <c:v>5.7320000000000002</c:v>
                </c:pt>
                <c:pt idx="5732">
                  <c:v>5.7329999999999997</c:v>
                </c:pt>
                <c:pt idx="5733">
                  <c:v>5.734</c:v>
                </c:pt>
                <c:pt idx="5734">
                  <c:v>5.7350000000000003</c:v>
                </c:pt>
                <c:pt idx="5735">
                  <c:v>5.7359999999999998</c:v>
                </c:pt>
                <c:pt idx="5736">
                  <c:v>5.7370000000000001</c:v>
                </c:pt>
                <c:pt idx="5737">
                  <c:v>5.7380000000000004</c:v>
                </c:pt>
                <c:pt idx="5738">
                  <c:v>5.7389999999999999</c:v>
                </c:pt>
                <c:pt idx="5739">
                  <c:v>5.74</c:v>
                </c:pt>
                <c:pt idx="5740">
                  <c:v>5.7409999999999997</c:v>
                </c:pt>
                <c:pt idx="5741">
                  <c:v>5.742</c:v>
                </c:pt>
                <c:pt idx="5742">
                  <c:v>5.7430000000000003</c:v>
                </c:pt>
                <c:pt idx="5743">
                  <c:v>5.7439999999999998</c:v>
                </c:pt>
                <c:pt idx="5744">
                  <c:v>5.7450000000000001</c:v>
                </c:pt>
                <c:pt idx="5745">
                  <c:v>5.7460000000000004</c:v>
                </c:pt>
                <c:pt idx="5746">
                  <c:v>5.7469999999999999</c:v>
                </c:pt>
                <c:pt idx="5747">
                  <c:v>5.7480000000000002</c:v>
                </c:pt>
                <c:pt idx="5748">
                  <c:v>5.7489999999999997</c:v>
                </c:pt>
                <c:pt idx="5749">
                  <c:v>5.75</c:v>
                </c:pt>
                <c:pt idx="5750">
                  <c:v>5.7510000000000003</c:v>
                </c:pt>
                <c:pt idx="5751">
                  <c:v>5.7519999999999998</c:v>
                </c:pt>
                <c:pt idx="5752">
                  <c:v>5.7530000000000001</c:v>
                </c:pt>
                <c:pt idx="5753">
                  <c:v>5.7539999999999996</c:v>
                </c:pt>
                <c:pt idx="5754">
                  <c:v>5.7549999999999999</c:v>
                </c:pt>
                <c:pt idx="5755">
                  <c:v>5.7560000000000002</c:v>
                </c:pt>
                <c:pt idx="5756">
                  <c:v>5.7569999999999997</c:v>
                </c:pt>
                <c:pt idx="5757">
                  <c:v>5.758</c:v>
                </c:pt>
                <c:pt idx="5758">
                  <c:v>5.7590000000000003</c:v>
                </c:pt>
                <c:pt idx="5759">
                  <c:v>5.76</c:v>
                </c:pt>
                <c:pt idx="5760">
                  <c:v>5.7610000000000001</c:v>
                </c:pt>
                <c:pt idx="5761">
                  <c:v>5.7619999999999996</c:v>
                </c:pt>
                <c:pt idx="5762">
                  <c:v>5.7629999999999999</c:v>
                </c:pt>
                <c:pt idx="5763">
                  <c:v>5.7640000000000002</c:v>
                </c:pt>
                <c:pt idx="5764">
                  <c:v>5.7649999999999997</c:v>
                </c:pt>
                <c:pt idx="5765">
                  <c:v>5.766</c:v>
                </c:pt>
                <c:pt idx="5766">
                  <c:v>5.7670000000000003</c:v>
                </c:pt>
                <c:pt idx="5767">
                  <c:v>5.7679999999999998</c:v>
                </c:pt>
                <c:pt idx="5768">
                  <c:v>5.7690000000000001</c:v>
                </c:pt>
                <c:pt idx="5769">
                  <c:v>5.77</c:v>
                </c:pt>
                <c:pt idx="5770">
                  <c:v>5.7709999999999999</c:v>
                </c:pt>
                <c:pt idx="5771">
                  <c:v>5.7720000000000002</c:v>
                </c:pt>
                <c:pt idx="5772">
                  <c:v>5.7729999999999997</c:v>
                </c:pt>
                <c:pt idx="5773">
                  <c:v>5.774</c:v>
                </c:pt>
                <c:pt idx="5774">
                  <c:v>5.7750000000000004</c:v>
                </c:pt>
                <c:pt idx="5775">
                  <c:v>5.7759999999999998</c:v>
                </c:pt>
                <c:pt idx="5776">
                  <c:v>5.7770000000000001</c:v>
                </c:pt>
                <c:pt idx="5777">
                  <c:v>5.7779999999999996</c:v>
                </c:pt>
                <c:pt idx="5778">
                  <c:v>5.7789999999999999</c:v>
                </c:pt>
                <c:pt idx="5779">
                  <c:v>5.78</c:v>
                </c:pt>
                <c:pt idx="5780">
                  <c:v>5.7809999999999997</c:v>
                </c:pt>
                <c:pt idx="5781">
                  <c:v>5.782</c:v>
                </c:pt>
                <c:pt idx="5782">
                  <c:v>5.7830000000000004</c:v>
                </c:pt>
                <c:pt idx="5783">
                  <c:v>5.7839999999999998</c:v>
                </c:pt>
                <c:pt idx="5784">
                  <c:v>5.7850000000000001</c:v>
                </c:pt>
                <c:pt idx="5785">
                  <c:v>5.7859999999999996</c:v>
                </c:pt>
                <c:pt idx="5786">
                  <c:v>5.7869999999999999</c:v>
                </c:pt>
                <c:pt idx="5787">
                  <c:v>5.7880000000000003</c:v>
                </c:pt>
                <c:pt idx="5788">
                  <c:v>5.7889999999999997</c:v>
                </c:pt>
                <c:pt idx="5789">
                  <c:v>5.79</c:v>
                </c:pt>
                <c:pt idx="5790">
                  <c:v>5.7910000000000004</c:v>
                </c:pt>
                <c:pt idx="5791">
                  <c:v>5.7919999999999998</c:v>
                </c:pt>
                <c:pt idx="5792">
                  <c:v>5.7930000000000001</c:v>
                </c:pt>
                <c:pt idx="5793">
                  <c:v>5.7939999999999996</c:v>
                </c:pt>
                <c:pt idx="5794">
                  <c:v>5.7949999999999999</c:v>
                </c:pt>
                <c:pt idx="5795">
                  <c:v>5.7960000000000003</c:v>
                </c:pt>
                <c:pt idx="5796">
                  <c:v>5.7969999999999997</c:v>
                </c:pt>
                <c:pt idx="5797">
                  <c:v>5.798</c:v>
                </c:pt>
                <c:pt idx="5798">
                  <c:v>5.7990000000000004</c:v>
                </c:pt>
                <c:pt idx="5799">
                  <c:v>5.8</c:v>
                </c:pt>
                <c:pt idx="5800">
                  <c:v>5.8010000000000002</c:v>
                </c:pt>
                <c:pt idx="5801">
                  <c:v>5.8019999999999996</c:v>
                </c:pt>
                <c:pt idx="5802">
                  <c:v>5.8029999999999999</c:v>
                </c:pt>
                <c:pt idx="5803">
                  <c:v>5.8040000000000003</c:v>
                </c:pt>
                <c:pt idx="5804">
                  <c:v>5.8049999999999997</c:v>
                </c:pt>
                <c:pt idx="5805">
                  <c:v>5.806</c:v>
                </c:pt>
                <c:pt idx="5806">
                  <c:v>5.8070000000000004</c:v>
                </c:pt>
                <c:pt idx="5807">
                  <c:v>5.8079999999999998</c:v>
                </c:pt>
                <c:pt idx="5808">
                  <c:v>5.8090000000000002</c:v>
                </c:pt>
                <c:pt idx="5809">
                  <c:v>5.81</c:v>
                </c:pt>
                <c:pt idx="5810">
                  <c:v>5.8109999999999999</c:v>
                </c:pt>
                <c:pt idx="5811">
                  <c:v>5.8120000000000003</c:v>
                </c:pt>
                <c:pt idx="5812">
                  <c:v>5.8129999999999997</c:v>
                </c:pt>
                <c:pt idx="5813">
                  <c:v>5.8140000000000001</c:v>
                </c:pt>
                <c:pt idx="5814">
                  <c:v>5.8150000000000004</c:v>
                </c:pt>
                <c:pt idx="5815">
                  <c:v>5.8159999999999998</c:v>
                </c:pt>
                <c:pt idx="5816">
                  <c:v>5.8170000000000002</c:v>
                </c:pt>
                <c:pt idx="5817">
                  <c:v>5.8179999999999996</c:v>
                </c:pt>
                <c:pt idx="5818">
                  <c:v>5.8190000000000097</c:v>
                </c:pt>
                <c:pt idx="5819">
                  <c:v>5.8200000000000101</c:v>
                </c:pt>
                <c:pt idx="5820">
                  <c:v>5.8210000000000104</c:v>
                </c:pt>
                <c:pt idx="5821">
                  <c:v>5.8220000000000098</c:v>
                </c:pt>
                <c:pt idx="5822">
                  <c:v>5.8230000000000102</c:v>
                </c:pt>
                <c:pt idx="5823">
                  <c:v>5.8240000000000096</c:v>
                </c:pt>
                <c:pt idx="5824">
                  <c:v>5.8250000000000099</c:v>
                </c:pt>
                <c:pt idx="5825">
                  <c:v>5.8260000000000103</c:v>
                </c:pt>
                <c:pt idx="5826">
                  <c:v>5.8270000000000097</c:v>
                </c:pt>
                <c:pt idx="5827">
                  <c:v>5.8280000000000101</c:v>
                </c:pt>
                <c:pt idx="5828">
                  <c:v>5.8290000000000104</c:v>
                </c:pt>
                <c:pt idx="5829">
                  <c:v>5.8300000000000098</c:v>
                </c:pt>
                <c:pt idx="5830">
                  <c:v>5.8310000000000102</c:v>
                </c:pt>
                <c:pt idx="5831">
                  <c:v>5.8320000000000096</c:v>
                </c:pt>
                <c:pt idx="5832">
                  <c:v>5.83300000000001</c:v>
                </c:pt>
                <c:pt idx="5833">
                  <c:v>5.8340000000000103</c:v>
                </c:pt>
                <c:pt idx="5834">
                  <c:v>5.8350000000000097</c:v>
                </c:pt>
                <c:pt idx="5835">
                  <c:v>5.8360000000000101</c:v>
                </c:pt>
                <c:pt idx="5836">
                  <c:v>5.8370000000000104</c:v>
                </c:pt>
                <c:pt idx="5837">
                  <c:v>5.8380000000000098</c:v>
                </c:pt>
                <c:pt idx="5838">
                  <c:v>5.8390000000000102</c:v>
                </c:pt>
                <c:pt idx="5839">
                  <c:v>5.8400000000000096</c:v>
                </c:pt>
                <c:pt idx="5840">
                  <c:v>5.84100000000001</c:v>
                </c:pt>
                <c:pt idx="5841">
                  <c:v>5.8420000000000103</c:v>
                </c:pt>
                <c:pt idx="5842">
                  <c:v>5.8430000000000097</c:v>
                </c:pt>
                <c:pt idx="5843">
                  <c:v>5.8440000000000101</c:v>
                </c:pt>
                <c:pt idx="5844">
                  <c:v>5.8450000000000104</c:v>
                </c:pt>
                <c:pt idx="5845">
                  <c:v>5.8460000000000099</c:v>
                </c:pt>
                <c:pt idx="5846">
                  <c:v>5.8470000000000102</c:v>
                </c:pt>
                <c:pt idx="5847">
                  <c:v>5.8480000000000096</c:v>
                </c:pt>
                <c:pt idx="5848">
                  <c:v>5.8490000000000197</c:v>
                </c:pt>
                <c:pt idx="5849">
                  <c:v>5.8500000000000201</c:v>
                </c:pt>
                <c:pt idx="5850">
                  <c:v>5.8510000000000204</c:v>
                </c:pt>
                <c:pt idx="5851">
                  <c:v>5.8520000000000199</c:v>
                </c:pt>
                <c:pt idx="5852">
                  <c:v>5.8530000000000202</c:v>
                </c:pt>
                <c:pt idx="5853">
                  <c:v>5.8540000000000196</c:v>
                </c:pt>
                <c:pt idx="5854">
                  <c:v>5.85500000000002</c:v>
                </c:pt>
                <c:pt idx="5855">
                  <c:v>5.8560000000000203</c:v>
                </c:pt>
                <c:pt idx="5856">
                  <c:v>5.8570000000000197</c:v>
                </c:pt>
                <c:pt idx="5857">
                  <c:v>5.8580000000000201</c:v>
                </c:pt>
                <c:pt idx="5858">
                  <c:v>5.8590000000000204</c:v>
                </c:pt>
                <c:pt idx="5859">
                  <c:v>5.8600000000000199</c:v>
                </c:pt>
                <c:pt idx="5860">
                  <c:v>5.8610000000000202</c:v>
                </c:pt>
                <c:pt idx="5861">
                  <c:v>5.8620000000000196</c:v>
                </c:pt>
                <c:pt idx="5862">
                  <c:v>5.86300000000002</c:v>
                </c:pt>
                <c:pt idx="5863">
                  <c:v>5.8640000000000203</c:v>
                </c:pt>
                <c:pt idx="5864">
                  <c:v>5.8650000000000198</c:v>
                </c:pt>
                <c:pt idx="5865">
                  <c:v>5.8660000000000201</c:v>
                </c:pt>
                <c:pt idx="5866">
                  <c:v>5.8670000000000204</c:v>
                </c:pt>
                <c:pt idx="5867">
                  <c:v>5.8680000000000199</c:v>
                </c:pt>
                <c:pt idx="5868">
                  <c:v>5.8690000000000202</c:v>
                </c:pt>
                <c:pt idx="5869">
                  <c:v>5.8700000000000196</c:v>
                </c:pt>
                <c:pt idx="5870">
                  <c:v>5.87100000000002</c:v>
                </c:pt>
                <c:pt idx="5871">
                  <c:v>5.8720000000000203</c:v>
                </c:pt>
                <c:pt idx="5872">
                  <c:v>5.8730000000000198</c:v>
                </c:pt>
                <c:pt idx="5873">
                  <c:v>5.8740000000000201</c:v>
                </c:pt>
                <c:pt idx="5874">
                  <c:v>5.8750000000000204</c:v>
                </c:pt>
                <c:pt idx="5875">
                  <c:v>5.8760000000000199</c:v>
                </c:pt>
                <c:pt idx="5876">
                  <c:v>5.8770000000000202</c:v>
                </c:pt>
                <c:pt idx="5877">
                  <c:v>5.8780000000000197</c:v>
                </c:pt>
                <c:pt idx="5878">
                  <c:v>5.8790000000000298</c:v>
                </c:pt>
                <c:pt idx="5879">
                  <c:v>5.8800000000000301</c:v>
                </c:pt>
                <c:pt idx="5880">
                  <c:v>5.8810000000000304</c:v>
                </c:pt>
                <c:pt idx="5881">
                  <c:v>5.8820000000000299</c:v>
                </c:pt>
                <c:pt idx="5882">
                  <c:v>5.8830000000000302</c:v>
                </c:pt>
                <c:pt idx="5883">
                  <c:v>5.8840000000000297</c:v>
                </c:pt>
                <c:pt idx="5884">
                  <c:v>5.88500000000003</c:v>
                </c:pt>
                <c:pt idx="5885">
                  <c:v>5.8860000000000303</c:v>
                </c:pt>
                <c:pt idx="5886">
                  <c:v>5.8870000000000298</c:v>
                </c:pt>
                <c:pt idx="5887">
                  <c:v>5.8880000000000301</c:v>
                </c:pt>
                <c:pt idx="5888">
                  <c:v>5.8890000000000304</c:v>
                </c:pt>
                <c:pt idx="5889">
                  <c:v>5.8900000000000299</c:v>
                </c:pt>
                <c:pt idx="5890">
                  <c:v>5.8910000000000302</c:v>
                </c:pt>
                <c:pt idx="5891">
                  <c:v>5.8920000000000297</c:v>
                </c:pt>
                <c:pt idx="5892">
                  <c:v>5.89300000000003</c:v>
                </c:pt>
                <c:pt idx="5893">
                  <c:v>5.8940000000000303</c:v>
                </c:pt>
                <c:pt idx="5894">
                  <c:v>5.8950000000000298</c:v>
                </c:pt>
                <c:pt idx="5895">
                  <c:v>5.8960000000000301</c:v>
                </c:pt>
                <c:pt idx="5896">
                  <c:v>5.8970000000000304</c:v>
                </c:pt>
                <c:pt idx="5897">
                  <c:v>5.8980000000000299</c:v>
                </c:pt>
                <c:pt idx="5898">
                  <c:v>5.8990000000000302</c:v>
                </c:pt>
                <c:pt idx="5899">
                  <c:v>5.9000000000000297</c:v>
                </c:pt>
                <c:pt idx="5900">
                  <c:v>5.90100000000003</c:v>
                </c:pt>
                <c:pt idx="5901">
                  <c:v>5.9020000000000303</c:v>
                </c:pt>
                <c:pt idx="5902">
                  <c:v>5.9030000000000298</c:v>
                </c:pt>
                <c:pt idx="5903">
                  <c:v>5.9040000000000301</c:v>
                </c:pt>
                <c:pt idx="5904">
                  <c:v>5.9050000000000296</c:v>
                </c:pt>
                <c:pt idx="5905">
                  <c:v>5.9060000000000299</c:v>
                </c:pt>
                <c:pt idx="5906">
                  <c:v>5.9070000000000302</c:v>
                </c:pt>
                <c:pt idx="5907">
                  <c:v>5.9080000000000403</c:v>
                </c:pt>
                <c:pt idx="5908">
                  <c:v>5.9090000000000398</c:v>
                </c:pt>
                <c:pt idx="5909">
                  <c:v>5.9100000000000401</c:v>
                </c:pt>
                <c:pt idx="5910">
                  <c:v>5.9110000000000404</c:v>
                </c:pt>
                <c:pt idx="5911">
                  <c:v>5.9120000000000399</c:v>
                </c:pt>
                <c:pt idx="5912">
                  <c:v>5.9130000000000402</c:v>
                </c:pt>
                <c:pt idx="5913">
                  <c:v>5.9140000000000397</c:v>
                </c:pt>
                <c:pt idx="5914">
                  <c:v>5.91500000000004</c:v>
                </c:pt>
                <c:pt idx="5915">
                  <c:v>5.9160000000000403</c:v>
                </c:pt>
                <c:pt idx="5916">
                  <c:v>5.9170000000000398</c:v>
                </c:pt>
                <c:pt idx="5917">
                  <c:v>5.9180000000000401</c:v>
                </c:pt>
                <c:pt idx="5918">
                  <c:v>5.9190000000000396</c:v>
                </c:pt>
                <c:pt idx="5919">
                  <c:v>5.9200000000000399</c:v>
                </c:pt>
                <c:pt idx="5920">
                  <c:v>5.9210000000000402</c:v>
                </c:pt>
                <c:pt idx="5921">
                  <c:v>5.9220000000000397</c:v>
                </c:pt>
                <c:pt idx="5922">
                  <c:v>5.92300000000004</c:v>
                </c:pt>
                <c:pt idx="5923">
                  <c:v>5.9240000000000403</c:v>
                </c:pt>
                <c:pt idx="5924">
                  <c:v>5.9250000000000398</c:v>
                </c:pt>
                <c:pt idx="5925">
                  <c:v>5.9260000000000401</c:v>
                </c:pt>
                <c:pt idx="5926">
                  <c:v>5.9270000000000396</c:v>
                </c:pt>
                <c:pt idx="5927">
                  <c:v>5.9280000000000399</c:v>
                </c:pt>
                <c:pt idx="5928">
                  <c:v>5.9290000000000402</c:v>
                </c:pt>
                <c:pt idx="5929">
                  <c:v>5.9300000000000397</c:v>
                </c:pt>
                <c:pt idx="5930">
                  <c:v>5.93100000000004</c:v>
                </c:pt>
                <c:pt idx="5931">
                  <c:v>5.9320000000000404</c:v>
                </c:pt>
                <c:pt idx="5932">
                  <c:v>5.9330000000000398</c:v>
                </c:pt>
                <c:pt idx="5933">
                  <c:v>5.9340000000000401</c:v>
                </c:pt>
                <c:pt idx="5934">
                  <c:v>5.9350000000000396</c:v>
                </c:pt>
                <c:pt idx="5935">
                  <c:v>5.9360000000000399</c:v>
                </c:pt>
                <c:pt idx="5936">
                  <c:v>5.9370000000000402</c:v>
                </c:pt>
                <c:pt idx="5937">
                  <c:v>5.9380000000000503</c:v>
                </c:pt>
                <c:pt idx="5938">
                  <c:v>5.9390000000000498</c:v>
                </c:pt>
                <c:pt idx="5939">
                  <c:v>5.9400000000000501</c:v>
                </c:pt>
                <c:pt idx="5940">
                  <c:v>5.9410000000000496</c:v>
                </c:pt>
                <c:pt idx="5941">
                  <c:v>5.9420000000000499</c:v>
                </c:pt>
                <c:pt idx="5942">
                  <c:v>5.9430000000000502</c:v>
                </c:pt>
                <c:pt idx="5943">
                  <c:v>5.9440000000000497</c:v>
                </c:pt>
                <c:pt idx="5944">
                  <c:v>5.94500000000005</c:v>
                </c:pt>
                <c:pt idx="5945">
                  <c:v>5.9460000000000504</c:v>
                </c:pt>
                <c:pt idx="5946">
                  <c:v>5.9470000000000498</c:v>
                </c:pt>
                <c:pt idx="5947">
                  <c:v>5.9480000000000501</c:v>
                </c:pt>
                <c:pt idx="5948">
                  <c:v>5.9490000000000496</c:v>
                </c:pt>
                <c:pt idx="5949">
                  <c:v>5.9500000000000499</c:v>
                </c:pt>
                <c:pt idx="5950">
                  <c:v>5.9510000000000502</c:v>
                </c:pt>
                <c:pt idx="5951">
                  <c:v>5.9520000000000497</c:v>
                </c:pt>
                <c:pt idx="5952">
                  <c:v>5.95300000000005</c:v>
                </c:pt>
                <c:pt idx="5953">
                  <c:v>5.9540000000000504</c:v>
                </c:pt>
                <c:pt idx="5954">
                  <c:v>5.9550000000000498</c:v>
                </c:pt>
                <c:pt idx="5955">
                  <c:v>5.9560000000000501</c:v>
                </c:pt>
                <c:pt idx="5956">
                  <c:v>5.9570000000000496</c:v>
                </c:pt>
                <c:pt idx="5957">
                  <c:v>5.9580000000000499</c:v>
                </c:pt>
                <c:pt idx="5958">
                  <c:v>5.9590000000000503</c:v>
                </c:pt>
                <c:pt idx="5959">
                  <c:v>5.9600000000000497</c:v>
                </c:pt>
                <c:pt idx="5960">
                  <c:v>5.96100000000005</c:v>
                </c:pt>
                <c:pt idx="5961">
                  <c:v>5.9620000000000504</c:v>
                </c:pt>
                <c:pt idx="5962">
                  <c:v>5.9630000000000498</c:v>
                </c:pt>
                <c:pt idx="5963">
                  <c:v>5.9640000000000502</c:v>
                </c:pt>
                <c:pt idx="5964">
                  <c:v>5.9650000000000496</c:v>
                </c:pt>
                <c:pt idx="5965">
                  <c:v>5.9660000000000499</c:v>
                </c:pt>
                <c:pt idx="5966">
                  <c:v>5.9670000000000503</c:v>
                </c:pt>
                <c:pt idx="5967">
                  <c:v>5.9680000000000604</c:v>
                </c:pt>
                <c:pt idx="5968">
                  <c:v>5.9690000000000598</c:v>
                </c:pt>
                <c:pt idx="5969">
                  <c:v>5.9700000000000601</c:v>
                </c:pt>
                <c:pt idx="5970">
                  <c:v>5.9710000000000596</c:v>
                </c:pt>
                <c:pt idx="5971">
                  <c:v>5.9720000000000599</c:v>
                </c:pt>
                <c:pt idx="5972">
                  <c:v>5.9730000000000603</c:v>
                </c:pt>
                <c:pt idx="5973">
                  <c:v>5.9740000000000597</c:v>
                </c:pt>
                <c:pt idx="5974">
                  <c:v>5.97500000000006</c:v>
                </c:pt>
                <c:pt idx="5975">
                  <c:v>5.9760000000000604</c:v>
                </c:pt>
                <c:pt idx="5976">
                  <c:v>5.9770000000000598</c:v>
                </c:pt>
                <c:pt idx="5977">
                  <c:v>5.9780000000000602</c:v>
                </c:pt>
                <c:pt idx="5978">
                  <c:v>5.9790000000000596</c:v>
                </c:pt>
                <c:pt idx="5979">
                  <c:v>5.9800000000000599</c:v>
                </c:pt>
                <c:pt idx="5980">
                  <c:v>5.9810000000000603</c:v>
                </c:pt>
                <c:pt idx="5981">
                  <c:v>5.9820000000000597</c:v>
                </c:pt>
                <c:pt idx="5982">
                  <c:v>5.98300000000006</c:v>
                </c:pt>
                <c:pt idx="5983">
                  <c:v>5.9840000000000604</c:v>
                </c:pt>
                <c:pt idx="5984">
                  <c:v>5.9850000000000598</c:v>
                </c:pt>
                <c:pt idx="5985">
                  <c:v>5.9860000000000602</c:v>
                </c:pt>
                <c:pt idx="5986">
                  <c:v>5.9870000000000596</c:v>
                </c:pt>
                <c:pt idx="5987">
                  <c:v>5.9880000000000599</c:v>
                </c:pt>
                <c:pt idx="5988">
                  <c:v>5.9890000000000603</c:v>
                </c:pt>
                <c:pt idx="5989">
                  <c:v>5.9900000000000597</c:v>
                </c:pt>
                <c:pt idx="5990">
                  <c:v>5.9910000000000601</c:v>
                </c:pt>
                <c:pt idx="5991">
                  <c:v>5.9920000000000604</c:v>
                </c:pt>
                <c:pt idx="5992">
                  <c:v>5.9930000000000598</c:v>
                </c:pt>
                <c:pt idx="5993">
                  <c:v>5.9940000000000602</c:v>
                </c:pt>
                <c:pt idx="5994">
                  <c:v>5.9950000000000596</c:v>
                </c:pt>
                <c:pt idx="5995">
                  <c:v>5.9960000000000599</c:v>
                </c:pt>
                <c:pt idx="5996">
                  <c:v>5.9970000000000603</c:v>
                </c:pt>
                <c:pt idx="5997">
                  <c:v>5.9980000000000704</c:v>
                </c:pt>
                <c:pt idx="5998">
                  <c:v>5.9990000000000698</c:v>
                </c:pt>
                <c:pt idx="5999">
                  <c:v>6.0000000000000702</c:v>
                </c:pt>
                <c:pt idx="6000">
                  <c:v>6.0010000000000696</c:v>
                </c:pt>
                <c:pt idx="6001">
                  <c:v>6.0020000000000699</c:v>
                </c:pt>
                <c:pt idx="6002">
                  <c:v>6.0030000000000703</c:v>
                </c:pt>
                <c:pt idx="6003">
                  <c:v>6.0040000000000697</c:v>
                </c:pt>
                <c:pt idx="6004">
                  <c:v>6.0050000000000701</c:v>
                </c:pt>
                <c:pt idx="6005">
                  <c:v>6.0060000000000704</c:v>
                </c:pt>
                <c:pt idx="6006">
                  <c:v>6.0070000000000698</c:v>
                </c:pt>
                <c:pt idx="6007">
                  <c:v>6.0080000000000702</c:v>
                </c:pt>
                <c:pt idx="6008">
                  <c:v>6.0090000000000696</c:v>
                </c:pt>
                <c:pt idx="6009">
                  <c:v>6.01000000000007</c:v>
                </c:pt>
                <c:pt idx="6010">
                  <c:v>6.0110000000000703</c:v>
                </c:pt>
                <c:pt idx="6011">
                  <c:v>6.0120000000000697</c:v>
                </c:pt>
                <c:pt idx="6012">
                  <c:v>6.0130000000000701</c:v>
                </c:pt>
                <c:pt idx="6013">
                  <c:v>6.0140000000000704</c:v>
                </c:pt>
                <c:pt idx="6014">
                  <c:v>6.0150000000000698</c:v>
                </c:pt>
                <c:pt idx="6015">
                  <c:v>6.0160000000000702</c:v>
                </c:pt>
                <c:pt idx="6016">
                  <c:v>6.0170000000000696</c:v>
                </c:pt>
                <c:pt idx="6017">
                  <c:v>6.01800000000007</c:v>
                </c:pt>
                <c:pt idx="6018">
                  <c:v>6.0190000000000703</c:v>
                </c:pt>
                <c:pt idx="6019">
                  <c:v>6.0200000000000697</c:v>
                </c:pt>
                <c:pt idx="6020">
                  <c:v>6.0210000000000701</c:v>
                </c:pt>
                <c:pt idx="6021">
                  <c:v>6.0220000000000704</c:v>
                </c:pt>
                <c:pt idx="6022">
                  <c:v>6.0230000000000699</c:v>
                </c:pt>
                <c:pt idx="6023">
                  <c:v>6.0240000000000702</c:v>
                </c:pt>
                <c:pt idx="6024">
                  <c:v>6.0250000000000696</c:v>
                </c:pt>
                <c:pt idx="6025">
                  <c:v>6.02600000000007</c:v>
                </c:pt>
                <c:pt idx="6026">
                  <c:v>6.0270000000000703</c:v>
                </c:pt>
                <c:pt idx="6027">
                  <c:v>6.0280000000000697</c:v>
                </c:pt>
                <c:pt idx="6028">
                  <c:v>6.0290000000000799</c:v>
                </c:pt>
                <c:pt idx="6029">
                  <c:v>6.0300000000000802</c:v>
                </c:pt>
                <c:pt idx="6030">
                  <c:v>6.0310000000000796</c:v>
                </c:pt>
                <c:pt idx="6031">
                  <c:v>6.03200000000008</c:v>
                </c:pt>
                <c:pt idx="6032">
                  <c:v>6.0330000000000803</c:v>
                </c:pt>
                <c:pt idx="6033">
                  <c:v>6.0340000000000797</c:v>
                </c:pt>
                <c:pt idx="6034">
                  <c:v>6.0350000000000801</c:v>
                </c:pt>
                <c:pt idx="6035">
                  <c:v>6.0360000000000804</c:v>
                </c:pt>
                <c:pt idx="6036">
                  <c:v>6.0370000000000799</c:v>
                </c:pt>
                <c:pt idx="6037">
                  <c:v>6.0380000000000802</c:v>
                </c:pt>
                <c:pt idx="6038">
                  <c:v>6.0390000000000796</c:v>
                </c:pt>
                <c:pt idx="6039">
                  <c:v>6.04000000000008</c:v>
                </c:pt>
                <c:pt idx="6040">
                  <c:v>6.0410000000000803</c:v>
                </c:pt>
                <c:pt idx="6041">
                  <c:v>6.0420000000000798</c:v>
                </c:pt>
                <c:pt idx="6042">
                  <c:v>6.0430000000000801</c:v>
                </c:pt>
                <c:pt idx="6043">
                  <c:v>6.0440000000000804</c:v>
                </c:pt>
                <c:pt idx="6044">
                  <c:v>6.0450000000000799</c:v>
                </c:pt>
                <c:pt idx="6045">
                  <c:v>6.0460000000000802</c:v>
                </c:pt>
                <c:pt idx="6046">
                  <c:v>6.0470000000000796</c:v>
                </c:pt>
                <c:pt idx="6047">
                  <c:v>6.04800000000008</c:v>
                </c:pt>
                <c:pt idx="6048">
                  <c:v>6.0490000000000803</c:v>
                </c:pt>
                <c:pt idx="6049">
                  <c:v>6.0500000000000798</c:v>
                </c:pt>
                <c:pt idx="6050">
                  <c:v>6.0510000000000801</c:v>
                </c:pt>
                <c:pt idx="6051">
                  <c:v>6.0520000000000804</c:v>
                </c:pt>
                <c:pt idx="6052">
                  <c:v>6.0530000000000799</c:v>
                </c:pt>
                <c:pt idx="6053">
                  <c:v>6.0540000000000802</c:v>
                </c:pt>
                <c:pt idx="6054">
                  <c:v>6.0550000000000797</c:v>
                </c:pt>
                <c:pt idx="6055">
                  <c:v>6.05600000000008</c:v>
                </c:pt>
                <c:pt idx="6056">
                  <c:v>6.0570000000000803</c:v>
                </c:pt>
                <c:pt idx="6057">
                  <c:v>6.0580000000000798</c:v>
                </c:pt>
                <c:pt idx="6058">
                  <c:v>6.0590000000000899</c:v>
                </c:pt>
                <c:pt idx="6059">
                  <c:v>6.0600000000000902</c:v>
                </c:pt>
                <c:pt idx="6060">
                  <c:v>6.0610000000000896</c:v>
                </c:pt>
                <c:pt idx="6061">
                  <c:v>6.06200000000009</c:v>
                </c:pt>
                <c:pt idx="6062">
                  <c:v>6.0630000000000903</c:v>
                </c:pt>
                <c:pt idx="6063">
                  <c:v>6.0640000000000898</c:v>
                </c:pt>
                <c:pt idx="6064">
                  <c:v>6.0650000000000901</c:v>
                </c:pt>
                <c:pt idx="6065">
                  <c:v>6.0660000000000904</c:v>
                </c:pt>
                <c:pt idx="6066">
                  <c:v>6.0670000000000899</c:v>
                </c:pt>
                <c:pt idx="6067">
                  <c:v>6.0680000000000902</c:v>
                </c:pt>
                <c:pt idx="6068">
                  <c:v>6.0690000000000897</c:v>
                </c:pt>
                <c:pt idx="6069">
                  <c:v>6.07000000000009</c:v>
                </c:pt>
                <c:pt idx="6070">
                  <c:v>6.0710000000000903</c:v>
                </c:pt>
                <c:pt idx="6071">
                  <c:v>6.0720000000000898</c:v>
                </c:pt>
                <c:pt idx="6072">
                  <c:v>6.0730000000000901</c:v>
                </c:pt>
                <c:pt idx="6073">
                  <c:v>6.0740000000000904</c:v>
                </c:pt>
                <c:pt idx="6074">
                  <c:v>6.0750000000000899</c:v>
                </c:pt>
                <c:pt idx="6075">
                  <c:v>6.0760000000000902</c:v>
                </c:pt>
                <c:pt idx="6076">
                  <c:v>6.0770000000000897</c:v>
                </c:pt>
                <c:pt idx="6077">
                  <c:v>6.07800000000009</c:v>
                </c:pt>
                <c:pt idx="6078">
                  <c:v>6.0790000000000903</c:v>
                </c:pt>
                <c:pt idx="6079">
                  <c:v>6.0800000000000898</c:v>
                </c:pt>
                <c:pt idx="6080">
                  <c:v>6.0810000000000901</c:v>
                </c:pt>
                <c:pt idx="6081">
                  <c:v>6.0820000000000896</c:v>
                </c:pt>
                <c:pt idx="6082">
                  <c:v>6.0830000000000899</c:v>
                </c:pt>
                <c:pt idx="6083">
                  <c:v>6.0840000000000902</c:v>
                </c:pt>
                <c:pt idx="6084">
                  <c:v>6.0850000000000897</c:v>
                </c:pt>
                <c:pt idx="6085">
                  <c:v>6.08600000000009</c:v>
                </c:pt>
                <c:pt idx="6086">
                  <c:v>6.0870000000000903</c:v>
                </c:pt>
                <c:pt idx="6087">
                  <c:v>6.0880000000001004</c:v>
                </c:pt>
                <c:pt idx="6088">
                  <c:v>6.0890000000000999</c:v>
                </c:pt>
                <c:pt idx="6089">
                  <c:v>6.0900000000001002</c:v>
                </c:pt>
                <c:pt idx="6090">
                  <c:v>6.0910000000000997</c:v>
                </c:pt>
                <c:pt idx="6091">
                  <c:v>6.0920000000001</c:v>
                </c:pt>
                <c:pt idx="6092">
                  <c:v>6.0930000000001003</c:v>
                </c:pt>
                <c:pt idx="6093">
                  <c:v>6.0940000000000998</c:v>
                </c:pt>
                <c:pt idx="6094">
                  <c:v>6.0950000000001001</c:v>
                </c:pt>
                <c:pt idx="6095">
                  <c:v>6.0960000000000996</c:v>
                </c:pt>
                <c:pt idx="6096">
                  <c:v>6.0970000000000999</c:v>
                </c:pt>
                <c:pt idx="6097">
                  <c:v>6.0980000000001002</c:v>
                </c:pt>
                <c:pt idx="6098">
                  <c:v>6.0990000000000997</c:v>
                </c:pt>
                <c:pt idx="6099">
                  <c:v>6.1000000000001</c:v>
                </c:pt>
                <c:pt idx="6100">
                  <c:v>6.1010000000001003</c:v>
                </c:pt>
                <c:pt idx="6101">
                  <c:v>6.1020000000000998</c:v>
                </c:pt>
                <c:pt idx="6102">
                  <c:v>6.1030000000001001</c:v>
                </c:pt>
                <c:pt idx="6103">
                  <c:v>6.1040000000000996</c:v>
                </c:pt>
                <c:pt idx="6104">
                  <c:v>6.1050000000000999</c:v>
                </c:pt>
                <c:pt idx="6105">
                  <c:v>6.1060000000001002</c:v>
                </c:pt>
                <c:pt idx="6106">
                  <c:v>6.1070000000000997</c:v>
                </c:pt>
                <c:pt idx="6107">
                  <c:v>6.1080000000001</c:v>
                </c:pt>
                <c:pt idx="6108">
                  <c:v>6.1090000000001003</c:v>
                </c:pt>
                <c:pt idx="6109">
                  <c:v>6.1100000000000998</c:v>
                </c:pt>
                <c:pt idx="6110">
                  <c:v>6.1110000000001001</c:v>
                </c:pt>
                <c:pt idx="6111">
                  <c:v>6.1120000000000996</c:v>
                </c:pt>
                <c:pt idx="6112">
                  <c:v>6.1130000000000999</c:v>
                </c:pt>
                <c:pt idx="6113">
                  <c:v>6.1140000000001002</c:v>
                </c:pt>
                <c:pt idx="6114">
                  <c:v>6.1150000000001103</c:v>
                </c:pt>
                <c:pt idx="6115">
                  <c:v>6.1160000000001</c:v>
                </c:pt>
                <c:pt idx="6116">
                  <c:v>6.1170000000001004</c:v>
                </c:pt>
                <c:pt idx="6117">
                  <c:v>6.1180000000001096</c:v>
                </c:pt>
                <c:pt idx="6118">
                  <c:v>6.1190000000001099</c:v>
                </c:pt>
                <c:pt idx="6119">
                  <c:v>6.1200000000001102</c:v>
                </c:pt>
                <c:pt idx="6120">
                  <c:v>6.1210000000001097</c:v>
                </c:pt>
                <c:pt idx="6121">
                  <c:v>6.12200000000011</c:v>
                </c:pt>
                <c:pt idx="6122">
                  <c:v>6.1230000000001104</c:v>
                </c:pt>
                <c:pt idx="6123">
                  <c:v>6.1240000000001098</c:v>
                </c:pt>
                <c:pt idx="6124">
                  <c:v>6.1250000000001101</c:v>
                </c:pt>
                <c:pt idx="6125">
                  <c:v>6.1260000000001096</c:v>
                </c:pt>
                <c:pt idx="6126">
                  <c:v>6.1270000000001099</c:v>
                </c:pt>
                <c:pt idx="6127">
                  <c:v>6.1280000000001102</c:v>
                </c:pt>
                <c:pt idx="6128">
                  <c:v>6.1290000000001097</c:v>
                </c:pt>
                <c:pt idx="6129">
                  <c:v>6.13000000000011</c:v>
                </c:pt>
                <c:pt idx="6130">
                  <c:v>6.1310000000001104</c:v>
                </c:pt>
                <c:pt idx="6131">
                  <c:v>6.1320000000001098</c:v>
                </c:pt>
                <c:pt idx="6132">
                  <c:v>6.1330000000001101</c:v>
                </c:pt>
                <c:pt idx="6133">
                  <c:v>6.1340000000001096</c:v>
                </c:pt>
                <c:pt idx="6134">
                  <c:v>6.1350000000001099</c:v>
                </c:pt>
                <c:pt idx="6135">
                  <c:v>6.1360000000001103</c:v>
                </c:pt>
                <c:pt idx="6136">
                  <c:v>6.1370000000001097</c:v>
                </c:pt>
                <c:pt idx="6137">
                  <c:v>6.13800000000011</c:v>
                </c:pt>
                <c:pt idx="6138">
                  <c:v>6.1390000000001104</c:v>
                </c:pt>
                <c:pt idx="6139">
                  <c:v>6.1400000000001098</c:v>
                </c:pt>
                <c:pt idx="6140">
                  <c:v>6.1410000000001101</c:v>
                </c:pt>
                <c:pt idx="6141">
                  <c:v>6.1420000000001096</c:v>
                </c:pt>
                <c:pt idx="6142">
                  <c:v>6.1430000000001099</c:v>
                </c:pt>
                <c:pt idx="6143">
                  <c:v>6.1440000000001103</c:v>
                </c:pt>
                <c:pt idx="6144">
                  <c:v>6.1450000000001204</c:v>
                </c:pt>
                <c:pt idx="6145">
                  <c:v>6.14600000000011</c:v>
                </c:pt>
                <c:pt idx="6146">
                  <c:v>6.1470000000001104</c:v>
                </c:pt>
                <c:pt idx="6147">
                  <c:v>6.1480000000001196</c:v>
                </c:pt>
                <c:pt idx="6148">
                  <c:v>6.1490000000001199</c:v>
                </c:pt>
                <c:pt idx="6149">
                  <c:v>6.1500000000001203</c:v>
                </c:pt>
                <c:pt idx="6150">
                  <c:v>6.1510000000001197</c:v>
                </c:pt>
                <c:pt idx="6151">
                  <c:v>6.15200000000012</c:v>
                </c:pt>
                <c:pt idx="6152">
                  <c:v>6.1530000000001204</c:v>
                </c:pt>
                <c:pt idx="6153">
                  <c:v>6.1540000000001198</c:v>
                </c:pt>
                <c:pt idx="6154">
                  <c:v>6.1550000000001202</c:v>
                </c:pt>
                <c:pt idx="6155">
                  <c:v>6.1560000000001196</c:v>
                </c:pt>
                <c:pt idx="6156">
                  <c:v>6.1570000000001199</c:v>
                </c:pt>
                <c:pt idx="6157">
                  <c:v>6.1580000000001203</c:v>
                </c:pt>
                <c:pt idx="6158">
                  <c:v>6.1590000000001197</c:v>
                </c:pt>
                <c:pt idx="6159">
                  <c:v>6.16000000000012</c:v>
                </c:pt>
                <c:pt idx="6160">
                  <c:v>6.1610000000001204</c:v>
                </c:pt>
                <c:pt idx="6161">
                  <c:v>6.1620000000001198</c:v>
                </c:pt>
                <c:pt idx="6162">
                  <c:v>6.1630000000001202</c:v>
                </c:pt>
                <c:pt idx="6163">
                  <c:v>6.1640000000001196</c:v>
                </c:pt>
                <c:pt idx="6164">
                  <c:v>6.1650000000001199</c:v>
                </c:pt>
                <c:pt idx="6165">
                  <c:v>6.1660000000001203</c:v>
                </c:pt>
                <c:pt idx="6166">
                  <c:v>6.1670000000001197</c:v>
                </c:pt>
                <c:pt idx="6167">
                  <c:v>6.1680000000001201</c:v>
                </c:pt>
                <c:pt idx="6168">
                  <c:v>6.1690000000001204</c:v>
                </c:pt>
                <c:pt idx="6169">
                  <c:v>6.1700000000001198</c:v>
                </c:pt>
                <c:pt idx="6170">
                  <c:v>6.1710000000001202</c:v>
                </c:pt>
                <c:pt idx="6171">
                  <c:v>6.1720000000001196</c:v>
                </c:pt>
                <c:pt idx="6172">
                  <c:v>6.1730000000001199</c:v>
                </c:pt>
                <c:pt idx="6173">
                  <c:v>6.1740000000001203</c:v>
                </c:pt>
                <c:pt idx="6174">
                  <c:v>6.1750000000001304</c:v>
                </c:pt>
                <c:pt idx="6175">
                  <c:v>6.1760000000001201</c:v>
                </c:pt>
                <c:pt idx="6176">
                  <c:v>6.1770000000001204</c:v>
                </c:pt>
                <c:pt idx="6177">
                  <c:v>6.1780000000001296</c:v>
                </c:pt>
                <c:pt idx="6178">
                  <c:v>6.1790000000001299</c:v>
                </c:pt>
                <c:pt idx="6179">
                  <c:v>6.1800000000001303</c:v>
                </c:pt>
                <c:pt idx="6180">
                  <c:v>6.1810000000001297</c:v>
                </c:pt>
                <c:pt idx="6181">
                  <c:v>6.1820000000001301</c:v>
                </c:pt>
                <c:pt idx="6182">
                  <c:v>6.1830000000001304</c:v>
                </c:pt>
                <c:pt idx="6183">
                  <c:v>6.1840000000001298</c:v>
                </c:pt>
                <c:pt idx="6184">
                  <c:v>6.1850000000001302</c:v>
                </c:pt>
                <c:pt idx="6185">
                  <c:v>6.1860000000001296</c:v>
                </c:pt>
                <c:pt idx="6186">
                  <c:v>6.18700000000013</c:v>
                </c:pt>
                <c:pt idx="6187">
                  <c:v>6.1880000000001303</c:v>
                </c:pt>
                <c:pt idx="6188">
                  <c:v>6.1890000000001297</c:v>
                </c:pt>
                <c:pt idx="6189">
                  <c:v>6.1900000000001301</c:v>
                </c:pt>
                <c:pt idx="6190">
                  <c:v>6.1910000000001304</c:v>
                </c:pt>
                <c:pt idx="6191">
                  <c:v>6.1920000000001298</c:v>
                </c:pt>
                <c:pt idx="6192">
                  <c:v>6.1930000000001302</c:v>
                </c:pt>
                <c:pt idx="6193">
                  <c:v>6.1940000000001296</c:v>
                </c:pt>
                <c:pt idx="6194">
                  <c:v>6.19500000000013</c:v>
                </c:pt>
                <c:pt idx="6195">
                  <c:v>6.1960000000001303</c:v>
                </c:pt>
                <c:pt idx="6196">
                  <c:v>6.1970000000001297</c:v>
                </c:pt>
                <c:pt idx="6197">
                  <c:v>6.1980000000001301</c:v>
                </c:pt>
                <c:pt idx="6198">
                  <c:v>6.1990000000001304</c:v>
                </c:pt>
                <c:pt idx="6199">
                  <c:v>6.2000000000001299</c:v>
                </c:pt>
                <c:pt idx="6200">
                  <c:v>6.2010000000001302</c:v>
                </c:pt>
                <c:pt idx="6201">
                  <c:v>6.2020000000001296</c:v>
                </c:pt>
                <c:pt idx="6202">
                  <c:v>6.20300000000013</c:v>
                </c:pt>
                <c:pt idx="6203">
                  <c:v>6.2040000000001303</c:v>
                </c:pt>
                <c:pt idx="6204">
                  <c:v>6.2050000000001297</c:v>
                </c:pt>
                <c:pt idx="6205">
                  <c:v>6.2060000000001301</c:v>
                </c:pt>
                <c:pt idx="6206">
                  <c:v>6.2070000000001304</c:v>
                </c:pt>
                <c:pt idx="6207">
                  <c:v>6.2080000000001396</c:v>
                </c:pt>
                <c:pt idx="6208">
                  <c:v>6.20900000000014</c:v>
                </c:pt>
                <c:pt idx="6209">
                  <c:v>6.2100000000001403</c:v>
                </c:pt>
                <c:pt idx="6210">
                  <c:v>6.2110000000001397</c:v>
                </c:pt>
                <c:pt idx="6211">
                  <c:v>6.2120000000001401</c:v>
                </c:pt>
                <c:pt idx="6212">
                  <c:v>6.2130000000001404</c:v>
                </c:pt>
                <c:pt idx="6213">
                  <c:v>6.2140000000001399</c:v>
                </c:pt>
                <c:pt idx="6214">
                  <c:v>6.2150000000001402</c:v>
                </c:pt>
                <c:pt idx="6215">
                  <c:v>6.2160000000001396</c:v>
                </c:pt>
                <c:pt idx="6216">
                  <c:v>6.21700000000014</c:v>
                </c:pt>
                <c:pt idx="6217">
                  <c:v>6.2180000000001403</c:v>
                </c:pt>
                <c:pt idx="6218">
                  <c:v>6.2190000000001397</c:v>
                </c:pt>
                <c:pt idx="6219">
                  <c:v>6.2200000000001401</c:v>
                </c:pt>
                <c:pt idx="6220">
                  <c:v>6.2210000000001404</c:v>
                </c:pt>
                <c:pt idx="6221">
                  <c:v>6.2220000000001399</c:v>
                </c:pt>
                <c:pt idx="6222">
                  <c:v>6.2230000000001402</c:v>
                </c:pt>
                <c:pt idx="6223">
                  <c:v>6.2240000000001396</c:v>
                </c:pt>
                <c:pt idx="6224">
                  <c:v>6.22500000000014</c:v>
                </c:pt>
                <c:pt idx="6225">
                  <c:v>6.2260000000001403</c:v>
                </c:pt>
                <c:pt idx="6226">
                  <c:v>6.2270000000001398</c:v>
                </c:pt>
                <c:pt idx="6227">
                  <c:v>6.2280000000001401</c:v>
                </c:pt>
                <c:pt idx="6228">
                  <c:v>6.2290000000001404</c:v>
                </c:pt>
                <c:pt idx="6229">
                  <c:v>6.2300000000001399</c:v>
                </c:pt>
                <c:pt idx="6230">
                  <c:v>6.2310000000001402</c:v>
                </c:pt>
                <c:pt idx="6231">
                  <c:v>6.2320000000001397</c:v>
                </c:pt>
                <c:pt idx="6232">
                  <c:v>6.23300000000014</c:v>
                </c:pt>
                <c:pt idx="6233">
                  <c:v>6.2340000000001403</c:v>
                </c:pt>
                <c:pt idx="6234">
                  <c:v>6.2350000000001398</c:v>
                </c:pt>
                <c:pt idx="6235">
                  <c:v>6.2360000000001401</c:v>
                </c:pt>
                <c:pt idx="6236">
                  <c:v>6.2370000000001404</c:v>
                </c:pt>
                <c:pt idx="6237">
                  <c:v>6.2380000000001496</c:v>
                </c:pt>
                <c:pt idx="6238">
                  <c:v>6.23900000000015</c:v>
                </c:pt>
                <c:pt idx="6239">
                  <c:v>6.2400000000001503</c:v>
                </c:pt>
                <c:pt idx="6240">
                  <c:v>6.2410000000001498</c:v>
                </c:pt>
                <c:pt idx="6241">
                  <c:v>6.2420000000001501</c:v>
                </c:pt>
                <c:pt idx="6242">
                  <c:v>6.2430000000001504</c:v>
                </c:pt>
                <c:pt idx="6243">
                  <c:v>6.2440000000001499</c:v>
                </c:pt>
                <c:pt idx="6244">
                  <c:v>6.2450000000001502</c:v>
                </c:pt>
                <c:pt idx="6245">
                  <c:v>6.2460000000001497</c:v>
                </c:pt>
                <c:pt idx="6246">
                  <c:v>6.24700000000015</c:v>
                </c:pt>
                <c:pt idx="6247">
                  <c:v>6.2480000000001503</c:v>
                </c:pt>
                <c:pt idx="6248">
                  <c:v>6.2490000000001498</c:v>
                </c:pt>
                <c:pt idx="6249">
                  <c:v>6.2500000000001501</c:v>
                </c:pt>
                <c:pt idx="6250">
                  <c:v>6.2510000000001504</c:v>
                </c:pt>
                <c:pt idx="6251">
                  <c:v>6.2520000000001499</c:v>
                </c:pt>
                <c:pt idx="6252">
                  <c:v>6.2530000000001502</c:v>
                </c:pt>
                <c:pt idx="6253">
                  <c:v>6.2540000000001497</c:v>
                </c:pt>
                <c:pt idx="6254">
                  <c:v>6.25500000000015</c:v>
                </c:pt>
                <c:pt idx="6255">
                  <c:v>6.2560000000001503</c:v>
                </c:pt>
                <c:pt idx="6256">
                  <c:v>6.2570000000001498</c:v>
                </c:pt>
                <c:pt idx="6257">
                  <c:v>6.2580000000001501</c:v>
                </c:pt>
                <c:pt idx="6258">
                  <c:v>6.2590000000001504</c:v>
                </c:pt>
                <c:pt idx="6259">
                  <c:v>6.2600000000001499</c:v>
                </c:pt>
                <c:pt idx="6260">
                  <c:v>6.2610000000001502</c:v>
                </c:pt>
                <c:pt idx="6261">
                  <c:v>6.2620000000001497</c:v>
                </c:pt>
                <c:pt idx="6262">
                  <c:v>6.26300000000015</c:v>
                </c:pt>
                <c:pt idx="6263">
                  <c:v>6.2640000000001503</c:v>
                </c:pt>
                <c:pt idx="6264">
                  <c:v>6.2650000000001498</c:v>
                </c:pt>
                <c:pt idx="6265">
                  <c:v>6.2660000000001501</c:v>
                </c:pt>
                <c:pt idx="6266">
                  <c:v>6.2670000000001496</c:v>
                </c:pt>
                <c:pt idx="6267">
                  <c:v>6.2680000000001597</c:v>
                </c:pt>
                <c:pt idx="6268">
                  <c:v>6.26900000000016</c:v>
                </c:pt>
                <c:pt idx="6269">
                  <c:v>6.2700000000001603</c:v>
                </c:pt>
                <c:pt idx="6270">
                  <c:v>6.2710000000001598</c:v>
                </c:pt>
                <c:pt idx="6271">
                  <c:v>6.2720000000001601</c:v>
                </c:pt>
                <c:pt idx="6272">
                  <c:v>6.2730000000001596</c:v>
                </c:pt>
                <c:pt idx="6273">
                  <c:v>6.2740000000001599</c:v>
                </c:pt>
                <c:pt idx="6274">
                  <c:v>6.2750000000001602</c:v>
                </c:pt>
                <c:pt idx="6275">
                  <c:v>6.2760000000001597</c:v>
                </c:pt>
                <c:pt idx="6276">
                  <c:v>6.27700000000016</c:v>
                </c:pt>
                <c:pt idx="6277">
                  <c:v>6.2780000000001603</c:v>
                </c:pt>
                <c:pt idx="6278">
                  <c:v>6.2790000000001598</c:v>
                </c:pt>
                <c:pt idx="6279">
                  <c:v>6.2800000000001601</c:v>
                </c:pt>
                <c:pt idx="6280">
                  <c:v>6.2810000000001596</c:v>
                </c:pt>
                <c:pt idx="6281">
                  <c:v>6.2820000000001599</c:v>
                </c:pt>
                <c:pt idx="6282">
                  <c:v>6.2830000000001602</c:v>
                </c:pt>
                <c:pt idx="6283">
                  <c:v>6.2840000000001597</c:v>
                </c:pt>
                <c:pt idx="6284">
                  <c:v>6.28500000000016</c:v>
                </c:pt>
                <c:pt idx="6285">
                  <c:v>6.2860000000001603</c:v>
                </c:pt>
                <c:pt idx="6286">
                  <c:v>6.2870000000001598</c:v>
                </c:pt>
                <c:pt idx="6287">
                  <c:v>6.2880000000001601</c:v>
                </c:pt>
                <c:pt idx="6288">
                  <c:v>6.2890000000001596</c:v>
                </c:pt>
                <c:pt idx="6289">
                  <c:v>6.2900000000001599</c:v>
                </c:pt>
                <c:pt idx="6290">
                  <c:v>6.2910000000001602</c:v>
                </c:pt>
                <c:pt idx="6291">
                  <c:v>6.2920000000001597</c:v>
                </c:pt>
                <c:pt idx="6292">
                  <c:v>6.29300000000016</c:v>
                </c:pt>
                <c:pt idx="6293">
                  <c:v>6.2940000000001604</c:v>
                </c:pt>
                <c:pt idx="6294">
                  <c:v>6.2950000000001598</c:v>
                </c:pt>
                <c:pt idx="6295">
                  <c:v>6.2960000000001601</c:v>
                </c:pt>
                <c:pt idx="6296">
                  <c:v>6.2970000000001596</c:v>
                </c:pt>
                <c:pt idx="6297">
                  <c:v>6.2980000000001697</c:v>
                </c:pt>
                <c:pt idx="6298">
                  <c:v>6.29900000000017</c:v>
                </c:pt>
                <c:pt idx="6299">
                  <c:v>6.3000000000001704</c:v>
                </c:pt>
                <c:pt idx="6300">
                  <c:v>6.3010000000001698</c:v>
                </c:pt>
                <c:pt idx="6301">
                  <c:v>6.3020000000001701</c:v>
                </c:pt>
                <c:pt idx="6302">
                  <c:v>6.3030000000001696</c:v>
                </c:pt>
                <c:pt idx="6303">
                  <c:v>6.3040000000001699</c:v>
                </c:pt>
                <c:pt idx="6304">
                  <c:v>6.3050000000001702</c:v>
                </c:pt>
                <c:pt idx="6305">
                  <c:v>6.3060000000001697</c:v>
                </c:pt>
                <c:pt idx="6306">
                  <c:v>6.30700000000017</c:v>
                </c:pt>
                <c:pt idx="6307">
                  <c:v>6.3080000000001704</c:v>
                </c:pt>
                <c:pt idx="6308">
                  <c:v>6.3090000000001698</c:v>
                </c:pt>
                <c:pt idx="6309">
                  <c:v>6.3100000000001701</c:v>
                </c:pt>
                <c:pt idx="6310">
                  <c:v>6.3110000000001696</c:v>
                </c:pt>
                <c:pt idx="6311">
                  <c:v>6.3120000000001699</c:v>
                </c:pt>
                <c:pt idx="6312">
                  <c:v>6.3130000000001703</c:v>
                </c:pt>
                <c:pt idx="6313">
                  <c:v>6.3140000000001697</c:v>
                </c:pt>
                <c:pt idx="6314">
                  <c:v>6.31500000000017</c:v>
                </c:pt>
                <c:pt idx="6315">
                  <c:v>6.3160000000001704</c:v>
                </c:pt>
                <c:pt idx="6316">
                  <c:v>6.3170000000001698</c:v>
                </c:pt>
                <c:pt idx="6317">
                  <c:v>6.3180000000001701</c:v>
                </c:pt>
                <c:pt idx="6318">
                  <c:v>6.3190000000001696</c:v>
                </c:pt>
                <c:pt idx="6319">
                  <c:v>6.3200000000001699</c:v>
                </c:pt>
                <c:pt idx="6320">
                  <c:v>6.3210000000001703</c:v>
                </c:pt>
                <c:pt idx="6321">
                  <c:v>6.3220000000001697</c:v>
                </c:pt>
                <c:pt idx="6322">
                  <c:v>6.32300000000017</c:v>
                </c:pt>
                <c:pt idx="6323">
                  <c:v>6.3240000000001704</c:v>
                </c:pt>
                <c:pt idx="6324">
                  <c:v>6.3250000000001698</c:v>
                </c:pt>
                <c:pt idx="6325">
                  <c:v>6.3260000000001702</c:v>
                </c:pt>
                <c:pt idx="6326">
                  <c:v>6.3270000000001696</c:v>
                </c:pt>
                <c:pt idx="6327">
                  <c:v>6.3280000000001797</c:v>
                </c:pt>
                <c:pt idx="6328">
                  <c:v>6.32900000000018</c:v>
                </c:pt>
                <c:pt idx="6329">
                  <c:v>6.3300000000001804</c:v>
                </c:pt>
                <c:pt idx="6330">
                  <c:v>6.3310000000001798</c:v>
                </c:pt>
                <c:pt idx="6331">
                  <c:v>6.3320000000001802</c:v>
                </c:pt>
                <c:pt idx="6332">
                  <c:v>6.3330000000001796</c:v>
                </c:pt>
                <c:pt idx="6333">
                  <c:v>6.3340000000001799</c:v>
                </c:pt>
                <c:pt idx="6334">
                  <c:v>6.3350000000001803</c:v>
                </c:pt>
                <c:pt idx="6335">
                  <c:v>6.3360000000001797</c:v>
                </c:pt>
                <c:pt idx="6336">
                  <c:v>6.33700000000018</c:v>
                </c:pt>
                <c:pt idx="6337">
                  <c:v>6.3380000000001804</c:v>
                </c:pt>
                <c:pt idx="6338">
                  <c:v>6.3390000000001798</c:v>
                </c:pt>
                <c:pt idx="6339">
                  <c:v>6.3400000000001802</c:v>
                </c:pt>
                <c:pt idx="6340">
                  <c:v>6.3410000000001796</c:v>
                </c:pt>
                <c:pt idx="6341">
                  <c:v>6.3420000000001799</c:v>
                </c:pt>
                <c:pt idx="6342">
                  <c:v>6.3430000000001803</c:v>
                </c:pt>
                <c:pt idx="6343">
                  <c:v>6.3440000000001797</c:v>
                </c:pt>
                <c:pt idx="6344">
                  <c:v>6.3450000000001801</c:v>
                </c:pt>
                <c:pt idx="6345">
                  <c:v>6.3460000000001804</c:v>
                </c:pt>
                <c:pt idx="6346">
                  <c:v>6.3470000000001798</c:v>
                </c:pt>
                <c:pt idx="6347">
                  <c:v>6.3480000000001802</c:v>
                </c:pt>
                <c:pt idx="6348">
                  <c:v>6.3490000000001796</c:v>
                </c:pt>
                <c:pt idx="6349">
                  <c:v>6.3500000000001799</c:v>
                </c:pt>
                <c:pt idx="6350">
                  <c:v>6.3510000000001803</c:v>
                </c:pt>
                <c:pt idx="6351">
                  <c:v>6.3520000000001797</c:v>
                </c:pt>
                <c:pt idx="6352">
                  <c:v>6.3530000000001801</c:v>
                </c:pt>
                <c:pt idx="6353">
                  <c:v>6.3540000000001804</c:v>
                </c:pt>
                <c:pt idx="6354">
                  <c:v>6.3550000000001798</c:v>
                </c:pt>
                <c:pt idx="6355">
                  <c:v>6.3560000000001802</c:v>
                </c:pt>
                <c:pt idx="6356">
                  <c:v>6.3570000000001796</c:v>
                </c:pt>
                <c:pt idx="6357">
                  <c:v>6.3580000000001897</c:v>
                </c:pt>
                <c:pt idx="6358">
                  <c:v>6.3590000000001901</c:v>
                </c:pt>
                <c:pt idx="6359">
                  <c:v>6.3600000000001904</c:v>
                </c:pt>
                <c:pt idx="6360">
                  <c:v>6.3610000000001898</c:v>
                </c:pt>
                <c:pt idx="6361">
                  <c:v>6.3620000000001902</c:v>
                </c:pt>
                <c:pt idx="6362">
                  <c:v>6.3630000000001896</c:v>
                </c:pt>
                <c:pt idx="6363">
                  <c:v>6.3640000000001899</c:v>
                </c:pt>
                <c:pt idx="6364">
                  <c:v>6.3650000000001903</c:v>
                </c:pt>
                <c:pt idx="6365">
                  <c:v>6.3660000000001897</c:v>
                </c:pt>
                <c:pt idx="6366">
                  <c:v>6.3670000000001901</c:v>
                </c:pt>
                <c:pt idx="6367">
                  <c:v>6.3680000000001904</c:v>
                </c:pt>
                <c:pt idx="6368">
                  <c:v>6.3690000000001898</c:v>
                </c:pt>
                <c:pt idx="6369">
                  <c:v>6.3700000000001902</c:v>
                </c:pt>
                <c:pt idx="6370">
                  <c:v>6.3710000000001896</c:v>
                </c:pt>
                <c:pt idx="6371">
                  <c:v>6.37200000000019</c:v>
                </c:pt>
                <c:pt idx="6372">
                  <c:v>6.3730000000001903</c:v>
                </c:pt>
                <c:pt idx="6373">
                  <c:v>6.3740000000001897</c:v>
                </c:pt>
                <c:pt idx="6374">
                  <c:v>6.3750000000001901</c:v>
                </c:pt>
                <c:pt idx="6375">
                  <c:v>6.3760000000001904</c:v>
                </c:pt>
                <c:pt idx="6376">
                  <c:v>6.3770000000001898</c:v>
                </c:pt>
                <c:pt idx="6377">
                  <c:v>6.3780000000001902</c:v>
                </c:pt>
                <c:pt idx="6378">
                  <c:v>6.3790000000001896</c:v>
                </c:pt>
                <c:pt idx="6379">
                  <c:v>6.38000000000019</c:v>
                </c:pt>
                <c:pt idx="6380">
                  <c:v>6.3810000000001903</c:v>
                </c:pt>
                <c:pt idx="6381">
                  <c:v>6.3820000000001897</c:v>
                </c:pt>
                <c:pt idx="6382">
                  <c:v>6.3830000000001901</c:v>
                </c:pt>
                <c:pt idx="6383">
                  <c:v>6.3840000000001904</c:v>
                </c:pt>
                <c:pt idx="6384">
                  <c:v>6.3850000000001899</c:v>
                </c:pt>
                <c:pt idx="6385">
                  <c:v>6.3860000000001902</c:v>
                </c:pt>
                <c:pt idx="6386">
                  <c:v>6.3870000000001896</c:v>
                </c:pt>
                <c:pt idx="6387">
                  <c:v>6.3880000000001997</c:v>
                </c:pt>
                <c:pt idx="6388">
                  <c:v>6.3890000000002001</c:v>
                </c:pt>
                <c:pt idx="6389">
                  <c:v>6.3900000000002004</c:v>
                </c:pt>
                <c:pt idx="6390">
                  <c:v>6.3910000000001999</c:v>
                </c:pt>
                <c:pt idx="6391">
                  <c:v>6.3920000000002002</c:v>
                </c:pt>
                <c:pt idx="6392">
                  <c:v>6.3930000000001996</c:v>
                </c:pt>
                <c:pt idx="6393">
                  <c:v>6.3940000000002</c:v>
                </c:pt>
                <c:pt idx="6394">
                  <c:v>6.3950000000002003</c:v>
                </c:pt>
                <c:pt idx="6395">
                  <c:v>6.3960000000001997</c:v>
                </c:pt>
                <c:pt idx="6396">
                  <c:v>6.3970000000002001</c:v>
                </c:pt>
                <c:pt idx="6397">
                  <c:v>6.3980000000002004</c:v>
                </c:pt>
                <c:pt idx="6398">
                  <c:v>6.3990000000001999</c:v>
                </c:pt>
                <c:pt idx="6399">
                  <c:v>6.4000000000002002</c:v>
                </c:pt>
                <c:pt idx="6400">
                  <c:v>6.4010000000001996</c:v>
                </c:pt>
                <c:pt idx="6401">
                  <c:v>6.4020000000002</c:v>
                </c:pt>
                <c:pt idx="6402">
                  <c:v>6.4030000000002003</c:v>
                </c:pt>
                <c:pt idx="6403">
                  <c:v>6.4040000000001998</c:v>
                </c:pt>
                <c:pt idx="6404">
                  <c:v>6.4050000000002001</c:v>
                </c:pt>
                <c:pt idx="6405">
                  <c:v>6.4060000000002004</c:v>
                </c:pt>
                <c:pt idx="6406">
                  <c:v>6.4070000000001999</c:v>
                </c:pt>
                <c:pt idx="6407">
                  <c:v>6.4080000000002002</c:v>
                </c:pt>
                <c:pt idx="6408">
                  <c:v>6.4090000000001996</c:v>
                </c:pt>
                <c:pt idx="6409">
                  <c:v>6.4100000000002</c:v>
                </c:pt>
                <c:pt idx="6410">
                  <c:v>6.4110000000002003</c:v>
                </c:pt>
                <c:pt idx="6411">
                  <c:v>6.4120000000001998</c:v>
                </c:pt>
                <c:pt idx="6412">
                  <c:v>6.4130000000002001</c:v>
                </c:pt>
                <c:pt idx="6413">
                  <c:v>6.4140000000002004</c:v>
                </c:pt>
                <c:pt idx="6414">
                  <c:v>6.4150000000001999</c:v>
                </c:pt>
                <c:pt idx="6415">
                  <c:v>6.4160000000002002</c:v>
                </c:pt>
                <c:pt idx="6416">
                  <c:v>6.4170000000001997</c:v>
                </c:pt>
                <c:pt idx="6417">
                  <c:v>6.4180000000002098</c:v>
                </c:pt>
                <c:pt idx="6418">
                  <c:v>6.4190000000002101</c:v>
                </c:pt>
                <c:pt idx="6419">
                  <c:v>6.4200000000002104</c:v>
                </c:pt>
                <c:pt idx="6420">
                  <c:v>6.4210000000002099</c:v>
                </c:pt>
                <c:pt idx="6421">
                  <c:v>6.4220000000002102</c:v>
                </c:pt>
                <c:pt idx="6422">
                  <c:v>6.4230000000002097</c:v>
                </c:pt>
                <c:pt idx="6423">
                  <c:v>6.42400000000021</c:v>
                </c:pt>
                <c:pt idx="6424">
                  <c:v>6.4250000000002103</c:v>
                </c:pt>
                <c:pt idx="6425">
                  <c:v>6.4260000000002098</c:v>
                </c:pt>
                <c:pt idx="6426">
                  <c:v>6.4270000000002101</c:v>
                </c:pt>
                <c:pt idx="6427">
                  <c:v>6.4280000000002104</c:v>
                </c:pt>
                <c:pt idx="6428">
                  <c:v>6.4290000000002099</c:v>
                </c:pt>
                <c:pt idx="6429">
                  <c:v>6.4300000000002102</c:v>
                </c:pt>
                <c:pt idx="6430">
                  <c:v>6.4310000000002097</c:v>
                </c:pt>
                <c:pt idx="6431">
                  <c:v>6.43200000000021</c:v>
                </c:pt>
                <c:pt idx="6432">
                  <c:v>6.4330000000002103</c:v>
                </c:pt>
                <c:pt idx="6433">
                  <c:v>6.4340000000002098</c:v>
                </c:pt>
                <c:pt idx="6434">
                  <c:v>6.4350000000002101</c:v>
                </c:pt>
                <c:pt idx="6435">
                  <c:v>6.4360000000002104</c:v>
                </c:pt>
                <c:pt idx="6436">
                  <c:v>6.4370000000002099</c:v>
                </c:pt>
                <c:pt idx="6437">
                  <c:v>6.4380000000002102</c:v>
                </c:pt>
                <c:pt idx="6438">
                  <c:v>6.4390000000002097</c:v>
                </c:pt>
                <c:pt idx="6439">
                  <c:v>6.44000000000021</c:v>
                </c:pt>
                <c:pt idx="6440">
                  <c:v>6.4410000000002103</c:v>
                </c:pt>
                <c:pt idx="6441">
                  <c:v>6.4420000000002098</c:v>
                </c:pt>
                <c:pt idx="6442">
                  <c:v>6.4430000000002101</c:v>
                </c:pt>
                <c:pt idx="6443">
                  <c:v>6.4440000000002096</c:v>
                </c:pt>
                <c:pt idx="6444">
                  <c:v>6.4450000000002099</c:v>
                </c:pt>
                <c:pt idx="6445">
                  <c:v>6.4460000000002102</c:v>
                </c:pt>
                <c:pt idx="6446">
                  <c:v>6.4470000000002097</c:v>
                </c:pt>
                <c:pt idx="6447">
                  <c:v>6.4480000000002198</c:v>
                </c:pt>
                <c:pt idx="6448">
                  <c:v>6.4490000000002201</c:v>
                </c:pt>
                <c:pt idx="6449">
                  <c:v>6.4500000000002196</c:v>
                </c:pt>
                <c:pt idx="6450">
                  <c:v>6.4510000000002199</c:v>
                </c:pt>
                <c:pt idx="6451">
                  <c:v>6.4520000000002202</c:v>
                </c:pt>
                <c:pt idx="6452">
                  <c:v>6.4530000000002197</c:v>
                </c:pt>
                <c:pt idx="6453">
                  <c:v>6.45400000000022</c:v>
                </c:pt>
                <c:pt idx="6454">
                  <c:v>6.4550000000002203</c:v>
                </c:pt>
                <c:pt idx="6455">
                  <c:v>6.4560000000002198</c:v>
                </c:pt>
                <c:pt idx="6456">
                  <c:v>6.4570000000002201</c:v>
                </c:pt>
                <c:pt idx="6457">
                  <c:v>6.4580000000002196</c:v>
                </c:pt>
                <c:pt idx="6458">
                  <c:v>6.4590000000002199</c:v>
                </c:pt>
                <c:pt idx="6459">
                  <c:v>6.4600000000002202</c:v>
                </c:pt>
                <c:pt idx="6460">
                  <c:v>6.4610000000002197</c:v>
                </c:pt>
                <c:pt idx="6461">
                  <c:v>6.46200000000022</c:v>
                </c:pt>
                <c:pt idx="6462">
                  <c:v>6.4630000000002203</c:v>
                </c:pt>
                <c:pt idx="6463">
                  <c:v>6.4640000000002198</c:v>
                </c:pt>
                <c:pt idx="6464">
                  <c:v>6.4650000000002201</c:v>
                </c:pt>
                <c:pt idx="6465">
                  <c:v>6.4660000000002196</c:v>
                </c:pt>
                <c:pt idx="6466">
                  <c:v>6.4670000000002199</c:v>
                </c:pt>
                <c:pt idx="6467">
                  <c:v>6.4680000000002202</c:v>
                </c:pt>
                <c:pt idx="6468">
                  <c:v>6.4690000000002197</c:v>
                </c:pt>
                <c:pt idx="6469">
                  <c:v>6.47000000000022</c:v>
                </c:pt>
                <c:pt idx="6470">
                  <c:v>6.4710000000002204</c:v>
                </c:pt>
                <c:pt idx="6471">
                  <c:v>6.4720000000002198</c:v>
                </c:pt>
                <c:pt idx="6472">
                  <c:v>6.4730000000002201</c:v>
                </c:pt>
                <c:pt idx="6473">
                  <c:v>6.4740000000002196</c:v>
                </c:pt>
                <c:pt idx="6474">
                  <c:v>6.4750000000002199</c:v>
                </c:pt>
                <c:pt idx="6475">
                  <c:v>6.4760000000002202</c:v>
                </c:pt>
                <c:pt idx="6476">
                  <c:v>6.4770000000002197</c:v>
                </c:pt>
                <c:pt idx="6477">
                  <c:v>6.4780000000002298</c:v>
                </c:pt>
                <c:pt idx="6478">
                  <c:v>6.4790000000002301</c:v>
                </c:pt>
                <c:pt idx="6479">
                  <c:v>6.4800000000002296</c:v>
                </c:pt>
                <c:pt idx="6480">
                  <c:v>6.4810000000002299</c:v>
                </c:pt>
                <c:pt idx="6481">
                  <c:v>6.4820000000002302</c:v>
                </c:pt>
                <c:pt idx="6482">
                  <c:v>6.4830000000002297</c:v>
                </c:pt>
                <c:pt idx="6483">
                  <c:v>6.48400000000023</c:v>
                </c:pt>
                <c:pt idx="6484">
                  <c:v>6.4850000000002304</c:v>
                </c:pt>
                <c:pt idx="6485">
                  <c:v>6.4860000000002298</c:v>
                </c:pt>
                <c:pt idx="6486">
                  <c:v>6.4870000000002301</c:v>
                </c:pt>
                <c:pt idx="6487">
                  <c:v>6.4880000000002296</c:v>
                </c:pt>
                <c:pt idx="6488">
                  <c:v>6.4890000000002299</c:v>
                </c:pt>
                <c:pt idx="6489">
                  <c:v>6.4900000000002303</c:v>
                </c:pt>
                <c:pt idx="6490">
                  <c:v>6.4910000000002297</c:v>
                </c:pt>
                <c:pt idx="6491">
                  <c:v>6.49200000000023</c:v>
                </c:pt>
                <c:pt idx="6492">
                  <c:v>6.4930000000002304</c:v>
                </c:pt>
                <c:pt idx="6493">
                  <c:v>6.4940000000002298</c:v>
                </c:pt>
                <c:pt idx="6494">
                  <c:v>6.4950000000002301</c:v>
                </c:pt>
                <c:pt idx="6495">
                  <c:v>6.4960000000002296</c:v>
                </c:pt>
                <c:pt idx="6496">
                  <c:v>6.4970000000002299</c:v>
                </c:pt>
                <c:pt idx="6497">
                  <c:v>6.4980000000002303</c:v>
                </c:pt>
                <c:pt idx="6498">
                  <c:v>6.4990000000002297</c:v>
                </c:pt>
                <c:pt idx="6499">
                  <c:v>6.50000000000023</c:v>
                </c:pt>
                <c:pt idx="6500">
                  <c:v>6.5010000000002304</c:v>
                </c:pt>
                <c:pt idx="6501">
                  <c:v>6.5020000000002298</c:v>
                </c:pt>
                <c:pt idx="6502">
                  <c:v>6.5030000000002302</c:v>
                </c:pt>
                <c:pt idx="6503">
                  <c:v>6.5040000000002296</c:v>
                </c:pt>
                <c:pt idx="6504">
                  <c:v>6.5050000000002299</c:v>
                </c:pt>
                <c:pt idx="6505">
                  <c:v>6.5060000000002303</c:v>
                </c:pt>
                <c:pt idx="6506">
                  <c:v>6.5070000000002297</c:v>
                </c:pt>
                <c:pt idx="6507">
                  <c:v>6.5080000000002398</c:v>
                </c:pt>
                <c:pt idx="6508">
                  <c:v>6.5090000000002401</c:v>
                </c:pt>
                <c:pt idx="6509">
                  <c:v>6.5100000000002396</c:v>
                </c:pt>
                <c:pt idx="6510">
                  <c:v>6.5110000000002399</c:v>
                </c:pt>
                <c:pt idx="6511">
                  <c:v>6.5120000000002403</c:v>
                </c:pt>
                <c:pt idx="6512">
                  <c:v>6.5130000000002397</c:v>
                </c:pt>
                <c:pt idx="6513">
                  <c:v>6.51400000000024</c:v>
                </c:pt>
                <c:pt idx="6514">
                  <c:v>6.5150000000002404</c:v>
                </c:pt>
                <c:pt idx="6515">
                  <c:v>6.5160000000002398</c:v>
                </c:pt>
                <c:pt idx="6516">
                  <c:v>6.5170000000002402</c:v>
                </c:pt>
                <c:pt idx="6517">
                  <c:v>6.5180000000002396</c:v>
                </c:pt>
                <c:pt idx="6518">
                  <c:v>6.5190000000002399</c:v>
                </c:pt>
                <c:pt idx="6519">
                  <c:v>6.5200000000002403</c:v>
                </c:pt>
                <c:pt idx="6520">
                  <c:v>6.5210000000002397</c:v>
                </c:pt>
                <c:pt idx="6521">
                  <c:v>6.52200000000024</c:v>
                </c:pt>
                <c:pt idx="6522">
                  <c:v>6.5230000000002404</c:v>
                </c:pt>
                <c:pt idx="6523">
                  <c:v>6.5240000000002398</c:v>
                </c:pt>
                <c:pt idx="6524">
                  <c:v>6.5250000000002402</c:v>
                </c:pt>
                <c:pt idx="6525">
                  <c:v>6.5260000000002396</c:v>
                </c:pt>
                <c:pt idx="6526">
                  <c:v>6.5270000000002399</c:v>
                </c:pt>
                <c:pt idx="6527">
                  <c:v>6.5280000000002403</c:v>
                </c:pt>
                <c:pt idx="6528">
                  <c:v>6.5290000000002397</c:v>
                </c:pt>
                <c:pt idx="6529">
                  <c:v>6.5300000000002401</c:v>
                </c:pt>
                <c:pt idx="6530">
                  <c:v>6.5310000000002404</c:v>
                </c:pt>
                <c:pt idx="6531">
                  <c:v>6.5320000000002398</c:v>
                </c:pt>
                <c:pt idx="6532">
                  <c:v>6.5330000000002402</c:v>
                </c:pt>
                <c:pt idx="6533">
                  <c:v>6.5340000000002396</c:v>
                </c:pt>
                <c:pt idx="6534">
                  <c:v>6.53500000000024</c:v>
                </c:pt>
                <c:pt idx="6535">
                  <c:v>6.5360000000002403</c:v>
                </c:pt>
                <c:pt idx="6536">
                  <c:v>6.5370000000002397</c:v>
                </c:pt>
                <c:pt idx="6537">
                  <c:v>6.5380000000002498</c:v>
                </c:pt>
                <c:pt idx="6538">
                  <c:v>6.5390000000002502</c:v>
                </c:pt>
                <c:pt idx="6539">
                  <c:v>6.5400000000002496</c:v>
                </c:pt>
                <c:pt idx="6540">
                  <c:v>6.5410000000002499</c:v>
                </c:pt>
                <c:pt idx="6541">
                  <c:v>6.5420000000002503</c:v>
                </c:pt>
                <c:pt idx="6542">
                  <c:v>6.5430000000002497</c:v>
                </c:pt>
                <c:pt idx="6543">
                  <c:v>6.5440000000002501</c:v>
                </c:pt>
                <c:pt idx="6544">
                  <c:v>6.5450000000002504</c:v>
                </c:pt>
                <c:pt idx="6545">
                  <c:v>6.5460000000002498</c:v>
                </c:pt>
                <c:pt idx="6546">
                  <c:v>6.5470000000002502</c:v>
                </c:pt>
                <c:pt idx="6547">
                  <c:v>6.5480000000002496</c:v>
                </c:pt>
                <c:pt idx="6548">
                  <c:v>6.54900000000025</c:v>
                </c:pt>
                <c:pt idx="6549">
                  <c:v>6.5500000000002503</c:v>
                </c:pt>
                <c:pt idx="6550">
                  <c:v>6.5510000000002497</c:v>
                </c:pt>
                <c:pt idx="6551">
                  <c:v>6.5520000000002501</c:v>
                </c:pt>
                <c:pt idx="6552">
                  <c:v>6.5530000000002504</c:v>
                </c:pt>
                <c:pt idx="6553">
                  <c:v>6.5540000000002498</c:v>
                </c:pt>
                <c:pt idx="6554">
                  <c:v>6.5550000000002502</c:v>
                </c:pt>
                <c:pt idx="6555">
                  <c:v>6.5560000000002496</c:v>
                </c:pt>
                <c:pt idx="6556">
                  <c:v>6.55700000000025</c:v>
                </c:pt>
                <c:pt idx="6557">
                  <c:v>6.5580000000002503</c:v>
                </c:pt>
                <c:pt idx="6558">
                  <c:v>6.5590000000002497</c:v>
                </c:pt>
                <c:pt idx="6559">
                  <c:v>6.5600000000002501</c:v>
                </c:pt>
                <c:pt idx="6560">
                  <c:v>6.5610000000002504</c:v>
                </c:pt>
                <c:pt idx="6561">
                  <c:v>6.5620000000002499</c:v>
                </c:pt>
                <c:pt idx="6562">
                  <c:v>6.5630000000002502</c:v>
                </c:pt>
                <c:pt idx="6563">
                  <c:v>6.5640000000002496</c:v>
                </c:pt>
                <c:pt idx="6564">
                  <c:v>6.56500000000025</c:v>
                </c:pt>
                <c:pt idx="6565">
                  <c:v>6.5660000000002503</c:v>
                </c:pt>
                <c:pt idx="6566">
                  <c:v>6.5670000000002497</c:v>
                </c:pt>
                <c:pt idx="6567">
                  <c:v>6.5680000000002599</c:v>
                </c:pt>
                <c:pt idx="6568">
                  <c:v>6.5690000000002602</c:v>
                </c:pt>
                <c:pt idx="6569">
                  <c:v>6.5700000000002596</c:v>
                </c:pt>
                <c:pt idx="6570">
                  <c:v>6.57100000000026</c:v>
                </c:pt>
                <c:pt idx="6571">
                  <c:v>6.5720000000002603</c:v>
                </c:pt>
                <c:pt idx="6572">
                  <c:v>6.5730000000002597</c:v>
                </c:pt>
                <c:pt idx="6573">
                  <c:v>6.5740000000002601</c:v>
                </c:pt>
                <c:pt idx="6574">
                  <c:v>6.5750000000002604</c:v>
                </c:pt>
                <c:pt idx="6575">
                  <c:v>6.5760000000002599</c:v>
                </c:pt>
                <c:pt idx="6576">
                  <c:v>6.5770000000002602</c:v>
                </c:pt>
                <c:pt idx="6577">
                  <c:v>6.5780000000002596</c:v>
                </c:pt>
                <c:pt idx="6578">
                  <c:v>6.57900000000026</c:v>
                </c:pt>
                <c:pt idx="6579">
                  <c:v>6.5800000000002603</c:v>
                </c:pt>
                <c:pt idx="6580">
                  <c:v>6.5810000000002598</c:v>
                </c:pt>
                <c:pt idx="6581">
                  <c:v>6.5820000000002601</c:v>
                </c:pt>
                <c:pt idx="6582">
                  <c:v>6.5830000000002604</c:v>
                </c:pt>
                <c:pt idx="6583">
                  <c:v>6.5840000000002599</c:v>
                </c:pt>
                <c:pt idx="6584">
                  <c:v>6.5850000000002602</c:v>
                </c:pt>
                <c:pt idx="6585">
                  <c:v>6.5860000000002596</c:v>
                </c:pt>
                <c:pt idx="6586">
                  <c:v>6.58700000000026</c:v>
                </c:pt>
                <c:pt idx="6587">
                  <c:v>6.5880000000002603</c:v>
                </c:pt>
                <c:pt idx="6588">
                  <c:v>6.5890000000002598</c:v>
                </c:pt>
                <c:pt idx="6589">
                  <c:v>6.5900000000002601</c:v>
                </c:pt>
                <c:pt idx="6590">
                  <c:v>6.5910000000002604</c:v>
                </c:pt>
                <c:pt idx="6591">
                  <c:v>6.5920000000002599</c:v>
                </c:pt>
                <c:pt idx="6592">
                  <c:v>6.5930000000002602</c:v>
                </c:pt>
                <c:pt idx="6593">
                  <c:v>6.5940000000002597</c:v>
                </c:pt>
                <c:pt idx="6594">
                  <c:v>6.59500000000026</c:v>
                </c:pt>
                <c:pt idx="6595">
                  <c:v>6.5960000000002603</c:v>
                </c:pt>
                <c:pt idx="6596">
                  <c:v>6.5970000000002598</c:v>
                </c:pt>
                <c:pt idx="6597">
                  <c:v>6.5980000000002699</c:v>
                </c:pt>
                <c:pt idx="6598">
                  <c:v>6.5990000000002702</c:v>
                </c:pt>
                <c:pt idx="6599">
                  <c:v>6.6000000000002697</c:v>
                </c:pt>
                <c:pt idx="6600">
                  <c:v>6.60100000000027</c:v>
                </c:pt>
                <c:pt idx="6601">
                  <c:v>6.6020000000002703</c:v>
                </c:pt>
                <c:pt idx="6602">
                  <c:v>6.6030000000002698</c:v>
                </c:pt>
                <c:pt idx="6603">
                  <c:v>6.6040000000002701</c:v>
                </c:pt>
                <c:pt idx="6604">
                  <c:v>6.6050000000002704</c:v>
                </c:pt>
                <c:pt idx="6605">
                  <c:v>6.6060000000002699</c:v>
                </c:pt>
                <c:pt idx="6606">
                  <c:v>6.6070000000002702</c:v>
                </c:pt>
                <c:pt idx="6607">
                  <c:v>6.6080000000002697</c:v>
                </c:pt>
                <c:pt idx="6608">
                  <c:v>6.60900000000027</c:v>
                </c:pt>
                <c:pt idx="6609">
                  <c:v>6.6100000000002703</c:v>
                </c:pt>
                <c:pt idx="6610">
                  <c:v>6.6110000000002698</c:v>
                </c:pt>
                <c:pt idx="6611">
                  <c:v>6.6120000000002701</c:v>
                </c:pt>
                <c:pt idx="6612">
                  <c:v>6.6130000000002704</c:v>
                </c:pt>
                <c:pt idx="6613">
                  <c:v>6.6140000000002699</c:v>
                </c:pt>
                <c:pt idx="6614">
                  <c:v>6.6150000000002702</c:v>
                </c:pt>
                <c:pt idx="6615">
                  <c:v>6.6160000000002697</c:v>
                </c:pt>
                <c:pt idx="6616">
                  <c:v>6.61700000000027</c:v>
                </c:pt>
                <c:pt idx="6617">
                  <c:v>6.6180000000002703</c:v>
                </c:pt>
                <c:pt idx="6618">
                  <c:v>6.6190000000002698</c:v>
                </c:pt>
                <c:pt idx="6619">
                  <c:v>6.6200000000002701</c:v>
                </c:pt>
                <c:pt idx="6620">
                  <c:v>6.6210000000002696</c:v>
                </c:pt>
                <c:pt idx="6621">
                  <c:v>6.6220000000002699</c:v>
                </c:pt>
                <c:pt idx="6622">
                  <c:v>6.6230000000002702</c:v>
                </c:pt>
                <c:pt idx="6623">
                  <c:v>6.6240000000002697</c:v>
                </c:pt>
                <c:pt idx="6624">
                  <c:v>6.62500000000027</c:v>
                </c:pt>
                <c:pt idx="6625">
                  <c:v>6.6260000000002703</c:v>
                </c:pt>
                <c:pt idx="6626">
                  <c:v>6.6270000000002796</c:v>
                </c:pt>
                <c:pt idx="6627">
                  <c:v>6.6280000000002799</c:v>
                </c:pt>
                <c:pt idx="6628">
                  <c:v>6.6290000000002802</c:v>
                </c:pt>
                <c:pt idx="6629">
                  <c:v>6.6300000000002797</c:v>
                </c:pt>
                <c:pt idx="6630">
                  <c:v>6.63100000000028</c:v>
                </c:pt>
                <c:pt idx="6631">
                  <c:v>6.6320000000002803</c:v>
                </c:pt>
                <c:pt idx="6632">
                  <c:v>6.6330000000002798</c:v>
                </c:pt>
                <c:pt idx="6633">
                  <c:v>6.6340000000002801</c:v>
                </c:pt>
                <c:pt idx="6634">
                  <c:v>6.6350000000002796</c:v>
                </c:pt>
                <c:pt idx="6635">
                  <c:v>6.6360000000002799</c:v>
                </c:pt>
                <c:pt idx="6636">
                  <c:v>6.6370000000002802</c:v>
                </c:pt>
                <c:pt idx="6637">
                  <c:v>6.6380000000002797</c:v>
                </c:pt>
                <c:pt idx="6638">
                  <c:v>6.63900000000028</c:v>
                </c:pt>
                <c:pt idx="6639">
                  <c:v>6.6400000000002803</c:v>
                </c:pt>
                <c:pt idx="6640">
                  <c:v>6.6410000000002798</c:v>
                </c:pt>
                <c:pt idx="6641">
                  <c:v>6.6420000000002801</c:v>
                </c:pt>
                <c:pt idx="6642">
                  <c:v>6.6430000000002796</c:v>
                </c:pt>
                <c:pt idx="6643">
                  <c:v>6.6440000000002799</c:v>
                </c:pt>
                <c:pt idx="6644">
                  <c:v>6.6450000000002802</c:v>
                </c:pt>
                <c:pt idx="6645">
                  <c:v>6.6460000000002797</c:v>
                </c:pt>
                <c:pt idx="6646">
                  <c:v>6.64700000000028</c:v>
                </c:pt>
                <c:pt idx="6647">
                  <c:v>6.6480000000002804</c:v>
                </c:pt>
                <c:pt idx="6648">
                  <c:v>6.6490000000002798</c:v>
                </c:pt>
                <c:pt idx="6649">
                  <c:v>6.6500000000002801</c:v>
                </c:pt>
                <c:pt idx="6650">
                  <c:v>6.6510000000002796</c:v>
                </c:pt>
                <c:pt idx="6651">
                  <c:v>6.6520000000002799</c:v>
                </c:pt>
                <c:pt idx="6652">
                  <c:v>6.6530000000002802</c:v>
                </c:pt>
                <c:pt idx="6653">
                  <c:v>6.6540000000002797</c:v>
                </c:pt>
                <c:pt idx="6654">
                  <c:v>6.65500000000028</c:v>
                </c:pt>
                <c:pt idx="6655">
                  <c:v>6.6560000000002804</c:v>
                </c:pt>
                <c:pt idx="6656">
                  <c:v>6.6570000000002896</c:v>
                </c:pt>
                <c:pt idx="6657">
                  <c:v>6.6580000000002899</c:v>
                </c:pt>
                <c:pt idx="6658">
                  <c:v>6.6590000000002902</c:v>
                </c:pt>
                <c:pt idx="6659">
                  <c:v>6.6600000000002897</c:v>
                </c:pt>
                <c:pt idx="6660">
                  <c:v>6.66100000000029</c:v>
                </c:pt>
                <c:pt idx="6661">
                  <c:v>6.6620000000002904</c:v>
                </c:pt>
                <c:pt idx="6662">
                  <c:v>6.6630000000002898</c:v>
                </c:pt>
                <c:pt idx="6663">
                  <c:v>6.6640000000002901</c:v>
                </c:pt>
                <c:pt idx="6664">
                  <c:v>6.6650000000002896</c:v>
                </c:pt>
                <c:pt idx="6665">
                  <c:v>6.6660000000002899</c:v>
                </c:pt>
                <c:pt idx="6666">
                  <c:v>6.6670000000002902</c:v>
                </c:pt>
                <c:pt idx="6667">
                  <c:v>6.6680000000002897</c:v>
                </c:pt>
                <c:pt idx="6668">
                  <c:v>6.66900000000029</c:v>
                </c:pt>
                <c:pt idx="6669">
                  <c:v>6.6700000000002904</c:v>
                </c:pt>
                <c:pt idx="6670">
                  <c:v>6.6710000000002898</c:v>
                </c:pt>
                <c:pt idx="6671">
                  <c:v>6.6720000000002901</c:v>
                </c:pt>
                <c:pt idx="6672">
                  <c:v>6.6730000000002896</c:v>
                </c:pt>
                <c:pt idx="6673">
                  <c:v>6.6740000000002899</c:v>
                </c:pt>
                <c:pt idx="6674">
                  <c:v>6.6750000000002903</c:v>
                </c:pt>
                <c:pt idx="6675">
                  <c:v>6.6760000000002897</c:v>
                </c:pt>
                <c:pt idx="6676">
                  <c:v>6.67700000000029</c:v>
                </c:pt>
                <c:pt idx="6677">
                  <c:v>6.6780000000002904</c:v>
                </c:pt>
                <c:pt idx="6678">
                  <c:v>6.6790000000002898</c:v>
                </c:pt>
                <c:pt idx="6679">
                  <c:v>6.6800000000002902</c:v>
                </c:pt>
                <c:pt idx="6680">
                  <c:v>6.6810000000002896</c:v>
                </c:pt>
                <c:pt idx="6681">
                  <c:v>6.6820000000002899</c:v>
                </c:pt>
                <c:pt idx="6682">
                  <c:v>6.6830000000002903</c:v>
                </c:pt>
                <c:pt idx="6683">
                  <c:v>6.6840000000002897</c:v>
                </c:pt>
                <c:pt idx="6684">
                  <c:v>6.68500000000029</c:v>
                </c:pt>
                <c:pt idx="6685">
                  <c:v>6.6860000000002904</c:v>
                </c:pt>
                <c:pt idx="6686">
                  <c:v>6.6870000000002996</c:v>
                </c:pt>
                <c:pt idx="6687">
                  <c:v>6.6880000000002999</c:v>
                </c:pt>
                <c:pt idx="6688">
                  <c:v>6.6890000000003003</c:v>
                </c:pt>
                <c:pt idx="6689">
                  <c:v>6.6900000000002997</c:v>
                </c:pt>
                <c:pt idx="6690">
                  <c:v>6.6910000000003</c:v>
                </c:pt>
                <c:pt idx="6691">
                  <c:v>6.6920000000003004</c:v>
                </c:pt>
                <c:pt idx="6692">
                  <c:v>6.6930000000002998</c:v>
                </c:pt>
                <c:pt idx="6693">
                  <c:v>6.6940000000003002</c:v>
                </c:pt>
                <c:pt idx="6694">
                  <c:v>6.6950000000002996</c:v>
                </c:pt>
                <c:pt idx="6695">
                  <c:v>6.6960000000002999</c:v>
                </c:pt>
                <c:pt idx="6696">
                  <c:v>6.6970000000003003</c:v>
                </c:pt>
                <c:pt idx="6697">
                  <c:v>6.6980000000002997</c:v>
                </c:pt>
                <c:pt idx="6698">
                  <c:v>6.6990000000003</c:v>
                </c:pt>
                <c:pt idx="6699">
                  <c:v>6.7000000000003004</c:v>
                </c:pt>
                <c:pt idx="6700">
                  <c:v>6.7010000000002998</c:v>
                </c:pt>
                <c:pt idx="6701">
                  <c:v>6.7020000000003002</c:v>
                </c:pt>
                <c:pt idx="6702">
                  <c:v>6.7030000000002996</c:v>
                </c:pt>
                <c:pt idx="6703">
                  <c:v>6.7040000000002999</c:v>
                </c:pt>
                <c:pt idx="6704">
                  <c:v>6.7050000000003003</c:v>
                </c:pt>
                <c:pt idx="6705">
                  <c:v>6.7060000000002997</c:v>
                </c:pt>
                <c:pt idx="6706">
                  <c:v>6.7070000000003001</c:v>
                </c:pt>
                <c:pt idx="6707">
                  <c:v>6.7080000000003004</c:v>
                </c:pt>
                <c:pt idx="6708">
                  <c:v>6.7090000000002998</c:v>
                </c:pt>
                <c:pt idx="6709">
                  <c:v>6.7100000000003002</c:v>
                </c:pt>
                <c:pt idx="6710">
                  <c:v>6.7110000000002996</c:v>
                </c:pt>
                <c:pt idx="6711">
                  <c:v>6.7120000000002999</c:v>
                </c:pt>
                <c:pt idx="6712">
                  <c:v>6.7130000000003003</c:v>
                </c:pt>
                <c:pt idx="6713">
                  <c:v>6.7140000000002997</c:v>
                </c:pt>
                <c:pt idx="6714">
                  <c:v>6.7150000000003001</c:v>
                </c:pt>
                <c:pt idx="6715">
                  <c:v>6.7160000000003004</c:v>
                </c:pt>
                <c:pt idx="6716">
                  <c:v>6.7170000000003096</c:v>
                </c:pt>
                <c:pt idx="6717">
                  <c:v>6.7180000000003099</c:v>
                </c:pt>
                <c:pt idx="6718">
                  <c:v>6.7190000000003103</c:v>
                </c:pt>
                <c:pt idx="6719">
                  <c:v>6.7200000000003097</c:v>
                </c:pt>
                <c:pt idx="6720">
                  <c:v>6.7210000000003101</c:v>
                </c:pt>
                <c:pt idx="6721">
                  <c:v>6.7220000000003104</c:v>
                </c:pt>
                <c:pt idx="6722">
                  <c:v>6.7230000000003098</c:v>
                </c:pt>
                <c:pt idx="6723">
                  <c:v>6.7240000000003102</c:v>
                </c:pt>
                <c:pt idx="6724">
                  <c:v>6.7250000000003096</c:v>
                </c:pt>
                <c:pt idx="6725">
                  <c:v>6.72600000000031</c:v>
                </c:pt>
                <c:pt idx="6726">
                  <c:v>6.7270000000003103</c:v>
                </c:pt>
                <c:pt idx="6727">
                  <c:v>6.7280000000003097</c:v>
                </c:pt>
                <c:pt idx="6728">
                  <c:v>6.7290000000003101</c:v>
                </c:pt>
                <c:pt idx="6729">
                  <c:v>6.7300000000003104</c:v>
                </c:pt>
                <c:pt idx="6730">
                  <c:v>6.7310000000003098</c:v>
                </c:pt>
                <c:pt idx="6731">
                  <c:v>6.7320000000003102</c:v>
                </c:pt>
                <c:pt idx="6732">
                  <c:v>6.7330000000003096</c:v>
                </c:pt>
                <c:pt idx="6733">
                  <c:v>6.73400000000031</c:v>
                </c:pt>
                <c:pt idx="6734">
                  <c:v>6.7350000000003103</c:v>
                </c:pt>
                <c:pt idx="6735">
                  <c:v>6.7360000000003097</c:v>
                </c:pt>
                <c:pt idx="6736">
                  <c:v>6.7370000000003101</c:v>
                </c:pt>
                <c:pt idx="6737">
                  <c:v>6.7380000000003104</c:v>
                </c:pt>
                <c:pt idx="6738">
                  <c:v>6.7390000000003099</c:v>
                </c:pt>
                <c:pt idx="6739">
                  <c:v>6.7400000000003102</c:v>
                </c:pt>
                <c:pt idx="6740">
                  <c:v>6.7410000000003096</c:v>
                </c:pt>
                <c:pt idx="6741">
                  <c:v>6.74200000000031</c:v>
                </c:pt>
                <c:pt idx="6742">
                  <c:v>6.7430000000003103</c:v>
                </c:pt>
                <c:pt idx="6743">
                  <c:v>6.7440000000003097</c:v>
                </c:pt>
                <c:pt idx="6744">
                  <c:v>6.7450000000003101</c:v>
                </c:pt>
                <c:pt idx="6745">
                  <c:v>6.7460000000003104</c:v>
                </c:pt>
                <c:pt idx="6746">
                  <c:v>6.7470000000003196</c:v>
                </c:pt>
                <c:pt idx="6747">
                  <c:v>6.74800000000032</c:v>
                </c:pt>
                <c:pt idx="6748">
                  <c:v>6.7490000000003203</c:v>
                </c:pt>
                <c:pt idx="6749">
                  <c:v>6.7500000000003197</c:v>
                </c:pt>
                <c:pt idx="6750">
                  <c:v>6.7510000000003201</c:v>
                </c:pt>
                <c:pt idx="6751">
                  <c:v>6.7520000000003204</c:v>
                </c:pt>
                <c:pt idx="6752">
                  <c:v>6.7530000000003199</c:v>
                </c:pt>
                <c:pt idx="6753">
                  <c:v>6.7540000000003202</c:v>
                </c:pt>
                <c:pt idx="6754">
                  <c:v>6.7550000000003196</c:v>
                </c:pt>
                <c:pt idx="6755">
                  <c:v>6.75600000000032</c:v>
                </c:pt>
                <c:pt idx="6756">
                  <c:v>6.7570000000003203</c:v>
                </c:pt>
                <c:pt idx="6757">
                  <c:v>6.7580000000003198</c:v>
                </c:pt>
                <c:pt idx="6758">
                  <c:v>6.7590000000003201</c:v>
                </c:pt>
                <c:pt idx="6759">
                  <c:v>6.7600000000003204</c:v>
                </c:pt>
                <c:pt idx="6760">
                  <c:v>6.7610000000003199</c:v>
                </c:pt>
                <c:pt idx="6761">
                  <c:v>6.7620000000003202</c:v>
                </c:pt>
                <c:pt idx="6762">
                  <c:v>6.7630000000003196</c:v>
                </c:pt>
                <c:pt idx="6763">
                  <c:v>6.76400000000032</c:v>
                </c:pt>
                <c:pt idx="6764">
                  <c:v>6.7650000000003203</c:v>
                </c:pt>
                <c:pt idx="6765">
                  <c:v>6.7660000000003198</c:v>
                </c:pt>
                <c:pt idx="6766">
                  <c:v>6.7670000000003201</c:v>
                </c:pt>
                <c:pt idx="6767">
                  <c:v>6.7680000000003204</c:v>
                </c:pt>
                <c:pt idx="6768">
                  <c:v>6.7690000000003199</c:v>
                </c:pt>
                <c:pt idx="6769">
                  <c:v>6.7700000000003202</c:v>
                </c:pt>
                <c:pt idx="6770">
                  <c:v>6.7710000000003197</c:v>
                </c:pt>
                <c:pt idx="6771">
                  <c:v>6.77200000000032</c:v>
                </c:pt>
                <c:pt idx="6772">
                  <c:v>6.7730000000003203</c:v>
                </c:pt>
                <c:pt idx="6773">
                  <c:v>6.7740000000003198</c:v>
                </c:pt>
                <c:pt idx="6774">
                  <c:v>6.7750000000003201</c:v>
                </c:pt>
                <c:pt idx="6775">
                  <c:v>6.7760000000003204</c:v>
                </c:pt>
                <c:pt idx="6776">
                  <c:v>6.7770000000003296</c:v>
                </c:pt>
                <c:pt idx="6777">
                  <c:v>6.77800000000033</c:v>
                </c:pt>
                <c:pt idx="6778">
                  <c:v>6.7790000000003303</c:v>
                </c:pt>
                <c:pt idx="6779">
                  <c:v>6.7800000000003298</c:v>
                </c:pt>
                <c:pt idx="6780">
                  <c:v>6.7810000000003301</c:v>
                </c:pt>
                <c:pt idx="6781">
                  <c:v>6.7820000000003304</c:v>
                </c:pt>
                <c:pt idx="6782">
                  <c:v>6.7830000000003299</c:v>
                </c:pt>
                <c:pt idx="6783">
                  <c:v>6.7840000000003302</c:v>
                </c:pt>
                <c:pt idx="6784">
                  <c:v>6.7850000000003297</c:v>
                </c:pt>
                <c:pt idx="6785">
                  <c:v>6.78600000000033</c:v>
                </c:pt>
                <c:pt idx="6786">
                  <c:v>6.7870000000003303</c:v>
                </c:pt>
                <c:pt idx="6787">
                  <c:v>6.7880000000003298</c:v>
                </c:pt>
                <c:pt idx="6788">
                  <c:v>6.7890000000003301</c:v>
                </c:pt>
                <c:pt idx="6789">
                  <c:v>6.7900000000003304</c:v>
                </c:pt>
                <c:pt idx="6790">
                  <c:v>6.7910000000003299</c:v>
                </c:pt>
                <c:pt idx="6791">
                  <c:v>6.7920000000003302</c:v>
                </c:pt>
                <c:pt idx="6792">
                  <c:v>6.7930000000003297</c:v>
                </c:pt>
                <c:pt idx="6793">
                  <c:v>6.79400000000033</c:v>
                </c:pt>
                <c:pt idx="6794">
                  <c:v>6.7950000000003303</c:v>
                </c:pt>
                <c:pt idx="6795">
                  <c:v>6.7960000000003298</c:v>
                </c:pt>
                <c:pt idx="6796">
                  <c:v>6.7970000000003301</c:v>
                </c:pt>
                <c:pt idx="6797">
                  <c:v>6.7980000000003296</c:v>
                </c:pt>
                <c:pt idx="6798">
                  <c:v>6.7990000000003299</c:v>
                </c:pt>
                <c:pt idx="6799">
                  <c:v>6.8000000000003302</c:v>
                </c:pt>
                <c:pt idx="6800">
                  <c:v>6.8010000000003297</c:v>
                </c:pt>
                <c:pt idx="6801">
                  <c:v>6.80200000000033</c:v>
                </c:pt>
                <c:pt idx="6802">
                  <c:v>6.8030000000003303</c:v>
                </c:pt>
                <c:pt idx="6803">
                  <c:v>6.8040000000003298</c:v>
                </c:pt>
                <c:pt idx="6804">
                  <c:v>6.8050000000003301</c:v>
                </c:pt>
                <c:pt idx="6805">
                  <c:v>6.8060000000003402</c:v>
                </c:pt>
                <c:pt idx="6806">
                  <c:v>6.8070000000003397</c:v>
                </c:pt>
                <c:pt idx="6807">
                  <c:v>6.80800000000034</c:v>
                </c:pt>
                <c:pt idx="6808">
                  <c:v>6.8090000000003403</c:v>
                </c:pt>
                <c:pt idx="6809">
                  <c:v>6.8100000000003398</c:v>
                </c:pt>
                <c:pt idx="6810">
                  <c:v>6.8110000000003401</c:v>
                </c:pt>
                <c:pt idx="6811">
                  <c:v>6.8120000000003396</c:v>
                </c:pt>
                <c:pt idx="6812">
                  <c:v>6.8130000000003399</c:v>
                </c:pt>
                <c:pt idx="6813">
                  <c:v>6.8140000000003402</c:v>
                </c:pt>
                <c:pt idx="6814">
                  <c:v>6.8150000000003397</c:v>
                </c:pt>
                <c:pt idx="6815">
                  <c:v>6.81600000000034</c:v>
                </c:pt>
                <c:pt idx="6816">
                  <c:v>6.8170000000003403</c:v>
                </c:pt>
                <c:pt idx="6817">
                  <c:v>6.8180000000003398</c:v>
                </c:pt>
                <c:pt idx="6818">
                  <c:v>6.8190000000003401</c:v>
                </c:pt>
                <c:pt idx="6819">
                  <c:v>6.8200000000003396</c:v>
                </c:pt>
                <c:pt idx="6820">
                  <c:v>6.8210000000003399</c:v>
                </c:pt>
                <c:pt idx="6821">
                  <c:v>6.8220000000003402</c:v>
                </c:pt>
                <c:pt idx="6822">
                  <c:v>6.8230000000003397</c:v>
                </c:pt>
                <c:pt idx="6823">
                  <c:v>6.82400000000034</c:v>
                </c:pt>
                <c:pt idx="6824">
                  <c:v>6.8250000000003403</c:v>
                </c:pt>
                <c:pt idx="6825">
                  <c:v>6.8260000000003398</c:v>
                </c:pt>
                <c:pt idx="6826">
                  <c:v>6.8270000000003401</c:v>
                </c:pt>
                <c:pt idx="6827">
                  <c:v>6.8280000000003396</c:v>
                </c:pt>
                <c:pt idx="6828">
                  <c:v>6.8290000000003399</c:v>
                </c:pt>
                <c:pt idx="6829">
                  <c:v>6.8300000000003402</c:v>
                </c:pt>
                <c:pt idx="6830">
                  <c:v>6.8310000000003397</c:v>
                </c:pt>
                <c:pt idx="6831">
                  <c:v>6.83200000000034</c:v>
                </c:pt>
                <c:pt idx="6832">
                  <c:v>6.8330000000003404</c:v>
                </c:pt>
                <c:pt idx="6833">
                  <c:v>6.8340000000003398</c:v>
                </c:pt>
                <c:pt idx="6834">
                  <c:v>6.8350000000003401</c:v>
                </c:pt>
                <c:pt idx="6835">
                  <c:v>6.8360000000003502</c:v>
                </c:pt>
                <c:pt idx="6836">
                  <c:v>6.8370000000003497</c:v>
                </c:pt>
                <c:pt idx="6837">
                  <c:v>6.83800000000035</c:v>
                </c:pt>
                <c:pt idx="6838">
                  <c:v>6.8390000000003504</c:v>
                </c:pt>
                <c:pt idx="6839">
                  <c:v>6.8400000000003498</c:v>
                </c:pt>
                <c:pt idx="6840">
                  <c:v>6.8410000000003501</c:v>
                </c:pt>
                <c:pt idx="6841">
                  <c:v>6.8420000000003496</c:v>
                </c:pt>
                <c:pt idx="6842">
                  <c:v>6.8430000000003499</c:v>
                </c:pt>
                <c:pt idx="6843">
                  <c:v>6.8440000000003502</c:v>
                </c:pt>
                <c:pt idx="6844">
                  <c:v>6.8450000000003497</c:v>
                </c:pt>
                <c:pt idx="6845">
                  <c:v>6.84600000000035</c:v>
                </c:pt>
                <c:pt idx="6846">
                  <c:v>6.8470000000003504</c:v>
                </c:pt>
                <c:pt idx="6847">
                  <c:v>6.8480000000003498</c:v>
                </c:pt>
                <c:pt idx="6848">
                  <c:v>6.8490000000003501</c:v>
                </c:pt>
                <c:pt idx="6849">
                  <c:v>6.8500000000003496</c:v>
                </c:pt>
                <c:pt idx="6850">
                  <c:v>6.8510000000003499</c:v>
                </c:pt>
                <c:pt idx="6851">
                  <c:v>6.8520000000003503</c:v>
                </c:pt>
                <c:pt idx="6852">
                  <c:v>6.8530000000003497</c:v>
                </c:pt>
                <c:pt idx="6853">
                  <c:v>6.85400000000035</c:v>
                </c:pt>
                <c:pt idx="6854">
                  <c:v>6.8550000000003504</c:v>
                </c:pt>
                <c:pt idx="6855">
                  <c:v>6.8560000000003498</c:v>
                </c:pt>
                <c:pt idx="6856">
                  <c:v>6.8570000000003501</c:v>
                </c:pt>
                <c:pt idx="6857">
                  <c:v>6.8580000000003496</c:v>
                </c:pt>
                <c:pt idx="6858">
                  <c:v>6.8590000000003499</c:v>
                </c:pt>
                <c:pt idx="6859">
                  <c:v>6.8600000000003503</c:v>
                </c:pt>
                <c:pt idx="6860">
                  <c:v>6.8610000000003497</c:v>
                </c:pt>
                <c:pt idx="6861">
                  <c:v>6.86200000000035</c:v>
                </c:pt>
                <c:pt idx="6862">
                  <c:v>6.8630000000003504</c:v>
                </c:pt>
                <c:pt idx="6863">
                  <c:v>6.8640000000003498</c:v>
                </c:pt>
                <c:pt idx="6864">
                  <c:v>6.8650000000003502</c:v>
                </c:pt>
                <c:pt idx="6865">
                  <c:v>6.8660000000003603</c:v>
                </c:pt>
                <c:pt idx="6866">
                  <c:v>6.8670000000003597</c:v>
                </c:pt>
                <c:pt idx="6867">
                  <c:v>6.86800000000036</c:v>
                </c:pt>
                <c:pt idx="6868">
                  <c:v>6.8690000000003604</c:v>
                </c:pt>
                <c:pt idx="6869">
                  <c:v>6.8700000000003598</c:v>
                </c:pt>
                <c:pt idx="6870">
                  <c:v>6.8710000000003602</c:v>
                </c:pt>
                <c:pt idx="6871">
                  <c:v>6.8720000000003596</c:v>
                </c:pt>
                <c:pt idx="6872">
                  <c:v>6.8730000000003599</c:v>
                </c:pt>
                <c:pt idx="6873">
                  <c:v>6.8740000000003603</c:v>
                </c:pt>
                <c:pt idx="6874">
                  <c:v>6.8750000000003597</c:v>
                </c:pt>
                <c:pt idx="6875">
                  <c:v>6.87600000000036</c:v>
                </c:pt>
                <c:pt idx="6876">
                  <c:v>6.8770000000003604</c:v>
                </c:pt>
                <c:pt idx="6877">
                  <c:v>6.8780000000003598</c:v>
                </c:pt>
                <c:pt idx="6878">
                  <c:v>6.8790000000003602</c:v>
                </c:pt>
                <c:pt idx="6879">
                  <c:v>6.8800000000003596</c:v>
                </c:pt>
                <c:pt idx="6880">
                  <c:v>6.8810000000003599</c:v>
                </c:pt>
                <c:pt idx="6881">
                  <c:v>6.8820000000003603</c:v>
                </c:pt>
                <c:pt idx="6882">
                  <c:v>6.8830000000003597</c:v>
                </c:pt>
                <c:pt idx="6883">
                  <c:v>6.8840000000003601</c:v>
                </c:pt>
                <c:pt idx="6884">
                  <c:v>6.8850000000003604</c:v>
                </c:pt>
                <c:pt idx="6885">
                  <c:v>6.8860000000003598</c:v>
                </c:pt>
                <c:pt idx="6886">
                  <c:v>6.8870000000003602</c:v>
                </c:pt>
                <c:pt idx="6887">
                  <c:v>6.8880000000003596</c:v>
                </c:pt>
                <c:pt idx="6888">
                  <c:v>6.8890000000003599</c:v>
                </c:pt>
                <c:pt idx="6889">
                  <c:v>6.8900000000003603</c:v>
                </c:pt>
                <c:pt idx="6890">
                  <c:v>6.8910000000003597</c:v>
                </c:pt>
                <c:pt idx="6891">
                  <c:v>6.8920000000003601</c:v>
                </c:pt>
                <c:pt idx="6892">
                  <c:v>6.8930000000003604</c:v>
                </c:pt>
                <c:pt idx="6893">
                  <c:v>6.8940000000003598</c:v>
                </c:pt>
                <c:pt idx="6894">
                  <c:v>6.8950000000003699</c:v>
                </c:pt>
                <c:pt idx="6895">
                  <c:v>6.8960000000003703</c:v>
                </c:pt>
                <c:pt idx="6896">
                  <c:v>6.8970000000003697</c:v>
                </c:pt>
                <c:pt idx="6897">
                  <c:v>6.8980000000003701</c:v>
                </c:pt>
                <c:pt idx="6898">
                  <c:v>6.8990000000003704</c:v>
                </c:pt>
                <c:pt idx="6899">
                  <c:v>6.9000000000003698</c:v>
                </c:pt>
                <c:pt idx="6900">
                  <c:v>6.9010000000003702</c:v>
                </c:pt>
                <c:pt idx="6901">
                  <c:v>6.9020000000003696</c:v>
                </c:pt>
                <c:pt idx="6902">
                  <c:v>6.90300000000037</c:v>
                </c:pt>
                <c:pt idx="6903">
                  <c:v>6.9040000000003703</c:v>
                </c:pt>
                <c:pt idx="6904">
                  <c:v>6.9050000000003697</c:v>
                </c:pt>
                <c:pt idx="6905">
                  <c:v>6.9060000000003701</c:v>
                </c:pt>
                <c:pt idx="6906">
                  <c:v>6.9070000000003704</c:v>
                </c:pt>
                <c:pt idx="6907">
                  <c:v>6.9080000000003698</c:v>
                </c:pt>
                <c:pt idx="6908">
                  <c:v>6.9090000000003702</c:v>
                </c:pt>
                <c:pt idx="6909">
                  <c:v>6.9100000000003696</c:v>
                </c:pt>
                <c:pt idx="6910">
                  <c:v>6.91100000000037</c:v>
                </c:pt>
                <c:pt idx="6911">
                  <c:v>6.9120000000003703</c:v>
                </c:pt>
                <c:pt idx="6912">
                  <c:v>6.9130000000003697</c:v>
                </c:pt>
                <c:pt idx="6913">
                  <c:v>6.9140000000003701</c:v>
                </c:pt>
                <c:pt idx="6914">
                  <c:v>6.9150000000003704</c:v>
                </c:pt>
                <c:pt idx="6915">
                  <c:v>6.9160000000003699</c:v>
                </c:pt>
                <c:pt idx="6916">
                  <c:v>6.9170000000003702</c:v>
                </c:pt>
                <c:pt idx="6917">
                  <c:v>6.9180000000003696</c:v>
                </c:pt>
                <c:pt idx="6918">
                  <c:v>6.91900000000037</c:v>
                </c:pt>
                <c:pt idx="6919">
                  <c:v>6.9200000000003703</c:v>
                </c:pt>
                <c:pt idx="6920">
                  <c:v>6.9210000000003697</c:v>
                </c:pt>
                <c:pt idx="6921">
                  <c:v>6.9220000000003701</c:v>
                </c:pt>
                <c:pt idx="6922">
                  <c:v>6.9230000000003704</c:v>
                </c:pt>
                <c:pt idx="6923">
                  <c:v>6.9240000000003699</c:v>
                </c:pt>
                <c:pt idx="6924">
                  <c:v>6.92500000000038</c:v>
                </c:pt>
                <c:pt idx="6925">
                  <c:v>6.9260000000003803</c:v>
                </c:pt>
                <c:pt idx="6926">
                  <c:v>6.9270000000003797</c:v>
                </c:pt>
                <c:pt idx="6927">
                  <c:v>6.9280000000003801</c:v>
                </c:pt>
                <c:pt idx="6928">
                  <c:v>6.9290000000003804</c:v>
                </c:pt>
                <c:pt idx="6929">
                  <c:v>6.9300000000003799</c:v>
                </c:pt>
                <c:pt idx="6930">
                  <c:v>6.9310000000003802</c:v>
                </c:pt>
                <c:pt idx="6931">
                  <c:v>6.9320000000003796</c:v>
                </c:pt>
                <c:pt idx="6932">
                  <c:v>6.93300000000038</c:v>
                </c:pt>
                <c:pt idx="6933">
                  <c:v>6.9340000000003803</c:v>
                </c:pt>
                <c:pt idx="6934">
                  <c:v>6.9350000000003797</c:v>
                </c:pt>
                <c:pt idx="6935">
                  <c:v>6.9360000000003801</c:v>
                </c:pt>
                <c:pt idx="6936">
                  <c:v>6.9370000000003804</c:v>
                </c:pt>
                <c:pt idx="6937">
                  <c:v>6.9380000000003799</c:v>
                </c:pt>
                <c:pt idx="6938">
                  <c:v>6.9390000000003802</c:v>
                </c:pt>
                <c:pt idx="6939">
                  <c:v>6.9400000000003796</c:v>
                </c:pt>
                <c:pt idx="6940">
                  <c:v>6.94100000000038</c:v>
                </c:pt>
                <c:pt idx="6941">
                  <c:v>6.9420000000003803</c:v>
                </c:pt>
                <c:pt idx="6942">
                  <c:v>6.9430000000003798</c:v>
                </c:pt>
                <c:pt idx="6943">
                  <c:v>6.9440000000003801</c:v>
                </c:pt>
                <c:pt idx="6944">
                  <c:v>6.9450000000003804</c:v>
                </c:pt>
                <c:pt idx="6945">
                  <c:v>6.9460000000003799</c:v>
                </c:pt>
                <c:pt idx="6946">
                  <c:v>6.9470000000003802</c:v>
                </c:pt>
                <c:pt idx="6947">
                  <c:v>6.9480000000003797</c:v>
                </c:pt>
                <c:pt idx="6948">
                  <c:v>6.94900000000038</c:v>
                </c:pt>
                <c:pt idx="6949">
                  <c:v>6.9500000000003803</c:v>
                </c:pt>
                <c:pt idx="6950">
                  <c:v>6.9510000000003798</c:v>
                </c:pt>
                <c:pt idx="6951">
                  <c:v>6.9520000000003801</c:v>
                </c:pt>
                <c:pt idx="6952">
                  <c:v>6.9530000000003804</c:v>
                </c:pt>
                <c:pt idx="6953">
                  <c:v>6.9540000000003799</c:v>
                </c:pt>
                <c:pt idx="6954">
                  <c:v>6.95500000000039</c:v>
                </c:pt>
                <c:pt idx="6955">
                  <c:v>6.9560000000003903</c:v>
                </c:pt>
                <c:pt idx="6956">
                  <c:v>6.9570000000003898</c:v>
                </c:pt>
                <c:pt idx="6957">
                  <c:v>6.9580000000003901</c:v>
                </c:pt>
                <c:pt idx="6958">
                  <c:v>6.9590000000003904</c:v>
                </c:pt>
                <c:pt idx="6959">
                  <c:v>6.9600000000003899</c:v>
                </c:pt>
                <c:pt idx="6960">
                  <c:v>6.9610000000003902</c:v>
                </c:pt>
                <c:pt idx="6961">
                  <c:v>6.9620000000003897</c:v>
                </c:pt>
                <c:pt idx="6962">
                  <c:v>6.96300000000039</c:v>
                </c:pt>
                <c:pt idx="6963">
                  <c:v>6.9640000000003903</c:v>
                </c:pt>
                <c:pt idx="6964">
                  <c:v>6.9650000000003898</c:v>
                </c:pt>
                <c:pt idx="6965">
                  <c:v>6.9660000000003901</c:v>
                </c:pt>
                <c:pt idx="6966">
                  <c:v>6.9670000000003904</c:v>
                </c:pt>
                <c:pt idx="6967">
                  <c:v>6.9680000000003899</c:v>
                </c:pt>
                <c:pt idx="6968">
                  <c:v>6.9690000000003902</c:v>
                </c:pt>
                <c:pt idx="6969">
                  <c:v>6.9700000000003897</c:v>
                </c:pt>
                <c:pt idx="6970">
                  <c:v>6.97100000000039</c:v>
                </c:pt>
                <c:pt idx="6971">
                  <c:v>6.9720000000003903</c:v>
                </c:pt>
                <c:pt idx="6972">
                  <c:v>6.9730000000003898</c:v>
                </c:pt>
                <c:pt idx="6973">
                  <c:v>6.9740000000003901</c:v>
                </c:pt>
                <c:pt idx="6974">
                  <c:v>6.9750000000003904</c:v>
                </c:pt>
                <c:pt idx="6975">
                  <c:v>6.9760000000003899</c:v>
                </c:pt>
                <c:pt idx="6976">
                  <c:v>6.9770000000003902</c:v>
                </c:pt>
                <c:pt idx="6977">
                  <c:v>6.9780000000003897</c:v>
                </c:pt>
                <c:pt idx="6978">
                  <c:v>6.97900000000039</c:v>
                </c:pt>
                <c:pt idx="6979">
                  <c:v>6.9800000000003903</c:v>
                </c:pt>
                <c:pt idx="6980">
                  <c:v>6.9810000000003898</c:v>
                </c:pt>
                <c:pt idx="6981">
                  <c:v>6.9820000000003901</c:v>
                </c:pt>
                <c:pt idx="6982">
                  <c:v>6.9830000000003896</c:v>
                </c:pt>
                <c:pt idx="6983">
                  <c:v>6.9840000000003899</c:v>
                </c:pt>
                <c:pt idx="6984">
                  <c:v>6.9850000000004</c:v>
                </c:pt>
                <c:pt idx="6985">
                  <c:v>6.9860000000004003</c:v>
                </c:pt>
                <c:pt idx="6986">
                  <c:v>6.9870000000003998</c:v>
                </c:pt>
                <c:pt idx="6987">
                  <c:v>6.9880000000004001</c:v>
                </c:pt>
                <c:pt idx="6988">
                  <c:v>6.9890000000003996</c:v>
                </c:pt>
                <c:pt idx="6989">
                  <c:v>6.9900000000003999</c:v>
                </c:pt>
                <c:pt idx="6990">
                  <c:v>6.9910000000004002</c:v>
                </c:pt>
                <c:pt idx="6991">
                  <c:v>6.9920000000003997</c:v>
                </c:pt>
                <c:pt idx="6992">
                  <c:v>6.9930000000004</c:v>
                </c:pt>
                <c:pt idx="6993">
                  <c:v>6.9940000000004003</c:v>
                </c:pt>
                <c:pt idx="6994">
                  <c:v>6.9950000000003998</c:v>
                </c:pt>
                <c:pt idx="6995">
                  <c:v>6.9960000000004001</c:v>
                </c:pt>
                <c:pt idx="6996">
                  <c:v>6.9970000000003996</c:v>
                </c:pt>
                <c:pt idx="6997">
                  <c:v>6.9980000000003999</c:v>
                </c:pt>
                <c:pt idx="6998">
                  <c:v>6.9990000000004002</c:v>
                </c:pt>
                <c:pt idx="6999">
                  <c:v>7.0000000000003997</c:v>
                </c:pt>
                <c:pt idx="7000">
                  <c:v>7.0010000000004</c:v>
                </c:pt>
                <c:pt idx="7001">
                  <c:v>7.0020000000004003</c:v>
                </c:pt>
                <c:pt idx="7002">
                  <c:v>7.0030000000003998</c:v>
                </c:pt>
                <c:pt idx="7003">
                  <c:v>7.0040000000004001</c:v>
                </c:pt>
                <c:pt idx="7004">
                  <c:v>7.0050000000003996</c:v>
                </c:pt>
                <c:pt idx="7005">
                  <c:v>7.0060000000003999</c:v>
                </c:pt>
                <c:pt idx="7006">
                  <c:v>7.0070000000004002</c:v>
                </c:pt>
                <c:pt idx="7007">
                  <c:v>7.0080000000003997</c:v>
                </c:pt>
                <c:pt idx="7008">
                  <c:v>7.0090000000004</c:v>
                </c:pt>
                <c:pt idx="7009">
                  <c:v>7.0100000000004004</c:v>
                </c:pt>
                <c:pt idx="7010">
                  <c:v>7.0110000000003998</c:v>
                </c:pt>
                <c:pt idx="7011">
                  <c:v>7.0120000000004001</c:v>
                </c:pt>
                <c:pt idx="7012">
                  <c:v>7.0130000000003996</c:v>
                </c:pt>
                <c:pt idx="7013">
                  <c:v>7.0140000000003999</c:v>
                </c:pt>
                <c:pt idx="7014">
                  <c:v>7.01500000000041</c:v>
                </c:pt>
                <c:pt idx="7015">
                  <c:v>7.0160000000004104</c:v>
                </c:pt>
                <c:pt idx="7016">
                  <c:v>7.0170000000004098</c:v>
                </c:pt>
                <c:pt idx="7017">
                  <c:v>7.0180000000004101</c:v>
                </c:pt>
                <c:pt idx="7018">
                  <c:v>7.0190000000004096</c:v>
                </c:pt>
                <c:pt idx="7019">
                  <c:v>7.0200000000004099</c:v>
                </c:pt>
                <c:pt idx="7020">
                  <c:v>7.0210000000004102</c:v>
                </c:pt>
                <c:pt idx="7021">
                  <c:v>7.0220000000004097</c:v>
                </c:pt>
                <c:pt idx="7022">
                  <c:v>7.02300000000041</c:v>
                </c:pt>
                <c:pt idx="7023">
                  <c:v>7.0240000000004104</c:v>
                </c:pt>
                <c:pt idx="7024">
                  <c:v>7.0250000000004098</c:v>
                </c:pt>
                <c:pt idx="7025">
                  <c:v>7.0260000000004101</c:v>
                </c:pt>
                <c:pt idx="7026">
                  <c:v>7.0270000000004096</c:v>
                </c:pt>
                <c:pt idx="7027">
                  <c:v>7.0280000000004099</c:v>
                </c:pt>
                <c:pt idx="7028">
                  <c:v>7.0290000000004103</c:v>
                </c:pt>
                <c:pt idx="7029">
                  <c:v>7.0300000000004097</c:v>
                </c:pt>
                <c:pt idx="7030">
                  <c:v>7.03100000000041</c:v>
                </c:pt>
                <c:pt idx="7031">
                  <c:v>7.0320000000004104</c:v>
                </c:pt>
                <c:pt idx="7032">
                  <c:v>7.0330000000004098</c:v>
                </c:pt>
                <c:pt idx="7033">
                  <c:v>7.0340000000004101</c:v>
                </c:pt>
                <c:pt idx="7034">
                  <c:v>7.0350000000004096</c:v>
                </c:pt>
                <c:pt idx="7035">
                  <c:v>7.0360000000004099</c:v>
                </c:pt>
                <c:pt idx="7036">
                  <c:v>7.0370000000004103</c:v>
                </c:pt>
                <c:pt idx="7037">
                  <c:v>7.0380000000004097</c:v>
                </c:pt>
                <c:pt idx="7038">
                  <c:v>7.03900000000041</c:v>
                </c:pt>
                <c:pt idx="7039">
                  <c:v>7.0400000000004104</c:v>
                </c:pt>
                <c:pt idx="7040">
                  <c:v>7.0410000000004098</c:v>
                </c:pt>
                <c:pt idx="7041">
                  <c:v>7.0420000000004102</c:v>
                </c:pt>
                <c:pt idx="7042">
                  <c:v>7.0430000000004096</c:v>
                </c:pt>
                <c:pt idx="7043">
                  <c:v>7.0440000000004099</c:v>
                </c:pt>
                <c:pt idx="7044">
                  <c:v>7.04500000000042</c:v>
                </c:pt>
                <c:pt idx="7045">
                  <c:v>7.0460000000004204</c:v>
                </c:pt>
                <c:pt idx="7046">
                  <c:v>7.0470000000004198</c:v>
                </c:pt>
                <c:pt idx="7047">
                  <c:v>7.0480000000004202</c:v>
                </c:pt>
                <c:pt idx="7048">
                  <c:v>7.0490000000004196</c:v>
                </c:pt>
                <c:pt idx="7049">
                  <c:v>7.0500000000004199</c:v>
                </c:pt>
                <c:pt idx="7050">
                  <c:v>7.0510000000004203</c:v>
                </c:pt>
                <c:pt idx="7051">
                  <c:v>7.0520000000004197</c:v>
                </c:pt>
                <c:pt idx="7052">
                  <c:v>7.05300000000042</c:v>
                </c:pt>
                <c:pt idx="7053">
                  <c:v>7.0540000000004204</c:v>
                </c:pt>
                <c:pt idx="7054">
                  <c:v>7.0550000000004198</c:v>
                </c:pt>
                <c:pt idx="7055">
                  <c:v>7.0560000000004202</c:v>
                </c:pt>
                <c:pt idx="7056">
                  <c:v>7.0570000000004196</c:v>
                </c:pt>
                <c:pt idx="7057">
                  <c:v>7.0580000000004199</c:v>
                </c:pt>
                <c:pt idx="7058">
                  <c:v>7.0590000000004203</c:v>
                </c:pt>
                <c:pt idx="7059">
                  <c:v>7.0600000000004197</c:v>
                </c:pt>
                <c:pt idx="7060">
                  <c:v>7.0610000000004201</c:v>
                </c:pt>
                <c:pt idx="7061">
                  <c:v>7.0620000000004204</c:v>
                </c:pt>
                <c:pt idx="7062">
                  <c:v>7.0630000000004198</c:v>
                </c:pt>
                <c:pt idx="7063">
                  <c:v>7.0640000000004202</c:v>
                </c:pt>
                <c:pt idx="7064">
                  <c:v>7.0650000000004196</c:v>
                </c:pt>
                <c:pt idx="7065">
                  <c:v>7.0660000000004199</c:v>
                </c:pt>
                <c:pt idx="7066">
                  <c:v>7.0670000000004203</c:v>
                </c:pt>
                <c:pt idx="7067">
                  <c:v>7.0680000000004197</c:v>
                </c:pt>
                <c:pt idx="7068">
                  <c:v>7.0690000000004201</c:v>
                </c:pt>
                <c:pt idx="7069">
                  <c:v>7.0700000000004204</c:v>
                </c:pt>
                <c:pt idx="7070">
                  <c:v>7.0710000000004198</c:v>
                </c:pt>
                <c:pt idx="7071">
                  <c:v>7.0720000000004202</c:v>
                </c:pt>
                <c:pt idx="7072">
                  <c:v>7.0730000000004196</c:v>
                </c:pt>
                <c:pt idx="7073">
                  <c:v>7.07400000000042</c:v>
                </c:pt>
                <c:pt idx="7074">
                  <c:v>7.0750000000004301</c:v>
                </c:pt>
                <c:pt idx="7075">
                  <c:v>7.0760000000004304</c:v>
                </c:pt>
                <c:pt idx="7076">
                  <c:v>7.0770000000004298</c:v>
                </c:pt>
                <c:pt idx="7077">
                  <c:v>7.0780000000004302</c:v>
                </c:pt>
                <c:pt idx="7078">
                  <c:v>7.0790000000004296</c:v>
                </c:pt>
                <c:pt idx="7079">
                  <c:v>7.0800000000004299</c:v>
                </c:pt>
                <c:pt idx="7080">
                  <c:v>7.0810000000004303</c:v>
                </c:pt>
                <c:pt idx="7081">
                  <c:v>7.0820000000004297</c:v>
                </c:pt>
                <c:pt idx="7082">
                  <c:v>7.0830000000004301</c:v>
                </c:pt>
                <c:pt idx="7083">
                  <c:v>7.0840000000004304</c:v>
                </c:pt>
                <c:pt idx="7084">
                  <c:v>7.0850000000004298</c:v>
                </c:pt>
                <c:pt idx="7085">
                  <c:v>7.0860000000004302</c:v>
                </c:pt>
                <c:pt idx="7086">
                  <c:v>7.0870000000004296</c:v>
                </c:pt>
                <c:pt idx="7087">
                  <c:v>7.08800000000043</c:v>
                </c:pt>
                <c:pt idx="7088">
                  <c:v>7.0890000000004303</c:v>
                </c:pt>
                <c:pt idx="7089">
                  <c:v>7.0900000000004297</c:v>
                </c:pt>
                <c:pt idx="7090">
                  <c:v>7.0910000000004301</c:v>
                </c:pt>
                <c:pt idx="7091">
                  <c:v>7.0920000000004304</c:v>
                </c:pt>
                <c:pt idx="7092">
                  <c:v>7.0930000000004298</c:v>
                </c:pt>
                <c:pt idx="7093">
                  <c:v>7.0940000000004302</c:v>
                </c:pt>
                <c:pt idx="7094">
                  <c:v>7.0950000000004296</c:v>
                </c:pt>
                <c:pt idx="7095">
                  <c:v>7.09600000000043</c:v>
                </c:pt>
                <c:pt idx="7096">
                  <c:v>7.0970000000004303</c:v>
                </c:pt>
                <c:pt idx="7097">
                  <c:v>7.0980000000004297</c:v>
                </c:pt>
                <c:pt idx="7098">
                  <c:v>7.0990000000004301</c:v>
                </c:pt>
                <c:pt idx="7099">
                  <c:v>7.1000000000004304</c:v>
                </c:pt>
                <c:pt idx="7100">
                  <c:v>7.1010000000004299</c:v>
                </c:pt>
                <c:pt idx="7101">
                  <c:v>7.1020000000004302</c:v>
                </c:pt>
                <c:pt idx="7102">
                  <c:v>7.1030000000004296</c:v>
                </c:pt>
                <c:pt idx="7103">
                  <c:v>7.10400000000043</c:v>
                </c:pt>
                <c:pt idx="7104">
                  <c:v>7.1050000000004401</c:v>
                </c:pt>
                <c:pt idx="7105">
                  <c:v>7.1060000000004404</c:v>
                </c:pt>
                <c:pt idx="7106">
                  <c:v>7.1070000000004399</c:v>
                </c:pt>
                <c:pt idx="7107">
                  <c:v>7.1080000000004402</c:v>
                </c:pt>
                <c:pt idx="7108">
                  <c:v>7.1090000000004396</c:v>
                </c:pt>
                <c:pt idx="7109">
                  <c:v>7.11000000000044</c:v>
                </c:pt>
                <c:pt idx="7110">
                  <c:v>7.1110000000004403</c:v>
                </c:pt>
                <c:pt idx="7111">
                  <c:v>7.1120000000004397</c:v>
                </c:pt>
                <c:pt idx="7112">
                  <c:v>7.1130000000004401</c:v>
                </c:pt>
                <c:pt idx="7113">
                  <c:v>7.1140000000004404</c:v>
                </c:pt>
                <c:pt idx="7114">
                  <c:v>7.1150000000004399</c:v>
                </c:pt>
                <c:pt idx="7115">
                  <c:v>7.1160000000004402</c:v>
                </c:pt>
                <c:pt idx="7116">
                  <c:v>7.1170000000004396</c:v>
                </c:pt>
                <c:pt idx="7117">
                  <c:v>7.11800000000044</c:v>
                </c:pt>
                <c:pt idx="7118">
                  <c:v>7.1190000000004403</c:v>
                </c:pt>
                <c:pt idx="7119">
                  <c:v>7.1200000000004398</c:v>
                </c:pt>
                <c:pt idx="7120">
                  <c:v>7.1210000000004401</c:v>
                </c:pt>
                <c:pt idx="7121">
                  <c:v>7.1220000000004404</c:v>
                </c:pt>
                <c:pt idx="7122">
                  <c:v>7.1230000000004399</c:v>
                </c:pt>
                <c:pt idx="7123">
                  <c:v>7.1240000000004402</c:v>
                </c:pt>
                <c:pt idx="7124">
                  <c:v>7.1250000000004396</c:v>
                </c:pt>
                <c:pt idx="7125">
                  <c:v>7.12600000000044</c:v>
                </c:pt>
                <c:pt idx="7126">
                  <c:v>7.1270000000004403</c:v>
                </c:pt>
                <c:pt idx="7127">
                  <c:v>7.1280000000004398</c:v>
                </c:pt>
                <c:pt idx="7128">
                  <c:v>7.1290000000004401</c:v>
                </c:pt>
                <c:pt idx="7129">
                  <c:v>7.1300000000004404</c:v>
                </c:pt>
                <c:pt idx="7130">
                  <c:v>7.1310000000004399</c:v>
                </c:pt>
                <c:pt idx="7131">
                  <c:v>7.1320000000004402</c:v>
                </c:pt>
                <c:pt idx="7132">
                  <c:v>7.1330000000004397</c:v>
                </c:pt>
                <c:pt idx="7133">
                  <c:v>7.13400000000044</c:v>
                </c:pt>
                <c:pt idx="7134">
                  <c:v>7.1350000000004501</c:v>
                </c:pt>
                <c:pt idx="7135">
                  <c:v>7.1360000000004504</c:v>
                </c:pt>
                <c:pt idx="7136">
                  <c:v>7.1370000000004499</c:v>
                </c:pt>
                <c:pt idx="7137">
                  <c:v>7.1380000000004502</c:v>
                </c:pt>
                <c:pt idx="7138">
                  <c:v>7.1390000000004497</c:v>
                </c:pt>
                <c:pt idx="7139">
                  <c:v>7.14000000000045</c:v>
                </c:pt>
                <c:pt idx="7140">
                  <c:v>7.1410000000004503</c:v>
                </c:pt>
                <c:pt idx="7141">
                  <c:v>7.1420000000004498</c:v>
                </c:pt>
                <c:pt idx="7142">
                  <c:v>7.1430000000004501</c:v>
                </c:pt>
                <c:pt idx="7143">
                  <c:v>7.1440000000004504</c:v>
                </c:pt>
                <c:pt idx="7144">
                  <c:v>7.1450000000004499</c:v>
                </c:pt>
                <c:pt idx="7145">
                  <c:v>7.1460000000004502</c:v>
                </c:pt>
                <c:pt idx="7146">
                  <c:v>7.1470000000004497</c:v>
                </c:pt>
                <c:pt idx="7147">
                  <c:v>7.14800000000045</c:v>
                </c:pt>
                <c:pt idx="7148">
                  <c:v>7.1490000000004503</c:v>
                </c:pt>
                <c:pt idx="7149">
                  <c:v>7.1500000000004498</c:v>
                </c:pt>
                <c:pt idx="7150">
                  <c:v>7.1510000000004501</c:v>
                </c:pt>
                <c:pt idx="7151">
                  <c:v>7.1520000000004504</c:v>
                </c:pt>
                <c:pt idx="7152">
                  <c:v>7.1530000000004499</c:v>
                </c:pt>
                <c:pt idx="7153">
                  <c:v>7.1540000000004502</c:v>
                </c:pt>
                <c:pt idx="7154">
                  <c:v>7.1550000000004497</c:v>
                </c:pt>
                <c:pt idx="7155">
                  <c:v>7.15600000000045</c:v>
                </c:pt>
                <c:pt idx="7156">
                  <c:v>7.1570000000004503</c:v>
                </c:pt>
                <c:pt idx="7157">
                  <c:v>7.1580000000004498</c:v>
                </c:pt>
                <c:pt idx="7158">
                  <c:v>7.1590000000004501</c:v>
                </c:pt>
                <c:pt idx="7159">
                  <c:v>7.1600000000004496</c:v>
                </c:pt>
                <c:pt idx="7160">
                  <c:v>7.1610000000004499</c:v>
                </c:pt>
                <c:pt idx="7161">
                  <c:v>7.1620000000004502</c:v>
                </c:pt>
                <c:pt idx="7162">
                  <c:v>7.1630000000004497</c:v>
                </c:pt>
                <c:pt idx="7163">
                  <c:v>7.16400000000045</c:v>
                </c:pt>
                <c:pt idx="7164">
                  <c:v>7.1650000000004601</c:v>
                </c:pt>
                <c:pt idx="7165">
                  <c:v>7.1660000000004596</c:v>
                </c:pt>
                <c:pt idx="7166">
                  <c:v>7.1670000000004599</c:v>
                </c:pt>
                <c:pt idx="7167">
                  <c:v>7.1680000000004602</c:v>
                </c:pt>
                <c:pt idx="7168">
                  <c:v>7.1690000000004597</c:v>
                </c:pt>
                <c:pt idx="7169">
                  <c:v>7.17000000000046</c:v>
                </c:pt>
                <c:pt idx="7170">
                  <c:v>7.1710000000004603</c:v>
                </c:pt>
                <c:pt idx="7171">
                  <c:v>7.1720000000004598</c:v>
                </c:pt>
                <c:pt idx="7172">
                  <c:v>7.1730000000004601</c:v>
                </c:pt>
                <c:pt idx="7173">
                  <c:v>7.1740000000004596</c:v>
                </c:pt>
                <c:pt idx="7174">
                  <c:v>7.1750000000004599</c:v>
                </c:pt>
                <c:pt idx="7175">
                  <c:v>7.1760000000004602</c:v>
                </c:pt>
                <c:pt idx="7176">
                  <c:v>7.1770000000004597</c:v>
                </c:pt>
                <c:pt idx="7177">
                  <c:v>7.17800000000046</c:v>
                </c:pt>
                <c:pt idx="7178">
                  <c:v>7.1790000000004603</c:v>
                </c:pt>
                <c:pt idx="7179">
                  <c:v>7.1800000000004598</c:v>
                </c:pt>
                <c:pt idx="7180">
                  <c:v>7.1810000000004601</c:v>
                </c:pt>
                <c:pt idx="7181">
                  <c:v>7.1820000000004596</c:v>
                </c:pt>
                <c:pt idx="7182">
                  <c:v>7.1830000000004599</c:v>
                </c:pt>
                <c:pt idx="7183">
                  <c:v>7.1840000000004602</c:v>
                </c:pt>
                <c:pt idx="7184">
                  <c:v>7.1850000000004597</c:v>
                </c:pt>
                <c:pt idx="7185">
                  <c:v>7.18600000000046</c:v>
                </c:pt>
                <c:pt idx="7186">
                  <c:v>7.1870000000004604</c:v>
                </c:pt>
                <c:pt idx="7187">
                  <c:v>7.1880000000004598</c:v>
                </c:pt>
                <c:pt idx="7188">
                  <c:v>7.1890000000004601</c:v>
                </c:pt>
                <c:pt idx="7189">
                  <c:v>7.1900000000004596</c:v>
                </c:pt>
                <c:pt idx="7190">
                  <c:v>7.1910000000004599</c:v>
                </c:pt>
                <c:pt idx="7191">
                  <c:v>7.1920000000004602</c:v>
                </c:pt>
                <c:pt idx="7192">
                  <c:v>7.1930000000004597</c:v>
                </c:pt>
                <c:pt idx="7193">
                  <c:v>7.19400000000046</c:v>
                </c:pt>
                <c:pt idx="7194">
                  <c:v>7.1950000000004701</c:v>
                </c:pt>
                <c:pt idx="7195">
                  <c:v>7.1960000000004696</c:v>
                </c:pt>
                <c:pt idx="7196">
                  <c:v>7.1970000000004699</c:v>
                </c:pt>
                <c:pt idx="7197">
                  <c:v>7.1980000000004702</c:v>
                </c:pt>
                <c:pt idx="7198">
                  <c:v>7.1990000000004697</c:v>
                </c:pt>
                <c:pt idx="7199">
                  <c:v>7.20000000000047</c:v>
                </c:pt>
                <c:pt idx="7200">
                  <c:v>7.2010000000004704</c:v>
                </c:pt>
                <c:pt idx="7201">
                  <c:v>7.2020000000004698</c:v>
                </c:pt>
                <c:pt idx="7202">
                  <c:v>7.2030000000004701</c:v>
                </c:pt>
                <c:pt idx="7203">
                  <c:v>7.2040000000004696</c:v>
                </c:pt>
                <c:pt idx="7204">
                  <c:v>7.2050000000004699</c:v>
                </c:pt>
                <c:pt idx="7205">
                  <c:v>7.2060000000004703</c:v>
                </c:pt>
                <c:pt idx="7206">
                  <c:v>7.2070000000004697</c:v>
                </c:pt>
                <c:pt idx="7207">
                  <c:v>7.20800000000047</c:v>
                </c:pt>
                <c:pt idx="7208">
                  <c:v>7.2090000000004704</c:v>
                </c:pt>
                <c:pt idx="7209">
                  <c:v>7.2100000000004698</c:v>
                </c:pt>
                <c:pt idx="7210">
                  <c:v>7.2110000000004701</c:v>
                </c:pt>
                <c:pt idx="7211">
                  <c:v>7.2120000000004696</c:v>
                </c:pt>
                <c:pt idx="7212">
                  <c:v>7.2130000000004699</c:v>
                </c:pt>
                <c:pt idx="7213">
                  <c:v>7.2140000000004703</c:v>
                </c:pt>
                <c:pt idx="7214">
                  <c:v>7.2150000000004697</c:v>
                </c:pt>
                <c:pt idx="7215">
                  <c:v>7.21600000000047</c:v>
                </c:pt>
                <c:pt idx="7216">
                  <c:v>7.2170000000004704</c:v>
                </c:pt>
                <c:pt idx="7217">
                  <c:v>7.2180000000004698</c:v>
                </c:pt>
                <c:pt idx="7218">
                  <c:v>7.2190000000004702</c:v>
                </c:pt>
                <c:pt idx="7219">
                  <c:v>7.2200000000004696</c:v>
                </c:pt>
                <c:pt idx="7220">
                  <c:v>7.2210000000004699</c:v>
                </c:pt>
                <c:pt idx="7221">
                  <c:v>7.2220000000004703</c:v>
                </c:pt>
                <c:pt idx="7222">
                  <c:v>7.2230000000004697</c:v>
                </c:pt>
                <c:pt idx="7223">
                  <c:v>7.22400000000047</c:v>
                </c:pt>
                <c:pt idx="7224">
                  <c:v>7.2250000000004801</c:v>
                </c:pt>
                <c:pt idx="7225">
                  <c:v>7.2260000000004796</c:v>
                </c:pt>
                <c:pt idx="7226">
                  <c:v>7.2270000000004799</c:v>
                </c:pt>
                <c:pt idx="7227">
                  <c:v>7.2280000000004803</c:v>
                </c:pt>
                <c:pt idx="7228">
                  <c:v>7.2290000000004797</c:v>
                </c:pt>
                <c:pt idx="7229">
                  <c:v>7.23000000000048</c:v>
                </c:pt>
                <c:pt idx="7230">
                  <c:v>7.2310000000004804</c:v>
                </c:pt>
                <c:pt idx="7231">
                  <c:v>7.2320000000004798</c:v>
                </c:pt>
                <c:pt idx="7232">
                  <c:v>7.2330000000004802</c:v>
                </c:pt>
                <c:pt idx="7233">
                  <c:v>7.2340000000004796</c:v>
                </c:pt>
                <c:pt idx="7234">
                  <c:v>7.2350000000004799</c:v>
                </c:pt>
                <c:pt idx="7235">
                  <c:v>7.2360000000004803</c:v>
                </c:pt>
                <c:pt idx="7236">
                  <c:v>7.2370000000004797</c:v>
                </c:pt>
                <c:pt idx="7237">
                  <c:v>7.23800000000048</c:v>
                </c:pt>
                <c:pt idx="7238">
                  <c:v>7.2390000000004804</c:v>
                </c:pt>
                <c:pt idx="7239">
                  <c:v>7.2400000000004798</c:v>
                </c:pt>
                <c:pt idx="7240">
                  <c:v>7.2410000000004802</c:v>
                </c:pt>
                <c:pt idx="7241">
                  <c:v>7.2420000000004796</c:v>
                </c:pt>
                <c:pt idx="7242">
                  <c:v>7.2430000000004799</c:v>
                </c:pt>
                <c:pt idx="7243">
                  <c:v>7.2440000000004803</c:v>
                </c:pt>
                <c:pt idx="7244">
                  <c:v>7.2450000000004797</c:v>
                </c:pt>
                <c:pt idx="7245">
                  <c:v>7.2460000000004801</c:v>
                </c:pt>
                <c:pt idx="7246">
                  <c:v>7.2470000000004804</c:v>
                </c:pt>
                <c:pt idx="7247">
                  <c:v>7.2480000000004798</c:v>
                </c:pt>
                <c:pt idx="7248">
                  <c:v>7.2490000000004802</c:v>
                </c:pt>
                <c:pt idx="7249">
                  <c:v>7.2500000000004796</c:v>
                </c:pt>
                <c:pt idx="7250">
                  <c:v>7.25100000000048</c:v>
                </c:pt>
                <c:pt idx="7251">
                  <c:v>7.2520000000004803</c:v>
                </c:pt>
                <c:pt idx="7252">
                  <c:v>7.2530000000004797</c:v>
                </c:pt>
                <c:pt idx="7253">
                  <c:v>7.2540000000004801</c:v>
                </c:pt>
                <c:pt idx="7254">
                  <c:v>7.2550000000004902</c:v>
                </c:pt>
                <c:pt idx="7255">
                  <c:v>7.2560000000004896</c:v>
                </c:pt>
                <c:pt idx="7256">
                  <c:v>7.2570000000004899</c:v>
                </c:pt>
                <c:pt idx="7257">
                  <c:v>7.2580000000004903</c:v>
                </c:pt>
                <c:pt idx="7258">
                  <c:v>7.2590000000004897</c:v>
                </c:pt>
                <c:pt idx="7259">
                  <c:v>7.2600000000004901</c:v>
                </c:pt>
                <c:pt idx="7260">
                  <c:v>7.2610000000004904</c:v>
                </c:pt>
                <c:pt idx="7261">
                  <c:v>7.2620000000004898</c:v>
                </c:pt>
                <c:pt idx="7262">
                  <c:v>7.2630000000004902</c:v>
                </c:pt>
                <c:pt idx="7263">
                  <c:v>7.2640000000004896</c:v>
                </c:pt>
                <c:pt idx="7264">
                  <c:v>7.26500000000049</c:v>
                </c:pt>
                <c:pt idx="7265">
                  <c:v>7.2660000000004903</c:v>
                </c:pt>
                <c:pt idx="7266">
                  <c:v>7.2670000000004897</c:v>
                </c:pt>
                <c:pt idx="7267">
                  <c:v>7.2680000000004901</c:v>
                </c:pt>
                <c:pt idx="7268">
                  <c:v>7.2690000000004904</c:v>
                </c:pt>
                <c:pt idx="7269">
                  <c:v>7.2700000000004898</c:v>
                </c:pt>
                <c:pt idx="7270">
                  <c:v>7.2710000000004902</c:v>
                </c:pt>
                <c:pt idx="7271">
                  <c:v>7.2720000000004896</c:v>
                </c:pt>
                <c:pt idx="7272">
                  <c:v>7.27300000000049</c:v>
                </c:pt>
                <c:pt idx="7273">
                  <c:v>7.2740000000004903</c:v>
                </c:pt>
                <c:pt idx="7274">
                  <c:v>7.2750000000004897</c:v>
                </c:pt>
                <c:pt idx="7275">
                  <c:v>7.2760000000004901</c:v>
                </c:pt>
                <c:pt idx="7276">
                  <c:v>7.2770000000004904</c:v>
                </c:pt>
                <c:pt idx="7277">
                  <c:v>7.2780000000004899</c:v>
                </c:pt>
                <c:pt idx="7278">
                  <c:v>7.2790000000004902</c:v>
                </c:pt>
                <c:pt idx="7279">
                  <c:v>7.2800000000004896</c:v>
                </c:pt>
                <c:pt idx="7280">
                  <c:v>7.28100000000049</c:v>
                </c:pt>
                <c:pt idx="7281">
                  <c:v>7.2820000000004903</c:v>
                </c:pt>
                <c:pt idx="7282">
                  <c:v>7.2830000000004897</c:v>
                </c:pt>
                <c:pt idx="7283">
                  <c:v>7.2840000000004901</c:v>
                </c:pt>
                <c:pt idx="7284">
                  <c:v>7.2850000000005002</c:v>
                </c:pt>
                <c:pt idx="7285">
                  <c:v>7.2860000000004996</c:v>
                </c:pt>
                <c:pt idx="7286">
                  <c:v>7.2870000000005</c:v>
                </c:pt>
                <c:pt idx="7287">
                  <c:v>7.2880000000005003</c:v>
                </c:pt>
                <c:pt idx="7288">
                  <c:v>7.2890000000004997</c:v>
                </c:pt>
                <c:pt idx="7289">
                  <c:v>7.2900000000005001</c:v>
                </c:pt>
                <c:pt idx="7290">
                  <c:v>7.2910000000005004</c:v>
                </c:pt>
                <c:pt idx="7291">
                  <c:v>7.2920000000004999</c:v>
                </c:pt>
                <c:pt idx="7292">
                  <c:v>7.2930000000005002</c:v>
                </c:pt>
                <c:pt idx="7293">
                  <c:v>7.2940000000004996</c:v>
                </c:pt>
                <c:pt idx="7294">
                  <c:v>7.2950000000005</c:v>
                </c:pt>
                <c:pt idx="7295">
                  <c:v>7.2960000000005003</c:v>
                </c:pt>
                <c:pt idx="7296">
                  <c:v>7.2970000000004998</c:v>
                </c:pt>
                <c:pt idx="7297">
                  <c:v>7.2980000000005001</c:v>
                </c:pt>
                <c:pt idx="7298">
                  <c:v>7.2990000000005004</c:v>
                </c:pt>
                <c:pt idx="7299">
                  <c:v>7.3000000000004999</c:v>
                </c:pt>
                <c:pt idx="7300">
                  <c:v>7.3010000000005002</c:v>
                </c:pt>
                <c:pt idx="7301">
                  <c:v>7.3020000000004996</c:v>
                </c:pt>
                <c:pt idx="7302">
                  <c:v>7.3030000000005</c:v>
                </c:pt>
                <c:pt idx="7303">
                  <c:v>7.3040000000005003</c:v>
                </c:pt>
                <c:pt idx="7304">
                  <c:v>7.3050000000004998</c:v>
                </c:pt>
                <c:pt idx="7305">
                  <c:v>7.3060000000005001</c:v>
                </c:pt>
                <c:pt idx="7306">
                  <c:v>7.3070000000005004</c:v>
                </c:pt>
                <c:pt idx="7307">
                  <c:v>7.3080000000004999</c:v>
                </c:pt>
                <c:pt idx="7308">
                  <c:v>7.3090000000005002</c:v>
                </c:pt>
                <c:pt idx="7309">
                  <c:v>7.3100000000004997</c:v>
                </c:pt>
                <c:pt idx="7310">
                  <c:v>7.3110000000005</c:v>
                </c:pt>
                <c:pt idx="7311">
                  <c:v>7.3120000000005003</c:v>
                </c:pt>
                <c:pt idx="7312">
                  <c:v>7.3130000000004998</c:v>
                </c:pt>
                <c:pt idx="7313">
                  <c:v>7.3140000000005001</c:v>
                </c:pt>
                <c:pt idx="7314">
                  <c:v>7.3150000000005102</c:v>
                </c:pt>
                <c:pt idx="7315">
                  <c:v>7.3160000000005097</c:v>
                </c:pt>
                <c:pt idx="7316">
                  <c:v>7.31700000000051</c:v>
                </c:pt>
                <c:pt idx="7317">
                  <c:v>7.3180000000005103</c:v>
                </c:pt>
                <c:pt idx="7318">
                  <c:v>7.3190000000005098</c:v>
                </c:pt>
                <c:pt idx="7319">
                  <c:v>7.3200000000005101</c:v>
                </c:pt>
                <c:pt idx="7320">
                  <c:v>7.3210000000005104</c:v>
                </c:pt>
                <c:pt idx="7321">
                  <c:v>7.3220000000005099</c:v>
                </c:pt>
                <c:pt idx="7322">
                  <c:v>7.3230000000005102</c:v>
                </c:pt>
                <c:pt idx="7323">
                  <c:v>7.3240000000005097</c:v>
                </c:pt>
                <c:pt idx="7324">
                  <c:v>7.32500000000051</c:v>
                </c:pt>
                <c:pt idx="7325">
                  <c:v>7.3260000000005103</c:v>
                </c:pt>
                <c:pt idx="7326">
                  <c:v>7.3270000000005098</c:v>
                </c:pt>
                <c:pt idx="7327">
                  <c:v>7.3280000000005101</c:v>
                </c:pt>
                <c:pt idx="7328">
                  <c:v>7.3290000000005104</c:v>
                </c:pt>
                <c:pt idx="7329">
                  <c:v>7.3300000000005099</c:v>
                </c:pt>
                <c:pt idx="7330">
                  <c:v>7.3310000000005102</c:v>
                </c:pt>
                <c:pt idx="7331">
                  <c:v>7.3320000000005097</c:v>
                </c:pt>
                <c:pt idx="7332">
                  <c:v>7.33300000000051</c:v>
                </c:pt>
                <c:pt idx="7333">
                  <c:v>7.3340000000005103</c:v>
                </c:pt>
                <c:pt idx="7334">
                  <c:v>7.3350000000005098</c:v>
                </c:pt>
                <c:pt idx="7335">
                  <c:v>7.3360000000005101</c:v>
                </c:pt>
                <c:pt idx="7336">
                  <c:v>7.3370000000005096</c:v>
                </c:pt>
                <c:pt idx="7337">
                  <c:v>7.3380000000005099</c:v>
                </c:pt>
                <c:pt idx="7338">
                  <c:v>7.3390000000005102</c:v>
                </c:pt>
                <c:pt idx="7339">
                  <c:v>7.3400000000005097</c:v>
                </c:pt>
                <c:pt idx="7340">
                  <c:v>7.34100000000051</c:v>
                </c:pt>
                <c:pt idx="7341">
                  <c:v>7.3420000000005103</c:v>
                </c:pt>
                <c:pt idx="7342">
                  <c:v>7.3430000000005098</c:v>
                </c:pt>
                <c:pt idx="7343">
                  <c:v>7.3440000000005101</c:v>
                </c:pt>
                <c:pt idx="7344">
                  <c:v>7.3450000000005202</c:v>
                </c:pt>
                <c:pt idx="7345">
                  <c:v>7.3460000000005197</c:v>
                </c:pt>
                <c:pt idx="7346">
                  <c:v>7.34700000000052</c:v>
                </c:pt>
                <c:pt idx="7347">
                  <c:v>7.3480000000005203</c:v>
                </c:pt>
                <c:pt idx="7348">
                  <c:v>7.3490000000005198</c:v>
                </c:pt>
                <c:pt idx="7349">
                  <c:v>7.3500000000005201</c:v>
                </c:pt>
                <c:pt idx="7350">
                  <c:v>7.3510000000005196</c:v>
                </c:pt>
                <c:pt idx="7351">
                  <c:v>7.3520000000005199</c:v>
                </c:pt>
                <c:pt idx="7352">
                  <c:v>7.3530000000005202</c:v>
                </c:pt>
                <c:pt idx="7353">
                  <c:v>7.3540000000005197</c:v>
                </c:pt>
                <c:pt idx="7354">
                  <c:v>7.35500000000052</c:v>
                </c:pt>
                <c:pt idx="7355">
                  <c:v>7.3560000000005203</c:v>
                </c:pt>
                <c:pt idx="7356">
                  <c:v>7.3570000000005198</c:v>
                </c:pt>
                <c:pt idx="7357">
                  <c:v>7.3580000000005201</c:v>
                </c:pt>
                <c:pt idx="7358">
                  <c:v>7.3590000000005196</c:v>
                </c:pt>
                <c:pt idx="7359">
                  <c:v>7.3600000000005199</c:v>
                </c:pt>
                <c:pt idx="7360">
                  <c:v>7.3610000000005202</c:v>
                </c:pt>
                <c:pt idx="7361">
                  <c:v>7.3620000000005197</c:v>
                </c:pt>
                <c:pt idx="7362">
                  <c:v>7.36300000000052</c:v>
                </c:pt>
                <c:pt idx="7363">
                  <c:v>7.3640000000005204</c:v>
                </c:pt>
                <c:pt idx="7364">
                  <c:v>7.3650000000005198</c:v>
                </c:pt>
                <c:pt idx="7365">
                  <c:v>7.3660000000005201</c:v>
                </c:pt>
                <c:pt idx="7366">
                  <c:v>7.3670000000005196</c:v>
                </c:pt>
                <c:pt idx="7367">
                  <c:v>7.3680000000005199</c:v>
                </c:pt>
                <c:pt idx="7368">
                  <c:v>7.3690000000005202</c:v>
                </c:pt>
                <c:pt idx="7369">
                  <c:v>7.3700000000005197</c:v>
                </c:pt>
                <c:pt idx="7370">
                  <c:v>7.37100000000052</c:v>
                </c:pt>
                <c:pt idx="7371">
                  <c:v>7.3720000000005204</c:v>
                </c:pt>
                <c:pt idx="7372">
                  <c:v>7.3730000000005198</c:v>
                </c:pt>
                <c:pt idx="7373">
                  <c:v>7.3740000000005201</c:v>
                </c:pt>
                <c:pt idx="7374">
                  <c:v>7.3750000000005302</c:v>
                </c:pt>
                <c:pt idx="7375">
                  <c:v>7.3760000000005297</c:v>
                </c:pt>
                <c:pt idx="7376">
                  <c:v>7.37700000000053</c:v>
                </c:pt>
                <c:pt idx="7377">
                  <c:v>7.3780000000005304</c:v>
                </c:pt>
                <c:pt idx="7378">
                  <c:v>7.3790000000005298</c:v>
                </c:pt>
                <c:pt idx="7379">
                  <c:v>7.3800000000005301</c:v>
                </c:pt>
                <c:pt idx="7380">
                  <c:v>7.3810000000005296</c:v>
                </c:pt>
                <c:pt idx="7381">
                  <c:v>7.3820000000005299</c:v>
                </c:pt>
                <c:pt idx="7382">
                  <c:v>7.3830000000005302</c:v>
                </c:pt>
                <c:pt idx="7383">
                  <c:v>7.3840000000005297</c:v>
                </c:pt>
                <c:pt idx="7384">
                  <c:v>7.38500000000053</c:v>
                </c:pt>
                <c:pt idx="7385">
                  <c:v>7.3860000000005304</c:v>
                </c:pt>
                <c:pt idx="7386">
                  <c:v>7.3870000000005298</c:v>
                </c:pt>
                <c:pt idx="7387">
                  <c:v>7.3880000000005301</c:v>
                </c:pt>
                <c:pt idx="7388">
                  <c:v>7.3890000000005296</c:v>
                </c:pt>
                <c:pt idx="7389">
                  <c:v>7.3900000000005299</c:v>
                </c:pt>
                <c:pt idx="7390">
                  <c:v>7.3910000000005303</c:v>
                </c:pt>
                <c:pt idx="7391">
                  <c:v>7.3920000000005297</c:v>
                </c:pt>
                <c:pt idx="7392">
                  <c:v>7.39300000000053</c:v>
                </c:pt>
                <c:pt idx="7393">
                  <c:v>7.3940000000005304</c:v>
                </c:pt>
                <c:pt idx="7394">
                  <c:v>7.3950000000005298</c:v>
                </c:pt>
                <c:pt idx="7395">
                  <c:v>7.3960000000005302</c:v>
                </c:pt>
                <c:pt idx="7396">
                  <c:v>7.3970000000005296</c:v>
                </c:pt>
                <c:pt idx="7397">
                  <c:v>7.3980000000005299</c:v>
                </c:pt>
                <c:pt idx="7398">
                  <c:v>7.3990000000005303</c:v>
                </c:pt>
                <c:pt idx="7399">
                  <c:v>7.4000000000005297</c:v>
                </c:pt>
                <c:pt idx="7400">
                  <c:v>7.40100000000053</c:v>
                </c:pt>
                <c:pt idx="7401">
                  <c:v>7.4020000000005304</c:v>
                </c:pt>
                <c:pt idx="7402">
                  <c:v>7.4030000000005298</c:v>
                </c:pt>
                <c:pt idx="7403">
                  <c:v>7.4040000000005302</c:v>
                </c:pt>
                <c:pt idx="7404">
                  <c:v>7.4050000000005403</c:v>
                </c:pt>
                <c:pt idx="7405">
                  <c:v>7.4060000000005397</c:v>
                </c:pt>
                <c:pt idx="7406">
                  <c:v>7.40700000000054</c:v>
                </c:pt>
                <c:pt idx="7407">
                  <c:v>7.4080000000005404</c:v>
                </c:pt>
                <c:pt idx="7408">
                  <c:v>7.4090000000005398</c:v>
                </c:pt>
                <c:pt idx="7409">
                  <c:v>7.4100000000005402</c:v>
                </c:pt>
                <c:pt idx="7410">
                  <c:v>7.4110000000005396</c:v>
                </c:pt>
                <c:pt idx="7411">
                  <c:v>7.4120000000005399</c:v>
                </c:pt>
                <c:pt idx="7412">
                  <c:v>7.4130000000005403</c:v>
                </c:pt>
                <c:pt idx="7413">
                  <c:v>7.4140000000005397</c:v>
                </c:pt>
                <c:pt idx="7414">
                  <c:v>7.41500000000054</c:v>
                </c:pt>
                <c:pt idx="7415">
                  <c:v>7.4160000000005404</c:v>
                </c:pt>
                <c:pt idx="7416">
                  <c:v>7.4170000000005398</c:v>
                </c:pt>
                <c:pt idx="7417">
                  <c:v>7.4180000000005402</c:v>
                </c:pt>
                <c:pt idx="7418">
                  <c:v>7.4190000000005396</c:v>
                </c:pt>
                <c:pt idx="7419">
                  <c:v>7.4200000000005399</c:v>
                </c:pt>
                <c:pt idx="7420">
                  <c:v>7.4210000000005403</c:v>
                </c:pt>
                <c:pt idx="7421">
                  <c:v>7.4220000000005397</c:v>
                </c:pt>
                <c:pt idx="7422">
                  <c:v>7.4230000000005401</c:v>
                </c:pt>
                <c:pt idx="7423">
                  <c:v>7.4240000000005404</c:v>
                </c:pt>
                <c:pt idx="7424">
                  <c:v>7.4250000000005398</c:v>
                </c:pt>
                <c:pt idx="7425">
                  <c:v>7.4260000000005402</c:v>
                </c:pt>
                <c:pt idx="7426">
                  <c:v>7.4270000000005396</c:v>
                </c:pt>
                <c:pt idx="7427">
                  <c:v>7.4280000000005399</c:v>
                </c:pt>
                <c:pt idx="7428">
                  <c:v>7.4290000000005403</c:v>
                </c:pt>
                <c:pt idx="7429">
                  <c:v>7.4300000000005397</c:v>
                </c:pt>
                <c:pt idx="7430">
                  <c:v>7.4310000000005401</c:v>
                </c:pt>
                <c:pt idx="7431">
                  <c:v>7.4320000000005404</c:v>
                </c:pt>
                <c:pt idx="7432">
                  <c:v>7.4330000000005398</c:v>
                </c:pt>
                <c:pt idx="7433">
                  <c:v>7.4340000000005499</c:v>
                </c:pt>
                <c:pt idx="7434">
                  <c:v>7.4350000000005503</c:v>
                </c:pt>
                <c:pt idx="7435">
                  <c:v>7.4360000000005497</c:v>
                </c:pt>
                <c:pt idx="7436">
                  <c:v>7.4370000000005501</c:v>
                </c:pt>
                <c:pt idx="7437">
                  <c:v>7.4380000000005504</c:v>
                </c:pt>
                <c:pt idx="7438">
                  <c:v>7.4390000000005498</c:v>
                </c:pt>
                <c:pt idx="7439">
                  <c:v>7.4400000000005502</c:v>
                </c:pt>
                <c:pt idx="7440">
                  <c:v>7.4410000000005496</c:v>
                </c:pt>
                <c:pt idx="7441">
                  <c:v>7.44200000000055</c:v>
                </c:pt>
                <c:pt idx="7442">
                  <c:v>7.4430000000005503</c:v>
                </c:pt>
                <c:pt idx="7443">
                  <c:v>7.4440000000005497</c:v>
                </c:pt>
                <c:pt idx="7444">
                  <c:v>7.4450000000005501</c:v>
                </c:pt>
                <c:pt idx="7445">
                  <c:v>7.4460000000005504</c:v>
                </c:pt>
                <c:pt idx="7446">
                  <c:v>7.4470000000005498</c:v>
                </c:pt>
                <c:pt idx="7447">
                  <c:v>7.4480000000005502</c:v>
                </c:pt>
                <c:pt idx="7448">
                  <c:v>7.4490000000005496</c:v>
                </c:pt>
                <c:pt idx="7449">
                  <c:v>7.45000000000055</c:v>
                </c:pt>
                <c:pt idx="7450">
                  <c:v>7.4510000000005503</c:v>
                </c:pt>
                <c:pt idx="7451">
                  <c:v>7.4520000000005497</c:v>
                </c:pt>
                <c:pt idx="7452">
                  <c:v>7.4530000000005501</c:v>
                </c:pt>
                <c:pt idx="7453">
                  <c:v>7.4540000000005504</c:v>
                </c:pt>
                <c:pt idx="7454">
                  <c:v>7.4550000000005499</c:v>
                </c:pt>
                <c:pt idx="7455">
                  <c:v>7.4560000000005502</c:v>
                </c:pt>
                <c:pt idx="7456">
                  <c:v>7.4570000000005496</c:v>
                </c:pt>
                <c:pt idx="7457">
                  <c:v>7.45800000000055</c:v>
                </c:pt>
                <c:pt idx="7458">
                  <c:v>7.4590000000005503</c:v>
                </c:pt>
                <c:pt idx="7459">
                  <c:v>7.4600000000005497</c:v>
                </c:pt>
                <c:pt idx="7460">
                  <c:v>7.4610000000005501</c:v>
                </c:pt>
                <c:pt idx="7461">
                  <c:v>7.4620000000005504</c:v>
                </c:pt>
                <c:pt idx="7462">
                  <c:v>7.4630000000005499</c:v>
                </c:pt>
                <c:pt idx="7463">
                  <c:v>7.46400000000056</c:v>
                </c:pt>
                <c:pt idx="7464">
                  <c:v>7.4650000000005603</c:v>
                </c:pt>
                <c:pt idx="7465">
                  <c:v>7.4660000000005597</c:v>
                </c:pt>
                <c:pt idx="7466">
                  <c:v>7.4670000000005601</c:v>
                </c:pt>
                <c:pt idx="7467">
                  <c:v>7.4680000000005604</c:v>
                </c:pt>
                <c:pt idx="7468">
                  <c:v>7.4690000000005599</c:v>
                </c:pt>
                <c:pt idx="7469">
                  <c:v>7.4700000000005602</c:v>
                </c:pt>
                <c:pt idx="7470">
                  <c:v>7.4710000000005596</c:v>
                </c:pt>
                <c:pt idx="7471">
                  <c:v>7.47200000000056</c:v>
                </c:pt>
                <c:pt idx="7472">
                  <c:v>7.4730000000005603</c:v>
                </c:pt>
                <c:pt idx="7473">
                  <c:v>7.4740000000005598</c:v>
                </c:pt>
                <c:pt idx="7474">
                  <c:v>7.4750000000005601</c:v>
                </c:pt>
                <c:pt idx="7475">
                  <c:v>7.4760000000005604</c:v>
                </c:pt>
                <c:pt idx="7476">
                  <c:v>7.4770000000005599</c:v>
                </c:pt>
                <c:pt idx="7477">
                  <c:v>7.4780000000005602</c:v>
                </c:pt>
                <c:pt idx="7478">
                  <c:v>7.4790000000005596</c:v>
                </c:pt>
                <c:pt idx="7479">
                  <c:v>7.48000000000056</c:v>
                </c:pt>
                <c:pt idx="7480">
                  <c:v>7.4810000000005603</c:v>
                </c:pt>
                <c:pt idx="7481">
                  <c:v>7.4820000000005598</c:v>
                </c:pt>
                <c:pt idx="7482">
                  <c:v>7.4830000000005601</c:v>
                </c:pt>
                <c:pt idx="7483">
                  <c:v>7.4840000000005604</c:v>
                </c:pt>
                <c:pt idx="7484">
                  <c:v>7.4850000000005599</c:v>
                </c:pt>
                <c:pt idx="7485">
                  <c:v>7.4860000000005602</c:v>
                </c:pt>
                <c:pt idx="7486">
                  <c:v>7.4870000000005597</c:v>
                </c:pt>
                <c:pt idx="7487">
                  <c:v>7.48800000000056</c:v>
                </c:pt>
                <c:pt idx="7488">
                  <c:v>7.4890000000005603</c:v>
                </c:pt>
                <c:pt idx="7489">
                  <c:v>7.4900000000005598</c:v>
                </c:pt>
                <c:pt idx="7490">
                  <c:v>7.4910000000005601</c:v>
                </c:pt>
                <c:pt idx="7491">
                  <c:v>7.4920000000005604</c:v>
                </c:pt>
                <c:pt idx="7492">
                  <c:v>7.4930000000005599</c:v>
                </c:pt>
                <c:pt idx="7493">
                  <c:v>7.49400000000057</c:v>
                </c:pt>
                <c:pt idx="7494">
                  <c:v>7.4950000000005703</c:v>
                </c:pt>
                <c:pt idx="7495">
                  <c:v>7.4960000000005698</c:v>
                </c:pt>
                <c:pt idx="7496">
                  <c:v>7.4970000000005701</c:v>
                </c:pt>
                <c:pt idx="7497">
                  <c:v>7.4980000000005704</c:v>
                </c:pt>
                <c:pt idx="7498">
                  <c:v>7.4990000000005699</c:v>
                </c:pt>
                <c:pt idx="7499">
                  <c:v>7.5000000000005702</c:v>
                </c:pt>
                <c:pt idx="7500">
                  <c:v>7.5010000000005697</c:v>
                </c:pt>
                <c:pt idx="7501">
                  <c:v>7.50200000000057</c:v>
                </c:pt>
                <c:pt idx="7502">
                  <c:v>7.5030000000005703</c:v>
                </c:pt>
                <c:pt idx="7503">
                  <c:v>7.5040000000005698</c:v>
                </c:pt>
                <c:pt idx="7504">
                  <c:v>7.5050000000005701</c:v>
                </c:pt>
                <c:pt idx="7505">
                  <c:v>7.5060000000005704</c:v>
                </c:pt>
                <c:pt idx="7506">
                  <c:v>7.5070000000005699</c:v>
                </c:pt>
                <c:pt idx="7507">
                  <c:v>7.5080000000005702</c:v>
                </c:pt>
                <c:pt idx="7508">
                  <c:v>7.5090000000005697</c:v>
                </c:pt>
                <c:pt idx="7509">
                  <c:v>7.51000000000057</c:v>
                </c:pt>
                <c:pt idx="7510">
                  <c:v>7.5110000000005703</c:v>
                </c:pt>
                <c:pt idx="7511">
                  <c:v>7.5120000000005698</c:v>
                </c:pt>
                <c:pt idx="7512">
                  <c:v>7.5130000000005701</c:v>
                </c:pt>
                <c:pt idx="7513">
                  <c:v>7.5140000000005696</c:v>
                </c:pt>
                <c:pt idx="7514">
                  <c:v>7.5150000000005699</c:v>
                </c:pt>
                <c:pt idx="7515">
                  <c:v>7.5160000000005702</c:v>
                </c:pt>
                <c:pt idx="7516">
                  <c:v>7.5170000000005697</c:v>
                </c:pt>
                <c:pt idx="7517">
                  <c:v>7.51800000000057</c:v>
                </c:pt>
                <c:pt idx="7518">
                  <c:v>7.5190000000005703</c:v>
                </c:pt>
                <c:pt idx="7519">
                  <c:v>7.5200000000005698</c:v>
                </c:pt>
                <c:pt idx="7520">
                  <c:v>7.5210000000005701</c:v>
                </c:pt>
                <c:pt idx="7521">
                  <c:v>7.5220000000005696</c:v>
                </c:pt>
                <c:pt idx="7522">
                  <c:v>7.5230000000005699</c:v>
                </c:pt>
                <c:pt idx="7523">
                  <c:v>7.52400000000058</c:v>
                </c:pt>
                <c:pt idx="7524">
                  <c:v>7.5250000000005803</c:v>
                </c:pt>
                <c:pt idx="7525">
                  <c:v>7.5260000000005798</c:v>
                </c:pt>
                <c:pt idx="7526">
                  <c:v>7.5270000000005801</c:v>
                </c:pt>
                <c:pt idx="7527">
                  <c:v>7.5280000000005796</c:v>
                </c:pt>
                <c:pt idx="7528">
                  <c:v>7.5290000000005799</c:v>
                </c:pt>
                <c:pt idx="7529">
                  <c:v>7.5300000000005802</c:v>
                </c:pt>
                <c:pt idx="7530">
                  <c:v>7.5310000000005797</c:v>
                </c:pt>
                <c:pt idx="7531">
                  <c:v>7.53200000000058</c:v>
                </c:pt>
                <c:pt idx="7532">
                  <c:v>7.5330000000005803</c:v>
                </c:pt>
                <c:pt idx="7533">
                  <c:v>7.5340000000005798</c:v>
                </c:pt>
                <c:pt idx="7534">
                  <c:v>7.5350000000005801</c:v>
                </c:pt>
                <c:pt idx="7535">
                  <c:v>7.5360000000005796</c:v>
                </c:pt>
                <c:pt idx="7536">
                  <c:v>7.5370000000005799</c:v>
                </c:pt>
                <c:pt idx="7537">
                  <c:v>7.5380000000005802</c:v>
                </c:pt>
                <c:pt idx="7538">
                  <c:v>7.5390000000005797</c:v>
                </c:pt>
                <c:pt idx="7539">
                  <c:v>7.54000000000058</c:v>
                </c:pt>
                <c:pt idx="7540">
                  <c:v>7.5410000000005803</c:v>
                </c:pt>
                <c:pt idx="7541">
                  <c:v>7.5420000000005798</c:v>
                </c:pt>
                <c:pt idx="7542">
                  <c:v>7.5430000000005801</c:v>
                </c:pt>
                <c:pt idx="7543">
                  <c:v>7.5440000000005796</c:v>
                </c:pt>
                <c:pt idx="7544">
                  <c:v>7.5450000000005799</c:v>
                </c:pt>
                <c:pt idx="7545">
                  <c:v>7.5460000000005802</c:v>
                </c:pt>
                <c:pt idx="7546">
                  <c:v>7.5470000000005797</c:v>
                </c:pt>
                <c:pt idx="7547">
                  <c:v>7.54800000000058</c:v>
                </c:pt>
                <c:pt idx="7548">
                  <c:v>7.5490000000005804</c:v>
                </c:pt>
                <c:pt idx="7549">
                  <c:v>7.5500000000005798</c:v>
                </c:pt>
                <c:pt idx="7550">
                  <c:v>7.5510000000005801</c:v>
                </c:pt>
                <c:pt idx="7551">
                  <c:v>7.5520000000005796</c:v>
                </c:pt>
                <c:pt idx="7552">
                  <c:v>7.5530000000005799</c:v>
                </c:pt>
                <c:pt idx="7553">
                  <c:v>7.55400000000059</c:v>
                </c:pt>
                <c:pt idx="7554">
                  <c:v>7.5550000000005904</c:v>
                </c:pt>
                <c:pt idx="7555">
                  <c:v>7.5560000000005898</c:v>
                </c:pt>
                <c:pt idx="7556">
                  <c:v>7.5570000000005901</c:v>
                </c:pt>
                <c:pt idx="7557">
                  <c:v>7.5580000000005896</c:v>
                </c:pt>
                <c:pt idx="7558">
                  <c:v>7.5590000000005899</c:v>
                </c:pt>
                <c:pt idx="7559">
                  <c:v>7.5600000000005902</c:v>
                </c:pt>
                <c:pt idx="7560">
                  <c:v>7.5610000000005897</c:v>
                </c:pt>
                <c:pt idx="7561">
                  <c:v>7.56200000000059</c:v>
                </c:pt>
                <c:pt idx="7562">
                  <c:v>7.5630000000005904</c:v>
                </c:pt>
                <c:pt idx="7563">
                  <c:v>7.5640000000005898</c:v>
                </c:pt>
                <c:pt idx="7564">
                  <c:v>7.5650000000005901</c:v>
                </c:pt>
                <c:pt idx="7565">
                  <c:v>7.5660000000005896</c:v>
                </c:pt>
                <c:pt idx="7566">
                  <c:v>7.5670000000005899</c:v>
                </c:pt>
                <c:pt idx="7567">
                  <c:v>7.5680000000005903</c:v>
                </c:pt>
                <c:pt idx="7568">
                  <c:v>7.5690000000005897</c:v>
                </c:pt>
                <c:pt idx="7569">
                  <c:v>7.57000000000059</c:v>
                </c:pt>
                <c:pt idx="7570">
                  <c:v>7.5710000000005904</c:v>
                </c:pt>
                <c:pt idx="7571">
                  <c:v>7.5720000000005898</c:v>
                </c:pt>
                <c:pt idx="7572">
                  <c:v>7.5730000000005901</c:v>
                </c:pt>
                <c:pt idx="7573">
                  <c:v>7.5740000000005896</c:v>
                </c:pt>
                <c:pt idx="7574">
                  <c:v>7.5750000000005899</c:v>
                </c:pt>
                <c:pt idx="7575">
                  <c:v>7.5760000000005903</c:v>
                </c:pt>
                <c:pt idx="7576">
                  <c:v>7.5770000000005897</c:v>
                </c:pt>
                <c:pt idx="7577">
                  <c:v>7.57800000000059</c:v>
                </c:pt>
                <c:pt idx="7578">
                  <c:v>7.5790000000005904</c:v>
                </c:pt>
                <c:pt idx="7579">
                  <c:v>7.5800000000005898</c:v>
                </c:pt>
                <c:pt idx="7580">
                  <c:v>7.5810000000005902</c:v>
                </c:pt>
                <c:pt idx="7581">
                  <c:v>7.5820000000005896</c:v>
                </c:pt>
                <c:pt idx="7582">
                  <c:v>7.5830000000005899</c:v>
                </c:pt>
                <c:pt idx="7583">
                  <c:v>7.5840000000006</c:v>
                </c:pt>
                <c:pt idx="7584">
                  <c:v>7.5850000000006004</c:v>
                </c:pt>
                <c:pt idx="7585">
                  <c:v>7.5860000000005998</c:v>
                </c:pt>
                <c:pt idx="7586">
                  <c:v>7.5870000000006002</c:v>
                </c:pt>
                <c:pt idx="7587">
                  <c:v>7.5880000000005996</c:v>
                </c:pt>
                <c:pt idx="7588">
                  <c:v>7.5890000000005999</c:v>
                </c:pt>
                <c:pt idx="7589">
                  <c:v>7.5900000000006003</c:v>
                </c:pt>
                <c:pt idx="7590">
                  <c:v>7.5910000000005997</c:v>
                </c:pt>
                <c:pt idx="7591">
                  <c:v>7.5920000000006</c:v>
                </c:pt>
                <c:pt idx="7592">
                  <c:v>7.5930000000006004</c:v>
                </c:pt>
                <c:pt idx="7593">
                  <c:v>7.5940000000005998</c:v>
                </c:pt>
                <c:pt idx="7594">
                  <c:v>7.5950000000006002</c:v>
                </c:pt>
                <c:pt idx="7595">
                  <c:v>7.5960000000005996</c:v>
                </c:pt>
                <c:pt idx="7596">
                  <c:v>7.5970000000005999</c:v>
                </c:pt>
                <c:pt idx="7597">
                  <c:v>7.5980000000006003</c:v>
                </c:pt>
                <c:pt idx="7598">
                  <c:v>7.5990000000005997</c:v>
                </c:pt>
                <c:pt idx="7599">
                  <c:v>7.6000000000006001</c:v>
                </c:pt>
                <c:pt idx="7600">
                  <c:v>7.6010000000006004</c:v>
                </c:pt>
                <c:pt idx="7601">
                  <c:v>7.6020000000005998</c:v>
                </c:pt>
                <c:pt idx="7602">
                  <c:v>7.6030000000006002</c:v>
                </c:pt>
                <c:pt idx="7603">
                  <c:v>7.6040000000005996</c:v>
                </c:pt>
                <c:pt idx="7604">
                  <c:v>7.6050000000005999</c:v>
                </c:pt>
                <c:pt idx="7605">
                  <c:v>7.6060000000006003</c:v>
                </c:pt>
                <c:pt idx="7606">
                  <c:v>7.6070000000005997</c:v>
                </c:pt>
                <c:pt idx="7607">
                  <c:v>7.6080000000006001</c:v>
                </c:pt>
                <c:pt idx="7608">
                  <c:v>7.6090000000006004</c:v>
                </c:pt>
                <c:pt idx="7609">
                  <c:v>7.6100000000005998</c:v>
                </c:pt>
                <c:pt idx="7610">
                  <c:v>7.6110000000006002</c:v>
                </c:pt>
                <c:pt idx="7611">
                  <c:v>7.6120000000005996</c:v>
                </c:pt>
                <c:pt idx="7612">
                  <c:v>7.6130000000006</c:v>
                </c:pt>
                <c:pt idx="7613">
                  <c:v>7.6140000000006101</c:v>
                </c:pt>
                <c:pt idx="7614">
                  <c:v>7.6150000000006104</c:v>
                </c:pt>
                <c:pt idx="7615">
                  <c:v>7.6160000000006098</c:v>
                </c:pt>
                <c:pt idx="7616">
                  <c:v>7.6170000000006102</c:v>
                </c:pt>
                <c:pt idx="7617">
                  <c:v>7.6180000000006096</c:v>
                </c:pt>
                <c:pt idx="7618">
                  <c:v>7.61900000000061</c:v>
                </c:pt>
                <c:pt idx="7619">
                  <c:v>7.6200000000006103</c:v>
                </c:pt>
                <c:pt idx="7620">
                  <c:v>7.6210000000006097</c:v>
                </c:pt>
                <c:pt idx="7621">
                  <c:v>7.6220000000006101</c:v>
                </c:pt>
                <c:pt idx="7622">
                  <c:v>7.6230000000006104</c:v>
                </c:pt>
                <c:pt idx="7623">
                  <c:v>7.6240000000006098</c:v>
                </c:pt>
                <c:pt idx="7624">
                  <c:v>7.6250000000006102</c:v>
                </c:pt>
                <c:pt idx="7625">
                  <c:v>7.6260000000006096</c:v>
                </c:pt>
                <c:pt idx="7626">
                  <c:v>7.62700000000061</c:v>
                </c:pt>
                <c:pt idx="7627">
                  <c:v>7.6280000000006103</c:v>
                </c:pt>
                <c:pt idx="7628">
                  <c:v>7.6290000000006097</c:v>
                </c:pt>
                <c:pt idx="7629">
                  <c:v>7.6300000000006101</c:v>
                </c:pt>
                <c:pt idx="7630">
                  <c:v>7.6310000000006104</c:v>
                </c:pt>
                <c:pt idx="7631">
                  <c:v>7.6320000000006099</c:v>
                </c:pt>
                <c:pt idx="7632">
                  <c:v>7.6330000000006102</c:v>
                </c:pt>
                <c:pt idx="7633">
                  <c:v>7.6340000000006096</c:v>
                </c:pt>
                <c:pt idx="7634">
                  <c:v>7.63500000000061</c:v>
                </c:pt>
                <c:pt idx="7635">
                  <c:v>7.6360000000006103</c:v>
                </c:pt>
                <c:pt idx="7636">
                  <c:v>7.6370000000006097</c:v>
                </c:pt>
                <c:pt idx="7637">
                  <c:v>7.6380000000006101</c:v>
                </c:pt>
                <c:pt idx="7638">
                  <c:v>7.6390000000006104</c:v>
                </c:pt>
                <c:pt idx="7639">
                  <c:v>7.6400000000006099</c:v>
                </c:pt>
                <c:pt idx="7640">
                  <c:v>7.6410000000006102</c:v>
                </c:pt>
                <c:pt idx="7641">
                  <c:v>7.6420000000006096</c:v>
                </c:pt>
                <c:pt idx="7642">
                  <c:v>7.64300000000061</c:v>
                </c:pt>
                <c:pt idx="7643">
                  <c:v>7.6440000000006201</c:v>
                </c:pt>
                <c:pt idx="7644">
                  <c:v>7.6450000000006204</c:v>
                </c:pt>
                <c:pt idx="7645">
                  <c:v>7.6460000000006199</c:v>
                </c:pt>
                <c:pt idx="7646">
                  <c:v>7.6470000000006202</c:v>
                </c:pt>
                <c:pt idx="7647">
                  <c:v>7.6480000000006196</c:v>
                </c:pt>
                <c:pt idx="7648">
                  <c:v>7.64900000000062</c:v>
                </c:pt>
                <c:pt idx="7649">
                  <c:v>7.6500000000006203</c:v>
                </c:pt>
                <c:pt idx="7650">
                  <c:v>7.6510000000006197</c:v>
                </c:pt>
                <c:pt idx="7651">
                  <c:v>7.6520000000006201</c:v>
                </c:pt>
                <c:pt idx="7652">
                  <c:v>7.6530000000006204</c:v>
                </c:pt>
                <c:pt idx="7653">
                  <c:v>7.6540000000006199</c:v>
                </c:pt>
                <c:pt idx="7654">
                  <c:v>7.6550000000006202</c:v>
                </c:pt>
                <c:pt idx="7655">
                  <c:v>7.6560000000006196</c:v>
                </c:pt>
                <c:pt idx="7656">
                  <c:v>7.65700000000062</c:v>
                </c:pt>
                <c:pt idx="7657">
                  <c:v>7.6580000000006203</c:v>
                </c:pt>
                <c:pt idx="7658">
                  <c:v>7.6590000000006198</c:v>
                </c:pt>
                <c:pt idx="7659">
                  <c:v>7.6600000000006201</c:v>
                </c:pt>
                <c:pt idx="7660">
                  <c:v>7.6610000000006204</c:v>
                </c:pt>
                <c:pt idx="7661">
                  <c:v>7.6620000000006199</c:v>
                </c:pt>
                <c:pt idx="7662">
                  <c:v>7.6630000000006202</c:v>
                </c:pt>
                <c:pt idx="7663">
                  <c:v>7.6640000000006197</c:v>
                </c:pt>
                <c:pt idx="7664">
                  <c:v>7.66500000000062</c:v>
                </c:pt>
                <c:pt idx="7665">
                  <c:v>7.6660000000006203</c:v>
                </c:pt>
                <c:pt idx="7666">
                  <c:v>7.6670000000006198</c:v>
                </c:pt>
                <c:pt idx="7667">
                  <c:v>7.6680000000006201</c:v>
                </c:pt>
                <c:pt idx="7668">
                  <c:v>7.6690000000006204</c:v>
                </c:pt>
                <c:pt idx="7669">
                  <c:v>7.6700000000006199</c:v>
                </c:pt>
                <c:pt idx="7670">
                  <c:v>7.6710000000006202</c:v>
                </c:pt>
                <c:pt idx="7671">
                  <c:v>7.6720000000006197</c:v>
                </c:pt>
                <c:pt idx="7672">
                  <c:v>7.67300000000062</c:v>
                </c:pt>
                <c:pt idx="7673">
                  <c:v>7.6740000000006301</c:v>
                </c:pt>
                <c:pt idx="7674">
                  <c:v>7.6750000000006304</c:v>
                </c:pt>
                <c:pt idx="7675">
                  <c:v>7.6760000000006299</c:v>
                </c:pt>
                <c:pt idx="7676">
                  <c:v>7.6770000000006302</c:v>
                </c:pt>
                <c:pt idx="7677">
                  <c:v>7.6780000000006297</c:v>
                </c:pt>
                <c:pt idx="7678">
                  <c:v>7.67900000000063</c:v>
                </c:pt>
                <c:pt idx="7679">
                  <c:v>7.6800000000006303</c:v>
                </c:pt>
                <c:pt idx="7680">
                  <c:v>7.6810000000006298</c:v>
                </c:pt>
                <c:pt idx="7681">
                  <c:v>7.6820000000006301</c:v>
                </c:pt>
                <c:pt idx="7682">
                  <c:v>7.6830000000006304</c:v>
                </c:pt>
                <c:pt idx="7683">
                  <c:v>7.6840000000006299</c:v>
                </c:pt>
                <c:pt idx="7684">
                  <c:v>7.6850000000006302</c:v>
                </c:pt>
                <c:pt idx="7685">
                  <c:v>7.6860000000006297</c:v>
                </c:pt>
                <c:pt idx="7686">
                  <c:v>7.68700000000063</c:v>
                </c:pt>
                <c:pt idx="7687">
                  <c:v>7.6880000000006303</c:v>
                </c:pt>
                <c:pt idx="7688">
                  <c:v>7.6890000000006298</c:v>
                </c:pt>
                <c:pt idx="7689">
                  <c:v>7.6900000000006301</c:v>
                </c:pt>
                <c:pt idx="7690">
                  <c:v>7.6910000000006304</c:v>
                </c:pt>
                <c:pt idx="7691">
                  <c:v>7.6920000000006299</c:v>
                </c:pt>
                <c:pt idx="7692">
                  <c:v>7.6930000000006302</c:v>
                </c:pt>
                <c:pt idx="7693">
                  <c:v>7.6940000000006297</c:v>
                </c:pt>
                <c:pt idx="7694">
                  <c:v>7.69500000000063</c:v>
                </c:pt>
                <c:pt idx="7695">
                  <c:v>7.6960000000006303</c:v>
                </c:pt>
                <c:pt idx="7696">
                  <c:v>7.6970000000006298</c:v>
                </c:pt>
                <c:pt idx="7697">
                  <c:v>7.6980000000006301</c:v>
                </c:pt>
                <c:pt idx="7698">
                  <c:v>7.6990000000006296</c:v>
                </c:pt>
                <c:pt idx="7699">
                  <c:v>7.7000000000006299</c:v>
                </c:pt>
                <c:pt idx="7700">
                  <c:v>7.7010000000006302</c:v>
                </c:pt>
                <c:pt idx="7701">
                  <c:v>7.7020000000006297</c:v>
                </c:pt>
                <c:pt idx="7702">
                  <c:v>7.70300000000063</c:v>
                </c:pt>
                <c:pt idx="7703">
                  <c:v>7.7040000000006401</c:v>
                </c:pt>
                <c:pt idx="7704">
                  <c:v>7.7050000000006396</c:v>
                </c:pt>
                <c:pt idx="7705">
                  <c:v>7.7060000000006399</c:v>
                </c:pt>
                <c:pt idx="7706">
                  <c:v>7.7070000000006402</c:v>
                </c:pt>
                <c:pt idx="7707">
                  <c:v>7.7080000000006397</c:v>
                </c:pt>
                <c:pt idx="7708">
                  <c:v>7.70900000000064</c:v>
                </c:pt>
                <c:pt idx="7709">
                  <c:v>7.7100000000006403</c:v>
                </c:pt>
                <c:pt idx="7710">
                  <c:v>7.7110000000006398</c:v>
                </c:pt>
                <c:pt idx="7711">
                  <c:v>7.7120000000006401</c:v>
                </c:pt>
                <c:pt idx="7712">
                  <c:v>7.7130000000006396</c:v>
                </c:pt>
                <c:pt idx="7713">
                  <c:v>7.7140000000006399</c:v>
                </c:pt>
                <c:pt idx="7714">
                  <c:v>7.7150000000006402</c:v>
                </c:pt>
                <c:pt idx="7715">
                  <c:v>7.7160000000006397</c:v>
                </c:pt>
                <c:pt idx="7716">
                  <c:v>7.71700000000064</c:v>
                </c:pt>
                <c:pt idx="7717">
                  <c:v>7.7180000000006403</c:v>
                </c:pt>
                <c:pt idx="7718">
                  <c:v>7.7190000000006398</c:v>
                </c:pt>
                <c:pt idx="7719">
                  <c:v>7.7200000000006401</c:v>
                </c:pt>
                <c:pt idx="7720">
                  <c:v>7.7210000000006396</c:v>
                </c:pt>
                <c:pt idx="7721">
                  <c:v>7.7220000000006399</c:v>
                </c:pt>
                <c:pt idx="7722">
                  <c:v>7.7230000000006402</c:v>
                </c:pt>
                <c:pt idx="7723">
                  <c:v>7.7240000000006397</c:v>
                </c:pt>
                <c:pt idx="7724">
                  <c:v>7.72500000000064</c:v>
                </c:pt>
                <c:pt idx="7725">
                  <c:v>7.7260000000006404</c:v>
                </c:pt>
                <c:pt idx="7726">
                  <c:v>7.7270000000006398</c:v>
                </c:pt>
                <c:pt idx="7727">
                  <c:v>7.7280000000006401</c:v>
                </c:pt>
                <c:pt idx="7728">
                  <c:v>7.7290000000006396</c:v>
                </c:pt>
                <c:pt idx="7729">
                  <c:v>7.7300000000006399</c:v>
                </c:pt>
                <c:pt idx="7730">
                  <c:v>7.7310000000006402</c:v>
                </c:pt>
                <c:pt idx="7731">
                  <c:v>7.7320000000006397</c:v>
                </c:pt>
                <c:pt idx="7732">
                  <c:v>7.73300000000064</c:v>
                </c:pt>
                <c:pt idx="7733">
                  <c:v>7.7340000000006501</c:v>
                </c:pt>
                <c:pt idx="7734">
                  <c:v>7.7350000000006496</c:v>
                </c:pt>
                <c:pt idx="7735">
                  <c:v>7.7360000000006499</c:v>
                </c:pt>
                <c:pt idx="7736">
                  <c:v>7.7370000000006502</c:v>
                </c:pt>
                <c:pt idx="7737">
                  <c:v>7.7380000000006497</c:v>
                </c:pt>
                <c:pt idx="7738">
                  <c:v>7.73900000000065</c:v>
                </c:pt>
                <c:pt idx="7739">
                  <c:v>7.7400000000006504</c:v>
                </c:pt>
                <c:pt idx="7740">
                  <c:v>7.7410000000006498</c:v>
                </c:pt>
                <c:pt idx="7741">
                  <c:v>7.7420000000006501</c:v>
                </c:pt>
                <c:pt idx="7742">
                  <c:v>7.7430000000006496</c:v>
                </c:pt>
                <c:pt idx="7743">
                  <c:v>7.7440000000006499</c:v>
                </c:pt>
                <c:pt idx="7744">
                  <c:v>7.7450000000006503</c:v>
                </c:pt>
                <c:pt idx="7745">
                  <c:v>7.7460000000006497</c:v>
                </c:pt>
                <c:pt idx="7746">
                  <c:v>7.74700000000065</c:v>
                </c:pt>
                <c:pt idx="7747">
                  <c:v>7.7480000000006504</c:v>
                </c:pt>
                <c:pt idx="7748">
                  <c:v>7.7490000000006498</c:v>
                </c:pt>
                <c:pt idx="7749">
                  <c:v>7.7500000000006501</c:v>
                </c:pt>
                <c:pt idx="7750">
                  <c:v>7.7510000000006496</c:v>
                </c:pt>
                <c:pt idx="7751">
                  <c:v>7.7520000000006499</c:v>
                </c:pt>
                <c:pt idx="7752">
                  <c:v>7.7530000000006503</c:v>
                </c:pt>
                <c:pt idx="7753">
                  <c:v>7.7540000000006497</c:v>
                </c:pt>
                <c:pt idx="7754">
                  <c:v>7.75500000000065</c:v>
                </c:pt>
                <c:pt idx="7755">
                  <c:v>7.7560000000006504</c:v>
                </c:pt>
                <c:pt idx="7756">
                  <c:v>7.7570000000006498</c:v>
                </c:pt>
                <c:pt idx="7757">
                  <c:v>7.7580000000006502</c:v>
                </c:pt>
                <c:pt idx="7758">
                  <c:v>7.7590000000006496</c:v>
                </c:pt>
                <c:pt idx="7759">
                  <c:v>7.7600000000006499</c:v>
                </c:pt>
                <c:pt idx="7760">
                  <c:v>7.7610000000006503</c:v>
                </c:pt>
                <c:pt idx="7761">
                  <c:v>7.7620000000006497</c:v>
                </c:pt>
                <c:pt idx="7762">
                  <c:v>7.76300000000065</c:v>
                </c:pt>
                <c:pt idx="7763">
                  <c:v>7.7640000000006602</c:v>
                </c:pt>
                <c:pt idx="7764">
                  <c:v>7.7650000000006596</c:v>
                </c:pt>
                <c:pt idx="7765">
                  <c:v>7.7660000000006599</c:v>
                </c:pt>
                <c:pt idx="7766">
                  <c:v>7.7670000000006603</c:v>
                </c:pt>
                <c:pt idx="7767">
                  <c:v>7.7680000000006597</c:v>
                </c:pt>
                <c:pt idx="7768">
                  <c:v>7.76900000000066</c:v>
                </c:pt>
                <c:pt idx="7769">
                  <c:v>7.7700000000006604</c:v>
                </c:pt>
                <c:pt idx="7770">
                  <c:v>7.7710000000006598</c:v>
                </c:pt>
                <c:pt idx="7771">
                  <c:v>7.7720000000006602</c:v>
                </c:pt>
                <c:pt idx="7772">
                  <c:v>7.7730000000006596</c:v>
                </c:pt>
                <c:pt idx="7773">
                  <c:v>7.7740000000006599</c:v>
                </c:pt>
                <c:pt idx="7774">
                  <c:v>7.7750000000006603</c:v>
                </c:pt>
                <c:pt idx="7775">
                  <c:v>7.7760000000006597</c:v>
                </c:pt>
                <c:pt idx="7776">
                  <c:v>7.7770000000006601</c:v>
                </c:pt>
                <c:pt idx="7777">
                  <c:v>7.7780000000006604</c:v>
                </c:pt>
                <c:pt idx="7778">
                  <c:v>7.7790000000006598</c:v>
                </c:pt>
                <c:pt idx="7779">
                  <c:v>7.7800000000006602</c:v>
                </c:pt>
                <c:pt idx="7780">
                  <c:v>7.7810000000006596</c:v>
                </c:pt>
                <c:pt idx="7781">
                  <c:v>7.7820000000006599</c:v>
                </c:pt>
                <c:pt idx="7782">
                  <c:v>7.7830000000006603</c:v>
                </c:pt>
                <c:pt idx="7783">
                  <c:v>7.7840000000006597</c:v>
                </c:pt>
                <c:pt idx="7784">
                  <c:v>7.7850000000006601</c:v>
                </c:pt>
                <c:pt idx="7785">
                  <c:v>7.7860000000006604</c:v>
                </c:pt>
                <c:pt idx="7786">
                  <c:v>7.7870000000006598</c:v>
                </c:pt>
                <c:pt idx="7787">
                  <c:v>7.7880000000006602</c:v>
                </c:pt>
                <c:pt idx="7788">
                  <c:v>7.7890000000006596</c:v>
                </c:pt>
                <c:pt idx="7789">
                  <c:v>7.79000000000066</c:v>
                </c:pt>
                <c:pt idx="7790">
                  <c:v>7.7910000000006603</c:v>
                </c:pt>
                <c:pt idx="7791">
                  <c:v>7.7920000000006597</c:v>
                </c:pt>
                <c:pt idx="7792">
                  <c:v>7.7930000000006601</c:v>
                </c:pt>
                <c:pt idx="7793">
                  <c:v>7.7940000000006702</c:v>
                </c:pt>
                <c:pt idx="7794">
                  <c:v>7.7950000000006696</c:v>
                </c:pt>
                <c:pt idx="7795">
                  <c:v>7.7960000000006699</c:v>
                </c:pt>
                <c:pt idx="7796">
                  <c:v>7.7970000000006703</c:v>
                </c:pt>
                <c:pt idx="7797">
                  <c:v>7.7980000000006697</c:v>
                </c:pt>
                <c:pt idx="7798">
                  <c:v>7.7990000000006701</c:v>
                </c:pt>
                <c:pt idx="7799">
                  <c:v>7.8000000000006704</c:v>
                </c:pt>
                <c:pt idx="7800">
                  <c:v>7.8010000000006698</c:v>
                </c:pt>
                <c:pt idx="7801">
                  <c:v>7.8020000000006702</c:v>
                </c:pt>
                <c:pt idx="7802">
                  <c:v>7.8030000000006696</c:v>
                </c:pt>
                <c:pt idx="7803">
                  <c:v>7.80400000000067</c:v>
                </c:pt>
                <c:pt idx="7804">
                  <c:v>7.8050000000006703</c:v>
                </c:pt>
                <c:pt idx="7805">
                  <c:v>7.8060000000006697</c:v>
                </c:pt>
                <c:pt idx="7806">
                  <c:v>7.8070000000006701</c:v>
                </c:pt>
                <c:pt idx="7807">
                  <c:v>7.8080000000006704</c:v>
                </c:pt>
                <c:pt idx="7808">
                  <c:v>7.8090000000006698</c:v>
                </c:pt>
                <c:pt idx="7809">
                  <c:v>7.8100000000006702</c:v>
                </c:pt>
                <c:pt idx="7810">
                  <c:v>7.8110000000006696</c:v>
                </c:pt>
                <c:pt idx="7811">
                  <c:v>7.81200000000067</c:v>
                </c:pt>
                <c:pt idx="7812">
                  <c:v>7.8130000000006703</c:v>
                </c:pt>
                <c:pt idx="7813">
                  <c:v>7.8140000000006697</c:v>
                </c:pt>
                <c:pt idx="7814">
                  <c:v>7.8150000000006701</c:v>
                </c:pt>
                <c:pt idx="7815">
                  <c:v>7.8160000000006704</c:v>
                </c:pt>
                <c:pt idx="7816">
                  <c:v>7.8170000000006699</c:v>
                </c:pt>
                <c:pt idx="7817">
                  <c:v>7.8180000000006702</c:v>
                </c:pt>
                <c:pt idx="7818">
                  <c:v>7.8190000000006696</c:v>
                </c:pt>
                <c:pt idx="7819">
                  <c:v>7.82000000000067</c:v>
                </c:pt>
                <c:pt idx="7820">
                  <c:v>7.8210000000006703</c:v>
                </c:pt>
                <c:pt idx="7821">
                  <c:v>7.8220000000006698</c:v>
                </c:pt>
                <c:pt idx="7822">
                  <c:v>7.8230000000006701</c:v>
                </c:pt>
                <c:pt idx="7823">
                  <c:v>7.8240000000006802</c:v>
                </c:pt>
                <c:pt idx="7824">
                  <c:v>7.8250000000006796</c:v>
                </c:pt>
                <c:pt idx="7825">
                  <c:v>7.82600000000068</c:v>
                </c:pt>
                <c:pt idx="7826">
                  <c:v>7.8270000000006803</c:v>
                </c:pt>
                <c:pt idx="7827">
                  <c:v>7.8280000000006797</c:v>
                </c:pt>
                <c:pt idx="7828">
                  <c:v>7.8290000000006801</c:v>
                </c:pt>
                <c:pt idx="7829">
                  <c:v>7.8300000000006804</c:v>
                </c:pt>
                <c:pt idx="7830">
                  <c:v>7.8310000000006799</c:v>
                </c:pt>
                <c:pt idx="7831">
                  <c:v>7.8320000000006802</c:v>
                </c:pt>
                <c:pt idx="7832">
                  <c:v>7.8330000000006796</c:v>
                </c:pt>
                <c:pt idx="7833">
                  <c:v>7.83400000000068</c:v>
                </c:pt>
                <c:pt idx="7834">
                  <c:v>7.8350000000006803</c:v>
                </c:pt>
                <c:pt idx="7835">
                  <c:v>7.8360000000006798</c:v>
                </c:pt>
                <c:pt idx="7836">
                  <c:v>7.8370000000006801</c:v>
                </c:pt>
                <c:pt idx="7837">
                  <c:v>7.8380000000006804</c:v>
                </c:pt>
                <c:pt idx="7838">
                  <c:v>7.8390000000006799</c:v>
                </c:pt>
                <c:pt idx="7839">
                  <c:v>7.8400000000006802</c:v>
                </c:pt>
                <c:pt idx="7840">
                  <c:v>7.8410000000006796</c:v>
                </c:pt>
                <c:pt idx="7841">
                  <c:v>7.84200000000068</c:v>
                </c:pt>
                <c:pt idx="7842">
                  <c:v>7.8430000000006803</c:v>
                </c:pt>
                <c:pt idx="7843">
                  <c:v>7.8440000000006798</c:v>
                </c:pt>
                <c:pt idx="7844">
                  <c:v>7.8450000000006801</c:v>
                </c:pt>
                <c:pt idx="7845">
                  <c:v>7.8460000000006804</c:v>
                </c:pt>
                <c:pt idx="7846">
                  <c:v>7.8470000000006799</c:v>
                </c:pt>
                <c:pt idx="7847">
                  <c:v>7.8480000000006802</c:v>
                </c:pt>
                <c:pt idx="7848">
                  <c:v>7.8490000000006797</c:v>
                </c:pt>
                <c:pt idx="7849">
                  <c:v>7.85000000000068</c:v>
                </c:pt>
                <c:pt idx="7850">
                  <c:v>7.8510000000006803</c:v>
                </c:pt>
                <c:pt idx="7851">
                  <c:v>7.8520000000006798</c:v>
                </c:pt>
                <c:pt idx="7852">
                  <c:v>7.8530000000006801</c:v>
                </c:pt>
                <c:pt idx="7853">
                  <c:v>7.8540000000006902</c:v>
                </c:pt>
                <c:pt idx="7854">
                  <c:v>7.8550000000006897</c:v>
                </c:pt>
                <c:pt idx="7855">
                  <c:v>7.85600000000069</c:v>
                </c:pt>
                <c:pt idx="7856">
                  <c:v>7.8570000000006903</c:v>
                </c:pt>
                <c:pt idx="7857">
                  <c:v>7.8580000000006898</c:v>
                </c:pt>
                <c:pt idx="7858">
                  <c:v>7.8590000000006901</c:v>
                </c:pt>
                <c:pt idx="7859">
                  <c:v>7.8600000000006904</c:v>
                </c:pt>
                <c:pt idx="7860">
                  <c:v>7.8610000000006899</c:v>
                </c:pt>
                <c:pt idx="7861">
                  <c:v>7.8620000000006902</c:v>
                </c:pt>
                <c:pt idx="7862">
                  <c:v>7.8630000000006897</c:v>
                </c:pt>
                <c:pt idx="7863">
                  <c:v>7.86400000000069</c:v>
                </c:pt>
                <c:pt idx="7864">
                  <c:v>7.8650000000006903</c:v>
                </c:pt>
                <c:pt idx="7865">
                  <c:v>7.8660000000006898</c:v>
                </c:pt>
                <c:pt idx="7866">
                  <c:v>7.8670000000006901</c:v>
                </c:pt>
                <c:pt idx="7867">
                  <c:v>7.8680000000006904</c:v>
                </c:pt>
                <c:pt idx="7868">
                  <c:v>7.8690000000006899</c:v>
                </c:pt>
                <c:pt idx="7869">
                  <c:v>7.8700000000006902</c:v>
                </c:pt>
                <c:pt idx="7870">
                  <c:v>7.8710000000006897</c:v>
                </c:pt>
                <c:pt idx="7871">
                  <c:v>7.87200000000069</c:v>
                </c:pt>
                <c:pt idx="7872">
                  <c:v>7.8730000000006903</c:v>
                </c:pt>
                <c:pt idx="7873">
                  <c:v>7.8740000000006898</c:v>
                </c:pt>
                <c:pt idx="7874">
                  <c:v>7.8750000000006901</c:v>
                </c:pt>
                <c:pt idx="7875">
                  <c:v>7.8760000000006896</c:v>
                </c:pt>
                <c:pt idx="7876">
                  <c:v>7.8770000000006899</c:v>
                </c:pt>
                <c:pt idx="7877">
                  <c:v>7.8780000000006902</c:v>
                </c:pt>
                <c:pt idx="7878">
                  <c:v>7.8790000000006897</c:v>
                </c:pt>
                <c:pt idx="7879">
                  <c:v>7.88000000000069</c:v>
                </c:pt>
                <c:pt idx="7880">
                  <c:v>7.8810000000006903</c:v>
                </c:pt>
                <c:pt idx="7881">
                  <c:v>7.8820000000006898</c:v>
                </c:pt>
                <c:pt idx="7882">
                  <c:v>7.8830000000006901</c:v>
                </c:pt>
                <c:pt idx="7883">
                  <c:v>7.8840000000007002</c:v>
                </c:pt>
                <c:pt idx="7884">
                  <c:v>7.8850000000006997</c:v>
                </c:pt>
                <c:pt idx="7885">
                  <c:v>7.8860000000007</c:v>
                </c:pt>
                <c:pt idx="7886">
                  <c:v>7.8870000000007003</c:v>
                </c:pt>
                <c:pt idx="7887">
                  <c:v>7.8880000000006998</c:v>
                </c:pt>
                <c:pt idx="7888">
                  <c:v>7.8890000000007001</c:v>
                </c:pt>
                <c:pt idx="7889">
                  <c:v>7.8900000000006996</c:v>
                </c:pt>
                <c:pt idx="7890">
                  <c:v>7.8910000000006999</c:v>
                </c:pt>
                <c:pt idx="7891">
                  <c:v>7.8920000000007002</c:v>
                </c:pt>
                <c:pt idx="7892">
                  <c:v>7.8930000000006997</c:v>
                </c:pt>
                <c:pt idx="7893">
                  <c:v>7.8940000000007</c:v>
                </c:pt>
                <c:pt idx="7894">
                  <c:v>7.8950000000007003</c:v>
                </c:pt>
                <c:pt idx="7895">
                  <c:v>7.8960000000006998</c:v>
                </c:pt>
                <c:pt idx="7896">
                  <c:v>7.8970000000007001</c:v>
                </c:pt>
                <c:pt idx="7897">
                  <c:v>7.8980000000006996</c:v>
                </c:pt>
                <c:pt idx="7898">
                  <c:v>7.8990000000006999</c:v>
                </c:pt>
                <c:pt idx="7899">
                  <c:v>7.9000000000007002</c:v>
                </c:pt>
                <c:pt idx="7900">
                  <c:v>7.9010000000006997</c:v>
                </c:pt>
                <c:pt idx="7901">
                  <c:v>7.9020000000007</c:v>
                </c:pt>
                <c:pt idx="7902">
                  <c:v>7.9030000000007004</c:v>
                </c:pt>
                <c:pt idx="7903">
                  <c:v>7.9040000000006998</c:v>
                </c:pt>
                <c:pt idx="7904">
                  <c:v>7.9050000000007001</c:v>
                </c:pt>
                <c:pt idx="7905">
                  <c:v>7.9060000000006996</c:v>
                </c:pt>
                <c:pt idx="7906">
                  <c:v>7.9070000000006999</c:v>
                </c:pt>
                <c:pt idx="7907">
                  <c:v>7.9080000000007002</c:v>
                </c:pt>
                <c:pt idx="7908">
                  <c:v>7.9090000000006997</c:v>
                </c:pt>
                <c:pt idx="7909">
                  <c:v>7.9100000000007</c:v>
                </c:pt>
                <c:pt idx="7910">
                  <c:v>7.9110000000007004</c:v>
                </c:pt>
                <c:pt idx="7911">
                  <c:v>7.9120000000006998</c:v>
                </c:pt>
                <c:pt idx="7912">
                  <c:v>7.9130000000007001</c:v>
                </c:pt>
                <c:pt idx="7913">
                  <c:v>7.9140000000007102</c:v>
                </c:pt>
                <c:pt idx="7914">
                  <c:v>7.9150000000007097</c:v>
                </c:pt>
                <c:pt idx="7915">
                  <c:v>7.91600000000071</c:v>
                </c:pt>
                <c:pt idx="7916">
                  <c:v>7.9170000000007104</c:v>
                </c:pt>
                <c:pt idx="7917">
                  <c:v>7.9180000000007098</c:v>
                </c:pt>
                <c:pt idx="7918">
                  <c:v>7.9190000000007101</c:v>
                </c:pt>
                <c:pt idx="7919">
                  <c:v>7.9200000000007096</c:v>
                </c:pt>
                <c:pt idx="7920">
                  <c:v>7.9210000000007099</c:v>
                </c:pt>
                <c:pt idx="7921">
                  <c:v>7.9220000000007103</c:v>
                </c:pt>
                <c:pt idx="7922">
                  <c:v>7.9230000000007097</c:v>
                </c:pt>
                <c:pt idx="7923">
                  <c:v>7.92400000000071</c:v>
                </c:pt>
                <c:pt idx="7924">
                  <c:v>7.9250000000007104</c:v>
                </c:pt>
                <c:pt idx="7925">
                  <c:v>7.9260000000007098</c:v>
                </c:pt>
                <c:pt idx="7926">
                  <c:v>7.9270000000007101</c:v>
                </c:pt>
                <c:pt idx="7927">
                  <c:v>7.9280000000007096</c:v>
                </c:pt>
                <c:pt idx="7928">
                  <c:v>7.9290000000007099</c:v>
                </c:pt>
                <c:pt idx="7929">
                  <c:v>7.9300000000007103</c:v>
                </c:pt>
                <c:pt idx="7930">
                  <c:v>7.9310000000007097</c:v>
                </c:pt>
                <c:pt idx="7931">
                  <c:v>7.93200000000071</c:v>
                </c:pt>
                <c:pt idx="7932">
                  <c:v>7.9330000000007104</c:v>
                </c:pt>
                <c:pt idx="7933">
                  <c:v>7.9340000000007098</c:v>
                </c:pt>
                <c:pt idx="7934">
                  <c:v>7.9350000000007102</c:v>
                </c:pt>
                <c:pt idx="7935">
                  <c:v>7.9360000000007096</c:v>
                </c:pt>
                <c:pt idx="7936">
                  <c:v>7.9370000000007099</c:v>
                </c:pt>
                <c:pt idx="7937">
                  <c:v>7.9380000000007103</c:v>
                </c:pt>
                <c:pt idx="7938">
                  <c:v>7.9390000000007097</c:v>
                </c:pt>
                <c:pt idx="7939">
                  <c:v>7.94000000000071</c:v>
                </c:pt>
                <c:pt idx="7940">
                  <c:v>7.9410000000007104</c:v>
                </c:pt>
                <c:pt idx="7941">
                  <c:v>7.9420000000007098</c:v>
                </c:pt>
                <c:pt idx="7942">
                  <c:v>7.9430000000007102</c:v>
                </c:pt>
                <c:pt idx="7943">
                  <c:v>7.9440000000007203</c:v>
                </c:pt>
                <c:pt idx="7944">
                  <c:v>7.9450000000007197</c:v>
                </c:pt>
                <c:pt idx="7945">
                  <c:v>7.94600000000072</c:v>
                </c:pt>
                <c:pt idx="7946">
                  <c:v>7.9470000000007204</c:v>
                </c:pt>
                <c:pt idx="7947">
                  <c:v>7.9480000000007198</c:v>
                </c:pt>
                <c:pt idx="7948">
                  <c:v>7.9490000000007202</c:v>
                </c:pt>
                <c:pt idx="7949">
                  <c:v>7.9500000000007196</c:v>
                </c:pt>
                <c:pt idx="7950">
                  <c:v>7.9510000000007199</c:v>
                </c:pt>
                <c:pt idx="7951">
                  <c:v>7.9520000000007203</c:v>
                </c:pt>
                <c:pt idx="7952">
                  <c:v>7.9530000000007197</c:v>
                </c:pt>
                <c:pt idx="7953">
                  <c:v>7.95400000000072</c:v>
                </c:pt>
                <c:pt idx="7954">
                  <c:v>7.9550000000007204</c:v>
                </c:pt>
                <c:pt idx="7955">
                  <c:v>7.9560000000007198</c:v>
                </c:pt>
                <c:pt idx="7956">
                  <c:v>7.9570000000007202</c:v>
                </c:pt>
                <c:pt idx="7957">
                  <c:v>7.9580000000007196</c:v>
                </c:pt>
                <c:pt idx="7958">
                  <c:v>7.9590000000007199</c:v>
                </c:pt>
                <c:pt idx="7959">
                  <c:v>7.9600000000007203</c:v>
                </c:pt>
                <c:pt idx="7960">
                  <c:v>7.9610000000007197</c:v>
                </c:pt>
                <c:pt idx="7961">
                  <c:v>7.9620000000007201</c:v>
                </c:pt>
                <c:pt idx="7962">
                  <c:v>7.9630000000007204</c:v>
                </c:pt>
                <c:pt idx="7963">
                  <c:v>7.9640000000007198</c:v>
                </c:pt>
                <c:pt idx="7964">
                  <c:v>7.9650000000007202</c:v>
                </c:pt>
                <c:pt idx="7965">
                  <c:v>7.9660000000007196</c:v>
                </c:pt>
                <c:pt idx="7966">
                  <c:v>7.96700000000072</c:v>
                </c:pt>
                <c:pt idx="7967">
                  <c:v>7.9680000000007203</c:v>
                </c:pt>
                <c:pt idx="7968">
                  <c:v>7.9690000000007197</c:v>
                </c:pt>
                <c:pt idx="7969">
                  <c:v>7.9700000000007201</c:v>
                </c:pt>
                <c:pt idx="7970">
                  <c:v>7.9710000000007204</c:v>
                </c:pt>
                <c:pt idx="7971">
                  <c:v>7.9720000000007198</c:v>
                </c:pt>
                <c:pt idx="7972">
                  <c:v>7.9730000000007299</c:v>
                </c:pt>
                <c:pt idx="7973">
                  <c:v>7.9740000000007303</c:v>
                </c:pt>
                <c:pt idx="7974">
                  <c:v>7.9750000000007297</c:v>
                </c:pt>
                <c:pt idx="7975">
                  <c:v>7.9760000000007301</c:v>
                </c:pt>
                <c:pt idx="7976">
                  <c:v>7.9770000000007304</c:v>
                </c:pt>
                <c:pt idx="7977">
                  <c:v>7.9780000000007298</c:v>
                </c:pt>
                <c:pt idx="7978">
                  <c:v>7.9790000000007302</c:v>
                </c:pt>
                <c:pt idx="7979">
                  <c:v>7.9800000000007296</c:v>
                </c:pt>
                <c:pt idx="7980">
                  <c:v>7.98100000000073</c:v>
                </c:pt>
                <c:pt idx="7981">
                  <c:v>7.9820000000007303</c:v>
                </c:pt>
                <c:pt idx="7982">
                  <c:v>7.9830000000007297</c:v>
                </c:pt>
                <c:pt idx="7983">
                  <c:v>7.9840000000007301</c:v>
                </c:pt>
                <c:pt idx="7984">
                  <c:v>7.9850000000007304</c:v>
                </c:pt>
                <c:pt idx="7985">
                  <c:v>7.9860000000007298</c:v>
                </c:pt>
                <c:pt idx="7986">
                  <c:v>7.9870000000007302</c:v>
                </c:pt>
                <c:pt idx="7987">
                  <c:v>7.9880000000007296</c:v>
                </c:pt>
                <c:pt idx="7988">
                  <c:v>7.98900000000073</c:v>
                </c:pt>
                <c:pt idx="7989">
                  <c:v>7.9900000000007303</c:v>
                </c:pt>
                <c:pt idx="7990">
                  <c:v>7.9910000000007297</c:v>
                </c:pt>
                <c:pt idx="7991">
                  <c:v>7.9920000000007301</c:v>
                </c:pt>
                <c:pt idx="7992">
                  <c:v>7.9930000000007304</c:v>
                </c:pt>
                <c:pt idx="7993">
                  <c:v>7.9940000000007299</c:v>
                </c:pt>
                <c:pt idx="7994">
                  <c:v>7.9950000000007302</c:v>
                </c:pt>
                <c:pt idx="7995">
                  <c:v>7.9960000000007296</c:v>
                </c:pt>
                <c:pt idx="7996">
                  <c:v>7.99700000000073</c:v>
                </c:pt>
                <c:pt idx="7997">
                  <c:v>7.9980000000007303</c:v>
                </c:pt>
                <c:pt idx="7998">
                  <c:v>7.9990000000007297</c:v>
                </c:pt>
                <c:pt idx="7999">
                  <c:v>8.0000000000007301</c:v>
                </c:pt>
              </c:numCache>
            </c:numRef>
          </c:xVal>
          <c:yVal>
            <c:numRef>
              <c:f>Feuil1!$B$2:$B$8001</c:f>
              <c:numCache>
                <c:formatCode>General</c:formatCode>
                <c:ptCount val="8000"/>
                <c:pt idx="0">
                  <c:v>1.8620699999999999</c:v>
                </c:pt>
                <c:pt idx="1">
                  <c:v>2.0047950000000001</c:v>
                </c:pt>
                <c:pt idx="2">
                  <c:v>1.853782</c:v>
                </c:pt>
                <c:pt idx="3">
                  <c:v>1.9066350000000001</c:v>
                </c:pt>
                <c:pt idx="4">
                  <c:v>2.2064050000000002</c:v>
                </c:pt>
                <c:pt idx="5">
                  <c:v>2.0324930000000001</c:v>
                </c:pt>
                <c:pt idx="6">
                  <c:v>1.745404</c:v>
                </c:pt>
                <c:pt idx="7">
                  <c:v>2.122449</c:v>
                </c:pt>
                <c:pt idx="8">
                  <c:v>1.7515480000000001</c:v>
                </c:pt>
                <c:pt idx="9">
                  <c:v>2.0346890000000002</c:v>
                </c:pt>
                <c:pt idx="10">
                  <c:v>1.707546</c:v>
                </c:pt>
                <c:pt idx="11">
                  <c:v>2.2321</c:v>
                </c:pt>
                <c:pt idx="12">
                  <c:v>1.907845</c:v>
                </c:pt>
                <c:pt idx="13">
                  <c:v>2.2708400000000002</c:v>
                </c:pt>
                <c:pt idx="14">
                  <c:v>3.3159290000000001</c:v>
                </c:pt>
                <c:pt idx="15">
                  <c:v>2.426193</c:v>
                </c:pt>
                <c:pt idx="16">
                  <c:v>2.2276639999999999</c:v>
                </c:pt>
                <c:pt idx="17">
                  <c:v>1.797329</c:v>
                </c:pt>
                <c:pt idx="18">
                  <c:v>1.9045890000000001</c:v>
                </c:pt>
                <c:pt idx="19">
                  <c:v>1.76796</c:v>
                </c:pt>
                <c:pt idx="20">
                  <c:v>2.1383009999999998</c:v>
                </c:pt>
                <c:pt idx="21">
                  <c:v>1.70651</c:v>
                </c:pt>
                <c:pt idx="22">
                  <c:v>2.348608</c:v>
                </c:pt>
                <c:pt idx="23">
                  <c:v>2.0419990000000001</c:v>
                </c:pt>
                <c:pt idx="24">
                  <c:v>2.4573260000000001</c:v>
                </c:pt>
                <c:pt idx="25">
                  <c:v>1.951017</c:v>
                </c:pt>
                <c:pt idx="26">
                  <c:v>1.797892</c:v>
                </c:pt>
                <c:pt idx="27">
                  <c:v>1.992529</c:v>
                </c:pt>
                <c:pt idx="28">
                  <c:v>2.2086399999999999</c:v>
                </c:pt>
                <c:pt idx="29">
                  <c:v>1.685009</c:v>
                </c:pt>
                <c:pt idx="30">
                  <c:v>2.936156</c:v>
                </c:pt>
                <c:pt idx="31">
                  <c:v>2.1392159999999998</c:v>
                </c:pt>
                <c:pt idx="32">
                  <c:v>1.6621840000000001</c:v>
                </c:pt>
                <c:pt idx="33">
                  <c:v>2.1206040000000002</c:v>
                </c:pt>
                <c:pt idx="34">
                  <c:v>1.9034390000000001</c:v>
                </c:pt>
                <c:pt idx="35">
                  <c:v>2.3430659999999999</c:v>
                </c:pt>
                <c:pt idx="36">
                  <c:v>1.9961180000000001</c:v>
                </c:pt>
                <c:pt idx="37">
                  <c:v>1.8327739999999999</c:v>
                </c:pt>
                <c:pt idx="38">
                  <c:v>2.1286170000000002</c:v>
                </c:pt>
                <c:pt idx="39">
                  <c:v>2.1985459999999999</c:v>
                </c:pt>
                <c:pt idx="40">
                  <c:v>1.636244</c:v>
                </c:pt>
                <c:pt idx="41">
                  <c:v>1.865105</c:v>
                </c:pt>
                <c:pt idx="42">
                  <c:v>1.773247</c:v>
                </c:pt>
                <c:pt idx="43">
                  <c:v>1.81484</c:v>
                </c:pt>
                <c:pt idx="44">
                  <c:v>1.897775</c:v>
                </c:pt>
                <c:pt idx="45">
                  <c:v>2.332732</c:v>
                </c:pt>
                <c:pt idx="46">
                  <c:v>2.2763260000000001</c:v>
                </c:pt>
                <c:pt idx="47">
                  <c:v>1.9132119999999999</c:v>
                </c:pt>
                <c:pt idx="48">
                  <c:v>2.2761100000000001</c:v>
                </c:pt>
                <c:pt idx="49">
                  <c:v>2.0611980000000001</c:v>
                </c:pt>
                <c:pt idx="50">
                  <c:v>2.3320910000000001</c:v>
                </c:pt>
                <c:pt idx="51">
                  <c:v>1.8810359999999999</c:v>
                </c:pt>
                <c:pt idx="52">
                  <c:v>2.0194670000000001</c:v>
                </c:pt>
                <c:pt idx="53">
                  <c:v>1.9214150000000001</c:v>
                </c:pt>
                <c:pt idx="54">
                  <c:v>4.1977869999999999</c:v>
                </c:pt>
                <c:pt idx="55">
                  <c:v>1.664107</c:v>
                </c:pt>
                <c:pt idx="56">
                  <c:v>2.1467399999999999</c:v>
                </c:pt>
                <c:pt idx="57">
                  <c:v>1.8330500000000001</c:v>
                </c:pt>
                <c:pt idx="58">
                  <c:v>1.7692330000000001</c:v>
                </c:pt>
                <c:pt idx="59">
                  <c:v>3.1649639999999999</c:v>
                </c:pt>
                <c:pt idx="60">
                  <c:v>2.163087</c:v>
                </c:pt>
                <c:pt idx="61">
                  <c:v>2.0422479999999998</c:v>
                </c:pt>
                <c:pt idx="62">
                  <c:v>1.6597379999999999</c:v>
                </c:pt>
                <c:pt idx="63">
                  <c:v>1.9696769999999999</c:v>
                </c:pt>
                <c:pt idx="64">
                  <c:v>2.0563500000000001</c:v>
                </c:pt>
                <c:pt idx="65">
                  <c:v>1.6871309999999999</c:v>
                </c:pt>
                <c:pt idx="66">
                  <c:v>1.9396169999999999</c:v>
                </c:pt>
                <c:pt idx="67">
                  <c:v>1.8314079999999999</c:v>
                </c:pt>
                <c:pt idx="68">
                  <c:v>1.754756</c:v>
                </c:pt>
                <c:pt idx="69">
                  <c:v>1.8448580000000001</c:v>
                </c:pt>
                <c:pt idx="70">
                  <c:v>2.3347380000000002</c:v>
                </c:pt>
                <c:pt idx="71">
                  <c:v>1.8884609999999999</c:v>
                </c:pt>
                <c:pt idx="72">
                  <c:v>1.8952800000000001</c:v>
                </c:pt>
                <c:pt idx="73">
                  <c:v>1.8003370000000001</c:v>
                </c:pt>
                <c:pt idx="74">
                  <c:v>1.8482479999999999</c:v>
                </c:pt>
                <c:pt idx="75">
                  <c:v>1.893729</c:v>
                </c:pt>
                <c:pt idx="76">
                  <c:v>1.8346629999999999</c:v>
                </c:pt>
                <c:pt idx="77">
                  <c:v>1.764961</c:v>
                </c:pt>
                <c:pt idx="78">
                  <c:v>1.9681169999999999</c:v>
                </c:pt>
                <c:pt idx="79">
                  <c:v>1.773201</c:v>
                </c:pt>
                <c:pt idx="80">
                  <c:v>1.9714149999999999</c:v>
                </c:pt>
                <c:pt idx="81">
                  <c:v>2.1284909999999999</c:v>
                </c:pt>
                <c:pt idx="82">
                  <c:v>1.9067270000000001</c:v>
                </c:pt>
                <c:pt idx="83">
                  <c:v>1.911573</c:v>
                </c:pt>
                <c:pt idx="84">
                  <c:v>1.841205</c:v>
                </c:pt>
                <c:pt idx="85">
                  <c:v>1.7478130000000001</c:v>
                </c:pt>
                <c:pt idx="86">
                  <c:v>1.945011</c:v>
                </c:pt>
                <c:pt idx="87">
                  <c:v>1.846865</c:v>
                </c:pt>
                <c:pt idx="88">
                  <c:v>2.1023339999999999</c:v>
                </c:pt>
                <c:pt idx="89">
                  <c:v>1.9812080000000001</c:v>
                </c:pt>
                <c:pt idx="90">
                  <c:v>1.8727959999999999</c:v>
                </c:pt>
                <c:pt idx="91">
                  <c:v>1.771739</c:v>
                </c:pt>
                <c:pt idx="92">
                  <c:v>1.8529340000000001</c:v>
                </c:pt>
                <c:pt idx="93">
                  <c:v>1.773787</c:v>
                </c:pt>
                <c:pt idx="94">
                  <c:v>2.032305</c:v>
                </c:pt>
                <c:pt idx="95">
                  <c:v>2.033941</c:v>
                </c:pt>
                <c:pt idx="96">
                  <c:v>1.909276</c:v>
                </c:pt>
                <c:pt idx="97">
                  <c:v>1.657786</c:v>
                </c:pt>
                <c:pt idx="98">
                  <c:v>1.8783110000000001</c:v>
                </c:pt>
                <c:pt idx="99">
                  <c:v>2.0432640000000002</c:v>
                </c:pt>
                <c:pt idx="100">
                  <c:v>1.8627579999999999</c:v>
                </c:pt>
                <c:pt idx="101">
                  <c:v>2.1585429999999999</c:v>
                </c:pt>
                <c:pt idx="102">
                  <c:v>2.000149</c:v>
                </c:pt>
                <c:pt idx="103">
                  <c:v>1.9711689999999999</c:v>
                </c:pt>
                <c:pt idx="104">
                  <c:v>1.8477589999999999</c:v>
                </c:pt>
                <c:pt idx="105">
                  <c:v>1.9405749999999999</c:v>
                </c:pt>
                <c:pt idx="106">
                  <c:v>2.0880139999999998</c:v>
                </c:pt>
                <c:pt idx="107">
                  <c:v>2.0047799999999998</c:v>
                </c:pt>
                <c:pt idx="108">
                  <c:v>1.6896249999999999</c:v>
                </c:pt>
                <c:pt idx="109">
                  <c:v>2.5638510000000001</c:v>
                </c:pt>
                <c:pt idx="110">
                  <c:v>2.317431</c:v>
                </c:pt>
                <c:pt idx="111">
                  <c:v>1.8396779999999999</c:v>
                </c:pt>
                <c:pt idx="112">
                  <c:v>1.7216590000000001</c:v>
                </c:pt>
                <c:pt idx="113">
                  <c:v>2.034726</c:v>
                </c:pt>
                <c:pt idx="114">
                  <c:v>2.193578</c:v>
                </c:pt>
                <c:pt idx="115">
                  <c:v>1.733935</c:v>
                </c:pt>
                <c:pt idx="116">
                  <c:v>2.1755019999999998</c:v>
                </c:pt>
                <c:pt idx="117">
                  <c:v>2.3810440000000002</c:v>
                </c:pt>
                <c:pt idx="118">
                  <c:v>1.9532959999999999</c:v>
                </c:pt>
                <c:pt idx="119">
                  <c:v>2.1612529999999999</c:v>
                </c:pt>
                <c:pt idx="120">
                  <c:v>1.9185300000000001</c:v>
                </c:pt>
                <c:pt idx="121">
                  <c:v>2.1490529999999999</c:v>
                </c:pt>
                <c:pt idx="122">
                  <c:v>1.9293750000000001</c:v>
                </c:pt>
                <c:pt idx="123">
                  <c:v>2.0741749999999999</c:v>
                </c:pt>
                <c:pt idx="124">
                  <c:v>2.01478</c:v>
                </c:pt>
                <c:pt idx="125">
                  <c:v>1.945195</c:v>
                </c:pt>
                <c:pt idx="126">
                  <c:v>2.5430199999999998</c:v>
                </c:pt>
                <c:pt idx="127">
                  <c:v>2.0921599999999998</c:v>
                </c:pt>
                <c:pt idx="128">
                  <c:v>1.9508970000000001</c:v>
                </c:pt>
                <c:pt idx="129">
                  <c:v>2.1305550000000002</c:v>
                </c:pt>
                <c:pt idx="130">
                  <c:v>2.016273</c:v>
                </c:pt>
                <c:pt idx="131">
                  <c:v>2.3517700000000001</c:v>
                </c:pt>
                <c:pt idx="132">
                  <c:v>1.6434899999999999</c:v>
                </c:pt>
                <c:pt idx="133">
                  <c:v>1.9649909999999999</c:v>
                </c:pt>
                <c:pt idx="134">
                  <c:v>2.1662560000000002</c:v>
                </c:pt>
                <c:pt idx="135">
                  <c:v>1.946957</c:v>
                </c:pt>
                <c:pt idx="136">
                  <c:v>2.0897999999999999</c:v>
                </c:pt>
                <c:pt idx="137">
                  <c:v>2.1855829999999998</c:v>
                </c:pt>
                <c:pt idx="138">
                  <c:v>1.686561</c:v>
                </c:pt>
                <c:pt idx="139">
                  <c:v>1.8654010000000001</c:v>
                </c:pt>
                <c:pt idx="140">
                  <c:v>2.346965</c:v>
                </c:pt>
                <c:pt idx="141">
                  <c:v>1.8800840000000001</c:v>
                </c:pt>
                <c:pt idx="142">
                  <c:v>1.622652</c:v>
                </c:pt>
                <c:pt idx="143">
                  <c:v>2.4742310000000001</c:v>
                </c:pt>
                <c:pt idx="144">
                  <c:v>1.9475979999999999</c:v>
                </c:pt>
                <c:pt idx="145">
                  <c:v>2.1367219999999998</c:v>
                </c:pt>
                <c:pt idx="146">
                  <c:v>2.1879840000000002</c:v>
                </c:pt>
                <c:pt idx="147">
                  <c:v>1.9352</c:v>
                </c:pt>
                <c:pt idx="148">
                  <c:v>1.9283969999999999</c:v>
                </c:pt>
                <c:pt idx="149">
                  <c:v>1.938922</c:v>
                </c:pt>
                <c:pt idx="150">
                  <c:v>1.999185</c:v>
                </c:pt>
                <c:pt idx="151">
                  <c:v>1.971454</c:v>
                </c:pt>
                <c:pt idx="152">
                  <c:v>2.0286979999999999</c:v>
                </c:pt>
                <c:pt idx="153">
                  <c:v>1.8463350000000001</c:v>
                </c:pt>
                <c:pt idx="154">
                  <c:v>1.947163</c:v>
                </c:pt>
                <c:pt idx="155">
                  <c:v>2.0303840000000002</c:v>
                </c:pt>
                <c:pt idx="156">
                  <c:v>1.8669230000000001</c:v>
                </c:pt>
                <c:pt idx="157">
                  <c:v>2.0589219999999999</c:v>
                </c:pt>
                <c:pt idx="158">
                  <c:v>2.4745279999999998</c:v>
                </c:pt>
                <c:pt idx="159">
                  <c:v>1.8435999999999999</c:v>
                </c:pt>
                <c:pt idx="160">
                  <c:v>1.7219450000000001</c:v>
                </c:pt>
                <c:pt idx="161">
                  <c:v>1.9386429999999999</c:v>
                </c:pt>
                <c:pt idx="162">
                  <c:v>2.0631979999999999</c:v>
                </c:pt>
                <c:pt idx="163">
                  <c:v>2.1646269999999999</c:v>
                </c:pt>
                <c:pt idx="164">
                  <c:v>1.9574910000000001</c:v>
                </c:pt>
                <c:pt idx="165">
                  <c:v>2.942952</c:v>
                </c:pt>
                <c:pt idx="166">
                  <c:v>2.1986810000000001</c:v>
                </c:pt>
                <c:pt idx="167">
                  <c:v>2.0983350000000001</c:v>
                </c:pt>
                <c:pt idx="168">
                  <c:v>2.780958</c:v>
                </c:pt>
                <c:pt idx="169">
                  <c:v>1.9866250000000001</c:v>
                </c:pt>
                <c:pt idx="170">
                  <c:v>1.9988429999999999</c:v>
                </c:pt>
                <c:pt idx="171">
                  <c:v>1.859437</c:v>
                </c:pt>
                <c:pt idx="172">
                  <c:v>1.7572319999999999</c:v>
                </c:pt>
                <c:pt idx="173">
                  <c:v>1.877928</c:v>
                </c:pt>
                <c:pt idx="174">
                  <c:v>3.0634350000000001</c:v>
                </c:pt>
                <c:pt idx="175">
                  <c:v>1.8042119999999999</c:v>
                </c:pt>
                <c:pt idx="176">
                  <c:v>2.3137310000000002</c:v>
                </c:pt>
                <c:pt idx="177">
                  <c:v>1.821931</c:v>
                </c:pt>
                <c:pt idx="178">
                  <c:v>1.982726</c:v>
                </c:pt>
                <c:pt idx="179">
                  <c:v>3.1135739999999998</c:v>
                </c:pt>
                <c:pt idx="180">
                  <c:v>2.7513709999999998</c:v>
                </c:pt>
                <c:pt idx="181">
                  <c:v>1.8489709999999999</c:v>
                </c:pt>
                <c:pt idx="182">
                  <c:v>3.2621660000000001</c:v>
                </c:pt>
                <c:pt idx="183">
                  <c:v>3.0040079999999998</c:v>
                </c:pt>
                <c:pt idx="184">
                  <c:v>3.9413689999999999</c:v>
                </c:pt>
                <c:pt idx="185">
                  <c:v>3.7401230000000001</c:v>
                </c:pt>
                <c:pt idx="186">
                  <c:v>3.5420970000000001</c:v>
                </c:pt>
                <c:pt idx="187">
                  <c:v>4.2194770000000004</c:v>
                </c:pt>
                <c:pt idx="188">
                  <c:v>4.2323149999999998</c:v>
                </c:pt>
                <c:pt idx="189">
                  <c:v>4.3085230000000001</c:v>
                </c:pt>
                <c:pt idx="190">
                  <c:v>4.2175719999999997</c:v>
                </c:pt>
                <c:pt idx="191">
                  <c:v>3.8111090000000001</c:v>
                </c:pt>
                <c:pt idx="192">
                  <c:v>4.0295860000000001</c:v>
                </c:pt>
                <c:pt idx="193">
                  <c:v>3.9330349999999998</c:v>
                </c:pt>
                <c:pt idx="194">
                  <c:v>3.673308</c:v>
                </c:pt>
                <c:pt idx="195">
                  <c:v>4.2911970000000004</c:v>
                </c:pt>
                <c:pt idx="196">
                  <c:v>3.963438</c:v>
                </c:pt>
                <c:pt idx="197">
                  <c:v>3.7383220000000001</c:v>
                </c:pt>
                <c:pt idx="198">
                  <c:v>4.2175729999999998</c:v>
                </c:pt>
                <c:pt idx="199">
                  <c:v>3.6705809999999999</c:v>
                </c:pt>
                <c:pt idx="200">
                  <c:v>4.0245980000000001</c:v>
                </c:pt>
                <c:pt idx="201">
                  <c:v>4.3933119999999999</c:v>
                </c:pt>
                <c:pt idx="202">
                  <c:v>3.8368099999999998</c:v>
                </c:pt>
                <c:pt idx="203">
                  <c:v>4.2055949999999998</c:v>
                </c:pt>
                <c:pt idx="204">
                  <c:v>3.8750939999999998</c:v>
                </c:pt>
                <c:pt idx="205">
                  <c:v>3.9639790000000001</c:v>
                </c:pt>
                <c:pt idx="206">
                  <c:v>4.138255</c:v>
                </c:pt>
                <c:pt idx="207">
                  <c:v>3.5198520000000002</c:v>
                </c:pt>
                <c:pt idx="208">
                  <c:v>3.3381449999999999</c:v>
                </c:pt>
                <c:pt idx="209">
                  <c:v>3.955095</c:v>
                </c:pt>
                <c:pt idx="210">
                  <c:v>3.744958</c:v>
                </c:pt>
                <c:pt idx="211">
                  <c:v>4.0782429999999996</c:v>
                </c:pt>
                <c:pt idx="212">
                  <c:v>3.6110449999999998</c:v>
                </c:pt>
                <c:pt idx="213">
                  <c:v>4.2990459999999997</c:v>
                </c:pt>
                <c:pt idx="214">
                  <c:v>4.0270479999999997</c:v>
                </c:pt>
                <c:pt idx="215">
                  <c:v>4.0547750000000002</c:v>
                </c:pt>
                <c:pt idx="216">
                  <c:v>3.922895</c:v>
                </c:pt>
                <c:pt idx="217">
                  <c:v>3.0942449999999999</c:v>
                </c:pt>
                <c:pt idx="218">
                  <c:v>3.6736369999999998</c:v>
                </c:pt>
                <c:pt idx="219">
                  <c:v>3.9104860000000001</c:v>
                </c:pt>
                <c:pt idx="220">
                  <c:v>4.2174880000000003</c:v>
                </c:pt>
                <c:pt idx="221">
                  <c:v>3.8012519999999999</c:v>
                </c:pt>
                <c:pt idx="222">
                  <c:v>3.9066230000000002</c:v>
                </c:pt>
                <c:pt idx="223">
                  <c:v>3.8673470000000001</c:v>
                </c:pt>
                <c:pt idx="224">
                  <c:v>3.7934830000000002</c:v>
                </c:pt>
                <c:pt idx="225">
                  <c:v>4.0950949999999997</c:v>
                </c:pt>
                <c:pt idx="226">
                  <c:v>4.0179080000000003</c:v>
                </c:pt>
                <c:pt idx="227">
                  <c:v>4.3062690000000003</c:v>
                </c:pt>
                <c:pt idx="228">
                  <c:v>4.1804389999999998</c:v>
                </c:pt>
                <c:pt idx="229">
                  <c:v>3.974281</c:v>
                </c:pt>
                <c:pt idx="230">
                  <c:v>3.8971429999999998</c:v>
                </c:pt>
                <c:pt idx="231">
                  <c:v>4.7077660000000003</c:v>
                </c:pt>
                <c:pt idx="232">
                  <c:v>3.430285</c:v>
                </c:pt>
                <c:pt idx="233">
                  <c:v>4.3161069999999997</c:v>
                </c:pt>
                <c:pt idx="234">
                  <c:v>3.9110390000000002</c:v>
                </c:pt>
                <c:pt idx="235">
                  <c:v>4.3642200000000004</c:v>
                </c:pt>
                <c:pt idx="236">
                  <c:v>4.3581750000000001</c:v>
                </c:pt>
                <c:pt idx="237">
                  <c:v>4.2012400000000003</c:v>
                </c:pt>
                <c:pt idx="238">
                  <c:v>3.6947580000000002</c:v>
                </c:pt>
                <c:pt idx="239">
                  <c:v>4.2983469999999997</c:v>
                </c:pt>
                <c:pt idx="240">
                  <c:v>4.4480370000000002</c:v>
                </c:pt>
                <c:pt idx="241">
                  <c:v>3.515447</c:v>
                </c:pt>
                <c:pt idx="242">
                  <c:v>3.503701</c:v>
                </c:pt>
                <c:pt idx="243">
                  <c:v>3.6760640000000002</c:v>
                </c:pt>
                <c:pt idx="244">
                  <c:v>4.0680149999999999</c:v>
                </c:pt>
                <c:pt idx="245">
                  <c:v>3.975263</c:v>
                </c:pt>
                <c:pt idx="246">
                  <c:v>3.8746290000000001</c:v>
                </c:pt>
                <c:pt idx="247">
                  <c:v>2.880779</c:v>
                </c:pt>
                <c:pt idx="248">
                  <c:v>1.922158</c:v>
                </c:pt>
                <c:pt idx="249">
                  <c:v>1.9520550000000001</c:v>
                </c:pt>
                <c:pt idx="250">
                  <c:v>1.8844259999999999</c:v>
                </c:pt>
                <c:pt idx="251">
                  <c:v>1.9482680000000001</c:v>
                </c:pt>
                <c:pt idx="252">
                  <c:v>1.787849</c:v>
                </c:pt>
                <c:pt idx="253">
                  <c:v>1.9778709999999999</c:v>
                </c:pt>
                <c:pt idx="254">
                  <c:v>1.7266809999999999</c:v>
                </c:pt>
                <c:pt idx="255">
                  <c:v>1.87277</c:v>
                </c:pt>
                <c:pt idx="256">
                  <c:v>1.897648</c:v>
                </c:pt>
                <c:pt idx="257">
                  <c:v>1.8905369999999999</c:v>
                </c:pt>
                <c:pt idx="258">
                  <c:v>1.9766870000000001</c:v>
                </c:pt>
                <c:pt idx="259">
                  <c:v>1.9958020000000001</c:v>
                </c:pt>
                <c:pt idx="260">
                  <c:v>2.191827</c:v>
                </c:pt>
                <c:pt idx="261">
                  <c:v>1.8373600000000001</c:v>
                </c:pt>
                <c:pt idx="262">
                  <c:v>2.2175050000000001</c:v>
                </c:pt>
                <c:pt idx="263">
                  <c:v>2.8759920000000001</c:v>
                </c:pt>
                <c:pt idx="264">
                  <c:v>2.2637990000000001</c:v>
                </c:pt>
                <c:pt idx="265">
                  <c:v>1.871491</c:v>
                </c:pt>
                <c:pt idx="266">
                  <c:v>1.8720559999999999</c:v>
                </c:pt>
                <c:pt idx="267">
                  <c:v>2.0444369999999998</c:v>
                </c:pt>
                <c:pt idx="268">
                  <c:v>2.1123430000000001</c:v>
                </c:pt>
                <c:pt idx="269">
                  <c:v>2.0119929999999999</c:v>
                </c:pt>
                <c:pt idx="270">
                  <c:v>2.0096129999999999</c:v>
                </c:pt>
                <c:pt idx="271">
                  <c:v>1.7362169999999999</c:v>
                </c:pt>
                <c:pt idx="272">
                  <c:v>1.689492</c:v>
                </c:pt>
                <c:pt idx="273">
                  <c:v>1.8191440000000001</c:v>
                </c:pt>
                <c:pt idx="274">
                  <c:v>2.0851850000000001</c:v>
                </c:pt>
                <c:pt idx="275">
                  <c:v>1.9174640000000001</c:v>
                </c:pt>
                <c:pt idx="276">
                  <c:v>1.830335</c:v>
                </c:pt>
                <c:pt idx="277">
                  <c:v>1.694331</c:v>
                </c:pt>
                <c:pt idx="278">
                  <c:v>2.0304220000000002</c:v>
                </c:pt>
                <c:pt idx="279">
                  <c:v>2.4853450000000001</c:v>
                </c:pt>
                <c:pt idx="280">
                  <c:v>1.9451309999999999</c:v>
                </c:pt>
                <c:pt idx="281">
                  <c:v>1.9743710000000001</c:v>
                </c:pt>
                <c:pt idx="282">
                  <c:v>1.8798630000000001</c:v>
                </c:pt>
                <c:pt idx="283">
                  <c:v>2.124037</c:v>
                </c:pt>
                <c:pt idx="284">
                  <c:v>2.0522260000000001</c:v>
                </c:pt>
                <c:pt idx="285">
                  <c:v>1.9621550000000001</c:v>
                </c:pt>
                <c:pt idx="286">
                  <c:v>1.9675689999999999</c:v>
                </c:pt>
                <c:pt idx="287">
                  <c:v>1.7576069999999999</c:v>
                </c:pt>
                <c:pt idx="288">
                  <c:v>1.797058</c:v>
                </c:pt>
                <c:pt idx="289">
                  <c:v>1.9861390000000001</c:v>
                </c:pt>
                <c:pt idx="290">
                  <c:v>1.990575</c:v>
                </c:pt>
                <c:pt idx="291">
                  <c:v>1.888031</c:v>
                </c:pt>
                <c:pt idx="292">
                  <c:v>2.2646130000000002</c:v>
                </c:pt>
                <c:pt idx="293">
                  <c:v>3.2452800000000002</c:v>
                </c:pt>
                <c:pt idx="294">
                  <c:v>1.9006179999999999</c:v>
                </c:pt>
                <c:pt idx="295">
                  <c:v>1.6655329999999999</c:v>
                </c:pt>
                <c:pt idx="296">
                  <c:v>1.8985559999999999</c:v>
                </c:pt>
                <c:pt idx="297">
                  <c:v>1.7648839999999999</c:v>
                </c:pt>
                <c:pt idx="298">
                  <c:v>2.0224760000000002</c:v>
                </c:pt>
                <c:pt idx="299">
                  <c:v>1.719597</c:v>
                </c:pt>
                <c:pt idx="300">
                  <c:v>1.8412599999999999</c:v>
                </c:pt>
                <c:pt idx="301">
                  <c:v>2.0730270000000002</c:v>
                </c:pt>
                <c:pt idx="302">
                  <c:v>1.9452449999999999</c:v>
                </c:pt>
                <c:pt idx="303">
                  <c:v>1.8677520000000001</c:v>
                </c:pt>
                <c:pt idx="304">
                  <c:v>2.2597589999999999</c:v>
                </c:pt>
                <c:pt idx="305">
                  <c:v>2.09443</c:v>
                </c:pt>
                <c:pt idx="306">
                  <c:v>2.1511909999999999</c:v>
                </c:pt>
                <c:pt idx="307">
                  <c:v>2.4915970000000001</c:v>
                </c:pt>
                <c:pt idx="308">
                  <c:v>1.840646</c:v>
                </c:pt>
                <c:pt idx="309">
                  <c:v>2.5285920000000002</c:v>
                </c:pt>
                <c:pt idx="310">
                  <c:v>1.9626809999999999</c:v>
                </c:pt>
                <c:pt idx="311">
                  <c:v>1.9597059999999999</c:v>
                </c:pt>
                <c:pt idx="312">
                  <c:v>2.374304</c:v>
                </c:pt>
                <c:pt idx="313">
                  <c:v>1.922712</c:v>
                </c:pt>
                <c:pt idx="314">
                  <c:v>1.792635</c:v>
                </c:pt>
                <c:pt idx="315">
                  <c:v>1.9222250000000001</c:v>
                </c:pt>
                <c:pt idx="316">
                  <c:v>3.109003</c:v>
                </c:pt>
                <c:pt idx="317">
                  <c:v>2.456766</c:v>
                </c:pt>
                <c:pt idx="318">
                  <c:v>1.9610780000000001</c:v>
                </c:pt>
                <c:pt idx="319">
                  <c:v>1.836784</c:v>
                </c:pt>
                <c:pt idx="320">
                  <c:v>1.8766389999999999</c:v>
                </c:pt>
                <c:pt idx="321">
                  <c:v>1.7101090000000001</c:v>
                </c:pt>
                <c:pt idx="322">
                  <c:v>2.0189050000000002</c:v>
                </c:pt>
                <c:pt idx="323">
                  <c:v>1.912145</c:v>
                </c:pt>
                <c:pt idx="324">
                  <c:v>1.8746100000000001</c:v>
                </c:pt>
                <c:pt idx="325">
                  <c:v>1.880657</c:v>
                </c:pt>
                <c:pt idx="326">
                  <c:v>2.1971270000000001</c:v>
                </c:pt>
                <c:pt idx="327">
                  <c:v>2.028302</c:v>
                </c:pt>
                <c:pt idx="328">
                  <c:v>2.1804359999999998</c:v>
                </c:pt>
                <c:pt idx="329">
                  <c:v>2.6395409999999999</c:v>
                </c:pt>
                <c:pt idx="330">
                  <c:v>2.4299620000000002</c:v>
                </c:pt>
                <c:pt idx="331">
                  <c:v>2.1439979999999998</c:v>
                </c:pt>
                <c:pt idx="332">
                  <c:v>1.9802</c:v>
                </c:pt>
                <c:pt idx="333">
                  <c:v>2.2453080000000001</c:v>
                </c:pt>
                <c:pt idx="334">
                  <c:v>2.7138460000000002</c:v>
                </c:pt>
                <c:pt idx="335">
                  <c:v>2.1492140000000002</c:v>
                </c:pt>
                <c:pt idx="336">
                  <c:v>2.0081340000000001</c:v>
                </c:pt>
                <c:pt idx="337">
                  <c:v>2.0414249999999998</c:v>
                </c:pt>
                <c:pt idx="338">
                  <c:v>1.8863700000000001</c:v>
                </c:pt>
                <c:pt idx="339">
                  <c:v>1.8396729999999999</c:v>
                </c:pt>
                <c:pt idx="340">
                  <c:v>2.0268139999999999</c:v>
                </c:pt>
                <c:pt idx="341">
                  <c:v>1.708995</c:v>
                </c:pt>
                <c:pt idx="342">
                  <c:v>1.876107</c:v>
                </c:pt>
                <c:pt idx="343">
                  <c:v>2.0617019999999999</c:v>
                </c:pt>
                <c:pt idx="344">
                  <c:v>2.134131</c:v>
                </c:pt>
                <c:pt idx="345">
                  <c:v>2.0284430000000002</c:v>
                </c:pt>
                <c:pt idx="346">
                  <c:v>1.9846109999999999</c:v>
                </c:pt>
                <c:pt idx="347">
                  <c:v>2.2177500000000001</c:v>
                </c:pt>
                <c:pt idx="348">
                  <c:v>1.82036</c:v>
                </c:pt>
                <c:pt idx="349">
                  <c:v>2.2827009999999999</c:v>
                </c:pt>
                <c:pt idx="350">
                  <c:v>1.923146</c:v>
                </c:pt>
                <c:pt idx="351">
                  <c:v>1.920725</c:v>
                </c:pt>
                <c:pt idx="352">
                  <c:v>1.8793040000000001</c:v>
                </c:pt>
                <c:pt idx="353">
                  <c:v>1.917049</c:v>
                </c:pt>
                <c:pt idx="354">
                  <c:v>2.2069570000000001</c:v>
                </c:pt>
                <c:pt idx="355">
                  <c:v>2.0536219999999998</c:v>
                </c:pt>
                <c:pt idx="356">
                  <c:v>1.9683930000000001</c:v>
                </c:pt>
                <c:pt idx="357">
                  <c:v>1.7934969999999999</c:v>
                </c:pt>
                <c:pt idx="358">
                  <c:v>1.711103</c:v>
                </c:pt>
                <c:pt idx="359">
                  <c:v>1.7307900000000001</c:v>
                </c:pt>
                <c:pt idx="360">
                  <c:v>1.6539330000000001</c:v>
                </c:pt>
                <c:pt idx="361">
                  <c:v>2.273177</c:v>
                </c:pt>
                <c:pt idx="362">
                  <c:v>1.740883</c:v>
                </c:pt>
                <c:pt idx="363">
                  <c:v>1.834597</c:v>
                </c:pt>
                <c:pt idx="364">
                  <c:v>1.983158</c:v>
                </c:pt>
                <c:pt idx="365">
                  <c:v>2.1581320000000002</c:v>
                </c:pt>
                <c:pt idx="366">
                  <c:v>2.0741290000000001</c:v>
                </c:pt>
                <c:pt idx="367">
                  <c:v>2.1019519999999998</c:v>
                </c:pt>
                <c:pt idx="368">
                  <c:v>2.5192999999999999</c:v>
                </c:pt>
                <c:pt idx="369">
                  <c:v>2.0412129999999999</c:v>
                </c:pt>
                <c:pt idx="370">
                  <c:v>1.9190609999999999</c:v>
                </c:pt>
                <c:pt idx="371">
                  <c:v>1.9840390000000001</c:v>
                </c:pt>
                <c:pt idx="372">
                  <c:v>1.9855149999999999</c:v>
                </c:pt>
                <c:pt idx="373">
                  <c:v>2.0886179999999999</c:v>
                </c:pt>
                <c:pt idx="374">
                  <c:v>1.880009</c:v>
                </c:pt>
                <c:pt idx="375">
                  <c:v>1.913929</c:v>
                </c:pt>
                <c:pt idx="376">
                  <c:v>1.746761</c:v>
                </c:pt>
                <c:pt idx="377">
                  <c:v>2.0714950000000001</c:v>
                </c:pt>
                <c:pt idx="378">
                  <c:v>2.846679</c:v>
                </c:pt>
                <c:pt idx="379">
                  <c:v>1.9359090000000001</c:v>
                </c:pt>
                <c:pt idx="380">
                  <c:v>1.8672599999999999</c:v>
                </c:pt>
                <c:pt idx="381">
                  <c:v>1.903106</c:v>
                </c:pt>
                <c:pt idx="382">
                  <c:v>1.9003540000000001</c:v>
                </c:pt>
                <c:pt idx="383">
                  <c:v>2.1817959999999998</c:v>
                </c:pt>
                <c:pt idx="384">
                  <c:v>1.901378</c:v>
                </c:pt>
                <c:pt idx="385">
                  <c:v>2.1204670000000001</c:v>
                </c:pt>
                <c:pt idx="386">
                  <c:v>1.8898429999999999</c:v>
                </c:pt>
                <c:pt idx="387">
                  <c:v>1.8657280000000001</c:v>
                </c:pt>
                <c:pt idx="388">
                  <c:v>1.9674210000000001</c:v>
                </c:pt>
                <c:pt idx="389">
                  <c:v>1.920015</c:v>
                </c:pt>
                <c:pt idx="390">
                  <c:v>2.1418710000000001</c:v>
                </c:pt>
                <c:pt idx="391">
                  <c:v>1.6584270000000001</c:v>
                </c:pt>
                <c:pt idx="392">
                  <c:v>1.885327</c:v>
                </c:pt>
                <c:pt idx="393">
                  <c:v>1.989177</c:v>
                </c:pt>
                <c:pt idx="394">
                  <c:v>1.9555260000000001</c:v>
                </c:pt>
                <c:pt idx="395">
                  <c:v>1.9277219999999999</c:v>
                </c:pt>
                <c:pt idx="396">
                  <c:v>2.3565330000000002</c:v>
                </c:pt>
                <c:pt idx="397">
                  <c:v>2.7549030000000001</c:v>
                </c:pt>
                <c:pt idx="398">
                  <c:v>1.8800600000000001</c:v>
                </c:pt>
                <c:pt idx="399">
                  <c:v>2.004464</c:v>
                </c:pt>
                <c:pt idx="400">
                  <c:v>2.257412</c:v>
                </c:pt>
                <c:pt idx="401">
                  <c:v>2.1931050000000001</c:v>
                </c:pt>
                <c:pt idx="402">
                  <c:v>1.7936190000000001</c:v>
                </c:pt>
                <c:pt idx="403">
                  <c:v>2.0763560000000001</c:v>
                </c:pt>
                <c:pt idx="404">
                  <c:v>2.19862</c:v>
                </c:pt>
                <c:pt idx="405">
                  <c:v>1.9425250000000001</c:v>
                </c:pt>
                <c:pt idx="406">
                  <c:v>1.700685</c:v>
                </c:pt>
                <c:pt idx="407">
                  <c:v>1.9808790000000001</c:v>
                </c:pt>
                <c:pt idx="408">
                  <c:v>2.0368369999999998</c:v>
                </c:pt>
                <c:pt idx="409">
                  <c:v>1.9380379999999999</c:v>
                </c:pt>
                <c:pt idx="410">
                  <c:v>2.1045699999999998</c:v>
                </c:pt>
                <c:pt idx="411">
                  <c:v>2.2521230000000001</c:v>
                </c:pt>
                <c:pt idx="412">
                  <c:v>1.906798</c:v>
                </c:pt>
                <c:pt idx="413">
                  <c:v>2.4865020000000002</c:v>
                </c:pt>
                <c:pt idx="414">
                  <c:v>1.717778</c:v>
                </c:pt>
                <c:pt idx="415">
                  <c:v>2.097858</c:v>
                </c:pt>
                <c:pt idx="416">
                  <c:v>1.865489</c:v>
                </c:pt>
                <c:pt idx="417">
                  <c:v>1.9955499999999999</c:v>
                </c:pt>
                <c:pt idx="418">
                  <c:v>2.1114440000000001</c:v>
                </c:pt>
                <c:pt idx="419">
                  <c:v>1.9246449999999999</c:v>
                </c:pt>
                <c:pt idx="420">
                  <c:v>1.964888</c:v>
                </c:pt>
                <c:pt idx="421">
                  <c:v>2.1602700000000001</c:v>
                </c:pt>
                <c:pt idx="422">
                  <c:v>2.045607</c:v>
                </c:pt>
                <c:pt idx="423">
                  <c:v>1.9466380000000001</c:v>
                </c:pt>
                <c:pt idx="424">
                  <c:v>2.3070379999999999</c:v>
                </c:pt>
                <c:pt idx="425">
                  <c:v>1.9452700000000001</c:v>
                </c:pt>
                <c:pt idx="426">
                  <c:v>2.6187670000000001</c:v>
                </c:pt>
                <c:pt idx="427">
                  <c:v>1.793634</c:v>
                </c:pt>
                <c:pt idx="428">
                  <c:v>1.9590540000000001</c:v>
                </c:pt>
                <c:pt idx="429">
                  <c:v>1.8319799999999999</c:v>
                </c:pt>
                <c:pt idx="430">
                  <c:v>2.0621480000000001</c:v>
                </c:pt>
                <c:pt idx="431">
                  <c:v>1.8995649999999999</c:v>
                </c:pt>
                <c:pt idx="432">
                  <c:v>2.3873509999999998</c:v>
                </c:pt>
                <c:pt idx="433">
                  <c:v>1.7918670000000001</c:v>
                </c:pt>
                <c:pt idx="434">
                  <c:v>1.7254799999999999</c:v>
                </c:pt>
                <c:pt idx="435">
                  <c:v>1.97557</c:v>
                </c:pt>
                <c:pt idx="436">
                  <c:v>2.021334</c:v>
                </c:pt>
                <c:pt idx="437">
                  <c:v>2.175405</c:v>
                </c:pt>
                <c:pt idx="438">
                  <c:v>2.2035879999999999</c:v>
                </c:pt>
                <c:pt idx="439">
                  <c:v>1.858795</c:v>
                </c:pt>
                <c:pt idx="440">
                  <c:v>1.9385920000000001</c:v>
                </c:pt>
                <c:pt idx="441">
                  <c:v>1.8958999999999999</c:v>
                </c:pt>
                <c:pt idx="442">
                  <c:v>1.8782099999999999</c:v>
                </c:pt>
                <c:pt idx="443">
                  <c:v>1.9910920000000001</c:v>
                </c:pt>
                <c:pt idx="444">
                  <c:v>1.8103849999999999</c:v>
                </c:pt>
                <c:pt idx="445">
                  <c:v>2.0828980000000001</c:v>
                </c:pt>
                <c:pt idx="446">
                  <c:v>1.9963420000000001</c:v>
                </c:pt>
                <c:pt idx="447">
                  <c:v>1.974788</c:v>
                </c:pt>
                <c:pt idx="448">
                  <c:v>1.7646390000000001</c:v>
                </c:pt>
                <c:pt idx="449">
                  <c:v>1.8585449999999999</c:v>
                </c:pt>
                <c:pt idx="450">
                  <c:v>2.1309939999999998</c:v>
                </c:pt>
                <c:pt idx="451">
                  <c:v>1.908015</c:v>
                </c:pt>
                <c:pt idx="452">
                  <c:v>2.0905870000000002</c:v>
                </c:pt>
                <c:pt idx="453">
                  <c:v>2.0359910000000001</c:v>
                </c:pt>
                <c:pt idx="454">
                  <c:v>2.1522559999999999</c:v>
                </c:pt>
                <c:pt idx="455">
                  <c:v>2.170941</c:v>
                </c:pt>
                <c:pt idx="456">
                  <c:v>1.8979280000000001</c:v>
                </c:pt>
                <c:pt idx="457">
                  <c:v>1.690598</c:v>
                </c:pt>
                <c:pt idx="458">
                  <c:v>1.9258489999999999</c:v>
                </c:pt>
                <c:pt idx="459">
                  <c:v>2.5387940000000002</c:v>
                </c:pt>
                <c:pt idx="460">
                  <c:v>2.1152609999999998</c:v>
                </c:pt>
                <c:pt idx="461">
                  <c:v>2.0457719999999999</c:v>
                </c:pt>
                <c:pt idx="462">
                  <c:v>2.0331070000000002</c:v>
                </c:pt>
                <c:pt idx="463">
                  <c:v>2.1247120000000002</c:v>
                </c:pt>
                <c:pt idx="464">
                  <c:v>1.7960309999999999</c:v>
                </c:pt>
                <c:pt idx="465">
                  <c:v>1.917675</c:v>
                </c:pt>
                <c:pt idx="466">
                  <c:v>1.8867560000000001</c:v>
                </c:pt>
                <c:pt idx="467">
                  <c:v>2.1784840000000001</c:v>
                </c:pt>
                <c:pt idx="468">
                  <c:v>1.9150849999999999</c:v>
                </c:pt>
                <c:pt idx="469">
                  <c:v>2.1974550000000002</c:v>
                </c:pt>
                <c:pt idx="470">
                  <c:v>1.750167</c:v>
                </c:pt>
                <c:pt idx="471">
                  <c:v>1.9723759999999999</c:v>
                </c:pt>
                <c:pt idx="472">
                  <c:v>1.890552</c:v>
                </c:pt>
                <c:pt idx="473">
                  <c:v>2.0016759999999998</c:v>
                </c:pt>
                <c:pt idx="474">
                  <c:v>2.1849720000000001</c:v>
                </c:pt>
                <c:pt idx="475">
                  <c:v>1.8719680000000001</c:v>
                </c:pt>
                <c:pt idx="476">
                  <c:v>1.8944909999999999</c:v>
                </c:pt>
                <c:pt idx="477">
                  <c:v>2.2617850000000002</c:v>
                </c:pt>
                <c:pt idx="478">
                  <c:v>2.1180750000000002</c:v>
                </c:pt>
                <c:pt idx="479">
                  <c:v>3.463686</c:v>
                </c:pt>
                <c:pt idx="480">
                  <c:v>1.931181</c:v>
                </c:pt>
                <c:pt idx="481">
                  <c:v>3.6623929999999998</c:v>
                </c:pt>
                <c:pt idx="482">
                  <c:v>4.082795</c:v>
                </c:pt>
                <c:pt idx="483">
                  <c:v>2.987816</c:v>
                </c:pt>
                <c:pt idx="484">
                  <c:v>3.6581060000000001</c:v>
                </c:pt>
                <c:pt idx="485">
                  <c:v>3.6662249999999998</c:v>
                </c:pt>
                <c:pt idx="486">
                  <c:v>3.5750869999999999</c:v>
                </c:pt>
                <c:pt idx="487">
                  <c:v>3.1126239999999998</c:v>
                </c:pt>
                <c:pt idx="488">
                  <c:v>1.843035</c:v>
                </c:pt>
                <c:pt idx="489">
                  <c:v>1.5830649999999999</c:v>
                </c:pt>
                <c:pt idx="490">
                  <c:v>1.9572639999999999</c:v>
                </c:pt>
                <c:pt idx="491">
                  <c:v>2.1269110000000002</c:v>
                </c:pt>
                <c:pt idx="492">
                  <c:v>2.5626549999999999</c:v>
                </c:pt>
                <c:pt idx="493">
                  <c:v>2.042529</c:v>
                </c:pt>
                <c:pt idx="494">
                  <c:v>1.907872</c:v>
                </c:pt>
                <c:pt idx="495">
                  <c:v>1.728952</c:v>
                </c:pt>
                <c:pt idx="496">
                  <c:v>1.8673090000000001</c:v>
                </c:pt>
                <c:pt idx="497">
                  <c:v>2.0423239999999998</c:v>
                </c:pt>
                <c:pt idx="498">
                  <c:v>2.0423559999999998</c:v>
                </c:pt>
                <c:pt idx="499">
                  <c:v>2.20872</c:v>
                </c:pt>
                <c:pt idx="500">
                  <c:v>2.5471159999999999</c:v>
                </c:pt>
                <c:pt idx="501">
                  <c:v>1.8772629999999999</c:v>
                </c:pt>
                <c:pt idx="502">
                  <c:v>1.821982</c:v>
                </c:pt>
                <c:pt idx="503">
                  <c:v>2.0043679999999999</c:v>
                </c:pt>
                <c:pt idx="504">
                  <c:v>1.978027</c:v>
                </c:pt>
                <c:pt idx="505">
                  <c:v>1.922167</c:v>
                </c:pt>
                <c:pt idx="506">
                  <c:v>1.9030419999999999</c:v>
                </c:pt>
                <c:pt idx="507">
                  <c:v>1.8073980000000001</c:v>
                </c:pt>
                <c:pt idx="508">
                  <c:v>2.0297900000000002</c:v>
                </c:pt>
                <c:pt idx="509">
                  <c:v>2.273631</c:v>
                </c:pt>
                <c:pt idx="510">
                  <c:v>1.8028759999999999</c:v>
                </c:pt>
                <c:pt idx="511">
                  <c:v>1.990399</c:v>
                </c:pt>
                <c:pt idx="512">
                  <c:v>1.974734</c:v>
                </c:pt>
                <c:pt idx="513">
                  <c:v>1.8546130000000001</c:v>
                </c:pt>
                <c:pt idx="514">
                  <c:v>1.7755780000000001</c:v>
                </c:pt>
                <c:pt idx="515">
                  <c:v>1.8898330000000001</c:v>
                </c:pt>
                <c:pt idx="516">
                  <c:v>2.2666940000000002</c:v>
                </c:pt>
                <c:pt idx="517">
                  <c:v>1.738861</c:v>
                </c:pt>
                <c:pt idx="518">
                  <c:v>2.1690860000000001</c:v>
                </c:pt>
                <c:pt idx="519">
                  <c:v>1.8345739999999999</c:v>
                </c:pt>
                <c:pt idx="520">
                  <c:v>1.9770719999999999</c:v>
                </c:pt>
                <c:pt idx="521">
                  <c:v>1.990143</c:v>
                </c:pt>
                <c:pt idx="522">
                  <c:v>2.0892620000000002</c:v>
                </c:pt>
                <c:pt idx="523">
                  <c:v>2.097248</c:v>
                </c:pt>
                <c:pt idx="524">
                  <c:v>1.817091</c:v>
                </c:pt>
                <c:pt idx="525">
                  <c:v>2.105235</c:v>
                </c:pt>
                <c:pt idx="526">
                  <c:v>2.1409319999999998</c:v>
                </c:pt>
                <c:pt idx="527">
                  <c:v>1.817987</c:v>
                </c:pt>
                <c:pt idx="528">
                  <c:v>1.792354</c:v>
                </c:pt>
                <c:pt idx="529">
                  <c:v>1.9286920000000001</c:v>
                </c:pt>
                <c:pt idx="530">
                  <c:v>1.7995019999999999</c:v>
                </c:pt>
                <c:pt idx="531">
                  <c:v>2.011714</c:v>
                </c:pt>
                <c:pt idx="532">
                  <c:v>1.8790830000000001</c:v>
                </c:pt>
                <c:pt idx="533">
                  <c:v>1.701835</c:v>
                </c:pt>
                <c:pt idx="534">
                  <c:v>1.9145030000000001</c:v>
                </c:pt>
                <c:pt idx="535">
                  <c:v>1.937511</c:v>
                </c:pt>
                <c:pt idx="536">
                  <c:v>2.024451</c:v>
                </c:pt>
                <c:pt idx="537">
                  <c:v>2.0803929999999999</c:v>
                </c:pt>
                <c:pt idx="538">
                  <c:v>1.8600840000000001</c:v>
                </c:pt>
                <c:pt idx="539">
                  <c:v>2.1152630000000001</c:v>
                </c:pt>
                <c:pt idx="540">
                  <c:v>2.2340429999999998</c:v>
                </c:pt>
                <c:pt idx="541">
                  <c:v>1.7472620000000001</c:v>
                </c:pt>
                <c:pt idx="542">
                  <c:v>1.8670899999999999</c:v>
                </c:pt>
                <c:pt idx="543">
                  <c:v>2.2618330000000002</c:v>
                </c:pt>
                <c:pt idx="544">
                  <c:v>1.8410850000000001</c:v>
                </c:pt>
                <c:pt idx="545">
                  <c:v>1.9541599999999999</c:v>
                </c:pt>
                <c:pt idx="546">
                  <c:v>1.837304</c:v>
                </c:pt>
                <c:pt idx="547">
                  <c:v>1.873842</c:v>
                </c:pt>
                <c:pt idx="548">
                  <c:v>2.6596839999999999</c:v>
                </c:pt>
                <c:pt idx="549">
                  <c:v>2.690096</c:v>
                </c:pt>
                <c:pt idx="550">
                  <c:v>2.3888340000000001</c:v>
                </c:pt>
                <c:pt idx="551">
                  <c:v>2.1596880000000001</c:v>
                </c:pt>
                <c:pt idx="552">
                  <c:v>1.8168949999999999</c:v>
                </c:pt>
                <c:pt idx="553">
                  <c:v>2.122052</c:v>
                </c:pt>
                <c:pt idx="554">
                  <c:v>2.385866</c:v>
                </c:pt>
                <c:pt idx="555">
                  <c:v>1.960278</c:v>
                </c:pt>
                <c:pt idx="556">
                  <c:v>1.7796780000000001</c:v>
                </c:pt>
                <c:pt idx="557">
                  <c:v>2.1708720000000001</c:v>
                </c:pt>
                <c:pt idx="558">
                  <c:v>2.193794</c:v>
                </c:pt>
                <c:pt idx="559">
                  <c:v>1.878824</c:v>
                </c:pt>
                <c:pt idx="560">
                  <c:v>1.8233569999999999</c:v>
                </c:pt>
                <c:pt idx="561">
                  <c:v>1.7326090000000001</c:v>
                </c:pt>
                <c:pt idx="562">
                  <c:v>1.7735069999999999</c:v>
                </c:pt>
                <c:pt idx="563">
                  <c:v>2.0963409999999998</c:v>
                </c:pt>
                <c:pt idx="564">
                  <c:v>1.8290569999999999</c:v>
                </c:pt>
                <c:pt idx="565">
                  <c:v>2.113502</c:v>
                </c:pt>
                <c:pt idx="566">
                  <c:v>1.9267650000000001</c:v>
                </c:pt>
                <c:pt idx="567">
                  <c:v>2.2380689999999999</c:v>
                </c:pt>
                <c:pt idx="568">
                  <c:v>1.8277460000000001</c:v>
                </c:pt>
                <c:pt idx="569">
                  <c:v>1.978513</c:v>
                </c:pt>
                <c:pt idx="570">
                  <c:v>1.9341539999999999</c:v>
                </c:pt>
                <c:pt idx="571">
                  <c:v>1.8754150000000001</c:v>
                </c:pt>
                <c:pt idx="572">
                  <c:v>1.762311</c:v>
                </c:pt>
                <c:pt idx="573">
                  <c:v>1.9392769999999999</c:v>
                </c:pt>
                <c:pt idx="574">
                  <c:v>1.7403360000000001</c:v>
                </c:pt>
                <c:pt idx="575">
                  <c:v>1.8679380000000001</c:v>
                </c:pt>
                <c:pt idx="576">
                  <c:v>2.1609470000000002</c:v>
                </c:pt>
                <c:pt idx="577">
                  <c:v>2.0198469999999999</c:v>
                </c:pt>
                <c:pt idx="578">
                  <c:v>1.877318</c:v>
                </c:pt>
                <c:pt idx="579">
                  <c:v>2.3883610000000002</c:v>
                </c:pt>
                <c:pt idx="580">
                  <c:v>1.7951889999999999</c:v>
                </c:pt>
                <c:pt idx="581">
                  <c:v>1.9124920000000001</c:v>
                </c:pt>
                <c:pt idx="582">
                  <c:v>1.927549</c:v>
                </c:pt>
                <c:pt idx="583">
                  <c:v>1.950699</c:v>
                </c:pt>
                <c:pt idx="584">
                  <c:v>2.0758800000000002</c:v>
                </c:pt>
                <c:pt idx="585">
                  <c:v>1.8550880000000001</c:v>
                </c:pt>
                <c:pt idx="586">
                  <c:v>1.853529</c:v>
                </c:pt>
                <c:pt idx="587">
                  <c:v>1.985968</c:v>
                </c:pt>
                <c:pt idx="588">
                  <c:v>1.9931449999999999</c:v>
                </c:pt>
                <c:pt idx="589">
                  <c:v>1.843612</c:v>
                </c:pt>
                <c:pt idx="590">
                  <c:v>1.990572</c:v>
                </c:pt>
                <c:pt idx="591">
                  <c:v>1.827313</c:v>
                </c:pt>
                <c:pt idx="592">
                  <c:v>1.9079470000000001</c:v>
                </c:pt>
                <c:pt idx="593">
                  <c:v>2.1064560000000001</c:v>
                </c:pt>
                <c:pt idx="594">
                  <c:v>1.9803789999999999</c:v>
                </c:pt>
                <c:pt idx="595">
                  <c:v>2.0175749999999999</c:v>
                </c:pt>
                <c:pt idx="596">
                  <c:v>1.9992490000000001</c:v>
                </c:pt>
                <c:pt idx="597">
                  <c:v>1.936564</c:v>
                </c:pt>
                <c:pt idx="598">
                  <c:v>2.0685419999999999</c:v>
                </c:pt>
                <c:pt idx="599">
                  <c:v>1.93157</c:v>
                </c:pt>
                <c:pt idx="600">
                  <c:v>2.5348190000000002</c:v>
                </c:pt>
                <c:pt idx="601">
                  <c:v>1.9401649999999999</c:v>
                </c:pt>
                <c:pt idx="602">
                  <c:v>2.0384890000000002</c:v>
                </c:pt>
                <c:pt idx="603">
                  <c:v>2.285984</c:v>
                </c:pt>
                <c:pt idx="604">
                  <c:v>3.1694939999999998</c:v>
                </c:pt>
                <c:pt idx="605">
                  <c:v>2.0059010000000002</c:v>
                </c:pt>
                <c:pt idx="606">
                  <c:v>1.939308</c:v>
                </c:pt>
                <c:pt idx="607">
                  <c:v>1.9742409999999999</c:v>
                </c:pt>
                <c:pt idx="608">
                  <c:v>1.684884</c:v>
                </c:pt>
                <c:pt idx="609">
                  <c:v>2.0041099999999998</c:v>
                </c:pt>
                <c:pt idx="610">
                  <c:v>1.7529939999999999</c:v>
                </c:pt>
                <c:pt idx="611">
                  <c:v>1.9828429999999999</c:v>
                </c:pt>
                <c:pt idx="612">
                  <c:v>2.1446200000000002</c:v>
                </c:pt>
                <c:pt idx="613">
                  <c:v>1.821307</c:v>
                </c:pt>
                <c:pt idx="614">
                  <c:v>2.0404089999999999</c:v>
                </c:pt>
                <c:pt idx="615">
                  <c:v>1.9243600000000001</c:v>
                </c:pt>
                <c:pt idx="616">
                  <c:v>1.8076950000000001</c:v>
                </c:pt>
                <c:pt idx="617">
                  <c:v>1.8595569999999999</c:v>
                </c:pt>
                <c:pt idx="618">
                  <c:v>1.8015030000000001</c:v>
                </c:pt>
                <c:pt idx="619">
                  <c:v>1.802413</c:v>
                </c:pt>
                <c:pt idx="620">
                  <c:v>1.7387269999999999</c:v>
                </c:pt>
                <c:pt idx="621">
                  <c:v>2.0874199999999998</c:v>
                </c:pt>
                <c:pt idx="622">
                  <c:v>1.8735869999999999</c:v>
                </c:pt>
                <c:pt idx="623">
                  <c:v>1.724337</c:v>
                </c:pt>
                <c:pt idx="624">
                  <c:v>1.994068</c:v>
                </c:pt>
                <c:pt idx="625">
                  <c:v>1.925565</c:v>
                </c:pt>
                <c:pt idx="626">
                  <c:v>1.8180449999999999</c:v>
                </c:pt>
                <c:pt idx="627">
                  <c:v>2.241072</c:v>
                </c:pt>
                <c:pt idx="628">
                  <c:v>1.7713970000000001</c:v>
                </c:pt>
                <c:pt idx="629">
                  <c:v>1.8016490000000001</c:v>
                </c:pt>
                <c:pt idx="630">
                  <c:v>1.8778900000000001</c:v>
                </c:pt>
                <c:pt idx="631">
                  <c:v>1.857308</c:v>
                </c:pt>
                <c:pt idx="632">
                  <c:v>1.866098</c:v>
                </c:pt>
                <c:pt idx="633">
                  <c:v>1.889178</c:v>
                </c:pt>
                <c:pt idx="634">
                  <c:v>2.0141279999999999</c:v>
                </c:pt>
                <c:pt idx="635">
                  <c:v>2.0638130000000001</c:v>
                </c:pt>
                <c:pt idx="636">
                  <c:v>2.2921149999999999</c:v>
                </c:pt>
                <c:pt idx="637">
                  <c:v>1.7055180000000001</c:v>
                </c:pt>
                <c:pt idx="638">
                  <c:v>1.866757</c:v>
                </c:pt>
                <c:pt idx="639">
                  <c:v>1.8243130000000001</c:v>
                </c:pt>
                <c:pt idx="640">
                  <c:v>1.823124</c:v>
                </c:pt>
                <c:pt idx="641">
                  <c:v>2.050926</c:v>
                </c:pt>
                <c:pt idx="642">
                  <c:v>1.8944270000000001</c:v>
                </c:pt>
                <c:pt idx="643">
                  <c:v>1.5648089999999999</c:v>
                </c:pt>
                <c:pt idx="644">
                  <c:v>2.0195189999999998</c:v>
                </c:pt>
                <c:pt idx="645">
                  <c:v>1.9276340000000001</c:v>
                </c:pt>
                <c:pt idx="646">
                  <c:v>1.8880399999999999</c:v>
                </c:pt>
                <c:pt idx="647">
                  <c:v>1.87616</c:v>
                </c:pt>
                <c:pt idx="648">
                  <c:v>1.914547</c:v>
                </c:pt>
                <c:pt idx="649">
                  <c:v>1.8838029999999999</c:v>
                </c:pt>
                <c:pt idx="650">
                  <c:v>2.0334120000000002</c:v>
                </c:pt>
                <c:pt idx="651">
                  <c:v>1.912175</c:v>
                </c:pt>
                <c:pt idx="652">
                  <c:v>2.1057039999999998</c:v>
                </c:pt>
                <c:pt idx="653">
                  <c:v>1.9832270000000001</c:v>
                </c:pt>
                <c:pt idx="654">
                  <c:v>2.0142009999999999</c:v>
                </c:pt>
                <c:pt idx="655">
                  <c:v>1.907929</c:v>
                </c:pt>
                <c:pt idx="656">
                  <c:v>1.7457860000000001</c:v>
                </c:pt>
                <c:pt idx="657">
                  <c:v>2.0641379999999998</c:v>
                </c:pt>
                <c:pt idx="658">
                  <c:v>1.7316929999999999</c:v>
                </c:pt>
                <c:pt idx="659">
                  <c:v>2.1649970000000001</c:v>
                </c:pt>
                <c:pt idx="660">
                  <c:v>2.0690819999999999</c:v>
                </c:pt>
                <c:pt idx="661">
                  <c:v>1.779819</c:v>
                </c:pt>
                <c:pt idx="662">
                  <c:v>2.102255</c:v>
                </c:pt>
                <c:pt idx="663">
                  <c:v>2.1292879999999998</c:v>
                </c:pt>
                <c:pt idx="664">
                  <c:v>1.927619</c:v>
                </c:pt>
                <c:pt idx="665">
                  <c:v>1.9786349999999999</c:v>
                </c:pt>
                <c:pt idx="666">
                  <c:v>1.876199</c:v>
                </c:pt>
                <c:pt idx="667">
                  <c:v>1.9894719999999999</c:v>
                </c:pt>
                <c:pt idx="668">
                  <c:v>2.0208940000000002</c:v>
                </c:pt>
                <c:pt idx="669">
                  <c:v>1.758691</c:v>
                </c:pt>
                <c:pt idx="670">
                  <c:v>2.0222150000000001</c:v>
                </c:pt>
                <c:pt idx="671">
                  <c:v>1.7898240000000001</c:v>
                </c:pt>
                <c:pt idx="672">
                  <c:v>1.877006</c:v>
                </c:pt>
                <c:pt idx="673">
                  <c:v>2.206979</c:v>
                </c:pt>
                <c:pt idx="674">
                  <c:v>2.048613</c:v>
                </c:pt>
                <c:pt idx="675">
                  <c:v>2.0295890000000001</c:v>
                </c:pt>
                <c:pt idx="676">
                  <c:v>2.1771660000000002</c:v>
                </c:pt>
                <c:pt idx="677">
                  <c:v>2.0317910000000001</c:v>
                </c:pt>
                <c:pt idx="678">
                  <c:v>1.8932370000000001</c:v>
                </c:pt>
                <c:pt idx="679">
                  <c:v>1.8356790000000001</c:v>
                </c:pt>
                <c:pt idx="680">
                  <c:v>1.9304650000000001</c:v>
                </c:pt>
                <c:pt idx="681">
                  <c:v>1.845612</c:v>
                </c:pt>
                <c:pt idx="682">
                  <c:v>1.700393</c:v>
                </c:pt>
                <c:pt idx="683">
                  <c:v>1.7646440000000001</c:v>
                </c:pt>
                <c:pt idx="684">
                  <c:v>1.749344</c:v>
                </c:pt>
                <c:pt idx="685">
                  <c:v>2.0720700000000001</c:v>
                </c:pt>
                <c:pt idx="686">
                  <c:v>2.082354</c:v>
                </c:pt>
                <c:pt idx="687">
                  <c:v>1.926428</c:v>
                </c:pt>
                <c:pt idx="688">
                  <c:v>1.699692</c:v>
                </c:pt>
                <c:pt idx="689">
                  <c:v>1.9637340000000001</c:v>
                </c:pt>
                <c:pt idx="690">
                  <c:v>1.998235</c:v>
                </c:pt>
                <c:pt idx="691">
                  <c:v>1.790157</c:v>
                </c:pt>
                <c:pt idx="692">
                  <c:v>1.810932</c:v>
                </c:pt>
                <c:pt idx="693">
                  <c:v>1.9136500000000001</c:v>
                </c:pt>
                <c:pt idx="694">
                  <c:v>1.9862869999999999</c:v>
                </c:pt>
                <c:pt idx="695">
                  <c:v>1.659365</c:v>
                </c:pt>
                <c:pt idx="696">
                  <c:v>1.9362809999999999</c:v>
                </c:pt>
                <c:pt idx="697">
                  <c:v>1.7972539999999999</c:v>
                </c:pt>
                <c:pt idx="698">
                  <c:v>1.9165080000000001</c:v>
                </c:pt>
                <c:pt idx="699">
                  <c:v>2.2249819999999998</c:v>
                </c:pt>
                <c:pt idx="700">
                  <c:v>2.088565</c:v>
                </c:pt>
                <c:pt idx="701">
                  <c:v>1.8692359999999999</c:v>
                </c:pt>
                <c:pt idx="702">
                  <c:v>1.972855</c:v>
                </c:pt>
                <c:pt idx="703">
                  <c:v>1.903243</c:v>
                </c:pt>
                <c:pt idx="704">
                  <c:v>1.8277829999999999</c:v>
                </c:pt>
                <c:pt idx="705">
                  <c:v>2.218369</c:v>
                </c:pt>
                <c:pt idx="706">
                  <c:v>1.659591</c:v>
                </c:pt>
                <c:pt idx="707">
                  <c:v>1.964504</c:v>
                </c:pt>
                <c:pt idx="708">
                  <c:v>2.1325820000000002</c:v>
                </c:pt>
                <c:pt idx="709">
                  <c:v>1.957508</c:v>
                </c:pt>
                <c:pt idx="710">
                  <c:v>1.8007820000000001</c:v>
                </c:pt>
                <c:pt idx="711">
                  <c:v>2.1546219999999998</c:v>
                </c:pt>
                <c:pt idx="712">
                  <c:v>1.9404090000000001</c:v>
                </c:pt>
                <c:pt idx="713">
                  <c:v>1.9560759999999999</c:v>
                </c:pt>
                <c:pt idx="714">
                  <c:v>2.1515620000000002</c:v>
                </c:pt>
                <c:pt idx="715">
                  <c:v>1.950753</c:v>
                </c:pt>
                <c:pt idx="716">
                  <c:v>1.916712</c:v>
                </c:pt>
                <c:pt idx="717">
                  <c:v>1.7995490000000001</c:v>
                </c:pt>
                <c:pt idx="718">
                  <c:v>2.0141819999999999</c:v>
                </c:pt>
                <c:pt idx="719">
                  <c:v>1.932814</c:v>
                </c:pt>
                <c:pt idx="720">
                  <c:v>1.814168</c:v>
                </c:pt>
                <c:pt idx="721">
                  <c:v>2.0553780000000001</c:v>
                </c:pt>
                <c:pt idx="722">
                  <c:v>2.1526169999999998</c:v>
                </c:pt>
                <c:pt idx="723">
                  <c:v>2.0834290000000002</c:v>
                </c:pt>
                <c:pt idx="724">
                  <c:v>2.051399</c:v>
                </c:pt>
                <c:pt idx="725">
                  <c:v>1.971446</c:v>
                </c:pt>
                <c:pt idx="726">
                  <c:v>2.0571169999999999</c:v>
                </c:pt>
                <c:pt idx="727">
                  <c:v>2.984702</c:v>
                </c:pt>
                <c:pt idx="728">
                  <c:v>2.1241539999999999</c:v>
                </c:pt>
                <c:pt idx="729">
                  <c:v>1.898666</c:v>
                </c:pt>
                <c:pt idx="730">
                  <c:v>2.0542180000000001</c:v>
                </c:pt>
                <c:pt idx="731">
                  <c:v>1.8551820000000001</c:v>
                </c:pt>
                <c:pt idx="732">
                  <c:v>2.0601250000000002</c:v>
                </c:pt>
                <c:pt idx="733">
                  <c:v>2.1115550000000001</c:v>
                </c:pt>
                <c:pt idx="734">
                  <c:v>1.724024</c:v>
                </c:pt>
                <c:pt idx="735">
                  <c:v>1.825609</c:v>
                </c:pt>
                <c:pt idx="736">
                  <c:v>1.8734949999999999</c:v>
                </c:pt>
                <c:pt idx="737">
                  <c:v>1.782192</c:v>
                </c:pt>
                <c:pt idx="738">
                  <c:v>1.927881</c:v>
                </c:pt>
                <c:pt idx="739">
                  <c:v>1.7410810000000001</c:v>
                </c:pt>
                <c:pt idx="740">
                  <c:v>1.7475270000000001</c:v>
                </c:pt>
                <c:pt idx="741">
                  <c:v>1.790683</c:v>
                </c:pt>
                <c:pt idx="742">
                  <c:v>1.8724289999999999</c:v>
                </c:pt>
                <c:pt idx="743">
                  <c:v>1.975144</c:v>
                </c:pt>
                <c:pt idx="744">
                  <c:v>1.906509</c:v>
                </c:pt>
                <c:pt idx="745">
                  <c:v>1.735044</c:v>
                </c:pt>
                <c:pt idx="746">
                  <c:v>1.9811460000000001</c:v>
                </c:pt>
                <c:pt idx="747">
                  <c:v>1.9615880000000001</c:v>
                </c:pt>
                <c:pt idx="748">
                  <c:v>2.1920009999999999</c:v>
                </c:pt>
                <c:pt idx="749">
                  <c:v>2.4100760000000001</c:v>
                </c:pt>
                <c:pt idx="750">
                  <c:v>1.8754660000000001</c:v>
                </c:pt>
                <c:pt idx="751">
                  <c:v>2.1365249999999998</c:v>
                </c:pt>
                <c:pt idx="752">
                  <c:v>1.9897670000000001</c:v>
                </c:pt>
                <c:pt idx="753">
                  <c:v>2.0330499999999998</c:v>
                </c:pt>
                <c:pt idx="754">
                  <c:v>1.790845</c:v>
                </c:pt>
                <c:pt idx="755">
                  <c:v>1.8942680000000001</c:v>
                </c:pt>
                <c:pt idx="756">
                  <c:v>1.799096</c:v>
                </c:pt>
                <c:pt idx="757">
                  <c:v>1.962437</c:v>
                </c:pt>
                <c:pt idx="758">
                  <c:v>1.8987339999999999</c:v>
                </c:pt>
                <c:pt idx="759">
                  <c:v>1.848519</c:v>
                </c:pt>
                <c:pt idx="760">
                  <c:v>1.8836710000000001</c:v>
                </c:pt>
                <c:pt idx="761">
                  <c:v>1.7066809999999999</c:v>
                </c:pt>
                <c:pt idx="762">
                  <c:v>1.921246</c:v>
                </c:pt>
                <c:pt idx="763">
                  <c:v>1.9763580000000001</c:v>
                </c:pt>
                <c:pt idx="764">
                  <c:v>1.675081</c:v>
                </c:pt>
                <c:pt idx="765">
                  <c:v>1.9117150000000001</c:v>
                </c:pt>
                <c:pt idx="766">
                  <c:v>2.4263300000000001</c:v>
                </c:pt>
                <c:pt idx="767">
                  <c:v>1.9885539999999999</c:v>
                </c:pt>
                <c:pt idx="768">
                  <c:v>1.860236</c:v>
                </c:pt>
                <c:pt idx="769">
                  <c:v>1.7280009999999999</c:v>
                </c:pt>
                <c:pt idx="770">
                  <c:v>1.875788</c:v>
                </c:pt>
                <c:pt idx="771">
                  <c:v>2.6520969999999999</c:v>
                </c:pt>
                <c:pt idx="772">
                  <c:v>1.816751</c:v>
                </c:pt>
                <c:pt idx="773">
                  <c:v>2.019091</c:v>
                </c:pt>
                <c:pt idx="774">
                  <c:v>1.7819389999999999</c:v>
                </c:pt>
                <c:pt idx="775">
                  <c:v>1.7869980000000001</c:v>
                </c:pt>
                <c:pt idx="776">
                  <c:v>2.4453770000000001</c:v>
                </c:pt>
                <c:pt idx="777">
                  <c:v>1.911815</c:v>
                </c:pt>
                <c:pt idx="778">
                  <c:v>1.786619</c:v>
                </c:pt>
                <c:pt idx="779">
                  <c:v>1.904488</c:v>
                </c:pt>
                <c:pt idx="780">
                  <c:v>1.9907900000000001</c:v>
                </c:pt>
                <c:pt idx="781">
                  <c:v>1.91215</c:v>
                </c:pt>
                <c:pt idx="782">
                  <c:v>1.9202360000000001</c:v>
                </c:pt>
                <c:pt idx="783">
                  <c:v>1.9363950000000001</c:v>
                </c:pt>
                <c:pt idx="784">
                  <c:v>2.6573349999999998</c:v>
                </c:pt>
                <c:pt idx="785">
                  <c:v>1.9122030000000001</c:v>
                </c:pt>
                <c:pt idx="786">
                  <c:v>1.773307</c:v>
                </c:pt>
                <c:pt idx="787">
                  <c:v>1.8790309999999999</c:v>
                </c:pt>
                <c:pt idx="788">
                  <c:v>2.0497779999999999</c:v>
                </c:pt>
                <c:pt idx="789">
                  <c:v>1.9060140000000001</c:v>
                </c:pt>
                <c:pt idx="790">
                  <c:v>2.0030290000000002</c:v>
                </c:pt>
                <c:pt idx="791">
                  <c:v>1.9718800000000001</c:v>
                </c:pt>
                <c:pt idx="792">
                  <c:v>2.0646249999999999</c:v>
                </c:pt>
                <c:pt idx="793">
                  <c:v>1.743458</c:v>
                </c:pt>
                <c:pt idx="794">
                  <c:v>1.699986</c:v>
                </c:pt>
                <c:pt idx="795">
                  <c:v>2.0018210000000001</c:v>
                </c:pt>
                <c:pt idx="796">
                  <c:v>1.84903</c:v>
                </c:pt>
                <c:pt idx="797">
                  <c:v>2.0126870000000001</c:v>
                </c:pt>
                <c:pt idx="798">
                  <c:v>1.897896</c:v>
                </c:pt>
                <c:pt idx="799">
                  <c:v>2.29271</c:v>
                </c:pt>
                <c:pt idx="800">
                  <c:v>2.020492</c:v>
                </c:pt>
                <c:pt idx="801">
                  <c:v>1.6534679999999999</c:v>
                </c:pt>
                <c:pt idx="802">
                  <c:v>1.799431</c:v>
                </c:pt>
                <c:pt idx="803">
                  <c:v>1.871818</c:v>
                </c:pt>
                <c:pt idx="804">
                  <c:v>1.782697</c:v>
                </c:pt>
                <c:pt idx="805">
                  <c:v>2.1006749999999998</c:v>
                </c:pt>
                <c:pt idx="806">
                  <c:v>1.7191700000000001</c:v>
                </c:pt>
                <c:pt idx="807">
                  <c:v>2.2539820000000002</c:v>
                </c:pt>
                <c:pt idx="808">
                  <c:v>1.797275</c:v>
                </c:pt>
                <c:pt idx="809">
                  <c:v>2.0358290000000001</c:v>
                </c:pt>
                <c:pt idx="810">
                  <c:v>2.1531180000000001</c:v>
                </c:pt>
                <c:pt idx="811">
                  <c:v>2.131027</c:v>
                </c:pt>
                <c:pt idx="812">
                  <c:v>1.9240660000000001</c:v>
                </c:pt>
                <c:pt idx="813">
                  <c:v>2.2173340000000001</c:v>
                </c:pt>
                <c:pt idx="814">
                  <c:v>1.7087429999999999</c:v>
                </c:pt>
                <c:pt idx="815">
                  <c:v>1.97404</c:v>
                </c:pt>
                <c:pt idx="816">
                  <c:v>1.8507819999999999</c:v>
                </c:pt>
                <c:pt idx="817">
                  <c:v>2.3112629999999998</c:v>
                </c:pt>
                <c:pt idx="818">
                  <c:v>1.7547950000000001</c:v>
                </c:pt>
                <c:pt idx="819">
                  <c:v>1.882091</c:v>
                </c:pt>
                <c:pt idx="820">
                  <c:v>1.866846</c:v>
                </c:pt>
                <c:pt idx="821">
                  <c:v>2.0994030000000001</c:v>
                </c:pt>
                <c:pt idx="822">
                  <c:v>2.0715699999999999</c:v>
                </c:pt>
                <c:pt idx="823">
                  <c:v>1.9611460000000001</c:v>
                </c:pt>
                <c:pt idx="824">
                  <c:v>1.7802560000000001</c:v>
                </c:pt>
                <c:pt idx="825">
                  <c:v>1.9099429999999999</c:v>
                </c:pt>
                <c:pt idx="826">
                  <c:v>1.7603470000000001</c:v>
                </c:pt>
                <c:pt idx="827">
                  <c:v>1.862107</c:v>
                </c:pt>
                <c:pt idx="828">
                  <c:v>1.730923</c:v>
                </c:pt>
                <c:pt idx="829">
                  <c:v>1.8473040000000001</c:v>
                </c:pt>
                <c:pt idx="830">
                  <c:v>1.922733</c:v>
                </c:pt>
                <c:pt idx="831">
                  <c:v>2.0667049999999998</c:v>
                </c:pt>
                <c:pt idx="832">
                  <c:v>2.3494410000000001</c:v>
                </c:pt>
                <c:pt idx="833">
                  <c:v>3.3160500000000002</c:v>
                </c:pt>
                <c:pt idx="834">
                  <c:v>2.292821</c:v>
                </c:pt>
                <c:pt idx="835">
                  <c:v>2.6441910000000002</c:v>
                </c:pt>
                <c:pt idx="836">
                  <c:v>1.8592690000000001</c:v>
                </c:pt>
                <c:pt idx="837">
                  <c:v>1.8563890000000001</c:v>
                </c:pt>
                <c:pt idx="838">
                  <c:v>1.7176800000000001</c:v>
                </c:pt>
                <c:pt idx="839">
                  <c:v>2.3865729999999998</c:v>
                </c:pt>
                <c:pt idx="840">
                  <c:v>2.2838159999999998</c:v>
                </c:pt>
                <c:pt idx="841">
                  <c:v>1.7863519999999999</c:v>
                </c:pt>
                <c:pt idx="842">
                  <c:v>1.880118</c:v>
                </c:pt>
                <c:pt idx="843">
                  <c:v>1.7822020000000001</c:v>
                </c:pt>
                <c:pt idx="844">
                  <c:v>1.888074</c:v>
                </c:pt>
                <c:pt idx="845">
                  <c:v>1.894247</c:v>
                </c:pt>
                <c:pt idx="846">
                  <c:v>1.919216</c:v>
                </c:pt>
                <c:pt idx="847">
                  <c:v>1.896288</c:v>
                </c:pt>
                <c:pt idx="848">
                  <c:v>2.02197</c:v>
                </c:pt>
                <c:pt idx="849">
                  <c:v>1.7120979999999999</c:v>
                </c:pt>
                <c:pt idx="850">
                  <c:v>2.011063</c:v>
                </c:pt>
                <c:pt idx="851">
                  <c:v>2.2013980000000002</c:v>
                </c:pt>
                <c:pt idx="852">
                  <c:v>1.99339</c:v>
                </c:pt>
                <c:pt idx="853">
                  <c:v>1.9241159999999999</c:v>
                </c:pt>
                <c:pt idx="854">
                  <c:v>1.9530209999999999</c:v>
                </c:pt>
                <c:pt idx="855">
                  <c:v>1.8185359999999999</c:v>
                </c:pt>
                <c:pt idx="856">
                  <c:v>1.836303</c:v>
                </c:pt>
                <c:pt idx="857">
                  <c:v>1.603326</c:v>
                </c:pt>
                <c:pt idx="858">
                  <c:v>1.7595689999999999</c:v>
                </c:pt>
                <c:pt idx="859">
                  <c:v>1.8625929999999999</c:v>
                </c:pt>
                <c:pt idx="860">
                  <c:v>2.2694350000000001</c:v>
                </c:pt>
                <c:pt idx="861">
                  <c:v>2.0486390000000001</c:v>
                </c:pt>
                <c:pt idx="862">
                  <c:v>1.8899950000000001</c:v>
                </c:pt>
                <c:pt idx="863">
                  <c:v>2.0104099999999998</c:v>
                </c:pt>
                <c:pt idx="864">
                  <c:v>1.775819</c:v>
                </c:pt>
                <c:pt idx="865">
                  <c:v>1.7506360000000001</c:v>
                </c:pt>
                <c:pt idx="866">
                  <c:v>1.6894739999999999</c:v>
                </c:pt>
                <c:pt idx="867">
                  <c:v>1.8308599999999999</c:v>
                </c:pt>
                <c:pt idx="868">
                  <c:v>1.690731</c:v>
                </c:pt>
                <c:pt idx="869">
                  <c:v>1.7068970000000001</c:v>
                </c:pt>
                <c:pt idx="870">
                  <c:v>2.2746390000000001</c:v>
                </c:pt>
                <c:pt idx="871">
                  <c:v>1.839758</c:v>
                </c:pt>
                <c:pt idx="872">
                  <c:v>2.130096</c:v>
                </c:pt>
                <c:pt idx="873">
                  <c:v>2.1061640000000001</c:v>
                </c:pt>
                <c:pt idx="874">
                  <c:v>1.81603</c:v>
                </c:pt>
                <c:pt idx="875">
                  <c:v>2.127078</c:v>
                </c:pt>
                <c:pt idx="876">
                  <c:v>1.9781530000000001</c:v>
                </c:pt>
                <c:pt idx="877">
                  <c:v>1.932682</c:v>
                </c:pt>
                <c:pt idx="878">
                  <c:v>1.8565499999999999</c:v>
                </c:pt>
                <c:pt idx="879">
                  <c:v>1.8897930000000001</c:v>
                </c:pt>
                <c:pt idx="880">
                  <c:v>1.7674479999999999</c:v>
                </c:pt>
                <c:pt idx="881">
                  <c:v>1.676309</c:v>
                </c:pt>
                <c:pt idx="882">
                  <c:v>1.9708060000000001</c:v>
                </c:pt>
                <c:pt idx="883">
                  <c:v>2.0621839999999998</c:v>
                </c:pt>
                <c:pt idx="884">
                  <c:v>1.85626</c:v>
                </c:pt>
                <c:pt idx="885">
                  <c:v>1.6664209999999999</c:v>
                </c:pt>
                <c:pt idx="886">
                  <c:v>1.9633039999999999</c:v>
                </c:pt>
                <c:pt idx="887">
                  <c:v>1.9516979999999999</c:v>
                </c:pt>
                <c:pt idx="888">
                  <c:v>1.7574129999999999</c:v>
                </c:pt>
                <c:pt idx="889">
                  <c:v>2.2772549999999998</c:v>
                </c:pt>
                <c:pt idx="890">
                  <c:v>1.9821</c:v>
                </c:pt>
                <c:pt idx="891">
                  <c:v>1.873272</c:v>
                </c:pt>
                <c:pt idx="892">
                  <c:v>1.966812</c:v>
                </c:pt>
                <c:pt idx="893">
                  <c:v>1.8940859999999999</c:v>
                </c:pt>
                <c:pt idx="894">
                  <c:v>1.826444</c:v>
                </c:pt>
                <c:pt idx="895">
                  <c:v>1.850357</c:v>
                </c:pt>
                <c:pt idx="896">
                  <c:v>1.7440629999999999</c:v>
                </c:pt>
                <c:pt idx="897">
                  <c:v>2.0206249999999999</c:v>
                </c:pt>
                <c:pt idx="898">
                  <c:v>1.8710389999999999</c:v>
                </c:pt>
                <c:pt idx="899">
                  <c:v>1.904639</c:v>
                </c:pt>
                <c:pt idx="900">
                  <c:v>1.753549</c:v>
                </c:pt>
                <c:pt idx="901">
                  <c:v>2.0436290000000001</c:v>
                </c:pt>
                <c:pt idx="902">
                  <c:v>1.840986</c:v>
                </c:pt>
                <c:pt idx="903">
                  <c:v>1.7131339999999999</c:v>
                </c:pt>
                <c:pt idx="904">
                  <c:v>1.828077</c:v>
                </c:pt>
                <c:pt idx="905">
                  <c:v>2.0978720000000002</c:v>
                </c:pt>
                <c:pt idx="906">
                  <c:v>1.977152</c:v>
                </c:pt>
                <c:pt idx="907">
                  <c:v>1.9330540000000001</c:v>
                </c:pt>
                <c:pt idx="908">
                  <c:v>1.9534229999999999</c:v>
                </c:pt>
                <c:pt idx="909">
                  <c:v>2.1583260000000002</c:v>
                </c:pt>
                <c:pt idx="910">
                  <c:v>1.871367</c:v>
                </c:pt>
                <c:pt idx="911">
                  <c:v>2.3995009999999999</c:v>
                </c:pt>
                <c:pt idx="912">
                  <c:v>1.760378</c:v>
                </c:pt>
                <c:pt idx="913">
                  <c:v>2.4568310000000002</c:v>
                </c:pt>
                <c:pt idx="914">
                  <c:v>2.1208469999999999</c:v>
                </c:pt>
                <c:pt idx="915">
                  <c:v>1.917635</c:v>
                </c:pt>
                <c:pt idx="916">
                  <c:v>1.9399569999999999</c:v>
                </c:pt>
                <c:pt idx="917">
                  <c:v>1.7154050000000001</c:v>
                </c:pt>
                <c:pt idx="918">
                  <c:v>2.478974</c:v>
                </c:pt>
                <c:pt idx="919">
                  <c:v>1.745241</c:v>
                </c:pt>
                <c:pt idx="920">
                  <c:v>1.8129409999999999</c:v>
                </c:pt>
                <c:pt idx="921">
                  <c:v>2.5468980000000001</c:v>
                </c:pt>
                <c:pt idx="922">
                  <c:v>2.0150070000000002</c:v>
                </c:pt>
                <c:pt idx="923">
                  <c:v>1.880433</c:v>
                </c:pt>
                <c:pt idx="924">
                  <c:v>1.796667</c:v>
                </c:pt>
                <c:pt idx="925">
                  <c:v>2.1097519999999998</c:v>
                </c:pt>
                <c:pt idx="926">
                  <c:v>2.0954709999999999</c:v>
                </c:pt>
                <c:pt idx="927">
                  <c:v>1.8179970000000001</c:v>
                </c:pt>
                <c:pt idx="928">
                  <c:v>1.96306</c:v>
                </c:pt>
                <c:pt idx="929">
                  <c:v>1.8533269999999999</c:v>
                </c:pt>
                <c:pt idx="930">
                  <c:v>2.0084740000000001</c:v>
                </c:pt>
                <c:pt idx="931">
                  <c:v>1.9875100000000001</c:v>
                </c:pt>
                <c:pt idx="932">
                  <c:v>1.8382609999999999</c:v>
                </c:pt>
                <c:pt idx="933">
                  <c:v>2.0505429999999998</c:v>
                </c:pt>
                <c:pt idx="934">
                  <c:v>2.0612889999999999</c:v>
                </c:pt>
                <c:pt idx="935">
                  <c:v>2.2564799999999998</c:v>
                </c:pt>
                <c:pt idx="936">
                  <c:v>1.9631320000000001</c:v>
                </c:pt>
                <c:pt idx="937">
                  <c:v>2.0790820000000001</c:v>
                </c:pt>
                <c:pt idx="938">
                  <c:v>2.2798120000000002</c:v>
                </c:pt>
                <c:pt idx="939">
                  <c:v>1.855307</c:v>
                </c:pt>
                <c:pt idx="940">
                  <c:v>2.2515010000000002</c:v>
                </c:pt>
                <c:pt idx="941">
                  <c:v>1.824786</c:v>
                </c:pt>
                <c:pt idx="942">
                  <c:v>2.0684480000000001</c:v>
                </c:pt>
                <c:pt idx="943">
                  <c:v>2.0541879999999999</c:v>
                </c:pt>
                <c:pt idx="944">
                  <c:v>2.054249</c:v>
                </c:pt>
                <c:pt idx="945">
                  <c:v>1.653864</c:v>
                </c:pt>
                <c:pt idx="946">
                  <c:v>1.735066</c:v>
                </c:pt>
                <c:pt idx="947">
                  <c:v>1.843494</c:v>
                </c:pt>
                <c:pt idx="948">
                  <c:v>2.4523350000000002</c:v>
                </c:pt>
                <c:pt idx="949">
                  <c:v>1.7550829999999999</c:v>
                </c:pt>
                <c:pt idx="950">
                  <c:v>1.8375539999999999</c:v>
                </c:pt>
                <c:pt idx="951">
                  <c:v>1.853974</c:v>
                </c:pt>
                <c:pt idx="952">
                  <c:v>2.4317380000000002</c:v>
                </c:pt>
                <c:pt idx="953">
                  <c:v>2.4465979999999998</c:v>
                </c:pt>
                <c:pt idx="954">
                  <c:v>2.125032</c:v>
                </c:pt>
                <c:pt idx="955">
                  <c:v>2.869936</c:v>
                </c:pt>
                <c:pt idx="956">
                  <c:v>2.1585640000000001</c:v>
                </c:pt>
                <c:pt idx="957">
                  <c:v>1.8502829999999999</c:v>
                </c:pt>
                <c:pt idx="958">
                  <c:v>1.8721380000000001</c:v>
                </c:pt>
                <c:pt idx="959">
                  <c:v>1.965041</c:v>
                </c:pt>
                <c:pt idx="960">
                  <c:v>2.030243</c:v>
                </c:pt>
                <c:pt idx="961">
                  <c:v>1.804556</c:v>
                </c:pt>
                <c:pt idx="962">
                  <c:v>2.0119560000000001</c:v>
                </c:pt>
                <c:pt idx="963">
                  <c:v>2.2055989999999999</c:v>
                </c:pt>
                <c:pt idx="964">
                  <c:v>1.962577</c:v>
                </c:pt>
                <c:pt idx="965">
                  <c:v>1.9531769999999999</c:v>
                </c:pt>
                <c:pt idx="966">
                  <c:v>1.831353</c:v>
                </c:pt>
                <c:pt idx="967">
                  <c:v>1.962045</c:v>
                </c:pt>
                <c:pt idx="968">
                  <c:v>1.876573</c:v>
                </c:pt>
                <c:pt idx="969">
                  <c:v>2.0176750000000001</c:v>
                </c:pt>
                <c:pt idx="970">
                  <c:v>2.2665540000000002</c:v>
                </c:pt>
                <c:pt idx="971">
                  <c:v>3.6342460000000001</c:v>
                </c:pt>
                <c:pt idx="972">
                  <c:v>1.8180179999999999</c:v>
                </c:pt>
                <c:pt idx="973">
                  <c:v>2.0445880000000001</c:v>
                </c:pt>
                <c:pt idx="974">
                  <c:v>1.857027</c:v>
                </c:pt>
                <c:pt idx="975">
                  <c:v>2.1584089999999998</c:v>
                </c:pt>
                <c:pt idx="976">
                  <c:v>1.921449</c:v>
                </c:pt>
                <c:pt idx="977">
                  <c:v>1.922709</c:v>
                </c:pt>
                <c:pt idx="978">
                  <c:v>1.9825600000000001</c:v>
                </c:pt>
                <c:pt idx="979">
                  <c:v>2.2079080000000002</c:v>
                </c:pt>
                <c:pt idx="980">
                  <c:v>1.7605980000000001</c:v>
                </c:pt>
                <c:pt idx="981">
                  <c:v>2.3349799999999998</c:v>
                </c:pt>
                <c:pt idx="982">
                  <c:v>1.9045639999999999</c:v>
                </c:pt>
                <c:pt idx="983">
                  <c:v>2.398285</c:v>
                </c:pt>
                <c:pt idx="984">
                  <c:v>2.146906</c:v>
                </c:pt>
                <c:pt idx="985">
                  <c:v>1.917387</c:v>
                </c:pt>
                <c:pt idx="986">
                  <c:v>2.037207</c:v>
                </c:pt>
                <c:pt idx="987">
                  <c:v>1.8904270000000001</c:v>
                </c:pt>
                <c:pt idx="988">
                  <c:v>2.2913320000000001</c:v>
                </c:pt>
                <c:pt idx="989">
                  <c:v>1.7802629999999999</c:v>
                </c:pt>
                <c:pt idx="990">
                  <c:v>1.823761</c:v>
                </c:pt>
                <c:pt idx="991">
                  <c:v>1.8302639999999999</c:v>
                </c:pt>
                <c:pt idx="992">
                  <c:v>1.8583780000000001</c:v>
                </c:pt>
                <c:pt idx="993">
                  <c:v>1.8797509999999999</c:v>
                </c:pt>
                <c:pt idx="994">
                  <c:v>1.9999670000000001</c:v>
                </c:pt>
                <c:pt idx="995">
                  <c:v>2.381389</c:v>
                </c:pt>
                <c:pt idx="996">
                  <c:v>1.727309</c:v>
                </c:pt>
                <c:pt idx="997">
                  <c:v>1.919173</c:v>
                </c:pt>
                <c:pt idx="998">
                  <c:v>1.8311729999999999</c:v>
                </c:pt>
                <c:pt idx="999">
                  <c:v>1.790419</c:v>
                </c:pt>
                <c:pt idx="1000">
                  <c:v>1.8798729999999999</c:v>
                </c:pt>
                <c:pt idx="1001">
                  <c:v>1.8665050000000001</c:v>
                </c:pt>
                <c:pt idx="1002">
                  <c:v>1.9801580000000001</c:v>
                </c:pt>
                <c:pt idx="1003">
                  <c:v>2.020505</c:v>
                </c:pt>
                <c:pt idx="1004">
                  <c:v>1.8947000000000001</c:v>
                </c:pt>
                <c:pt idx="1005">
                  <c:v>1.7824580000000001</c:v>
                </c:pt>
                <c:pt idx="1006">
                  <c:v>2.3435570000000001</c:v>
                </c:pt>
                <c:pt idx="1007">
                  <c:v>1.8590340000000001</c:v>
                </c:pt>
                <c:pt idx="1008">
                  <c:v>1.771817</c:v>
                </c:pt>
                <c:pt idx="1009">
                  <c:v>1.672274</c:v>
                </c:pt>
                <c:pt idx="1010">
                  <c:v>2.1193249999999999</c:v>
                </c:pt>
                <c:pt idx="1011">
                  <c:v>1.999547</c:v>
                </c:pt>
                <c:pt idx="1012">
                  <c:v>2.0764</c:v>
                </c:pt>
                <c:pt idx="1013">
                  <c:v>1.845596</c:v>
                </c:pt>
                <c:pt idx="1014">
                  <c:v>2.5714990000000002</c:v>
                </c:pt>
                <c:pt idx="1015">
                  <c:v>1.720896</c:v>
                </c:pt>
                <c:pt idx="1016">
                  <c:v>1.7362880000000001</c:v>
                </c:pt>
                <c:pt idx="1017">
                  <c:v>2.3793639999999998</c:v>
                </c:pt>
                <c:pt idx="1018">
                  <c:v>1.895375</c:v>
                </c:pt>
                <c:pt idx="1019">
                  <c:v>1.8617870000000001</c:v>
                </c:pt>
                <c:pt idx="1020">
                  <c:v>2.1884009999999998</c:v>
                </c:pt>
                <c:pt idx="1021">
                  <c:v>1.888895</c:v>
                </c:pt>
                <c:pt idx="1022">
                  <c:v>2.1400730000000001</c:v>
                </c:pt>
                <c:pt idx="1023">
                  <c:v>2.0390139999999999</c:v>
                </c:pt>
                <c:pt idx="1024">
                  <c:v>3.3414920000000001</c:v>
                </c:pt>
                <c:pt idx="1025">
                  <c:v>2.1434259999999998</c:v>
                </c:pt>
                <c:pt idx="1026">
                  <c:v>2.0874190000000001</c:v>
                </c:pt>
                <c:pt idx="1027">
                  <c:v>1.941398</c:v>
                </c:pt>
                <c:pt idx="1028">
                  <c:v>1.6964220000000001</c:v>
                </c:pt>
                <c:pt idx="1029">
                  <c:v>1.898299</c:v>
                </c:pt>
                <c:pt idx="1030">
                  <c:v>2.4298009999999999</c:v>
                </c:pt>
                <c:pt idx="1031">
                  <c:v>1.8599049999999999</c:v>
                </c:pt>
                <c:pt idx="1032">
                  <c:v>1.963406</c:v>
                </c:pt>
                <c:pt idx="1033">
                  <c:v>1.8088900000000001</c:v>
                </c:pt>
                <c:pt idx="1034">
                  <c:v>1.948121</c:v>
                </c:pt>
                <c:pt idx="1035">
                  <c:v>1.7535959999999999</c:v>
                </c:pt>
                <c:pt idx="1036">
                  <c:v>1.9189940000000001</c:v>
                </c:pt>
                <c:pt idx="1037">
                  <c:v>1.8804670000000001</c:v>
                </c:pt>
                <c:pt idx="1038">
                  <c:v>1.7059869999999999</c:v>
                </c:pt>
                <c:pt idx="1039">
                  <c:v>1.9345669999999999</c:v>
                </c:pt>
                <c:pt idx="1040">
                  <c:v>2.254813</c:v>
                </c:pt>
                <c:pt idx="1041">
                  <c:v>2.2259340000000001</c:v>
                </c:pt>
                <c:pt idx="1042">
                  <c:v>1.8791720000000001</c:v>
                </c:pt>
                <c:pt idx="1043">
                  <c:v>1.972739</c:v>
                </c:pt>
                <c:pt idx="1044">
                  <c:v>1.88839</c:v>
                </c:pt>
                <c:pt idx="1045">
                  <c:v>2.0349460000000001</c:v>
                </c:pt>
                <c:pt idx="1046">
                  <c:v>2.179176</c:v>
                </c:pt>
                <c:pt idx="1047">
                  <c:v>1.969573</c:v>
                </c:pt>
                <c:pt idx="1048">
                  <c:v>2.1225990000000001</c:v>
                </c:pt>
                <c:pt idx="1049">
                  <c:v>1.7046079999999999</c:v>
                </c:pt>
                <c:pt idx="1050">
                  <c:v>2.3521700000000001</c:v>
                </c:pt>
                <c:pt idx="1051">
                  <c:v>2.2297729999999998</c:v>
                </c:pt>
                <c:pt idx="1052">
                  <c:v>1.9536830000000001</c:v>
                </c:pt>
                <c:pt idx="1053">
                  <c:v>2.0520130000000001</c:v>
                </c:pt>
                <c:pt idx="1054">
                  <c:v>1.99003</c:v>
                </c:pt>
                <c:pt idx="1055">
                  <c:v>2.143875</c:v>
                </c:pt>
                <c:pt idx="1056">
                  <c:v>2.0977709999999998</c:v>
                </c:pt>
                <c:pt idx="1057">
                  <c:v>1.8952119999999999</c:v>
                </c:pt>
                <c:pt idx="1058">
                  <c:v>1.802014</c:v>
                </c:pt>
                <c:pt idx="1059">
                  <c:v>1.739984</c:v>
                </c:pt>
                <c:pt idx="1060">
                  <c:v>1.9796929999999999</c:v>
                </c:pt>
                <c:pt idx="1061">
                  <c:v>1.963376</c:v>
                </c:pt>
                <c:pt idx="1062">
                  <c:v>2.1194060000000001</c:v>
                </c:pt>
                <c:pt idx="1063">
                  <c:v>1.8997679999999999</c:v>
                </c:pt>
                <c:pt idx="1064">
                  <c:v>1.9259090000000001</c:v>
                </c:pt>
                <c:pt idx="1065">
                  <c:v>2.1874989999999999</c:v>
                </c:pt>
                <c:pt idx="1066">
                  <c:v>1.8144720000000001</c:v>
                </c:pt>
                <c:pt idx="1067">
                  <c:v>2.0237539999999998</c:v>
                </c:pt>
                <c:pt idx="1068">
                  <c:v>1.8992659999999999</c:v>
                </c:pt>
                <c:pt idx="1069">
                  <c:v>2.0251329999999998</c:v>
                </c:pt>
                <c:pt idx="1070">
                  <c:v>1.900325</c:v>
                </c:pt>
                <c:pt idx="1071">
                  <c:v>2.0741489999999998</c:v>
                </c:pt>
                <c:pt idx="1072">
                  <c:v>1.94919</c:v>
                </c:pt>
                <c:pt idx="1073">
                  <c:v>1.8662049999999999</c:v>
                </c:pt>
                <c:pt idx="1074">
                  <c:v>1.8000959999999999</c:v>
                </c:pt>
                <c:pt idx="1075">
                  <c:v>1.739519</c:v>
                </c:pt>
                <c:pt idx="1076">
                  <c:v>2.069966</c:v>
                </c:pt>
                <c:pt idx="1077">
                  <c:v>1.9167069999999999</c:v>
                </c:pt>
                <c:pt idx="1078">
                  <c:v>1.819644</c:v>
                </c:pt>
                <c:pt idx="1079">
                  <c:v>1.877202</c:v>
                </c:pt>
                <c:pt idx="1080">
                  <c:v>1.9944809999999999</c:v>
                </c:pt>
                <c:pt idx="1081">
                  <c:v>2.1610800000000001</c:v>
                </c:pt>
                <c:pt idx="1082">
                  <c:v>1.912982</c:v>
                </c:pt>
                <c:pt idx="1083">
                  <c:v>1.783126</c:v>
                </c:pt>
                <c:pt idx="1084">
                  <c:v>1.7257450000000001</c:v>
                </c:pt>
                <c:pt idx="1085">
                  <c:v>2.1103170000000002</c:v>
                </c:pt>
                <c:pt idx="1086">
                  <c:v>2.1579250000000001</c:v>
                </c:pt>
                <c:pt idx="1087">
                  <c:v>1.7565170000000001</c:v>
                </c:pt>
                <c:pt idx="1088">
                  <c:v>1.8313330000000001</c:v>
                </c:pt>
                <c:pt idx="1089">
                  <c:v>1.8321080000000001</c:v>
                </c:pt>
                <c:pt idx="1090">
                  <c:v>1.896954</c:v>
                </c:pt>
                <c:pt idx="1091">
                  <c:v>1.828395</c:v>
                </c:pt>
                <c:pt idx="1092">
                  <c:v>2.0326240000000002</c:v>
                </c:pt>
                <c:pt idx="1093">
                  <c:v>2.1234299999999999</c:v>
                </c:pt>
                <c:pt idx="1094">
                  <c:v>2.6038779999999999</c:v>
                </c:pt>
                <c:pt idx="1095">
                  <c:v>2.112349</c:v>
                </c:pt>
                <c:pt idx="1096">
                  <c:v>1.9672289999999999</c:v>
                </c:pt>
                <c:pt idx="1097">
                  <c:v>1.8413999999999999</c:v>
                </c:pt>
                <c:pt idx="1098">
                  <c:v>2.0053719999999999</c:v>
                </c:pt>
                <c:pt idx="1099">
                  <c:v>1.638191</c:v>
                </c:pt>
                <c:pt idx="1100">
                  <c:v>1.9781580000000001</c:v>
                </c:pt>
                <c:pt idx="1101">
                  <c:v>2.0289239999999999</c:v>
                </c:pt>
                <c:pt idx="1102">
                  <c:v>1.8790290000000001</c:v>
                </c:pt>
                <c:pt idx="1103">
                  <c:v>2.5734669999999999</c:v>
                </c:pt>
                <c:pt idx="1104">
                  <c:v>2.083666</c:v>
                </c:pt>
                <c:pt idx="1105">
                  <c:v>1.917559</c:v>
                </c:pt>
                <c:pt idx="1106">
                  <c:v>1.9410970000000001</c:v>
                </c:pt>
                <c:pt idx="1107">
                  <c:v>1.8643259999999999</c:v>
                </c:pt>
                <c:pt idx="1108">
                  <c:v>1.9030629999999999</c:v>
                </c:pt>
                <c:pt idx="1109">
                  <c:v>1.9090069999999999</c:v>
                </c:pt>
                <c:pt idx="1110">
                  <c:v>2.1456059999999999</c:v>
                </c:pt>
                <c:pt idx="1111">
                  <c:v>1.8065150000000001</c:v>
                </c:pt>
                <c:pt idx="1112">
                  <c:v>2.3953090000000001</c:v>
                </c:pt>
                <c:pt idx="1113">
                  <c:v>1.996855</c:v>
                </c:pt>
                <c:pt idx="1114">
                  <c:v>2.0463469999999999</c:v>
                </c:pt>
                <c:pt idx="1115">
                  <c:v>1.8136460000000001</c:v>
                </c:pt>
                <c:pt idx="1116">
                  <c:v>2.5049480000000002</c:v>
                </c:pt>
                <c:pt idx="1117">
                  <c:v>1.7370209999999999</c:v>
                </c:pt>
                <c:pt idx="1118">
                  <c:v>2.0468449999999998</c:v>
                </c:pt>
                <c:pt idx="1119">
                  <c:v>1.8895960000000001</c:v>
                </c:pt>
                <c:pt idx="1120">
                  <c:v>2.1077539999999999</c:v>
                </c:pt>
                <c:pt idx="1121">
                  <c:v>2.080508</c:v>
                </c:pt>
                <c:pt idx="1122">
                  <c:v>1.914334</c:v>
                </c:pt>
                <c:pt idx="1123">
                  <c:v>1.6624699999999999</c:v>
                </c:pt>
                <c:pt idx="1124">
                  <c:v>1.852277</c:v>
                </c:pt>
                <c:pt idx="1125">
                  <c:v>1.8875219999999999</c:v>
                </c:pt>
                <c:pt idx="1126">
                  <c:v>2.0278</c:v>
                </c:pt>
                <c:pt idx="1127">
                  <c:v>2.5952259999999998</c:v>
                </c:pt>
                <c:pt idx="1128">
                  <c:v>1.978988</c:v>
                </c:pt>
                <c:pt idx="1129">
                  <c:v>1.859561</c:v>
                </c:pt>
                <c:pt idx="1130">
                  <c:v>2.0347209999999998</c:v>
                </c:pt>
                <c:pt idx="1131">
                  <c:v>1.958988</c:v>
                </c:pt>
                <c:pt idx="1132">
                  <c:v>2.0649459999999999</c:v>
                </c:pt>
                <c:pt idx="1133">
                  <c:v>1.947929</c:v>
                </c:pt>
                <c:pt idx="1134">
                  <c:v>2.0466310000000001</c:v>
                </c:pt>
                <c:pt idx="1135">
                  <c:v>1.962771</c:v>
                </c:pt>
                <c:pt idx="1136">
                  <c:v>1.915999</c:v>
                </c:pt>
                <c:pt idx="1137">
                  <c:v>1.9696050000000001</c:v>
                </c:pt>
                <c:pt idx="1138">
                  <c:v>2.409027</c:v>
                </c:pt>
                <c:pt idx="1139">
                  <c:v>2.0680670000000001</c:v>
                </c:pt>
                <c:pt idx="1140">
                  <c:v>1.8021659999999999</c:v>
                </c:pt>
                <c:pt idx="1141">
                  <c:v>1.917648</c:v>
                </c:pt>
                <c:pt idx="1142">
                  <c:v>1.81345</c:v>
                </c:pt>
                <c:pt idx="1143">
                  <c:v>1.9614259999999999</c:v>
                </c:pt>
                <c:pt idx="1144">
                  <c:v>1.8612200000000001</c:v>
                </c:pt>
                <c:pt idx="1145">
                  <c:v>1.938544</c:v>
                </c:pt>
                <c:pt idx="1146">
                  <c:v>1.7969029999999999</c:v>
                </c:pt>
                <c:pt idx="1147">
                  <c:v>2.2249780000000001</c:v>
                </c:pt>
                <c:pt idx="1148">
                  <c:v>1.728205</c:v>
                </c:pt>
                <c:pt idx="1149">
                  <c:v>1.8908830000000001</c:v>
                </c:pt>
                <c:pt idx="1150">
                  <c:v>2.0712440000000001</c:v>
                </c:pt>
                <c:pt idx="1151">
                  <c:v>1.7376799999999999</c:v>
                </c:pt>
                <c:pt idx="1152">
                  <c:v>1.98299</c:v>
                </c:pt>
                <c:pt idx="1153">
                  <c:v>2.1164559999999999</c:v>
                </c:pt>
                <c:pt idx="1154">
                  <c:v>1.8185880000000001</c:v>
                </c:pt>
                <c:pt idx="1155">
                  <c:v>1.766794</c:v>
                </c:pt>
                <c:pt idx="1156">
                  <c:v>1.8659140000000001</c:v>
                </c:pt>
                <c:pt idx="1157">
                  <c:v>2.2342230000000001</c:v>
                </c:pt>
                <c:pt idx="1158">
                  <c:v>1.7469330000000001</c:v>
                </c:pt>
                <c:pt idx="1159">
                  <c:v>1.7961830000000001</c:v>
                </c:pt>
                <c:pt idx="1160">
                  <c:v>1.8834029999999999</c:v>
                </c:pt>
                <c:pt idx="1161">
                  <c:v>1.680593</c:v>
                </c:pt>
                <c:pt idx="1162">
                  <c:v>1.9027080000000001</c:v>
                </c:pt>
                <c:pt idx="1163">
                  <c:v>1.6542859999999999</c:v>
                </c:pt>
                <c:pt idx="1164">
                  <c:v>1.7947850000000001</c:v>
                </c:pt>
                <c:pt idx="1165">
                  <c:v>1.9568989999999999</c:v>
                </c:pt>
                <c:pt idx="1166">
                  <c:v>1.8091680000000001</c:v>
                </c:pt>
                <c:pt idx="1167">
                  <c:v>2.133381</c:v>
                </c:pt>
                <c:pt idx="1168">
                  <c:v>1.8288040000000001</c:v>
                </c:pt>
                <c:pt idx="1169">
                  <c:v>1.945946</c:v>
                </c:pt>
                <c:pt idx="1170">
                  <c:v>1.705131</c:v>
                </c:pt>
                <c:pt idx="1171">
                  <c:v>1.917435</c:v>
                </c:pt>
                <c:pt idx="1172">
                  <c:v>1.90659</c:v>
                </c:pt>
                <c:pt idx="1173">
                  <c:v>1.8734569999999999</c:v>
                </c:pt>
                <c:pt idx="1174">
                  <c:v>1.7989710000000001</c:v>
                </c:pt>
                <c:pt idx="1175">
                  <c:v>2.100994</c:v>
                </c:pt>
                <c:pt idx="1176">
                  <c:v>1.845936</c:v>
                </c:pt>
                <c:pt idx="1177">
                  <c:v>1.8845620000000001</c:v>
                </c:pt>
                <c:pt idx="1178">
                  <c:v>2.0147050000000002</c:v>
                </c:pt>
                <c:pt idx="1179">
                  <c:v>1.9369149999999999</c:v>
                </c:pt>
                <c:pt idx="1180">
                  <c:v>1.7919080000000001</c:v>
                </c:pt>
                <c:pt idx="1181">
                  <c:v>1.9287890000000001</c:v>
                </c:pt>
                <c:pt idx="1182">
                  <c:v>2.1574849999999999</c:v>
                </c:pt>
                <c:pt idx="1183">
                  <c:v>2.4560369999999998</c:v>
                </c:pt>
                <c:pt idx="1184">
                  <c:v>2.508362</c:v>
                </c:pt>
                <c:pt idx="1185">
                  <c:v>1.792055</c:v>
                </c:pt>
                <c:pt idx="1186">
                  <c:v>1.9259949999999999</c:v>
                </c:pt>
                <c:pt idx="1187">
                  <c:v>1.9232130000000001</c:v>
                </c:pt>
                <c:pt idx="1188">
                  <c:v>1.777692</c:v>
                </c:pt>
                <c:pt idx="1189">
                  <c:v>2.0313479999999999</c:v>
                </c:pt>
                <c:pt idx="1190">
                  <c:v>1.699457</c:v>
                </c:pt>
                <c:pt idx="1191">
                  <c:v>1.7290289999999999</c:v>
                </c:pt>
                <c:pt idx="1192">
                  <c:v>1.7890239999999999</c:v>
                </c:pt>
                <c:pt idx="1193">
                  <c:v>2.0266929999999999</c:v>
                </c:pt>
                <c:pt idx="1194">
                  <c:v>2.0135200000000002</c:v>
                </c:pt>
                <c:pt idx="1195">
                  <c:v>1.8215809999999999</c:v>
                </c:pt>
                <c:pt idx="1196">
                  <c:v>2.3105950000000002</c:v>
                </c:pt>
                <c:pt idx="1197">
                  <c:v>2.400817</c:v>
                </c:pt>
                <c:pt idx="1198">
                  <c:v>1.9446079999999999</c:v>
                </c:pt>
                <c:pt idx="1199">
                  <c:v>1.908679</c:v>
                </c:pt>
                <c:pt idx="1200">
                  <c:v>2.0718230000000002</c:v>
                </c:pt>
                <c:pt idx="1201">
                  <c:v>1.6647190000000001</c:v>
                </c:pt>
                <c:pt idx="1202">
                  <c:v>1.913135</c:v>
                </c:pt>
                <c:pt idx="1203">
                  <c:v>1.938207</c:v>
                </c:pt>
                <c:pt idx="1204">
                  <c:v>1.854071</c:v>
                </c:pt>
                <c:pt idx="1205">
                  <c:v>1.923386</c:v>
                </c:pt>
                <c:pt idx="1206">
                  <c:v>2.0754000000000001</c:v>
                </c:pt>
                <c:pt idx="1207">
                  <c:v>2.0018289999999999</c:v>
                </c:pt>
                <c:pt idx="1208">
                  <c:v>1.7646930000000001</c:v>
                </c:pt>
                <c:pt idx="1209">
                  <c:v>2.2169279999999998</c:v>
                </c:pt>
                <c:pt idx="1210">
                  <c:v>1.817061</c:v>
                </c:pt>
                <c:pt idx="1211">
                  <c:v>1.7033370000000001</c:v>
                </c:pt>
                <c:pt idx="1212">
                  <c:v>2.0408569999999999</c:v>
                </c:pt>
                <c:pt idx="1213">
                  <c:v>1.8117270000000001</c:v>
                </c:pt>
                <c:pt idx="1214">
                  <c:v>2.6485129999999999</c:v>
                </c:pt>
                <c:pt idx="1215">
                  <c:v>1.6705680000000001</c:v>
                </c:pt>
                <c:pt idx="1216">
                  <c:v>1.8119190000000001</c:v>
                </c:pt>
                <c:pt idx="1217">
                  <c:v>1.868263</c:v>
                </c:pt>
                <c:pt idx="1218">
                  <c:v>2.2496489999999998</c:v>
                </c:pt>
                <c:pt idx="1219">
                  <c:v>2.0338069999999999</c:v>
                </c:pt>
                <c:pt idx="1220">
                  <c:v>2.337199</c:v>
                </c:pt>
                <c:pt idx="1221">
                  <c:v>1.7150529999999999</c:v>
                </c:pt>
                <c:pt idx="1222">
                  <c:v>2.031663</c:v>
                </c:pt>
                <c:pt idx="1223">
                  <c:v>1.9259440000000001</c:v>
                </c:pt>
                <c:pt idx="1224">
                  <c:v>2.3464649999999998</c:v>
                </c:pt>
                <c:pt idx="1225">
                  <c:v>2.9284289999999999</c:v>
                </c:pt>
                <c:pt idx="1226">
                  <c:v>2.8182900000000002</c:v>
                </c:pt>
                <c:pt idx="1227">
                  <c:v>1.902941</c:v>
                </c:pt>
                <c:pt idx="1228">
                  <c:v>2.0503260000000001</c:v>
                </c:pt>
                <c:pt idx="1229">
                  <c:v>2.1751659999999999</c:v>
                </c:pt>
                <c:pt idx="1230">
                  <c:v>2.3680650000000001</c:v>
                </c:pt>
                <c:pt idx="1231">
                  <c:v>1.8886529999999999</c:v>
                </c:pt>
                <c:pt idx="1232">
                  <c:v>1.7647079999999999</c:v>
                </c:pt>
                <c:pt idx="1233">
                  <c:v>2.9793500000000002</c:v>
                </c:pt>
                <c:pt idx="1234">
                  <c:v>2.8209179999999998</c:v>
                </c:pt>
                <c:pt idx="1235">
                  <c:v>1.8994200000000001</c:v>
                </c:pt>
                <c:pt idx="1236">
                  <c:v>1.7253369999999999</c:v>
                </c:pt>
                <c:pt idx="1237">
                  <c:v>1.915394</c:v>
                </c:pt>
                <c:pt idx="1238">
                  <c:v>1.913807</c:v>
                </c:pt>
                <c:pt idx="1239">
                  <c:v>2.8736679999999999</c:v>
                </c:pt>
                <c:pt idx="1240">
                  <c:v>1.8678870000000001</c:v>
                </c:pt>
                <c:pt idx="1241">
                  <c:v>1.816899</c:v>
                </c:pt>
                <c:pt idx="1242">
                  <c:v>2.6273200000000001</c:v>
                </c:pt>
                <c:pt idx="1243">
                  <c:v>1.808149</c:v>
                </c:pt>
                <c:pt idx="1244">
                  <c:v>2.2655159999999999</c:v>
                </c:pt>
                <c:pt idx="1245">
                  <c:v>2.101782</c:v>
                </c:pt>
                <c:pt idx="1246">
                  <c:v>1.879826</c:v>
                </c:pt>
                <c:pt idx="1247">
                  <c:v>1.8305039999999999</c:v>
                </c:pt>
                <c:pt idx="1248">
                  <c:v>2.2431649999999999</c:v>
                </c:pt>
                <c:pt idx="1249">
                  <c:v>1.9111990000000001</c:v>
                </c:pt>
                <c:pt idx="1250">
                  <c:v>1.9314610000000001</c:v>
                </c:pt>
                <c:pt idx="1251">
                  <c:v>1.8225819999999999</c:v>
                </c:pt>
                <c:pt idx="1252">
                  <c:v>2.0692710000000001</c:v>
                </c:pt>
                <c:pt idx="1253">
                  <c:v>2.1287539999999998</c:v>
                </c:pt>
                <c:pt idx="1254">
                  <c:v>1.8198669999999999</c:v>
                </c:pt>
                <c:pt idx="1255">
                  <c:v>1.7739689999999999</c:v>
                </c:pt>
                <c:pt idx="1256">
                  <c:v>3.9509189999999998</c:v>
                </c:pt>
                <c:pt idx="1257">
                  <c:v>3.5090949999999999</c:v>
                </c:pt>
                <c:pt idx="1258">
                  <c:v>2.187799</c:v>
                </c:pt>
                <c:pt idx="1259">
                  <c:v>1.875694</c:v>
                </c:pt>
                <c:pt idx="1260">
                  <c:v>3.1498279999999999</c:v>
                </c:pt>
                <c:pt idx="1261">
                  <c:v>3.5094789999999998</c:v>
                </c:pt>
                <c:pt idx="1262">
                  <c:v>2.7796120000000002</c:v>
                </c:pt>
                <c:pt idx="1263">
                  <c:v>1.9389190000000001</c:v>
                </c:pt>
                <c:pt idx="1264">
                  <c:v>3.0794510000000002</c:v>
                </c:pt>
                <c:pt idx="1265">
                  <c:v>1.73648</c:v>
                </c:pt>
                <c:pt idx="1266">
                  <c:v>2.1744810000000001</c:v>
                </c:pt>
                <c:pt idx="1267">
                  <c:v>1.9830730000000001</c:v>
                </c:pt>
                <c:pt idx="1268">
                  <c:v>3.0211250000000001</c:v>
                </c:pt>
                <c:pt idx="1269">
                  <c:v>2.3090769999999998</c:v>
                </c:pt>
                <c:pt idx="1270">
                  <c:v>2.619059</c:v>
                </c:pt>
                <c:pt idx="1271">
                  <c:v>3.5603609999999999</c:v>
                </c:pt>
                <c:pt idx="1272">
                  <c:v>1.777066</c:v>
                </c:pt>
                <c:pt idx="1273">
                  <c:v>2.1734260000000001</c:v>
                </c:pt>
                <c:pt idx="1274">
                  <c:v>2.037792</c:v>
                </c:pt>
                <c:pt idx="1275">
                  <c:v>1.6828110000000001</c:v>
                </c:pt>
                <c:pt idx="1276">
                  <c:v>1.9096089999999999</c:v>
                </c:pt>
                <c:pt idx="1277">
                  <c:v>1.956976</c:v>
                </c:pt>
                <c:pt idx="1278">
                  <c:v>2.847054</c:v>
                </c:pt>
                <c:pt idx="1279">
                  <c:v>2.4280360000000001</c:v>
                </c:pt>
                <c:pt idx="1280">
                  <c:v>1.8156749999999999</c:v>
                </c:pt>
                <c:pt idx="1281">
                  <c:v>2.0007549999999998</c:v>
                </c:pt>
                <c:pt idx="1282">
                  <c:v>2.191338</c:v>
                </c:pt>
                <c:pt idx="1283">
                  <c:v>2.6392030000000002</c:v>
                </c:pt>
                <c:pt idx="1284">
                  <c:v>2.066055</c:v>
                </c:pt>
                <c:pt idx="1285">
                  <c:v>2.3237160000000001</c:v>
                </c:pt>
                <c:pt idx="1286">
                  <c:v>2.0697999999999999</c:v>
                </c:pt>
                <c:pt idx="1287">
                  <c:v>2.434456</c:v>
                </c:pt>
                <c:pt idx="1288">
                  <c:v>2.4670130000000001</c:v>
                </c:pt>
                <c:pt idx="1289">
                  <c:v>3.3631570000000002</c:v>
                </c:pt>
                <c:pt idx="1290">
                  <c:v>2.7404250000000001</c:v>
                </c:pt>
                <c:pt idx="1291">
                  <c:v>2.4833799999999999</c:v>
                </c:pt>
                <c:pt idx="1292">
                  <c:v>2.7971249999999999</c:v>
                </c:pt>
                <c:pt idx="1293">
                  <c:v>1.7787630000000001</c:v>
                </c:pt>
                <c:pt idx="1294">
                  <c:v>1.8732219999999999</c:v>
                </c:pt>
                <c:pt idx="1295">
                  <c:v>1.950116</c:v>
                </c:pt>
                <c:pt idx="1296">
                  <c:v>2.0698940000000001</c:v>
                </c:pt>
                <c:pt idx="1297">
                  <c:v>1.9375830000000001</c:v>
                </c:pt>
                <c:pt idx="1298">
                  <c:v>2.9255499999999999</c:v>
                </c:pt>
                <c:pt idx="1299">
                  <c:v>2.2130890000000001</c:v>
                </c:pt>
                <c:pt idx="1300">
                  <c:v>1.7363679999999999</c:v>
                </c:pt>
                <c:pt idx="1301">
                  <c:v>3.4655879999999999</c:v>
                </c:pt>
                <c:pt idx="1302">
                  <c:v>3.3464109999999998</c:v>
                </c:pt>
                <c:pt idx="1303">
                  <c:v>3.2189190000000001</c:v>
                </c:pt>
                <c:pt idx="1304">
                  <c:v>3.0450629999999999</c:v>
                </c:pt>
                <c:pt idx="1305">
                  <c:v>3.2244169999999999</c:v>
                </c:pt>
                <c:pt idx="1306">
                  <c:v>2.1863410000000001</c:v>
                </c:pt>
                <c:pt idx="1307">
                  <c:v>1.941165</c:v>
                </c:pt>
                <c:pt idx="1308">
                  <c:v>1.8963570000000001</c:v>
                </c:pt>
                <c:pt idx="1309">
                  <c:v>1.8793880000000001</c:v>
                </c:pt>
                <c:pt idx="1310">
                  <c:v>2.406031</c:v>
                </c:pt>
                <c:pt idx="1311">
                  <c:v>3.5966269999999998</c:v>
                </c:pt>
                <c:pt idx="1312">
                  <c:v>2.5587629999999999</c:v>
                </c:pt>
                <c:pt idx="1313">
                  <c:v>2.3788</c:v>
                </c:pt>
                <c:pt idx="1314">
                  <c:v>1.9168320000000001</c:v>
                </c:pt>
                <c:pt idx="1315">
                  <c:v>1.9211929999999999</c:v>
                </c:pt>
                <c:pt idx="1316">
                  <c:v>2.0621320000000001</c:v>
                </c:pt>
                <c:pt idx="1317">
                  <c:v>1.87805</c:v>
                </c:pt>
                <c:pt idx="1318">
                  <c:v>1.9111340000000001</c:v>
                </c:pt>
                <c:pt idx="1319">
                  <c:v>1.987239</c:v>
                </c:pt>
                <c:pt idx="1320">
                  <c:v>1.9942120000000001</c:v>
                </c:pt>
                <c:pt idx="1321">
                  <c:v>1.8403179999999999</c:v>
                </c:pt>
                <c:pt idx="1322">
                  <c:v>1.826263</c:v>
                </c:pt>
                <c:pt idx="1323">
                  <c:v>2.2440509999999998</c:v>
                </c:pt>
                <c:pt idx="1324">
                  <c:v>1.77528</c:v>
                </c:pt>
                <c:pt idx="1325">
                  <c:v>2.1479870000000001</c:v>
                </c:pt>
                <c:pt idx="1326">
                  <c:v>1.737144</c:v>
                </c:pt>
                <c:pt idx="1327">
                  <c:v>1.7683199999999999</c:v>
                </c:pt>
                <c:pt idx="1328">
                  <c:v>2.0080170000000002</c:v>
                </c:pt>
                <c:pt idx="1329">
                  <c:v>1.906504</c:v>
                </c:pt>
                <c:pt idx="1330">
                  <c:v>2.429586</c:v>
                </c:pt>
                <c:pt idx="1331">
                  <c:v>2.4260259999999998</c:v>
                </c:pt>
                <c:pt idx="1332">
                  <c:v>1.9184760000000001</c:v>
                </c:pt>
                <c:pt idx="1333">
                  <c:v>1.8716630000000001</c:v>
                </c:pt>
                <c:pt idx="1334">
                  <c:v>1.8754169999999999</c:v>
                </c:pt>
                <c:pt idx="1335">
                  <c:v>1.9044840000000001</c:v>
                </c:pt>
                <c:pt idx="1336">
                  <c:v>1.9322919999999999</c:v>
                </c:pt>
                <c:pt idx="1337">
                  <c:v>3.5886930000000001</c:v>
                </c:pt>
                <c:pt idx="1338">
                  <c:v>1.7649490000000001</c:v>
                </c:pt>
                <c:pt idx="1339">
                  <c:v>1.967538</c:v>
                </c:pt>
                <c:pt idx="1340">
                  <c:v>1.8161609999999999</c:v>
                </c:pt>
                <c:pt idx="1341">
                  <c:v>1.893124</c:v>
                </c:pt>
                <c:pt idx="1342">
                  <c:v>1.97546</c:v>
                </c:pt>
                <c:pt idx="1343">
                  <c:v>1.6458170000000001</c:v>
                </c:pt>
                <c:pt idx="1344">
                  <c:v>1.922137</c:v>
                </c:pt>
                <c:pt idx="1345">
                  <c:v>2.013979</c:v>
                </c:pt>
                <c:pt idx="1346">
                  <c:v>1.9934460000000001</c:v>
                </c:pt>
                <c:pt idx="1347">
                  <c:v>1.8280270000000001</c:v>
                </c:pt>
                <c:pt idx="1348">
                  <c:v>1.8108029999999999</c:v>
                </c:pt>
                <c:pt idx="1349">
                  <c:v>1.9665790000000001</c:v>
                </c:pt>
                <c:pt idx="1350">
                  <c:v>2.1392060000000002</c:v>
                </c:pt>
                <c:pt idx="1351">
                  <c:v>2.1117900000000001</c:v>
                </c:pt>
                <c:pt idx="1352">
                  <c:v>1.8214900000000001</c:v>
                </c:pt>
                <c:pt idx="1353">
                  <c:v>2.1492179999999999</c:v>
                </c:pt>
                <c:pt idx="1354">
                  <c:v>1.802875</c:v>
                </c:pt>
                <c:pt idx="1355">
                  <c:v>1.985913</c:v>
                </c:pt>
                <c:pt idx="1356">
                  <c:v>1.839737</c:v>
                </c:pt>
                <c:pt idx="1357">
                  <c:v>2.2007110000000001</c:v>
                </c:pt>
                <c:pt idx="1358">
                  <c:v>2.049579</c:v>
                </c:pt>
                <c:pt idx="1359">
                  <c:v>2.1906720000000002</c:v>
                </c:pt>
                <c:pt idx="1360">
                  <c:v>1.9550780000000001</c:v>
                </c:pt>
                <c:pt idx="1361">
                  <c:v>2.1133489999999999</c:v>
                </c:pt>
                <c:pt idx="1362">
                  <c:v>1.8802700000000001</c:v>
                </c:pt>
                <c:pt idx="1363">
                  <c:v>1.8665419999999999</c:v>
                </c:pt>
                <c:pt idx="1364">
                  <c:v>2.1316310000000001</c:v>
                </c:pt>
                <c:pt idx="1365">
                  <c:v>2.0115690000000002</c:v>
                </c:pt>
                <c:pt idx="1366">
                  <c:v>1.8062130000000001</c:v>
                </c:pt>
                <c:pt idx="1367">
                  <c:v>2.2545359999999999</c:v>
                </c:pt>
                <c:pt idx="1368">
                  <c:v>1.7581070000000001</c:v>
                </c:pt>
                <c:pt idx="1369">
                  <c:v>1.786835</c:v>
                </c:pt>
                <c:pt idx="1370">
                  <c:v>2.3862830000000002</c:v>
                </c:pt>
                <c:pt idx="1371">
                  <c:v>1.949427</c:v>
                </c:pt>
                <c:pt idx="1372">
                  <c:v>1.85277</c:v>
                </c:pt>
                <c:pt idx="1373">
                  <c:v>1.831407</c:v>
                </c:pt>
                <c:pt idx="1374">
                  <c:v>1.8900650000000001</c:v>
                </c:pt>
                <c:pt idx="1375">
                  <c:v>2.3299270000000001</c:v>
                </c:pt>
                <c:pt idx="1376">
                  <c:v>1.9898739999999999</c:v>
                </c:pt>
                <c:pt idx="1377">
                  <c:v>2.5297800000000001</c:v>
                </c:pt>
                <c:pt idx="1378">
                  <c:v>2.1911450000000001</c:v>
                </c:pt>
                <c:pt idx="1379">
                  <c:v>1.8548389999999999</c:v>
                </c:pt>
                <c:pt idx="1380">
                  <c:v>2.0915460000000001</c:v>
                </c:pt>
                <c:pt idx="1381">
                  <c:v>1.874557</c:v>
                </c:pt>
                <c:pt idx="1382">
                  <c:v>1.7441</c:v>
                </c:pt>
                <c:pt idx="1383">
                  <c:v>1.8159339999999999</c:v>
                </c:pt>
                <c:pt idx="1384">
                  <c:v>2.3362219999999998</c:v>
                </c:pt>
                <c:pt idx="1385">
                  <c:v>1.9646239999999999</c:v>
                </c:pt>
                <c:pt idx="1386">
                  <c:v>2.0939009999999998</c:v>
                </c:pt>
                <c:pt idx="1387">
                  <c:v>1.893481</c:v>
                </c:pt>
                <c:pt idx="1388">
                  <c:v>2.051771</c:v>
                </c:pt>
                <c:pt idx="1389">
                  <c:v>1.718531</c:v>
                </c:pt>
                <c:pt idx="1390">
                  <c:v>2.1526960000000002</c:v>
                </c:pt>
                <c:pt idx="1391">
                  <c:v>1.758356</c:v>
                </c:pt>
                <c:pt idx="1392">
                  <c:v>1.8755569999999999</c:v>
                </c:pt>
                <c:pt idx="1393">
                  <c:v>1.767242</c:v>
                </c:pt>
                <c:pt idx="1394">
                  <c:v>2.4649079999999999</c:v>
                </c:pt>
                <c:pt idx="1395">
                  <c:v>1.8022069999999999</c:v>
                </c:pt>
                <c:pt idx="1396">
                  <c:v>1.835445</c:v>
                </c:pt>
                <c:pt idx="1397">
                  <c:v>2.2936030000000001</c:v>
                </c:pt>
                <c:pt idx="1398">
                  <c:v>1.914334</c:v>
                </c:pt>
                <c:pt idx="1399">
                  <c:v>1.880547</c:v>
                </c:pt>
                <c:pt idx="1400">
                  <c:v>2.1042420000000002</c:v>
                </c:pt>
                <c:pt idx="1401">
                  <c:v>1.9844219999999999</c:v>
                </c:pt>
                <c:pt idx="1402">
                  <c:v>1.806934</c:v>
                </c:pt>
                <c:pt idx="1403">
                  <c:v>1.9750989999999999</c:v>
                </c:pt>
                <c:pt idx="1404">
                  <c:v>2.0085380000000002</c:v>
                </c:pt>
                <c:pt idx="1405">
                  <c:v>1.8642289999999999</c:v>
                </c:pt>
                <c:pt idx="1406">
                  <c:v>2.0171109999999999</c:v>
                </c:pt>
                <c:pt idx="1407">
                  <c:v>1.8780019999999999</c:v>
                </c:pt>
                <c:pt idx="1408">
                  <c:v>2.0460419999999999</c:v>
                </c:pt>
                <c:pt idx="1409">
                  <c:v>1.8224629999999999</c:v>
                </c:pt>
                <c:pt idx="1410">
                  <c:v>2.31968</c:v>
                </c:pt>
                <c:pt idx="1411">
                  <c:v>2.1059730000000001</c:v>
                </c:pt>
                <c:pt idx="1412">
                  <c:v>1.786222</c:v>
                </c:pt>
                <c:pt idx="1413">
                  <c:v>1.7564610000000001</c:v>
                </c:pt>
                <c:pt idx="1414">
                  <c:v>1.832152</c:v>
                </c:pt>
                <c:pt idx="1415">
                  <c:v>2.0284599999999999</c:v>
                </c:pt>
                <c:pt idx="1416">
                  <c:v>2.0058690000000001</c:v>
                </c:pt>
                <c:pt idx="1417">
                  <c:v>2.6586059999999998</c:v>
                </c:pt>
                <c:pt idx="1418">
                  <c:v>2.531838</c:v>
                </c:pt>
                <c:pt idx="1419">
                  <c:v>2.1190479999999998</c:v>
                </c:pt>
                <c:pt idx="1420">
                  <c:v>1.867289</c:v>
                </c:pt>
                <c:pt idx="1421">
                  <c:v>1.9468179999999999</c:v>
                </c:pt>
                <c:pt idx="1422">
                  <c:v>1.9248719999999999</c:v>
                </c:pt>
                <c:pt idx="1423">
                  <c:v>1.9849950000000001</c:v>
                </c:pt>
                <c:pt idx="1424">
                  <c:v>1.7424310000000001</c:v>
                </c:pt>
                <c:pt idx="1425">
                  <c:v>2.2377180000000001</c:v>
                </c:pt>
                <c:pt idx="1426">
                  <c:v>1.9729129999999999</c:v>
                </c:pt>
                <c:pt idx="1427">
                  <c:v>1.7984370000000001</c:v>
                </c:pt>
                <c:pt idx="1428">
                  <c:v>2.1182910000000001</c:v>
                </c:pt>
                <c:pt idx="1429">
                  <c:v>1.912482</c:v>
                </c:pt>
                <c:pt idx="1430">
                  <c:v>2.8450419999999998</c:v>
                </c:pt>
                <c:pt idx="1431">
                  <c:v>3.6341779999999999</c:v>
                </c:pt>
                <c:pt idx="1432">
                  <c:v>3.926288</c:v>
                </c:pt>
                <c:pt idx="1433">
                  <c:v>1.98421</c:v>
                </c:pt>
                <c:pt idx="1434">
                  <c:v>1.922347</c:v>
                </c:pt>
                <c:pt idx="1435">
                  <c:v>1.781952</c:v>
                </c:pt>
                <c:pt idx="1436">
                  <c:v>2.3648289999999998</c:v>
                </c:pt>
                <c:pt idx="1437">
                  <c:v>2.1335289999999998</c:v>
                </c:pt>
                <c:pt idx="1438">
                  <c:v>2.2101850000000001</c:v>
                </c:pt>
                <c:pt idx="1439">
                  <c:v>2.0998160000000001</c:v>
                </c:pt>
                <c:pt idx="1440">
                  <c:v>2.5496829999999999</c:v>
                </c:pt>
                <c:pt idx="1441">
                  <c:v>1.923327</c:v>
                </c:pt>
                <c:pt idx="1442">
                  <c:v>1.9754620000000001</c:v>
                </c:pt>
                <c:pt idx="1443">
                  <c:v>1.9770749999999999</c:v>
                </c:pt>
                <c:pt idx="1444">
                  <c:v>1.73776</c:v>
                </c:pt>
                <c:pt idx="1445">
                  <c:v>2.0891259999999998</c:v>
                </c:pt>
                <c:pt idx="1446">
                  <c:v>1.885313</c:v>
                </c:pt>
                <c:pt idx="1447">
                  <c:v>3.0909219999999999</c:v>
                </c:pt>
                <c:pt idx="1448">
                  <c:v>2.226038</c:v>
                </c:pt>
                <c:pt idx="1449">
                  <c:v>3.2778049999999999</c:v>
                </c:pt>
                <c:pt idx="1450">
                  <c:v>2.7778990000000001</c:v>
                </c:pt>
                <c:pt idx="1451">
                  <c:v>1.963522</c:v>
                </c:pt>
                <c:pt idx="1452">
                  <c:v>2.1207220000000002</c:v>
                </c:pt>
                <c:pt idx="1453">
                  <c:v>2.177899</c:v>
                </c:pt>
                <c:pt idx="1454">
                  <c:v>2.1466780000000001</c:v>
                </c:pt>
                <c:pt idx="1455">
                  <c:v>1.8011140000000001</c:v>
                </c:pt>
                <c:pt idx="1456">
                  <c:v>1.918776</c:v>
                </c:pt>
                <c:pt idx="1457">
                  <c:v>2.0470929999999998</c:v>
                </c:pt>
                <c:pt idx="1458">
                  <c:v>2.1490360000000002</c:v>
                </c:pt>
                <c:pt idx="1459">
                  <c:v>1.9793609999999999</c:v>
                </c:pt>
                <c:pt idx="1460">
                  <c:v>1.761844</c:v>
                </c:pt>
                <c:pt idx="1461">
                  <c:v>1.740127</c:v>
                </c:pt>
                <c:pt idx="1462">
                  <c:v>1.805142</c:v>
                </c:pt>
                <c:pt idx="1463">
                  <c:v>2.134512</c:v>
                </c:pt>
                <c:pt idx="1464">
                  <c:v>2.0330309999999998</c:v>
                </c:pt>
                <c:pt idx="1465">
                  <c:v>1.765279</c:v>
                </c:pt>
                <c:pt idx="1466">
                  <c:v>1.822843</c:v>
                </c:pt>
                <c:pt idx="1467">
                  <c:v>2.3045010000000001</c:v>
                </c:pt>
                <c:pt idx="1468">
                  <c:v>1.9342969999999999</c:v>
                </c:pt>
                <c:pt idx="1469">
                  <c:v>1.9299770000000001</c:v>
                </c:pt>
                <c:pt idx="1470">
                  <c:v>1.7404630000000001</c:v>
                </c:pt>
                <c:pt idx="1471">
                  <c:v>1.804959</c:v>
                </c:pt>
                <c:pt idx="1472">
                  <c:v>2.006313</c:v>
                </c:pt>
                <c:pt idx="1473">
                  <c:v>1.878277</c:v>
                </c:pt>
                <c:pt idx="1474">
                  <c:v>1.830287</c:v>
                </c:pt>
                <c:pt idx="1475">
                  <c:v>1.8988769999999999</c:v>
                </c:pt>
                <c:pt idx="1476">
                  <c:v>1.8859060000000001</c:v>
                </c:pt>
                <c:pt idx="1477">
                  <c:v>1.833196</c:v>
                </c:pt>
                <c:pt idx="1478">
                  <c:v>1.7776620000000001</c:v>
                </c:pt>
                <c:pt idx="1479">
                  <c:v>2.0762079999999998</c:v>
                </c:pt>
                <c:pt idx="1480">
                  <c:v>1.7875589999999999</c:v>
                </c:pt>
                <c:pt idx="1481">
                  <c:v>2.030621</c:v>
                </c:pt>
                <c:pt idx="1482">
                  <c:v>1.708178</c:v>
                </c:pt>
                <c:pt idx="1483">
                  <c:v>1.790953</c:v>
                </c:pt>
                <c:pt idx="1484">
                  <c:v>1.874104</c:v>
                </c:pt>
                <c:pt idx="1485">
                  <c:v>1.9607140000000001</c:v>
                </c:pt>
                <c:pt idx="1486">
                  <c:v>2.0590830000000002</c:v>
                </c:pt>
                <c:pt idx="1487">
                  <c:v>2.0960670000000001</c:v>
                </c:pt>
                <c:pt idx="1488">
                  <c:v>2.4176769999999999</c:v>
                </c:pt>
                <c:pt idx="1489">
                  <c:v>1.859801</c:v>
                </c:pt>
                <c:pt idx="1490">
                  <c:v>2.0099610000000001</c:v>
                </c:pt>
                <c:pt idx="1491">
                  <c:v>2.1606070000000002</c:v>
                </c:pt>
                <c:pt idx="1492">
                  <c:v>2.08087</c:v>
                </c:pt>
                <c:pt idx="1493">
                  <c:v>2.1690529999999999</c:v>
                </c:pt>
                <c:pt idx="1494">
                  <c:v>1.8367789999999999</c:v>
                </c:pt>
                <c:pt idx="1495">
                  <c:v>2.6264690000000002</c:v>
                </c:pt>
                <c:pt idx="1496">
                  <c:v>2.7079909999999998</c:v>
                </c:pt>
                <c:pt idx="1497">
                  <c:v>2.3645239999999998</c:v>
                </c:pt>
                <c:pt idx="1498">
                  <c:v>2.0161829999999998</c:v>
                </c:pt>
                <c:pt idx="1499">
                  <c:v>1.8213809999999999</c:v>
                </c:pt>
                <c:pt idx="1500">
                  <c:v>1.8927149999999999</c:v>
                </c:pt>
                <c:pt idx="1501">
                  <c:v>1.959978</c:v>
                </c:pt>
                <c:pt idx="1502">
                  <c:v>2.0781540000000001</c:v>
                </c:pt>
                <c:pt idx="1503">
                  <c:v>1.963538</c:v>
                </c:pt>
                <c:pt idx="1504">
                  <c:v>2.0153919999999999</c:v>
                </c:pt>
                <c:pt idx="1505">
                  <c:v>2.131977</c:v>
                </c:pt>
                <c:pt idx="1506">
                  <c:v>1.6969939999999999</c:v>
                </c:pt>
                <c:pt idx="1507">
                  <c:v>1.972315</c:v>
                </c:pt>
                <c:pt idx="1508">
                  <c:v>1.945754</c:v>
                </c:pt>
                <c:pt idx="1509">
                  <c:v>2.2122419999999998</c:v>
                </c:pt>
                <c:pt idx="1510">
                  <c:v>2.1575920000000002</c:v>
                </c:pt>
                <c:pt idx="1511">
                  <c:v>1.9379869999999999</c:v>
                </c:pt>
                <c:pt idx="1512">
                  <c:v>2.416382</c:v>
                </c:pt>
                <c:pt idx="1513">
                  <c:v>1.7688680000000001</c:v>
                </c:pt>
                <c:pt idx="1514">
                  <c:v>1.9373389999999999</c:v>
                </c:pt>
                <c:pt idx="1515">
                  <c:v>1.89001</c:v>
                </c:pt>
                <c:pt idx="1516">
                  <c:v>3.2874690000000002</c:v>
                </c:pt>
                <c:pt idx="1517">
                  <c:v>1.8249249999999999</c:v>
                </c:pt>
                <c:pt idx="1518">
                  <c:v>1.8920250000000001</c:v>
                </c:pt>
                <c:pt idx="1519">
                  <c:v>2.351137</c:v>
                </c:pt>
                <c:pt idx="1520">
                  <c:v>1.7400409999999999</c:v>
                </c:pt>
                <c:pt idx="1521">
                  <c:v>2.1116199999999998</c:v>
                </c:pt>
                <c:pt idx="1522">
                  <c:v>1.963006</c:v>
                </c:pt>
                <c:pt idx="1523">
                  <c:v>1.958809</c:v>
                </c:pt>
                <c:pt idx="1524">
                  <c:v>1.8332809999999999</c:v>
                </c:pt>
                <c:pt idx="1525">
                  <c:v>2.2267389999999998</c:v>
                </c:pt>
                <c:pt idx="1526">
                  <c:v>2.153216</c:v>
                </c:pt>
                <c:pt idx="1527">
                  <c:v>1.9319599999999999</c:v>
                </c:pt>
                <c:pt idx="1528">
                  <c:v>1.7797339999999999</c:v>
                </c:pt>
                <c:pt idx="1529">
                  <c:v>2.0736520000000001</c:v>
                </c:pt>
                <c:pt idx="1530">
                  <c:v>1.992334</c:v>
                </c:pt>
                <c:pt idx="1531">
                  <c:v>2.2888440000000001</c:v>
                </c:pt>
                <c:pt idx="1532">
                  <c:v>1.8432090000000001</c:v>
                </c:pt>
                <c:pt idx="1533">
                  <c:v>2.2564470000000001</c:v>
                </c:pt>
                <c:pt idx="1534">
                  <c:v>2.1613150000000001</c:v>
                </c:pt>
                <c:pt idx="1535">
                  <c:v>2.485951</c:v>
                </c:pt>
                <c:pt idx="1536">
                  <c:v>2.317421</c:v>
                </c:pt>
                <c:pt idx="1537">
                  <c:v>2.3275899999999998</c:v>
                </c:pt>
                <c:pt idx="1538">
                  <c:v>2.313485</c:v>
                </c:pt>
                <c:pt idx="1539">
                  <c:v>1.7456210000000001</c:v>
                </c:pt>
                <c:pt idx="1540">
                  <c:v>1.9128559999999999</c:v>
                </c:pt>
                <c:pt idx="1541">
                  <c:v>1.735846</c:v>
                </c:pt>
                <c:pt idx="1542">
                  <c:v>1.843596</c:v>
                </c:pt>
                <c:pt idx="1543">
                  <c:v>2.086109</c:v>
                </c:pt>
                <c:pt idx="1544">
                  <c:v>1.8608130000000001</c:v>
                </c:pt>
                <c:pt idx="1545">
                  <c:v>2.0224920000000002</c:v>
                </c:pt>
                <c:pt idx="1546">
                  <c:v>1.839331</c:v>
                </c:pt>
                <c:pt idx="1547">
                  <c:v>1.973444</c:v>
                </c:pt>
                <c:pt idx="1548">
                  <c:v>3.54277</c:v>
                </c:pt>
                <c:pt idx="1549">
                  <c:v>2.5244119999999999</c:v>
                </c:pt>
                <c:pt idx="1550">
                  <c:v>2.2388849999999998</c:v>
                </c:pt>
                <c:pt idx="1551">
                  <c:v>2.2593670000000001</c:v>
                </c:pt>
                <c:pt idx="1552">
                  <c:v>1.8980840000000001</c:v>
                </c:pt>
                <c:pt idx="1553">
                  <c:v>1.8674930000000001</c:v>
                </c:pt>
                <c:pt idx="1554">
                  <c:v>1.734164</c:v>
                </c:pt>
                <c:pt idx="1555">
                  <c:v>1.970658</c:v>
                </c:pt>
                <c:pt idx="1556">
                  <c:v>1.936512</c:v>
                </c:pt>
                <c:pt idx="1557">
                  <c:v>1.9523079999999999</c:v>
                </c:pt>
                <c:pt idx="1558">
                  <c:v>1.7002379999999999</c:v>
                </c:pt>
                <c:pt idx="1559">
                  <c:v>1.885853</c:v>
                </c:pt>
                <c:pt idx="1560">
                  <c:v>2.0560170000000002</c:v>
                </c:pt>
                <c:pt idx="1561">
                  <c:v>1.888369</c:v>
                </c:pt>
                <c:pt idx="1562">
                  <c:v>1.7715639999999999</c:v>
                </c:pt>
                <c:pt idx="1563">
                  <c:v>3.3411379999999999</c:v>
                </c:pt>
                <c:pt idx="1564">
                  <c:v>1.8774299999999999</c:v>
                </c:pt>
                <c:pt idx="1565">
                  <c:v>1.869124</c:v>
                </c:pt>
                <c:pt idx="1566">
                  <c:v>1.947438</c:v>
                </c:pt>
                <c:pt idx="1567">
                  <c:v>1.8205990000000001</c:v>
                </c:pt>
                <c:pt idx="1568">
                  <c:v>1.974008</c:v>
                </c:pt>
                <c:pt idx="1569">
                  <c:v>1.7735099999999999</c:v>
                </c:pt>
                <c:pt idx="1570">
                  <c:v>1.84131</c:v>
                </c:pt>
                <c:pt idx="1571">
                  <c:v>2.0831309999999998</c:v>
                </c:pt>
                <c:pt idx="1572">
                  <c:v>2.4584429999999999</c:v>
                </c:pt>
                <c:pt idx="1573">
                  <c:v>1.875564</c:v>
                </c:pt>
                <c:pt idx="1574">
                  <c:v>1.993152</c:v>
                </c:pt>
                <c:pt idx="1575">
                  <c:v>2.0538630000000002</c:v>
                </c:pt>
                <c:pt idx="1576">
                  <c:v>2.2618640000000001</c:v>
                </c:pt>
                <c:pt idx="1577">
                  <c:v>2.5893760000000001</c:v>
                </c:pt>
                <c:pt idx="1578">
                  <c:v>1.8192330000000001</c:v>
                </c:pt>
                <c:pt idx="1579">
                  <c:v>1.9040349999999999</c:v>
                </c:pt>
                <c:pt idx="1580">
                  <c:v>2.5748730000000002</c:v>
                </c:pt>
                <c:pt idx="1581">
                  <c:v>2.8761860000000001</c:v>
                </c:pt>
                <c:pt idx="1582">
                  <c:v>1.874344</c:v>
                </c:pt>
                <c:pt idx="1583">
                  <c:v>2.262178</c:v>
                </c:pt>
                <c:pt idx="1584">
                  <c:v>2.1677050000000002</c:v>
                </c:pt>
                <c:pt idx="1585">
                  <c:v>2.1700750000000002</c:v>
                </c:pt>
                <c:pt idx="1586">
                  <c:v>1.787944</c:v>
                </c:pt>
                <c:pt idx="1587">
                  <c:v>2.248148</c:v>
                </c:pt>
                <c:pt idx="1588">
                  <c:v>1.888857</c:v>
                </c:pt>
                <c:pt idx="1589">
                  <c:v>1.829915</c:v>
                </c:pt>
                <c:pt idx="1590">
                  <c:v>2.2363879999999998</c:v>
                </c:pt>
                <c:pt idx="1591">
                  <c:v>1.9513689999999999</c:v>
                </c:pt>
                <c:pt idx="1592">
                  <c:v>2.3876439999999999</c:v>
                </c:pt>
                <c:pt idx="1593">
                  <c:v>2.2153170000000002</c:v>
                </c:pt>
                <c:pt idx="1594">
                  <c:v>2.2215910000000001</c:v>
                </c:pt>
                <c:pt idx="1595">
                  <c:v>1.8548100000000001</c:v>
                </c:pt>
                <c:pt idx="1596">
                  <c:v>1.9855020000000001</c:v>
                </c:pt>
                <c:pt idx="1597">
                  <c:v>1.901124</c:v>
                </c:pt>
                <c:pt idx="1598">
                  <c:v>1.8725940000000001</c:v>
                </c:pt>
                <c:pt idx="1599">
                  <c:v>1.9144300000000001</c:v>
                </c:pt>
                <c:pt idx="1600">
                  <c:v>2.4187780000000001</c:v>
                </c:pt>
                <c:pt idx="1601">
                  <c:v>1.8523019999999999</c:v>
                </c:pt>
                <c:pt idx="1602">
                  <c:v>2.9103669999999999</c:v>
                </c:pt>
                <c:pt idx="1603">
                  <c:v>2.0906600000000002</c:v>
                </c:pt>
                <c:pt idx="1604">
                  <c:v>3.0059689999999999</c:v>
                </c:pt>
                <c:pt idx="1605">
                  <c:v>2.3045309999999999</c:v>
                </c:pt>
                <c:pt idx="1606">
                  <c:v>2.1886169999999998</c:v>
                </c:pt>
                <c:pt idx="1607">
                  <c:v>1.8509180000000001</c:v>
                </c:pt>
                <c:pt idx="1608">
                  <c:v>1.8812359999999999</c:v>
                </c:pt>
                <c:pt idx="1609">
                  <c:v>2.6650140000000002</c:v>
                </c:pt>
                <c:pt idx="1610">
                  <c:v>2.412417</c:v>
                </c:pt>
                <c:pt idx="1611">
                  <c:v>1.997989</c:v>
                </c:pt>
                <c:pt idx="1612">
                  <c:v>2.313199</c:v>
                </c:pt>
                <c:pt idx="1613">
                  <c:v>1.9563809999999999</c:v>
                </c:pt>
                <c:pt idx="1614">
                  <c:v>2.1431399999999998</c:v>
                </c:pt>
                <c:pt idx="1615">
                  <c:v>1.9554290000000001</c:v>
                </c:pt>
                <c:pt idx="1616">
                  <c:v>2.3939710000000001</c:v>
                </c:pt>
                <c:pt idx="1617">
                  <c:v>1.705886</c:v>
                </c:pt>
                <c:pt idx="1618">
                  <c:v>1.971341</c:v>
                </c:pt>
                <c:pt idx="1619">
                  <c:v>1.86365</c:v>
                </c:pt>
                <c:pt idx="1620">
                  <c:v>1.9691890000000001</c:v>
                </c:pt>
                <c:pt idx="1621">
                  <c:v>1.923427</c:v>
                </c:pt>
                <c:pt idx="1622">
                  <c:v>1.674747</c:v>
                </c:pt>
                <c:pt idx="1623">
                  <c:v>1.7228239999999999</c:v>
                </c:pt>
                <c:pt idx="1624">
                  <c:v>2.0281799999999999</c:v>
                </c:pt>
                <c:pt idx="1625">
                  <c:v>1.9117919999999999</c:v>
                </c:pt>
                <c:pt idx="1626">
                  <c:v>2.296068</c:v>
                </c:pt>
                <c:pt idx="1627">
                  <c:v>1.935824</c:v>
                </c:pt>
                <c:pt idx="1628">
                  <c:v>2.0107599999999999</c:v>
                </c:pt>
                <c:pt idx="1629">
                  <c:v>1.7002999999999999</c:v>
                </c:pt>
                <c:pt idx="1630">
                  <c:v>1.904836</c:v>
                </c:pt>
                <c:pt idx="1631">
                  <c:v>1.9551259999999999</c:v>
                </c:pt>
                <c:pt idx="1632">
                  <c:v>1.95764</c:v>
                </c:pt>
                <c:pt idx="1633">
                  <c:v>1.837685</c:v>
                </c:pt>
                <c:pt idx="1634">
                  <c:v>4.1109710000000002</c:v>
                </c:pt>
                <c:pt idx="1635">
                  <c:v>2.1674880000000001</c:v>
                </c:pt>
                <c:pt idx="1636">
                  <c:v>2.1093289999999998</c:v>
                </c:pt>
                <c:pt idx="1637">
                  <c:v>3.6549330000000002</c:v>
                </c:pt>
                <c:pt idx="1638">
                  <c:v>3.8123279999999999</c:v>
                </c:pt>
                <c:pt idx="1639">
                  <c:v>3.2422249999999999</c:v>
                </c:pt>
                <c:pt idx="1640">
                  <c:v>3.831121</c:v>
                </c:pt>
                <c:pt idx="1641">
                  <c:v>3.0046740000000001</c:v>
                </c:pt>
                <c:pt idx="1642">
                  <c:v>3.4279009999999999</c:v>
                </c:pt>
                <c:pt idx="1643">
                  <c:v>2.8670390000000001</c:v>
                </c:pt>
                <c:pt idx="1644">
                  <c:v>3.4998550000000002</c:v>
                </c:pt>
                <c:pt idx="1645">
                  <c:v>1.9361280000000001</c:v>
                </c:pt>
                <c:pt idx="1646">
                  <c:v>2.6287720000000001</c:v>
                </c:pt>
                <c:pt idx="1647">
                  <c:v>2.5757659999999998</c:v>
                </c:pt>
                <c:pt idx="1648">
                  <c:v>1.9023330000000001</c:v>
                </c:pt>
                <c:pt idx="1649">
                  <c:v>2.1821890000000002</c:v>
                </c:pt>
                <c:pt idx="1650">
                  <c:v>1.8352569999999999</c:v>
                </c:pt>
                <c:pt idx="1651">
                  <c:v>3.6683840000000001</c:v>
                </c:pt>
                <c:pt idx="1652">
                  <c:v>2.1597900000000001</c:v>
                </c:pt>
                <c:pt idx="1653">
                  <c:v>2.0167700000000002</c:v>
                </c:pt>
                <c:pt idx="1654">
                  <c:v>2.2845040000000001</c:v>
                </c:pt>
                <c:pt idx="1655">
                  <c:v>2.0572840000000001</c:v>
                </c:pt>
                <c:pt idx="1656">
                  <c:v>2.016994</c:v>
                </c:pt>
                <c:pt idx="1657">
                  <c:v>2.55097</c:v>
                </c:pt>
                <c:pt idx="1658">
                  <c:v>2.205371</c:v>
                </c:pt>
                <c:pt idx="1659">
                  <c:v>1.8727510000000001</c:v>
                </c:pt>
                <c:pt idx="1660">
                  <c:v>2.5689609999999998</c:v>
                </c:pt>
                <c:pt idx="1661">
                  <c:v>2.1810160000000001</c:v>
                </c:pt>
                <c:pt idx="1662">
                  <c:v>2.4322379999999999</c:v>
                </c:pt>
                <c:pt idx="1663">
                  <c:v>2.001458</c:v>
                </c:pt>
                <c:pt idx="1664">
                  <c:v>1.829904</c:v>
                </c:pt>
                <c:pt idx="1665">
                  <c:v>1.8845160000000001</c:v>
                </c:pt>
                <c:pt idx="1666">
                  <c:v>2.3095050000000001</c:v>
                </c:pt>
                <c:pt idx="1667">
                  <c:v>1.8038590000000001</c:v>
                </c:pt>
                <c:pt idx="1668">
                  <c:v>2.0113979999999998</c:v>
                </c:pt>
                <c:pt idx="1669">
                  <c:v>2.0441120000000002</c:v>
                </c:pt>
                <c:pt idx="1670">
                  <c:v>2.0142060000000002</c:v>
                </c:pt>
                <c:pt idx="1671">
                  <c:v>1.8582609999999999</c:v>
                </c:pt>
                <c:pt idx="1672">
                  <c:v>2.0826549999999999</c:v>
                </c:pt>
                <c:pt idx="1673">
                  <c:v>1.8611249999999999</c:v>
                </c:pt>
                <c:pt idx="1674">
                  <c:v>1.981705</c:v>
                </c:pt>
                <c:pt idx="1675">
                  <c:v>3.268926</c:v>
                </c:pt>
                <c:pt idx="1676">
                  <c:v>4.2994019999999997</c:v>
                </c:pt>
                <c:pt idx="1677">
                  <c:v>2.2620300000000002</c:v>
                </c:pt>
                <c:pt idx="1678">
                  <c:v>2.4712969999999999</c:v>
                </c:pt>
                <c:pt idx="1679">
                  <c:v>2.7481309999999999</c:v>
                </c:pt>
                <c:pt idx="1680">
                  <c:v>1.940885</c:v>
                </c:pt>
                <c:pt idx="1681">
                  <c:v>1.768945</c:v>
                </c:pt>
                <c:pt idx="1682">
                  <c:v>2.6186889999999998</c:v>
                </c:pt>
                <c:pt idx="1683">
                  <c:v>2.9279700000000002</c:v>
                </c:pt>
                <c:pt idx="1684">
                  <c:v>2.2014909999999999</c:v>
                </c:pt>
                <c:pt idx="1685">
                  <c:v>2.2142029999999999</c:v>
                </c:pt>
                <c:pt idx="1686">
                  <c:v>2.6962579999999998</c:v>
                </c:pt>
                <c:pt idx="1687">
                  <c:v>2.0001549999999999</c:v>
                </c:pt>
                <c:pt idx="1688">
                  <c:v>2.189111</c:v>
                </c:pt>
                <c:pt idx="1689">
                  <c:v>2.5406469999999999</c:v>
                </c:pt>
                <c:pt idx="1690">
                  <c:v>2.1654599999999999</c:v>
                </c:pt>
                <c:pt idx="1691">
                  <c:v>2.0931850000000001</c:v>
                </c:pt>
                <c:pt idx="1692">
                  <c:v>2.2617560000000001</c:v>
                </c:pt>
                <c:pt idx="1693">
                  <c:v>1.848992</c:v>
                </c:pt>
                <c:pt idx="1694">
                  <c:v>1.9693229999999999</c:v>
                </c:pt>
                <c:pt idx="1695">
                  <c:v>1.9257869999999999</c:v>
                </c:pt>
                <c:pt idx="1696">
                  <c:v>2.0489259999999998</c:v>
                </c:pt>
                <c:pt idx="1697">
                  <c:v>2.0445899999999999</c:v>
                </c:pt>
                <c:pt idx="1698">
                  <c:v>2.1665299999999998</c:v>
                </c:pt>
                <c:pt idx="1699">
                  <c:v>1.8562160000000001</c:v>
                </c:pt>
                <c:pt idx="1700">
                  <c:v>2.1608710000000002</c:v>
                </c:pt>
                <c:pt idx="1701">
                  <c:v>1.9452529999999999</c:v>
                </c:pt>
                <c:pt idx="1702">
                  <c:v>1.8182940000000001</c:v>
                </c:pt>
                <c:pt idx="1703">
                  <c:v>1.8754200000000001</c:v>
                </c:pt>
                <c:pt idx="1704">
                  <c:v>2.0934539999999999</c:v>
                </c:pt>
                <c:pt idx="1705">
                  <c:v>2.4129320000000001</c:v>
                </c:pt>
                <c:pt idx="1706">
                  <c:v>1.9084920000000001</c:v>
                </c:pt>
                <c:pt idx="1707">
                  <c:v>2.1069529999999999</c:v>
                </c:pt>
                <c:pt idx="1708">
                  <c:v>3.1142940000000001</c:v>
                </c:pt>
                <c:pt idx="1709">
                  <c:v>4.3798570000000003</c:v>
                </c:pt>
                <c:pt idx="1710">
                  <c:v>3.9503200000000001</c:v>
                </c:pt>
                <c:pt idx="1711">
                  <c:v>3.8299159999999999</c:v>
                </c:pt>
                <c:pt idx="1712">
                  <c:v>3.2411289999999999</c:v>
                </c:pt>
                <c:pt idx="1713">
                  <c:v>3.999851</c:v>
                </c:pt>
                <c:pt idx="1714">
                  <c:v>3.5783909999999999</c:v>
                </c:pt>
                <c:pt idx="1715">
                  <c:v>4.1876530000000001</c:v>
                </c:pt>
                <c:pt idx="1716">
                  <c:v>3.7361059999999999</c:v>
                </c:pt>
                <c:pt idx="1717">
                  <c:v>4.128374</c:v>
                </c:pt>
                <c:pt idx="1718">
                  <c:v>4.367737</c:v>
                </c:pt>
                <c:pt idx="1719">
                  <c:v>3.6767590000000001</c:v>
                </c:pt>
                <c:pt idx="1720">
                  <c:v>3.372636</c:v>
                </c:pt>
                <c:pt idx="1721">
                  <c:v>4.4832080000000003</c:v>
                </c:pt>
                <c:pt idx="1722">
                  <c:v>3.6797719999999998</c:v>
                </c:pt>
                <c:pt idx="1723">
                  <c:v>4.6793899999999997</c:v>
                </c:pt>
                <c:pt idx="1724">
                  <c:v>3.261981</c:v>
                </c:pt>
                <c:pt idx="1725">
                  <c:v>3.9733939999999999</c:v>
                </c:pt>
                <c:pt idx="1726">
                  <c:v>4.4016380000000002</c:v>
                </c:pt>
                <c:pt idx="1727">
                  <c:v>4.6614789999999999</c:v>
                </c:pt>
                <c:pt idx="1728">
                  <c:v>4.1581849999999996</c:v>
                </c:pt>
                <c:pt idx="1729">
                  <c:v>3.1682160000000001</c:v>
                </c:pt>
                <c:pt idx="1730">
                  <c:v>3.6607500000000002</c:v>
                </c:pt>
                <c:pt idx="1731">
                  <c:v>4.2673430000000003</c:v>
                </c:pt>
                <c:pt idx="1732">
                  <c:v>4.3794199999999996</c:v>
                </c:pt>
                <c:pt idx="1733">
                  <c:v>3.528327</c:v>
                </c:pt>
                <c:pt idx="1734">
                  <c:v>3.4822229999999998</c:v>
                </c:pt>
                <c:pt idx="1735">
                  <c:v>3.8647520000000002</c:v>
                </c:pt>
                <c:pt idx="1736">
                  <c:v>3.76</c:v>
                </c:pt>
                <c:pt idx="1737">
                  <c:v>4.4931010000000002</c:v>
                </c:pt>
                <c:pt idx="1738">
                  <c:v>4.0767930000000003</c:v>
                </c:pt>
                <c:pt idx="1739">
                  <c:v>3.695068</c:v>
                </c:pt>
                <c:pt idx="1740">
                  <c:v>3.0276529999999999</c:v>
                </c:pt>
                <c:pt idx="1741">
                  <c:v>4.2991809999999999</c:v>
                </c:pt>
                <c:pt idx="1742">
                  <c:v>3.680005</c:v>
                </c:pt>
                <c:pt idx="1743">
                  <c:v>4.0963380000000003</c:v>
                </c:pt>
                <c:pt idx="1744">
                  <c:v>4.1475900000000001</c:v>
                </c:pt>
                <c:pt idx="1745">
                  <c:v>5.2388859999999999</c:v>
                </c:pt>
                <c:pt idx="1746">
                  <c:v>4.9703330000000001</c:v>
                </c:pt>
                <c:pt idx="1747">
                  <c:v>3.459263</c:v>
                </c:pt>
                <c:pt idx="1748">
                  <c:v>3.8341400000000001</c:v>
                </c:pt>
                <c:pt idx="1749">
                  <c:v>3.1638109999999999</c:v>
                </c:pt>
                <c:pt idx="1750">
                  <c:v>4.0336530000000002</c:v>
                </c:pt>
                <c:pt idx="1751">
                  <c:v>4.1209689999999997</c:v>
                </c:pt>
                <c:pt idx="1752">
                  <c:v>4.2977569999999998</c:v>
                </c:pt>
                <c:pt idx="1753">
                  <c:v>3.8802910000000002</c:v>
                </c:pt>
                <c:pt idx="1754">
                  <c:v>3.8282790000000002</c:v>
                </c:pt>
                <c:pt idx="1755">
                  <c:v>4.315671</c:v>
                </c:pt>
                <c:pt idx="1756">
                  <c:v>3.7346210000000002</c:v>
                </c:pt>
                <c:pt idx="1757">
                  <c:v>4.0243840000000004</c:v>
                </c:pt>
                <c:pt idx="1758">
                  <c:v>4.6403309999999998</c:v>
                </c:pt>
                <c:pt idx="1759">
                  <c:v>3.739805</c:v>
                </c:pt>
                <c:pt idx="1760">
                  <c:v>3.4413079999999998</c:v>
                </c:pt>
                <c:pt idx="1761">
                  <c:v>3.3625090000000002</c:v>
                </c:pt>
                <c:pt idx="1762">
                  <c:v>3.5278</c:v>
                </c:pt>
                <c:pt idx="1763">
                  <c:v>3.6428590000000001</c:v>
                </c:pt>
                <c:pt idx="1764">
                  <c:v>3.3616009999999998</c:v>
                </c:pt>
                <c:pt idx="1765">
                  <c:v>5.0681700000000003</c:v>
                </c:pt>
                <c:pt idx="1766">
                  <c:v>3.8338260000000002</c:v>
                </c:pt>
                <c:pt idx="1767">
                  <c:v>3.288754</c:v>
                </c:pt>
                <c:pt idx="1768">
                  <c:v>3.360436</c:v>
                </c:pt>
                <c:pt idx="1769">
                  <c:v>4.2545710000000003</c:v>
                </c:pt>
                <c:pt idx="1770">
                  <c:v>3.3057340000000002</c:v>
                </c:pt>
                <c:pt idx="1771">
                  <c:v>4.5245620000000004</c:v>
                </c:pt>
                <c:pt idx="1772">
                  <c:v>4.966215</c:v>
                </c:pt>
                <c:pt idx="1773">
                  <c:v>4.1926500000000004</c:v>
                </c:pt>
                <c:pt idx="1774">
                  <c:v>4.3440300000000001</c:v>
                </c:pt>
                <c:pt idx="1775">
                  <c:v>4.8011900000000001</c:v>
                </c:pt>
                <c:pt idx="1776">
                  <c:v>3.6445859999999999</c:v>
                </c:pt>
                <c:pt idx="1777">
                  <c:v>3.393078</c:v>
                </c:pt>
                <c:pt idx="1778">
                  <c:v>3.7207659999999998</c:v>
                </c:pt>
                <c:pt idx="1779">
                  <c:v>4.3851430000000002</c:v>
                </c:pt>
                <c:pt idx="1780">
                  <c:v>3.7308859999999999</c:v>
                </c:pt>
                <c:pt idx="1781">
                  <c:v>3.3634879999999998</c:v>
                </c:pt>
                <c:pt idx="1782">
                  <c:v>3.619024</c:v>
                </c:pt>
                <c:pt idx="1783">
                  <c:v>3.503568</c:v>
                </c:pt>
                <c:pt idx="1784">
                  <c:v>3.1737549999999999</c:v>
                </c:pt>
                <c:pt idx="1785">
                  <c:v>3.7279580000000001</c:v>
                </c:pt>
                <c:pt idx="1786">
                  <c:v>2.9540730000000002</c:v>
                </c:pt>
                <c:pt idx="1787">
                  <c:v>3.9995780000000001</c:v>
                </c:pt>
                <c:pt idx="1788">
                  <c:v>3.0421260000000001</c:v>
                </c:pt>
                <c:pt idx="1789">
                  <c:v>3.3589549999999999</c:v>
                </c:pt>
                <c:pt idx="1790">
                  <c:v>3.5455969999999999</c:v>
                </c:pt>
                <c:pt idx="1791">
                  <c:v>3.622811</c:v>
                </c:pt>
                <c:pt idx="1792">
                  <c:v>3.8888210000000001</c:v>
                </c:pt>
                <c:pt idx="1793">
                  <c:v>3.07769</c:v>
                </c:pt>
                <c:pt idx="1794">
                  <c:v>3.1935359999999999</c:v>
                </c:pt>
                <c:pt idx="1795">
                  <c:v>3.9821979999999999</c:v>
                </c:pt>
                <c:pt idx="1796">
                  <c:v>4.3826109999999998</c:v>
                </c:pt>
                <c:pt idx="1797">
                  <c:v>4.280589</c:v>
                </c:pt>
                <c:pt idx="1798">
                  <c:v>3.4696030000000002</c:v>
                </c:pt>
                <c:pt idx="1799">
                  <c:v>3.697422</c:v>
                </c:pt>
                <c:pt idx="1800">
                  <c:v>3.915584</c:v>
                </c:pt>
                <c:pt idx="1801">
                  <c:v>3.9528460000000001</c:v>
                </c:pt>
                <c:pt idx="1802">
                  <c:v>2.9046310000000002</c:v>
                </c:pt>
                <c:pt idx="1803">
                  <c:v>3.7857069999999999</c:v>
                </c:pt>
                <c:pt idx="1804">
                  <c:v>2.9061720000000002</c:v>
                </c:pt>
                <c:pt idx="1805">
                  <c:v>4.2694640000000001</c:v>
                </c:pt>
                <c:pt idx="1806">
                  <c:v>4.0894380000000004</c:v>
                </c:pt>
                <c:pt idx="1807">
                  <c:v>3.8926120000000002</c:v>
                </c:pt>
                <c:pt idx="1808">
                  <c:v>4.1195760000000003</c:v>
                </c:pt>
                <c:pt idx="1809">
                  <c:v>4.5940060000000003</c:v>
                </c:pt>
                <c:pt idx="1810">
                  <c:v>4.1831069999999997</c:v>
                </c:pt>
                <c:pt idx="1811">
                  <c:v>3.5111240000000001</c:v>
                </c:pt>
                <c:pt idx="1812">
                  <c:v>3.009665</c:v>
                </c:pt>
                <c:pt idx="1813">
                  <c:v>3.5468479999999998</c:v>
                </c:pt>
                <c:pt idx="1814">
                  <c:v>3.3073839999999999</c:v>
                </c:pt>
                <c:pt idx="1815">
                  <c:v>3.8899010000000001</c:v>
                </c:pt>
                <c:pt idx="1816">
                  <c:v>4.4479420000000003</c:v>
                </c:pt>
                <c:pt idx="1817">
                  <c:v>4.6600859999999997</c:v>
                </c:pt>
                <c:pt idx="1818">
                  <c:v>4.5858540000000003</c:v>
                </c:pt>
                <c:pt idx="1819">
                  <c:v>3.176482</c:v>
                </c:pt>
                <c:pt idx="1820">
                  <c:v>4.7402939999999996</c:v>
                </c:pt>
                <c:pt idx="1821">
                  <c:v>5.2606539999999997</c:v>
                </c:pt>
                <c:pt idx="1822">
                  <c:v>4.4023500000000002</c:v>
                </c:pt>
                <c:pt idx="1823">
                  <c:v>4.3684479999999999</c:v>
                </c:pt>
                <c:pt idx="1824">
                  <c:v>4.3240769999999999</c:v>
                </c:pt>
                <c:pt idx="1825">
                  <c:v>4.0129380000000001</c:v>
                </c:pt>
                <c:pt idx="1826">
                  <c:v>4.1598129999999998</c:v>
                </c:pt>
                <c:pt idx="1827">
                  <c:v>4.0031670000000004</c:v>
                </c:pt>
                <c:pt idx="1828">
                  <c:v>4.1923909999999998</c:v>
                </c:pt>
                <c:pt idx="1829">
                  <c:v>4.4102230000000002</c:v>
                </c:pt>
                <c:pt idx="1830">
                  <c:v>3.8362020000000001</c:v>
                </c:pt>
                <c:pt idx="1831">
                  <c:v>3.8522660000000002</c:v>
                </c:pt>
                <c:pt idx="1832">
                  <c:v>5.1214510000000004</c:v>
                </c:pt>
                <c:pt idx="1833">
                  <c:v>4.0834970000000004</c:v>
                </c:pt>
                <c:pt idx="1834">
                  <c:v>3.8034789999999998</c:v>
                </c:pt>
                <c:pt idx="1835">
                  <c:v>4.9546089999999996</c:v>
                </c:pt>
                <c:pt idx="1836">
                  <c:v>3.7637450000000001</c:v>
                </c:pt>
                <c:pt idx="1837">
                  <c:v>4.6447019999999997</c:v>
                </c:pt>
                <c:pt idx="1838">
                  <c:v>4.3348079999999998</c:v>
                </c:pt>
                <c:pt idx="1839">
                  <c:v>4.3462940000000003</c:v>
                </c:pt>
                <c:pt idx="1840">
                  <c:v>3.8733409999999999</c:v>
                </c:pt>
                <c:pt idx="1841">
                  <c:v>4.1120020000000004</c:v>
                </c:pt>
                <c:pt idx="1842">
                  <c:v>3.5593379999999999</c:v>
                </c:pt>
                <c:pt idx="1843">
                  <c:v>3.543123</c:v>
                </c:pt>
                <c:pt idx="1844">
                  <c:v>4.1397389999999996</c:v>
                </c:pt>
                <c:pt idx="1845">
                  <c:v>4.8898060000000001</c:v>
                </c:pt>
                <c:pt idx="1846">
                  <c:v>3.4068489999999998</c:v>
                </c:pt>
                <c:pt idx="1847">
                  <c:v>3.73481</c:v>
                </c:pt>
                <c:pt idx="1848">
                  <c:v>4.1051529999999996</c:v>
                </c:pt>
                <c:pt idx="1849">
                  <c:v>4.0662880000000001</c:v>
                </c:pt>
                <c:pt idx="1850">
                  <c:v>4.7313809999999998</c:v>
                </c:pt>
                <c:pt idx="1851">
                  <c:v>3.9571779999999999</c:v>
                </c:pt>
                <c:pt idx="1852">
                  <c:v>4.2993600000000001</c:v>
                </c:pt>
                <c:pt idx="1853">
                  <c:v>4.0012930000000004</c:v>
                </c:pt>
                <c:pt idx="1854">
                  <c:v>3.4138039999999998</c:v>
                </c:pt>
                <c:pt idx="1855">
                  <c:v>3.7117849999999999</c:v>
                </c:pt>
                <c:pt idx="1856">
                  <c:v>3.651224</c:v>
                </c:pt>
                <c:pt idx="1857">
                  <c:v>4.5213150000000004</c:v>
                </c:pt>
                <c:pt idx="1858">
                  <c:v>4.2834659999999998</c:v>
                </c:pt>
                <c:pt idx="1859">
                  <c:v>4.121283</c:v>
                </c:pt>
                <c:pt idx="1860">
                  <c:v>3.768599</c:v>
                </c:pt>
                <c:pt idx="1861">
                  <c:v>3.7546270000000002</c:v>
                </c:pt>
                <c:pt idx="1862">
                  <c:v>4.0067810000000001</c:v>
                </c:pt>
                <c:pt idx="1863">
                  <c:v>3.826098</c:v>
                </c:pt>
                <c:pt idx="1864">
                  <c:v>3.9794689999999999</c:v>
                </c:pt>
                <c:pt idx="1865">
                  <c:v>4.0549730000000004</c:v>
                </c:pt>
                <c:pt idx="1866">
                  <c:v>3.5671490000000001</c:v>
                </c:pt>
                <c:pt idx="1867">
                  <c:v>3.1307330000000002</c:v>
                </c:pt>
                <c:pt idx="1868">
                  <c:v>4.387829</c:v>
                </c:pt>
                <c:pt idx="1869">
                  <c:v>3.8703959999999999</c:v>
                </c:pt>
                <c:pt idx="1870">
                  <c:v>3.3573750000000002</c:v>
                </c:pt>
                <c:pt idx="1871">
                  <c:v>2.912906</c:v>
                </c:pt>
                <c:pt idx="1872">
                  <c:v>3.929141</c:v>
                </c:pt>
                <c:pt idx="1873">
                  <c:v>3.6801970000000002</c:v>
                </c:pt>
                <c:pt idx="1874">
                  <c:v>3.5753400000000002</c:v>
                </c:pt>
                <c:pt idx="1875">
                  <c:v>3.655732</c:v>
                </c:pt>
                <c:pt idx="1876">
                  <c:v>3.6086809999999998</c:v>
                </c:pt>
                <c:pt idx="1877">
                  <c:v>3.8208850000000001</c:v>
                </c:pt>
                <c:pt idx="1878">
                  <c:v>3.9445299999999999</c:v>
                </c:pt>
                <c:pt idx="1879">
                  <c:v>3.7099250000000001</c:v>
                </c:pt>
                <c:pt idx="1880">
                  <c:v>3.3892319999999998</c:v>
                </c:pt>
                <c:pt idx="1881">
                  <c:v>4.0001769999999999</c:v>
                </c:pt>
                <c:pt idx="1882">
                  <c:v>3.8107150000000001</c:v>
                </c:pt>
                <c:pt idx="1883">
                  <c:v>3.6297060000000001</c:v>
                </c:pt>
                <c:pt idx="1884">
                  <c:v>3.7322630000000001</c:v>
                </c:pt>
                <c:pt idx="1885">
                  <c:v>3.6222180000000002</c:v>
                </c:pt>
                <c:pt idx="1886">
                  <c:v>3.354797</c:v>
                </c:pt>
                <c:pt idx="1887">
                  <c:v>3.0312739999999998</c:v>
                </c:pt>
                <c:pt idx="1888">
                  <c:v>2.8324859999999998</c:v>
                </c:pt>
                <c:pt idx="1889">
                  <c:v>3.3264480000000001</c:v>
                </c:pt>
                <c:pt idx="1890">
                  <c:v>4.0674489999999999</c:v>
                </c:pt>
                <c:pt idx="1891">
                  <c:v>3.611996</c:v>
                </c:pt>
                <c:pt idx="1892">
                  <c:v>3.8936299999999999</c:v>
                </c:pt>
                <c:pt idx="1893">
                  <c:v>3.8488039999999999</c:v>
                </c:pt>
                <c:pt idx="1894">
                  <c:v>4.1830059999999998</c:v>
                </c:pt>
                <c:pt idx="1895">
                  <c:v>3.7316660000000001</c:v>
                </c:pt>
                <c:pt idx="1896">
                  <c:v>4.1768380000000001</c:v>
                </c:pt>
                <c:pt idx="1897">
                  <c:v>3.5916920000000001</c:v>
                </c:pt>
                <c:pt idx="1898">
                  <c:v>4.1404620000000003</c:v>
                </c:pt>
                <c:pt idx="1899">
                  <c:v>4.0454869999999996</c:v>
                </c:pt>
                <c:pt idx="1900">
                  <c:v>3.8610869999999999</c:v>
                </c:pt>
                <c:pt idx="1901">
                  <c:v>3.837466</c:v>
                </c:pt>
                <c:pt idx="1902">
                  <c:v>3.970942</c:v>
                </c:pt>
                <c:pt idx="1903">
                  <c:v>3.4967239999999999</c:v>
                </c:pt>
                <c:pt idx="1904">
                  <c:v>4.0793080000000002</c:v>
                </c:pt>
                <c:pt idx="1905">
                  <c:v>3.9563980000000001</c:v>
                </c:pt>
                <c:pt idx="1906">
                  <c:v>3.7927840000000002</c:v>
                </c:pt>
                <c:pt idx="1907">
                  <c:v>4.0602850000000004</c:v>
                </c:pt>
                <c:pt idx="1908">
                  <c:v>4.2695470000000002</c:v>
                </c:pt>
                <c:pt idx="1909">
                  <c:v>3.9216980000000001</c:v>
                </c:pt>
                <c:pt idx="1910">
                  <c:v>3.1531060000000002</c:v>
                </c:pt>
                <c:pt idx="1911">
                  <c:v>4.4465940000000002</c:v>
                </c:pt>
                <c:pt idx="1912">
                  <c:v>4.111739</c:v>
                </c:pt>
                <c:pt idx="1913">
                  <c:v>3.6235680000000001</c:v>
                </c:pt>
                <c:pt idx="1914">
                  <c:v>4.5205000000000002</c:v>
                </c:pt>
                <c:pt idx="1915">
                  <c:v>3.35806</c:v>
                </c:pt>
                <c:pt idx="1916">
                  <c:v>4.0588600000000001</c:v>
                </c:pt>
                <c:pt idx="1917">
                  <c:v>4.2519619999999998</c:v>
                </c:pt>
                <c:pt idx="1918">
                  <c:v>3.9935100000000001</c:v>
                </c:pt>
                <c:pt idx="1919">
                  <c:v>3.9077679999999999</c:v>
                </c:pt>
                <c:pt idx="1920">
                  <c:v>3.4642629999999999</c:v>
                </c:pt>
                <c:pt idx="1921">
                  <c:v>3.5532439999999998</c:v>
                </c:pt>
                <c:pt idx="1922">
                  <c:v>3.6938460000000002</c:v>
                </c:pt>
                <c:pt idx="1923">
                  <c:v>3.69415</c:v>
                </c:pt>
                <c:pt idx="1924">
                  <c:v>2.8029760000000001</c:v>
                </c:pt>
                <c:pt idx="1925">
                  <c:v>3.9986220000000001</c:v>
                </c:pt>
                <c:pt idx="1926">
                  <c:v>3.4059249999999999</c:v>
                </c:pt>
                <c:pt idx="1927">
                  <c:v>2.6469870000000002</c:v>
                </c:pt>
                <c:pt idx="1928">
                  <c:v>2.9184700000000001</c:v>
                </c:pt>
                <c:pt idx="1929">
                  <c:v>2.372131</c:v>
                </c:pt>
                <c:pt idx="1930">
                  <c:v>4.2902199999999997</c:v>
                </c:pt>
                <c:pt idx="1931">
                  <c:v>3.8263729999999998</c:v>
                </c:pt>
                <c:pt idx="1932">
                  <c:v>3.631424</c:v>
                </c:pt>
                <c:pt idx="1933">
                  <c:v>3.8872309999999999</c:v>
                </c:pt>
                <c:pt idx="1934">
                  <c:v>4.1698399999999998</c:v>
                </c:pt>
                <c:pt idx="1935">
                  <c:v>3.9888569999999999</c:v>
                </c:pt>
                <c:pt idx="1936">
                  <c:v>3.8860100000000002</c:v>
                </c:pt>
                <c:pt idx="1937">
                  <c:v>4.2266019999999997</c:v>
                </c:pt>
                <c:pt idx="1938">
                  <c:v>3.4840409999999999</c:v>
                </c:pt>
                <c:pt idx="1939">
                  <c:v>3.6517059999999999</c:v>
                </c:pt>
                <c:pt idx="1940">
                  <c:v>3.9725160000000002</c:v>
                </c:pt>
                <c:pt idx="1941">
                  <c:v>4.1253419999999998</c:v>
                </c:pt>
                <c:pt idx="1942">
                  <c:v>4.4025359999999996</c:v>
                </c:pt>
                <c:pt idx="1943">
                  <c:v>3.6400079999999999</c:v>
                </c:pt>
                <c:pt idx="1944">
                  <c:v>3.8339129999999999</c:v>
                </c:pt>
                <c:pt idx="1945">
                  <c:v>2.6978599999999999</c:v>
                </c:pt>
                <c:pt idx="1946">
                  <c:v>3.4351449999999999</c:v>
                </c:pt>
                <c:pt idx="1947">
                  <c:v>3.5976159999999999</c:v>
                </c:pt>
                <c:pt idx="1948">
                  <c:v>3.4584549999999998</c:v>
                </c:pt>
                <c:pt idx="1949">
                  <c:v>3.4307780000000001</c:v>
                </c:pt>
                <c:pt idx="1950">
                  <c:v>3.6726670000000001</c:v>
                </c:pt>
                <c:pt idx="1951">
                  <c:v>3.4105720000000002</c:v>
                </c:pt>
                <c:pt idx="1952">
                  <c:v>3.5539869999999998</c:v>
                </c:pt>
                <c:pt idx="1953">
                  <c:v>3.8160240000000001</c:v>
                </c:pt>
                <c:pt idx="1954">
                  <c:v>4.0997500000000002</c:v>
                </c:pt>
                <c:pt idx="1955">
                  <c:v>4.520016</c:v>
                </c:pt>
                <c:pt idx="1956">
                  <c:v>5.1033850000000003</c:v>
                </c:pt>
                <c:pt idx="1957">
                  <c:v>3.691684</c:v>
                </c:pt>
                <c:pt idx="1958">
                  <c:v>4.2421090000000001</c:v>
                </c:pt>
                <c:pt idx="1959">
                  <c:v>4.4251940000000003</c:v>
                </c:pt>
                <c:pt idx="1960">
                  <c:v>3.6242830000000001</c:v>
                </c:pt>
                <c:pt idx="1961">
                  <c:v>3.150468</c:v>
                </c:pt>
                <c:pt idx="1962">
                  <c:v>4.3049489999999997</c:v>
                </c:pt>
                <c:pt idx="1963">
                  <c:v>3.897392</c:v>
                </c:pt>
                <c:pt idx="1964">
                  <c:v>3.5751430000000002</c:v>
                </c:pt>
                <c:pt idx="1965">
                  <c:v>3.8483420000000002</c:v>
                </c:pt>
                <c:pt idx="1966">
                  <c:v>3.622287</c:v>
                </c:pt>
                <c:pt idx="1967">
                  <c:v>3.0459079999999998</c:v>
                </c:pt>
                <c:pt idx="1968">
                  <c:v>4.2584400000000002</c:v>
                </c:pt>
                <c:pt idx="1969">
                  <c:v>3.9828619999999999</c:v>
                </c:pt>
                <c:pt idx="1970">
                  <c:v>3.2006950000000001</c:v>
                </c:pt>
                <c:pt idx="1971">
                  <c:v>4.4624899999999998</c:v>
                </c:pt>
                <c:pt idx="1972">
                  <c:v>3.6442269999999999</c:v>
                </c:pt>
                <c:pt idx="1973">
                  <c:v>3.1466940000000001</c:v>
                </c:pt>
                <c:pt idx="1974">
                  <c:v>3.322438</c:v>
                </c:pt>
                <c:pt idx="1975">
                  <c:v>3.6254979999999999</c:v>
                </c:pt>
                <c:pt idx="1976">
                  <c:v>3.2657669999999999</c:v>
                </c:pt>
                <c:pt idx="1977">
                  <c:v>3.307795</c:v>
                </c:pt>
                <c:pt idx="1978">
                  <c:v>4.0659260000000002</c:v>
                </c:pt>
                <c:pt idx="1979">
                  <c:v>2.7756560000000001</c:v>
                </c:pt>
                <c:pt idx="1980">
                  <c:v>2.1839970000000002</c:v>
                </c:pt>
                <c:pt idx="1981">
                  <c:v>4.4630330000000002</c:v>
                </c:pt>
                <c:pt idx="1982">
                  <c:v>3.2845840000000002</c:v>
                </c:pt>
                <c:pt idx="1983">
                  <c:v>3.9822320000000002</c:v>
                </c:pt>
                <c:pt idx="1984">
                  <c:v>3.4886870000000001</c:v>
                </c:pt>
                <c:pt idx="1985">
                  <c:v>4.117775</c:v>
                </c:pt>
                <c:pt idx="1986">
                  <c:v>4.0533289999999997</c:v>
                </c:pt>
                <c:pt idx="1987">
                  <c:v>3.6375549999999999</c:v>
                </c:pt>
                <c:pt idx="1988">
                  <c:v>4.0069699999999999</c:v>
                </c:pt>
                <c:pt idx="1989">
                  <c:v>2.9332199999999999</c:v>
                </c:pt>
                <c:pt idx="1990">
                  <c:v>3.9073009999999999</c:v>
                </c:pt>
                <c:pt idx="1991">
                  <c:v>3.2535020000000001</c:v>
                </c:pt>
                <c:pt idx="1992">
                  <c:v>3.4666510000000001</c:v>
                </c:pt>
                <c:pt idx="1993">
                  <c:v>3.5332710000000001</c:v>
                </c:pt>
                <c:pt idx="1994">
                  <c:v>3.7446670000000002</c:v>
                </c:pt>
                <c:pt idx="1995">
                  <c:v>4.2983599999999997</c:v>
                </c:pt>
                <c:pt idx="1996">
                  <c:v>3.5301200000000001</c:v>
                </c:pt>
                <c:pt idx="1997">
                  <c:v>4.095834</c:v>
                </c:pt>
                <c:pt idx="1998">
                  <c:v>4.2809540000000004</c:v>
                </c:pt>
                <c:pt idx="1999">
                  <c:v>4.0327700000000002</c:v>
                </c:pt>
                <c:pt idx="2000">
                  <c:v>3.8054770000000002</c:v>
                </c:pt>
                <c:pt idx="2001">
                  <c:v>3.8757929999999998</c:v>
                </c:pt>
                <c:pt idx="2002">
                  <c:v>4.7220250000000004</c:v>
                </c:pt>
                <c:pt idx="2003">
                  <c:v>4.5185950000000004</c:v>
                </c:pt>
                <c:pt idx="2004">
                  <c:v>4.5972340000000003</c:v>
                </c:pt>
                <c:pt idx="2005">
                  <c:v>4.1906299999999996</c:v>
                </c:pt>
                <c:pt idx="2006">
                  <c:v>4.0388349999999997</c:v>
                </c:pt>
                <c:pt idx="2007">
                  <c:v>2.6674319999999998</c:v>
                </c:pt>
                <c:pt idx="2008">
                  <c:v>4.0472289999999997</c:v>
                </c:pt>
                <c:pt idx="2009">
                  <c:v>3.9149050000000001</c:v>
                </c:pt>
                <c:pt idx="2010">
                  <c:v>4.1253229999999999</c:v>
                </c:pt>
                <c:pt idx="2011">
                  <c:v>3.9332950000000002</c:v>
                </c:pt>
                <c:pt idx="2012">
                  <c:v>3.8618380000000001</c:v>
                </c:pt>
                <c:pt idx="2013">
                  <c:v>3.0211800000000002</c:v>
                </c:pt>
                <c:pt idx="2014">
                  <c:v>3.746067</c:v>
                </c:pt>
                <c:pt idx="2015">
                  <c:v>3.3979599999999999</c:v>
                </c:pt>
                <c:pt idx="2016">
                  <c:v>3.825485</c:v>
                </c:pt>
                <c:pt idx="2017">
                  <c:v>3.9058090000000001</c:v>
                </c:pt>
                <c:pt idx="2018">
                  <c:v>4.1490799999999997</c:v>
                </c:pt>
                <c:pt idx="2019">
                  <c:v>3.5145219999999999</c:v>
                </c:pt>
                <c:pt idx="2020">
                  <c:v>4.5058230000000004</c:v>
                </c:pt>
                <c:pt idx="2021">
                  <c:v>4.1824409999999999</c:v>
                </c:pt>
                <c:pt idx="2022">
                  <c:v>3.9388719999999999</c:v>
                </c:pt>
                <c:pt idx="2023">
                  <c:v>3.9218600000000001</c:v>
                </c:pt>
                <c:pt idx="2024">
                  <c:v>4.4093689999999999</c:v>
                </c:pt>
                <c:pt idx="2025">
                  <c:v>3.7246130000000002</c:v>
                </c:pt>
                <c:pt idx="2026">
                  <c:v>3.7679420000000001</c:v>
                </c:pt>
                <c:pt idx="2027">
                  <c:v>4.0847470000000001</c:v>
                </c:pt>
                <c:pt idx="2028">
                  <c:v>3.4135490000000002</c:v>
                </c:pt>
                <c:pt idx="2029">
                  <c:v>4.1437249999999999</c:v>
                </c:pt>
                <c:pt idx="2030">
                  <c:v>3.9676420000000001</c:v>
                </c:pt>
                <c:pt idx="2031">
                  <c:v>4.3102850000000004</c:v>
                </c:pt>
                <c:pt idx="2032">
                  <c:v>3.964734</c:v>
                </c:pt>
                <c:pt idx="2033">
                  <c:v>3.1844670000000002</c:v>
                </c:pt>
                <c:pt idx="2034">
                  <c:v>3.812853</c:v>
                </c:pt>
                <c:pt idx="2035">
                  <c:v>3.6162619999999999</c:v>
                </c:pt>
                <c:pt idx="2036">
                  <c:v>3.4024839999999998</c:v>
                </c:pt>
                <c:pt idx="2037">
                  <c:v>3.5093359999999998</c:v>
                </c:pt>
                <c:pt idx="2038">
                  <c:v>4.1985580000000002</c:v>
                </c:pt>
                <c:pt idx="2039">
                  <c:v>4.109883</c:v>
                </c:pt>
                <c:pt idx="2040">
                  <c:v>3.3239809999999999</c:v>
                </c:pt>
                <c:pt idx="2041">
                  <c:v>3.9738540000000002</c:v>
                </c:pt>
                <c:pt idx="2042">
                  <c:v>3.48556</c:v>
                </c:pt>
                <c:pt idx="2043">
                  <c:v>3.773714</c:v>
                </c:pt>
                <c:pt idx="2044">
                  <c:v>3.3784800000000001</c:v>
                </c:pt>
                <c:pt idx="2045">
                  <c:v>2.9804270000000002</c:v>
                </c:pt>
                <c:pt idx="2046">
                  <c:v>2.8237260000000002</c:v>
                </c:pt>
                <c:pt idx="2047">
                  <c:v>3.8202379999999998</c:v>
                </c:pt>
                <c:pt idx="2048">
                  <c:v>3.4541620000000002</c:v>
                </c:pt>
                <c:pt idx="2049">
                  <c:v>4.3017760000000003</c:v>
                </c:pt>
                <c:pt idx="2050">
                  <c:v>3.8285809999999998</c:v>
                </c:pt>
                <c:pt idx="2051">
                  <c:v>3.7839</c:v>
                </c:pt>
                <c:pt idx="2052">
                  <c:v>4.4185660000000002</c:v>
                </c:pt>
                <c:pt idx="2053">
                  <c:v>4.0931389999999999</c:v>
                </c:pt>
                <c:pt idx="2054">
                  <c:v>3.8384170000000002</c:v>
                </c:pt>
                <c:pt idx="2055">
                  <c:v>3.7567719999999998</c:v>
                </c:pt>
                <c:pt idx="2056">
                  <c:v>2.8430659999999999</c:v>
                </c:pt>
                <c:pt idx="2057">
                  <c:v>4.7400320000000002</c:v>
                </c:pt>
                <c:pt idx="2058">
                  <c:v>3.9787599999999999</c:v>
                </c:pt>
                <c:pt idx="2059">
                  <c:v>4.1624350000000003</c:v>
                </c:pt>
                <c:pt idx="2060">
                  <c:v>3.6021459999999998</c:v>
                </c:pt>
                <c:pt idx="2061">
                  <c:v>4.5329680000000003</c:v>
                </c:pt>
                <c:pt idx="2062">
                  <c:v>4.4423450000000004</c:v>
                </c:pt>
                <c:pt idx="2063">
                  <c:v>3.876846</c:v>
                </c:pt>
                <c:pt idx="2064">
                  <c:v>4.0200180000000003</c:v>
                </c:pt>
                <c:pt idx="2065">
                  <c:v>1.912944</c:v>
                </c:pt>
                <c:pt idx="2066">
                  <c:v>4.086627</c:v>
                </c:pt>
                <c:pt idx="2067">
                  <c:v>4.1080750000000004</c:v>
                </c:pt>
                <c:pt idx="2068">
                  <c:v>3.7926609999999998</c:v>
                </c:pt>
                <c:pt idx="2069">
                  <c:v>4.0563500000000001</c:v>
                </c:pt>
                <c:pt idx="2070">
                  <c:v>3.4829279999999998</c:v>
                </c:pt>
                <c:pt idx="2071">
                  <c:v>4.6040809999999999</c:v>
                </c:pt>
                <c:pt idx="2072">
                  <c:v>3.916801</c:v>
                </c:pt>
                <c:pt idx="2073">
                  <c:v>4.0436059999999996</c:v>
                </c:pt>
                <c:pt idx="2074">
                  <c:v>4.5102710000000004</c:v>
                </c:pt>
                <c:pt idx="2075">
                  <c:v>3.8494009999999999</c:v>
                </c:pt>
                <c:pt idx="2076">
                  <c:v>4.0542470000000002</c:v>
                </c:pt>
                <c:pt idx="2077">
                  <c:v>3.6458409999999999</c:v>
                </c:pt>
                <c:pt idx="2078">
                  <c:v>3.5055499999999999</c:v>
                </c:pt>
                <c:pt idx="2079">
                  <c:v>3.5462280000000002</c:v>
                </c:pt>
                <c:pt idx="2080">
                  <c:v>4.325888</c:v>
                </c:pt>
                <c:pt idx="2081">
                  <c:v>3.8186969999999998</c:v>
                </c:pt>
                <c:pt idx="2082">
                  <c:v>3.9735070000000001</c:v>
                </c:pt>
                <c:pt idx="2083">
                  <c:v>3.856277</c:v>
                </c:pt>
                <c:pt idx="2084">
                  <c:v>3.9265910000000002</c:v>
                </c:pt>
                <c:pt idx="2085">
                  <c:v>4.0730779999999998</c:v>
                </c:pt>
                <c:pt idx="2086">
                  <c:v>4.0376979999999998</c:v>
                </c:pt>
                <c:pt idx="2087">
                  <c:v>3.8288869999999999</c:v>
                </c:pt>
                <c:pt idx="2088">
                  <c:v>4.193187</c:v>
                </c:pt>
                <c:pt idx="2089">
                  <c:v>4.1901729999999997</c:v>
                </c:pt>
                <c:pt idx="2090">
                  <c:v>3.5398390000000002</c:v>
                </c:pt>
                <c:pt idx="2091">
                  <c:v>3.660927</c:v>
                </c:pt>
                <c:pt idx="2092">
                  <c:v>4.2658420000000001</c:v>
                </c:pt>
                <c:pt idx="2093">
                  <c:v>4.1064689999999997</c:v>
                </c:pt>
                <c:pt idx="2094">
                  <c:v>4.3715359999999999</c:v>
                </c:pt>
                <c:pt idx="2095">
                  <c:v>4.5092239999999997</c:v>
                </c:pt>
                <c:pt idx="2096">
                  <c:v>3.1025200000000002</c:v>
                </c:pt>
                <c:pt idx="2097">
                  <c:v>3.4609380000000001</c:v>
                </c:pt>
                <c:pt idx="2098">
                  <c:v>3.234019</c:v>
                </c:pt>
                <c:pt idx="2099">
                  <c:v>4.2109059999999996</c:v>
                </c:pt>
                <c:pt idx="2100">
                  <c:v>3.9019210000000002</c:v>
                </c:pt>
                <c:pt idx="2101">
                  <c:v>3.420369</c:v>
                </c:pt>
                <c:pt idx="2102">
                  <c:v>4.2436619999999996</c:v>
                </c:pt>
                <c:pt idx="2103">
                  <c:v>3.7098119999999999</c:v>
                </c:pt>
                <c:pt idx="2104">
                  <c:v>3.8760189999999999</c:v>
                </c:pt>
                <c:pt idx="2105">
                  <c:v>3.697797</c:v>
                </c:pt>
                <c:pt idx="2106">
                  <c:v>3.3549609999999999</c:v>
                </c:pt>
                <c:pt idx="2107">
                  <c:v>4.0006130000000004</c:v>
                </c:pt>
                <c:pt idx="2108">
                  <c:v>3.8564630000000002</c:v>
                </c:pt>
                <c:pt idx="2109">
                  <c:v>3.625537</c:v>
                </c:pt>
                <c:pt idx="2110">
                  <c:v>3.5999539999999999</c:v>
                </c:pt>
                <c:pt idx="2111">
                  <c:v>3.6571220000000002</c:v>
                </c:pt>
                <c:pt idx="2112">
                  <c:v>3.4392070000000001</c:v>
                </c:pt>
                <c:pt idx="2113">
                  <c:v>3.9759410000000002</c:v>
                </c:pt>
                <c:pt idx="2114">
                  <c:v>4.4274690000000003</c:v>
                </c:pt>
                <c:pt idx="2115">
                  <c:v>3.7928790000000001</c:v>
                </c:pt>
                <c:pt idx="2116">
                  <c:v>4.015091</c:v>
                </c:pt>
                <c:pt idx="2117">
                  <c:v>3.663964</c:v>
                </c:pt>
                <c:pt idx="2118">
                  <c:v>3.6370619999999998</c:v>
                </c:pt>
                <c:pt idx="2119">
                  <c:v>4.6894830000000001</c:v>
                </c:pt>
                <c:pt idx="2120">
                  <c:v>4.1084699999999996</c:v>
                </c:pt>
                <c:pt idx="2121">
                  <c:v>4.7806389999999999</c:v>
                </c:pt>
                <c:pt idx="2122">
                  <c:v>4.0354510000000001</c:v>
                </c:pt>
                <c:pt idx="2123">
                  <c:v>3.8282790000000002</c:v>
                </c:pt>
                <c:pt idx="2124">
                  <c:v>3.404792</c:v>
                </c:pt>
                <c:pt idx="2125">
                  <c:v>3.5239929999999999</c:v>
                </c:pt>
                <c:pt idx="2126">
                  <c:v>2.9079929999999998</c:v>
                </c:pt>
                <c:pt idx="2127">
                  <c:v>3.5938370000000002</c:v>
                </c:pt>
                <c:pt idx="2128">
                  <c:v>3.5593949999999999</c:v>
                </c:pt>
                <c:pt idx="2129">
                  <c:v>3.3870499999999999</c:v>
                </c:pt>
                <c:pt idx="2130">
                  <c:v>3.702836</c:v>
                </c:pt>
                <c:pt idx="2131">
                  <c:v>3.599618</c:v>
                </c:pt>
                <c:pt idx="2132">
                  <c:v>3.6790340000000001</c:v>
                </c:pt>
                <c:pt idx="2133">
                  <c:v>3.8174329999999999</c:v>
                </c:pt>
                <c:pt idx="2134">
                  <c:v>3.5757620000000001</c:v>
                </c:pt>
                <c:pt idx="2135">
                  <c:v>3.9472870000000002</c:v>
                </c:pt>
                <c:pt idx="2136">
                  <c:v>3.171557</c:v>
                </c:pt>
                <c:pt idx="2137">
                  <c:v>3.7687759999999999</c:v>
                </c:pt>
                <c:pt idx="2138">
                  <c:v>3.711144</c:v>
                </c:pt>
                <c:pt idx="2139">
                  <c:v>4.0034910000000004</c:v>
                </c:pt>
                <c:pt idx="2140">
                  <c:v>3.6273610000000001</c:v>
                </c:pt>
                <c:pt idx="2141">
                  <c:v>3.7414010000000002</c:v>
                </c:pt>
                <c:pt idx="2142">
                  <c:v>3.1529759999999998</c:v>
                </c:pt>
                <c:pt idx="2143">
                  <c:v>4.1871460000000003</c:v>
                </c:pt>
                <c:pt idx="2144">
                  <c:v>4.087402</c:v>
                </c:pt>
                <c:pt idx="2145">
                  <c:v>3.689991</c:v>
                </c:pt>
                <c:pt idx="2146">
                  <c:v>3.4837889999999998</c:v>
                </c:pt>
                <c:pt idx="2147">
                  <c:v>3.580301</c:v>
                </c:pt>
                <c:pt idx="2148">
                  <c:v>4.2447660000000003</c:v>
                </c:pt>
                <c:pt idx="2149">
                  <c:v>4.0488989999999996</c:v>
                </c:pt>
                <c:pt idx="2150">
                  <c:v>4.7194430000000001</c:v>
                </c:pt>
                <c:pt idx="2151">
                  <c:v>4.200615</c:v>
                </c:pt>
                <c:pt idx="2152">
                  <c:v>2.9698980000000001</c:v>
                </c:pt>
                <c:pt idx="2153">
                  <c:v>3.8057910000000001</c:v>
                </c:pt>
                <c:pt idx="2154">
                  <c:v>4.2485619999999997</c:v>
                </c:pt>
                <c:pt idx="2155">
                  <c:v>3.7780209999999999</c:v>
                </c:pt>
                <c:pt idx="2156">
                  <c:v>4.1413260000000003</c:v>
                </c:pt>
                <c:pt idx="2157">
                  <c:v>4.0983130000000001</c:v>
                </c:pt>
                <c:pt idx="2158">
                  <c:v>3.6935120000000001</c:v>
                </c:pt>
                <c:pt idx="2159">
                  <c:v>3.1650610000000001</c:v>
                </c:pt>
                <c:pt idx="2160">
                  <c:v>3.333288</c:v>
                </c:pt>
                <c:pt idx="2161">
                  <c:v>3.7520199999999999</c:v>
                </c:pt>
                <c:pt idx="2162">
                  <c:v>3.244183</c:v>
                </c:pt>
                <c:pt idx="2163">
                  <c:v>3.1419250000000001</c:v>
                </c:pt>
                <c:pt idx="2164">
                  <c:v>3.140622</c:v>
                </c:pt>
                <c:pt idx="2165">
                  <c:v>3.8190230000000001</c:v>
                </c:pt>
                <c:pt idx="2166">
                  <c:v>3.6418560000000002</c:v>
                </c:pt>
                <c:pt idx="2167">
                  <c:v>3.8525429999999998</c:v>
                </c:pt>
                <c:pt idx="2168">
                  <c:v>4.3823780000000001</c:v>
                </c:pt>
                <c:pt idx="2169">
                  <c:v>4.245533</c:v>
                </c:pt>
                <c:pt idx="2170">
                  <c:v>3.5593309999999998</c:v>
                </c:pt>
                <c:pt idx="2171">
                  <c:v>3.1563690000000002</c:v>
                </c:pt>
                <c:pt idx="2172">
                  <c:v>4.1730840000000002</c:v>
                </c:pt>
                <c:pt idx="2173">
                  <c:v>3.954853</c:v>
                </c:pt>
                <c:pt idx="2174">
                  <c:v>3.0756929999999998</c:v>
                </c:pt>
                <c:pt idx="2175">
                  <c:v>3.6337229999999998</c:v>
                </c:pt>
                <c:pt idx="2176">
                  <c:v>4.3074380000000003</c:v>
                </c:pt>
                <c:pt idx="2177">
                  <c:v>2.4453369999999999</c:v>
                </c:pt>
                <c:pt idx="2178">
                  <c:v>1.9341489999999999</c:v>
                </c:pt>
                <c:pt idx="2179">
                  <c:v>3.9178190000000002</c:v>
                </c:pt>
                <c:pt idx="2180">
                  <c:v>3.8523679999999998</c:v>
                </c:pt>
                <c:pt idx="2181">
                  <c:v>3.8833869999999999</c:v>
                </c:pt>
                <c:pt idx="2182">
                  <c:v>4.4646249999999998</c:v>
                </c:pt>
                <c:pt idx="2183">
                  <c:v>3.7379850000000001</c:v>
                </c:pt>
                <c:pt idx="2184">
                  <c:v>3.8071540000000001</c:v>
                </c:pt>
                <c:pt idx="2185">
                  <c:v>4.1386430000000001</c:v>
                </c:pt>
                <c:pt idx="2186">
                  <c:v>4.2376149999999999</c:v>
                </c:pt>
                <c:pt idx="2187">
                  <c:v>3.2050619999999999</c:v>
                </c:pt>
                <c:pt idx="2188">
                  <c:v>2.190652</c:v>
                </c:pt>
                <c:pt idx="2189">
                  <c:v>2.3598439999999998</c:v>
                </c:pt>
                <c:pt idx="2190">
                  <c:v>3.2921619999999998</c:v>
                </c:pt>
                <c:pt idx="2191">
                  <c:v>3.8870689999999999</c:v>
                </c:pt>
                <c:pt idx="2192">
                  <c:v>4.21251</c:v>
                </c:pt>
                <c:pt idx="2193">
                  <c:v>4.0483589999999996</c:v>
                </c:pt>
                <c:pt idx="2194">
                  <c:v>4.0046270000000002</c:v>
                </c:pt>
                <c:pt idx="2195">
                  <c:v>4.1221230000000002</c:v>
                </c:pt>
                <c:pt idx="2196">
                  <c:v>4.2718170000000004</c:v>
                </c:pt>
                <c:pt idx="2197">
                  <c:v>3.8209170000000001</c:v>
                </c:pt>
                <c:pt idx="2198">
                  <c:v>4.4282950000000003</c:v>
                </c:pt>
                <c:pt idx="2199">
                  <c:v>4.143637</c:v>
                </c:pt>
                <c:pt idx="2200">
                  <c:v>3.9217979999999999</c:v>
                </c:pt>
                <c:pt idx="2201">
                  <c:v>4.2004159999999997</c:v>
                </c:pt>
                <c:pt idx="2202">
                  <c:v>4.2101319999999998</c:v>
                </c:pt>
                <c:pt idx="2203">
                  <c:v>3.8785539999999998</c:v>
                </c:pt>
                <c:pt idx="2204">
                  <c:v>3.8595549999999998</c:v>
                </c:pt>
                <c:pt idx="2205">
                  <c:v>3.2529050000000002</c:v>
                </c:pt>
                <c:pt idx="2206">
                  <c:v>4.4405789999999996</c:v>
                </c:pt>
                <c:pt idx="2207">
                  <c:v>3.2152750000000001</c:v>
                </c:pt>
                <c:pt idx="2208">
                  <c:v>3.6079880000000002</c:v>
                </c:pt>
                <c:pt idx="2209">
                  <c:v>3.7364959999999998</c:v>
                </c:pt>
                <c:pt idx="2210">
                  <c:v>3.933729</c:v>
                </c:pt>
                <c:pt idx="2211">
                  <c:v>3.7955649999999999</c:v>
                </c:pt>
                <c:pt idx="2212">
                  <c:v>3.9748070000000002</c:v>
                </c:pt>
                <c:pt idx="2213">
                  <c:v>3.9755569999999998</c:v>
                </c:pt>
                <c:pt idx="2214">
                  <c:v>3.765047</c:v>
                </c:pt>
                <c:pt idx="2215">
                  <c:v>3.4319950000000001</c:v>
                </c:pt>
                <c:pt idx="2216">
                  <c:v>3.4320689999999998</c:v>
                </c:pt>
                <c:pt idx="2217">
                  <c:v>4.1944819999999998</c:v>
                </c:pt>
                <c:pt idx="2218">
                  <c:v>3.6859000000000002</c:v>
                </c:pt>
                <c:pt idx="2219">
                  <c:v>3.3755999999999999</c:v>
                </c:pt>
                <c:pt idx="2220">
                  <c:v>4.115888</c:v>
                </c:pt>
                <c:pt idx="2221">
                  <c:v>3.329326</c:v>
                </c:pt>
                <c:pt idx="2222">
                  <c:v>3.643373</c:v>
                </c:pt>
                <c:pt idx="2223">
                  <c:v>3.9852099999999999</c:v>
                </c:pt>
                <c:pt idx="2224">
                  <c:v>4.2313429999999999</c:v>
                </c:pt>
                <c:pt idx="2225">
                  <c:v>2.6544989999999999</c:v>
                </c:pt>
                <c:pt idx="2226">
                  <c:v>2.9598270000000002</c:v>
                </c:pt>
                <c:pt idx="2227">
                  <c:v>2.9066719999999999</c:v>
                </c:pt>
                <c:pt idx="2228">
                  <c:v>2.001118</c:v>
                </c:pt>
                <c:pt idx="2229">
                  <c:v>2.473214</c:v>
                </c:pt>
                <c:pt idx="2230">
                  <c:v>3.6255500000000001</c:v>
                </c:pt>
                <c:pt idx="2231">
                  <c:v>2.140698</c:v>
                </c:pt>
                <c:pt idx="2232">
                  <c:v>1.982823</c:v>
                </c:pt>
                <c:pt idx="2233">
                  <c:v>2.0563150000000001</c:v>
                </c:pt>
                <c:pt idx="2234">
                  <c:v>3.1694779999999998</c:v>
                </c:pt>
                <c:pt idx="2235">
                  <c:v>1.8264279999999999</c:v>
                </c:pt>
                <c:pt idx="2236">
                  <c:v>2.003927</c:v>
                </c:pt>
                <c:pt idx="2237">
                  <c:v>2.2543630000000001</c:v>
                </c:pt>
                <c:pt idx="2238">
                  <c:v>2.2166009999999998</c:v>
                </c:pt>
                <c:pt idx="2239">
                  <c:v>3.396515</c:v>
                </c:pt>
                <c:pt idx="2240">
                  <c:v>1.997064</c:v>
                </c:pt>
                <c:pt idx="2241">
                  <c:v>1.864887</c:v>
                </c:pt>
                <c:pt idx="2242">
                  <c:v>2.3114810000000001</c:v>
                </c:pt>
                <c:pt idx="2243">
                  <c:v>2.0547029999999999</c:v>
                </c:pt>
                <c:pt idx="2244">
                  <c:v>2.55979</c:v>
                </c:pt>
                <c:pt idx="2245">
                  <c:v>1.7647299999999999</c:v>
                </c:pt>
                <c:pt idx="2246">
                  <c:v>1.915878</c:v>
                </c:pt>
                <c:pt idx="2247">
                  <c:v>1.6947669999999999</c:v>
                </c:pt>
                <c:pt idx="2248">
                  <c:v>2.2609759999999999</c:v>
                </c:pt>
                <c:pt idx="2249">
                  <c:v>1.814656</c:v>
                </c:pt>
                <c:pt idx="2250">
                  <c:v>1.7294099999999999</c:v>
                </c:pt>
                <c:pt idx="2251">
                  <c:v>2.904515</c:v>
                </c:pt>
                <c:pt idx="2252">
                  <c:v>2.4329040000000002</c:v>
                </c:pt>
                <c:pt idx="2253">
                  <c:v>2.280856</c:v>
                </c:pt>
                <c:pt idx="2254">
                  <c:v>2.378844</c:v>
                </c:pt>
                <c:pt idx="2255">
                  <c:v>2.0978629999999998</c:v>
                </c:pt>
                <c:pt idx="2256">
                  <c:v>2.060886</c:v>
                </c:pt>
                <c:pt idx="2257">
                  <c:v>1.872206</c:v>
                </c:pt>
                <c:pt idx="2258">
                  <c:v>1.995608</c:v>
                </c:pt>
                <c:pt idx="2259">
                  <c:v>2.4332959999999999</c:v>
                </c:pt>
                <c:pt idx="2260">
                  <c:v>2.440264</c:v>
                </c:pt>
                <c:pt idx="2261">
                  <c:v>3.6236510000000002</c:v>
                </c:pt>
                <c:pt idx="2262">
                  <c:v>2.9540609999999998</c:v>
                </c:pt>
                <c:pt idx="2263">
                  <c:v>1.9102950000000001</c:v>
                </c:pt>
                <c:pt idx="2264">
                  <c:v>2.0244789999999999</c:v>
                </c:pt>
                <c:pt idx="2265">
                  <c:v>2.4037120000000001</c:v>
                </c:pt>
                <c:pt idx="2266">
                  <c:v>1.9894369999999999</c:v>
                </c:pt>
                <c:pt idx="2267">
                  <c:v>2.217263</c:v>
                </c:pt>
                <c:pt idx="2268">
                  <c:v>1.9413849999999999</c:v>
                </c:pt>
                <c:pt idx="2269">
                  <c:v>2.0064769999999998</c:v>
                </c:pt>
                <c:pt idx="2270">
                  <c:v>1.8874059999999999</c:v>
                </c:pt>
                <c:pt idx="2271">
                  <c:v>1.868196</c:v>
                </c:pt>
                <c:pt idx="2272">
                  <c:v>2.4420609999999998</c:v>
                </c:pt>
                <c:pt idx="2273">
                  <c:v>2.0792320000000002</c:v>
                </c:pt>
                <c:pt idx="2274">
                  <c:v>2.0729139999999999</c:v>
                </c:pt>
                <c:pt idx="2275">
                  <c:v>2.1629</c:v>
                </c:pt>
                <c:pt idx="2276">
                  <c:v>2.2059289999999998</c:v>
                </c:pt>
                <c:pt idx="2277">
                  <c:v>2.0594030000000001</c:v>
                </c:pt>
                <c:pt idx="2278">
                  <c:v>1.7115340000000001</c:v>
                </c:pt>
                <c:pt idx="2279">
                  <c:v>2.7313719999999999</c:v>
                </c:pt>
                <c:pt idx="2280">
                  <c:v>1.790573</c:v>
                </c:pt>
                <c:pt idx="2281">
                  <c:v>2.0672830000000002</c:v>
                </c:pt>
                <c:pt idx="2282">
                  <c:v>2.9097050000000002</c:v>
                </c:pt>
                <c:pt idx="2283">
                  <c:v>2.2981310000000001</c:v>
                </c:pt>
                <c:pt idx="2284">
                  <c:v>2.2948840000000001</c:v>
                </c:pt>
                <c:pt idx="2285">
                  <c:v>2.0627870000000001</c:v>
                </c:pt>
                <c:pt idx="2286">
                  <c:v>2.072343</c:v>
                </c:pt>
                <c:pt idx="2287">
                  <c:v>1.8617870000000001</c:v>
                </c:pt>
                <c:pt idx="2288">
                  <c:v>2.0364450000000001</c:v>
                </c:pt>
                <c:pt idx="2289">
                  <c:v>2.0687639999999998</c:v>
                </c:pt>
                <c:pt idx="2290">
                  <c:v>1.8497600000000001</c:v>
                </c:pt>
                <c:pt idx="2291">
                  <c:v>2.1319240000000002</c:v>
                </c:pt>
                <c:pt idx="2292">
                  <c:v>1.959444</c:v>
                </c:pt>
                <c:pt idx="2293">
                  <c:v>1.7952790000000001</c:v>
                </c:pt>
                <c:pt idx="2294">
                  <c:v>2.3347030000000002</c:v>
                </c:pt>
                <c:pt idx="2295">
                  <c:v>2.112841</c:v>
                </c:pt>
                <c:pt idx="2296">
                  <c:v>2.2406009999999998</c:v>
                </c:pt>
                <c:pt idx="2297">
                  <c:v>1.771795</c:v>
                </c:pt>
                <c:pt idx="2298">
                  <c:v>2.5198</c:v>
                </c:pt>
                <c:pt idx="2299">
                  <c:v>2.6151930000000001</c:v>
                </c:pt>
                <c:pt idx="2300">
                  <c:v>1.9593640000000001</c:v>
                </c:pt>
                <c:pt idx="2301">
                  <c:v>1.9952669999999999</c:v>
                </c:pt>
                <c:pt idx="2302">
                  <c:v>2.0975329999999999</c:v>
                </c:pt>
                <c:pt idx="2303">
                  <c:v>1.892558</c:v>
                </c:pt>
                <c:pt idx="2304">
                  <c:v>1.834508</c:v>
                </c:pt>
                <c:pt idx="2305">
                  <c:v>1.8140989999999999</c:v>
                </c:pt>
                <c:pt idx="2306">
                  <c:v>3.719233</c:v>
                </c:pt>
                <c:pt idx="2307">
                  <c:v>2.4736289999999999</c:v>
                </c:pt>
                <c:pt idx="2308">
                  <c:v>3.1389860000000001</c:v>
                </c:pt>
                <c:pt idx="2309">
                  <c:v>1.8663110000000001</c:v>
                </c:pt>
                <c:pt idx="2310">
                  <c:v>4.4545870000000001</c:v>
                </c:pt>
                <c:pt idx="2311">
                  <c:v>3.0640830000000001</c:v>
                </c:pt>
                <c:pt idx="2312">
                  <c:v>2.936766</c:v>
                </c:pt>
                <c:pt idx="2313">
                  <c:v>2.1402299999999999</c:v>
                </c:pt>
                <c:pt idx="2314">
                  <c:v>2.0557609999999999</c:v>
                </c:pt>
                <c:pt idx="2315">
                  <c:v>1.9596800000000001</c:v>
                </c:pt>
                <c:pt idx="2316">
                  <c:v>2.2986200000000001</c:v>
                </c:pt>
                <c:pt idx="2317">
                  <c:v>2.0705909999999998</c:v>
                </c:pt>
                <c:pt idx="2318">
                  <c:v>2.115488</c:v>
                </c:pt>
                <c:pt idx="2319">
                  <c:v>2.4432640000000001</c:v>
                </c:pt>
                <c:pt idx="2320">
                  <c:v>2.576209</c:v>
                </c:pt>
                <c:pt idx="2321">
                  <c:v>2.123494</c:v>
                </c:pt>
                <c:pt idx="2322">
                  <c:v>2.0509949999999999</c:v>
                </c:pt>
                <c:pt idx="2323">
                  <c:v>2.248923</c:v>
                </c:pt>
                <c:pt idx="2324">
                  <c:v>2.3108430000000002</c:v>
                </c:pt>
                <c:pt idx="2325">
                  <c:v>3.0930770000000001</c:v>
                </c:pt>
                <c:pt idx="2326">
                  <c:v>3.3565580000000002</c:v>
                </c:pt>
                <c:pt idx="2327">
                  <c:v>2.8160769999999999</c:v>
                </c:pt>
                <c:pt idx="2328">
                  <c:v>2.208523</c:v>
                </c:pt>
                <c:pt idx="2329">
                  <c:v>1.9197139999999999</c:v>
                </c:pt>
                <c:pt idx="2330">
                  <c:v>2.4812989999999999</c:v>
                </c:pt>
                <c:pt idx="2331">
                  <c:v>2.0825930000000001</c:v>
                </c:pt>
                <c:pt idx="2332">
                  <c:v>1.946137</c:v>
                </c:pt>
                <c:pt idx="2333">
                  <c:v>2.5701640000000001</c:v>
                </c:pt>
                <c:pt idx="2334">
                  <c:v>2.0339079999999998</c:v>
                </c:pt>
                <c:pt idx="2335">
                  <c:v>3.004578</c:v>
                </c:pt>
                <c:pt idx="2336">
                  <c:v>3.7777690000000002</c:v>
                </c:pt>
                <c:pt idx="2337">
                  <c:v>1.7518419999999999</c:v>
                </c:pt>
                <c:pt idx="2338">
                  <c:v>1.907545</c:v>
                </c:pt>
                <c:pt idx="2339">
                  <c:v>2.2979530000000001</c:v>
                </c:pt>
                <c:pt idx="2340">
                  <c:v>2.9658030000000002</c:v>
                </c:pt>
                <c:pt idx="2341">
                  <c:v>1.7960670000000001</c:v>
                </c:pt>
                <c:pt idx="2342">
                  <c:v>2.6755710000000001</c:v>
                </c:pt>
                <c:pt idx="2343">
                  <c:v>3.278508</c:v>
                </c:pt>
                <c:pt idx="2344">
                  <c:v>2.9379550000000001</c:v>
                </c:pt>
                <c:pt idx="2345">
                  <c:v>2.499628</c:v>
                </c:pt>
                <c:pt idx="2346">
                  <c:v>2.2289180000000002</c:v>
                </c:pt>
                <c:pt idx="2347">
                  <c:v>2.8635700000000002</c:v>
                </c:pt>
                <c:pt idx="2348">
                  <c:v>4.0473340000000002</c:v>
                </c:pt>
                <c:pt idx="2349">
                  <c:v>3.7175639999999999</c:v>
                </c:pt>
                <c:pt idx="2350">
                  <c:v>3.8144300000000002</c:v>
                </c:pt>
                <c:pt idx="2351">
                  <c:v>3.4103180000000002</c:v>
                </c:pt>
                <c:pt idx="2352">
                  <c:v>2.8000530000000001</c:v>
                </c:pt>
                <c:pt idx="2353">
                  <c:v>2.3794089999999999</c:v>
                </c:pt>
                <c:pt idx="2354">
                  <c:v>2.0859999999999999</c:v>
                </c:pt>
                <c:pt idx="2355">
                  <c:v>2.0810149999999998</c:v>
                </c:pt>
                <c:pt idx="2356">
                  <c:v>1.949702</c:v>
                </c:pt>
                <c:pt idx="2357">
                  <c:v>1.8828879999999999</c:v>
                </c:pt>
                <c:pt idx="2358">
                  <c:v>2.6844779999999999</c:v>
                </c:pt>
                <c:pt idx="2359">
                  <c:v>2.2292109999999998</c:v>
                </c:pt>
                <c:pt idx="2360">
                  <c:v>3.6742789999999999</c:v>
                </c:pt>
                <c:pt idx="2361">
                  <c:v>2.530316</c:v>
                </c:pt>
                <c:pt idx="2362">
                  <c:v>3.059291</c:v>
                </c:pt>
                <c:pt idx="2363">
                  <c:v>1.9584569999999999</c:v>
                </c:pt>
                <c:pt idx="2364">
                  <c:v>1.870271</c:v>
                </c:pt>
                <c:pt idx="2365">
                  <c:v>2.1111970000000002</c:v>
                </c:pt>
                <c:pt idx="2366">
                  <c:v>2.0237289999999999</c:v>
                </c:pt>
                <c:pt idx="2367">
                  <c:v>1.9299660000000001</c:v>
                </c:pt>
                <c:pt idx="2368">
                  <c:v>2.5247289999999998</c:v>
                </c:pt>
                <c:pt idx="2369">
                  <c:v>1.7491429999999999</c:v>
                </c:pt>
                <c:pt idx="2370">
                  <c:v>2.5761280000000002</c:v>
                </c:pt>
                <c:pt idx="2371">
                  <c:v>1.9356500000000001</c:v>
                </c:pt>
                <c:pt idx="2372">
                  <c:v>1.8482449999999999</c:v>
                </c:pt>
                <c:pt idx="2373">
                  <c:v>1.836373</c:v>
                </c:pt>
                <c:pt idx="2374">
                  <c:v>1.8859870000000001</c:v>
                </c:pt>
                <c:pt idx="2375">
                  <c:v>1.728477</c:v>
                </c:pt>
                <c:pt idx="2376">
                  <c:v>1.7410209999999999</c:v>
                </c:pt>
                <c:pt idx="2377">
                  <c:v>1.9930410000000001</c:v>
                </c:pt>
                <c:pt idx="2378">
                  <c:v>1.7852030000000001</c:v>
                </c:pt>
                <c:pt idx="2379">
                  <c:v>2.8832450000000001</c:v>
                </c:pt>
                <c:pt idx="2380">
                  <c:v>2.2634910000000001</c:v>
                </c:pt>
                <c:pt idx="2381">
                  <c:v>2.1725479999999999</c:v>
                </c:pt>
                <c:pt idx="2382">
                  <c:v>1.9141189999999999</c:v>
                </c:pt>
                <c:pt idx="2383">
                  <c:v>1.804827</c:v>
                </c:pt>
                <c:pt idx="2384">
                  <c:v>2.6465290000000001</c:v>
                </c:pt>
                <c:pt idx="2385">
                  <c:v>2.210388</c:v>
                </c:pt>
                <c:pt idx="2386">
                  <c:v>2.141105</c:v>
                </c:pt>
                <c:pt idx="2387">
                  <c:v>1.957157</c:v>
                </c:pt>
                <c:pt idx="2388">
                  <c:v>1.939255</c:v>
                </c:pt>
                <c:pt idx="2389">
                  <c:v>2.4997280000000002</c:v>
                </c:pt>
                <c:pt idx="2390">
                  <c:v>2.2241550000000001</c:v>
                </c:pt>
                <c:pt idx="2391">
                  <c:v>2.04603</c:v>
                </c:pt>
                <c:pt idx="2392">
                  <c:v>3.7228859999999999</c:v>
                </c:pt>
                <c:pt idx="2393">
                  <c:v>3.2524199999999999</c:v>
                </c:pt>
                <c:pt idx="2394">
                  <c:v>2.1825000000000001</c:v>
                </c:pt>
                <c:pt idx="2395">
                  <c:v>3.7116600000000002</c:v>
                </c:pt>
                <c:pt idx="2396">
                  <c:v>1.8444990000000001</c:v>
                </c:pt>
                <c:pt idx="2397">
                  <c:v>1.964331</c:v>
                </c:pt>
                <c:pt idx="2398">
                  <c:v>2.0619619999999999</c:v>
                </c:pt>
                <c:pt idx="2399">
                  <c:v>2.488489</c:v>
                </c:pt>
                <c:pt idx="2400">
                  <c:v>1.7288460000000001</c:v>
                </c:pt>
                <c:pt idx="2401">
                  <c:v>2.4052530000000001</c:v>
                </c:pt>
                <c:pt idx="2402">
                  <c:v>1.7466619999999999</c:v>
                </c:pt>
                <c:pt idx="2403">
                  <c:v>1.9538709999999999</c:v>
                </c:pt>
                <c:pt idx="2404">
                  <c:v>1.9210419999999999</c:v>
                </c:pt>
                <c:pt idx="2405">
                  <c:v>3.108034</c:v>
                </c:pt>
                <c:pt idx="2406">
                  <c:v>2.022418</c:v>
                </c:pt>
                <c:pt idx="2407">
                  <c:v>2.5224660000000001</c:v>
                </c:pt>
                <c:pt idx="2408">
                  <c:v>3.4103530000000002</c:v>
                </c:pt>
                <c:pt idx="2409">
                  <c:v>3.0937329999999998</c:v>
                </c:pt>
                <c:pt idx="2410">
                  <c:v>2.3365300000000002</c:v>
                </c:pt>
                <c:pt idx="2411">
                  <c:v>3.037239</c:v>
                </c:pt>
                <c:pt idx="2412">
                  <c:v>2.0810369999999998</c:v>
                </c:pt>
                <c:pt idx="2413">
                  <c:v>2.3711120000000001</c:v>
                </c:pt>
                <c:pt idx="2414">
                  <c:v>3.229943</c:v>
                </c:pt>
                <c:pt idx="2415">
                  <c:v>2.7029209999999999</c:v>
                </c:pt>
                <c:pt idx="2416">
                  <c:v>1.76936</c:v>
                </c:pt>
                <c:pt idx="2417">
                  <c:v>1.9693229999999999</c:v>
                </c:pt>
                <c:pt idx="2418">
                  <c:v>2.0798670000000001</c:v>
                </c:pt>
                <c:pt idx="2419">
                  <c:v>2.0889000000000002</c:v>
                </c:pt>
                <c:pt idx="2420">
                  <c:v>1.9217599999999999</c:v>
                </c:pt>
                <c:pt idx="2421">
                  <c:v>1.9375519999999999</c:v>
                </c:pt>
                <c:pt idx="2422">
                  <c:v>2.19739</c:v>
                </c:pt>
                <c:pt idx="2423">
                  <c:v>2.413367</c:v>
                </c:pt>
                <c:pt idx="2424">
                  <c:v>1.736415</c:v>
                </c:pt>
                <c:pt idx="2425">
                  <c:v>2.5154079999999999</c:v>
                </c:pt>
                <c:pt idx="2426">
                  <c:v>2.3951850000000001</c:v>
                </c:pt>
                <c:pt idx="2427">
                  <c:v>2.604816</c:v>
                </c:pt>
                <c:pt idx="2428">
                  <c:v>3.6020669999999999</c:v>
                </c:pt>
                <c:pt idx="2429">
                  <c:v>2.8190080000000002</c:v>
                </c:pt>
                <c:pt idx="2430">
                  <c:v>3.0352600000000001</c:v>
                </c:pt>
                <c:pt idx="2431">
                  <c:v>1.9801580000000001</c:v>
                </c:pt>
                <c:pt idx="2432">
                  <c:v>2.5376530000000002</c:v>
                </c:pt>
                <c:pt idx="2433">
                  <c:v>1.884603</c:v>
                </c:pt>
                <c:pt idx="2434">
                  <c:v>1.803507</c:v>
                </c:pt>
                <c:pt idx="2435">
                  <c:v>1.964189</c:v>
                </c:pt>
                <c:pt idx="2436">
                  <c:v>1.954458</c:v>
                </c:pt>
                <c:pt idx="2437">
                  <c:v>2.236262</c:v>
                </c:pt>
                <c:pt idx="2438">
                  <c:v>3.2747199999999999</c:v>
                </c:pt>
                <c:pt idx="2439">
                  <c:v>4.0507869999999997</c:v>
                </c:pt>
                <c:pt idx="2440">
                  <c:v>2.3957389999999998</c:v>
                </c:pt>
                <c:pt idx="2441">
                  <c:v>1.9573719999999999</c:v>
                </c:pt>
                <c:pt idx="2442">
                  <c:v>1.970798</c:v>
                </c:pt>
                <c:pt idx="2443">
                  <c:v>2.866482</c:v>
                </c:pt>
                <c:pt idx="2444">
                  <c:v>2.309815</c:v>
                </c:pt>
                <c:pt idx="2445">
                  <c:v>1.9369080000000001</c:v>
                </c:pt>
                <c:pt idx="2446">
                  <c:v>1.9608319999999999</c:v>
                </c:pt>
                <c:pt idx="2447">
                  <c:v>2.2699690000000001</c:v>
                </c:pt>
                <c:pt idx="2448">
                  <c:v>1.990175</c:v>
                </c:pt>
                <c:pt idx="2449">
                  <c:v>2.3034319999999999</c:v>
                </c:pt>
                <c:pt idx="2450">
                  <c:v>2.181813</c:v>
                </c:pt>
                <c:pt idx="2451">
                  <c:v>2.184237</c:v>
                </c:pt>
                <c:pt idx="2452">
                  <c:v>1.990221</c:v>
                </c:pt>
                <c:pt idx="2453">
                  <c:v>2.350581</c:v>
                </c:pt>
                <c:pt idx="2454">
                  <c:v>1.6670130000000001</c:v>
                </c:pt>
                <c:pt idx="2455">
                  <c:v>2.2488480000000002</c:v>
                </c:pt>
                <c:pt idx="2456">
                  <c:v>2.1586630000000002</c:v>
                </c:pt>
                <c:pt idx="2457">
                  <c:v>2.4208859999999999</c:v>
                </c:pt>
                <c:pt idx="2458">
                  <c:v>2.024486</c:v>
                </c:pt>
                <c:pt idx="2459">
                  <c:v>2.2899159999999998</c:v>
                </c:pt>
                <c:pt idx="2460">
                  <c:v>1.997908</c:v>
                </c:pt>
                <c:pt idx="2461">
                  <c:v>1.788861</c:v>
                </c:pt>
                <c:pt idx="2462">
                  <c:v>1.987166</c:v>
                </c:pt>
                <c:pt idx="2463">
                  <c:v>1.987428</c:v>
                </c:pt>
                <c:pt idx="2464">
                  <c:v>1.673143</c:v>
                </c:pt>
                <c:pt idx="2465">
                  <c:v>1.869529</c:v>
                </c:pt>
                <c:pt idx="2466">
                  <c:v>1.856557</c:v>
                </c:pt>
                <c:pt idx="2467">
                  <c:v>2.0624210000000001</c:v>
                </c:pt>
                <c:pt idx="2468">
                  <c:v>2.3597549999999998</c:v>
                </c:pt>
                <c:pt idx="2469">
                  <c:v>1.976369</c:v>
                </c:pt>
                <c:pt idx="2470">
                  <c:v>1.8936440000000001</c:v>
                </c:pt>
                <c:pt idx="2471">
                  <c:v>2.2497600000000002</c:v>
                </c:pt>
                <c:pt idx="2472">
                  <c:v>1.9789399999999999</c:v>
                </c:pt>
                <c:pt idx="2473">
                  <c:v>1.959389</c:v>
                </c:pt>
                <c:pt idx="2474">
                  <c:v>2.145626</c:v>
                </c:pt>
                <c:pt idx="2475">
                  <c:v>2.0740829999999999</c:v>
                </c:pt>
                <c:pt idx="2476">
                  <c:v>2.9414159999999998</c:v>
                </c:pt>
                <c:pt idx="2477">
                  <c:v>1.788896</c:v>
                </c:pt>
                <c:pt idx="2478">
                  <c:v>1.8992089999999999</c:v>
                </c:pt>
                <c:pt idx="2479">
                  <c:v>1.834131</c:v>
                </c:pt>
                <c:pt idx="2480">
                  <c:v>4.1136400000000002</c:v>
                </c:pt>
                <c:pt idx="2481">
                  <c:v>4.2021839999999999</c:v>
                </c:pt>
                <c:pt idx="2482">
                  <c:v>3.3178740000000002</c:v>
                </c:pt>
                <c:pt idx="2483">
                  <c:v>4.4128699999999998</c:v>
                </c:pt>
                <c:pt idx="2484">
                  <c:v>3.2766069999999998</c:v>
                </c:pt>
                <c:pt idx="2485">
                  <c:v>3.136012</c:v>
                </c:pt>
                <c:pt idx="2486">
                  <c:v>2.0942919999999998</c:v>
                </c:pt>
                <c:pt idx="2487">
                  <c:v>2.1046</c:v>
                </c:pt>
                <c:pt idx="2488">
                  <c:v>2.0673370000000002</c:v>
                </c:pt>
                <c:pt idx="2489">
                  <c:v>2.583078</c:v>
                </c:pt>
                <c:pt idx="2490">
                  <c:v>3.5386310000000001</c:v>
                </c:pt>
                <c:pt idx="2491">
                  <c:v>4.2879579999999997</c:v>
                </c:pt>
                <c:pt idx="2492">
                  <c:v>4.0552820000000001</c:v>
                </c:pt>
                <c:pt idx="2493">
                  <c:v>3.7244160000000002</c:v>
                </c:pt>
                <c:pt idx="2494">
                  <c:v>3.9433750000000001</c:v>
                </c:pt>
                <c:pt idx="2495">
                  <c:v>3.0637319999999999</c:v>
                </c:pt>
                <c:pt idx="2496">
                  <c:v>3.4544100000000002</c:v>
                </c:pt>
                <c:pt idx="2497">
                  <c:v>3.4954510000000001</c:v>
                </c:pt>
                <c:pt idx="2498">
                  <c:v>3.747347</c:v>
                </c:pt>
                <c:pt idx="2499">
                  <c:v>3.743207</c:v>
                </c:pt>
                <c:pt idx="2500">
                  <c:v>4.0188129999999997</c:v>
                </c:pt>
                <c:pt idx="2501">
                  <c:v>3.7761439999999999</c:v>
                </c:pt>
                <c:pt idx="2502">
                  <c:v>4.0871110000000002</c:v>
                </c:pt>
                <c:pt idx="2503">
                  <c:v>3.537067</c:v>
                </c:pt>
                <c:pt idx="2504">
                  <c:v>4.0723849999999997</c:v>
                </c:pt>
                <c:pt idx="2505">
                  <c:v>3.3828659999999999</c:v>
                </c:pt>
                <c:pt idx="2506">
                  <c:v>4.6256170000000001</c:v>
                </c:pt>
                <c:pt idx="2507">
                  <c:v>3.8652510000000002</c:v>
                </c:pt>
                <c:pt idx="2508">
                  <c:v>4.0411200000000003</c:v>
                </c:pt>
                <c:pt idx="2509">
                  <c:v>3.773155</c:v>
                </c:pt>
                <c:pt idx="2510">
                  <c:v>4.0283660000000001</c:v>
                </c:pt>
                <c:pt idx="2511">
                  <c:v>3.2788179999999998</c:v>
                </c:pt>
                <c:pt idx="2512">
                  <c:v>3.4343789999999998</c:v>
                </c:pt>
                <c:pt idx="2513">
                  <c:v>4.1990999999999996</c:v>
                </c:pt>
                <c:pt idx="2514">
                  <c:v>3.8724440000000002</c:v>
                </c:pt>
                <c:pt idx="2515">
                  <c:v>3.5675829999999999</c:v>
                </c:pt>
                <c:pt idx="2516">
                  <c:v>4.1146070000000003</c:v>
                </c:pt>
                <c:pt idx="2517">
                  <c:v>3.8161049999999999</c:v>
                </c:pt>
                <c:pt idx="2518">
                  <c:v>3.9565459999999999</c:v>
                </c:pt>
                <c:pt idx="2519">
                  <c:v>2.746877</c:v>
                </c:pt>
                <c:pt idx="2520">
                  <c:v>2.5243850000000001</c:v>
                </c:pt>
                <c:pt idx="2521">
                  <c:v>3.1986129999999999</c:v>
                </c:pt>
                <c:pt idx="2522">
                  <c:v>1.9502870000000001</c:v>
                </c:pt>
                <c:pt idx="2523">
                  <c:v>2.2914099999999999</c:v>
                </c:pt>
                <c:pt idx="2524">
                  <c:v>2.1410130000000001</c:v>
                </c:pt>
                <c:pt idx="2525">
                  <c:v>1.98376</c:v>
                </c:pt>
                <c:pt idx="2526">
                  <c:v>1.9877290000000001</c:v>
                </c:pt>
                <c:pt idx="2527">
                  <c:v>2.8723350000000001</c:v>
                </c:pt>
                <c:pt idx="2528">
                  <c:v>2.466151</c:v>
                </c:pt>
                <c:pt idx="2529">
                  <c:v>1.835855</c:v>
                </c:pt>
                <c:pt idx="2530">
                  <c:v>2.824001</c:v>
                </c:pt>
                <c:pt idx="2531">
                  <c:v>3.6029040000000001</c:v>
                </c:pt>
                <c:pt idx="2532">
                  <c:v>2.1197720000000002</c:v>
                </c:pt>
                <c:pt idx="2533">
                  <c:v>3.7820390000000002</c:v>
                </c:pt>
                <c:pt idx="2534">
                  <c:v>2.1383920000000001</c:v>
                </c:pt>
                <c:pt idx="2535">
                  <c:v>2.1134110000000002</c:v>
                </c:pt>
                <c:pt idx="2536">
                  <c:v>1.907985</c:v>
                </c:pt>
                <c:pt idx="2537">
                  <c:v>2.8773179999999998</c:v>
                </c:pt>
                <c:pt idx="2538">
                  <c:v>1.9381839999999999</c:v>
                </c:pt>
                <c:pt idx="2539">
                  <c:v>3.4173719999999999</c:v>
                </c:pt>
                <c:pt idx="2540">
                  <c:v>2.2488779999999999</c:v>
                </c:pt>
                <c:pt idx="2541">
                  <c:v>3.0203389999999999</c:v>
                </c:pt>
                <c:pt idx="2542">
                  <c:v>2.2468599999999999</c:v>
                </c:pt>
                <c:pt idx="2543">
                  <c:v>1.9565790000000001</c:v>
                </c:pt>
                <c:pt idx="2544">
                  <c:v>2.864239</c:v>
                </c:pt>
                <c:pt idx="2545">
                  <c:v>3.4207960000000002</c:v>
                </c:pt>
                <c:pt idx="2546">
                  <c:v>3.359969</c:v>
                </c:pt>
                <c:pt idx="2547">
                  <c:v>1.9905660000000001</c:v>
                </c:pt>
                <c:pt idx="2548">
                  <c:v>3.4352529999999999</c:v>
                </c:pt>
                <c:pt idx="2549">
                  <c:v>3.0418370000000001</c:v>
                </c:pt>
                <c:pt idx="2550">
                  <c:v>3.285364</c:v>
                </c:pt>
                <c:pt idx="2551">
                  <c:v>3.2944800000000001</c:v>
                </c:pt>
                <c:pt idx="2552">
                  <c:v>3.1328939999999998</c:v>
                </c:pt>
                <c:pt idx="2553">
                  <c:v>2.6057869999999999</c:v>
                </c:pt>
                <c:pt idx="2554">
                  <c:v>3.5301450000000001</c:v>
                </c:pt>
                <c:pt idx="2555">
                  <c:v>2.2168640000000002</c:v>
                </c:pt>
                <c:pt idx="2556">
                  <c:v>2.089585</c:v>
                </c:pt>
                <c:pt idx="2557">
                  <c:v>2.2813300000000001</c:v>
                </c:pt>
                <c:pt idx="2558">
                  <c:v>2.0934110000000001</c:v>
                </c:pt>
                <c:pt idx="2559">
                  <c:v>2.1933150000000001</c:v>
                </c:pt>
                <c:pt idx="2560">
                  <c:v>2.9353250000000002</c:v>
                </c:pt>
                <c:pt idx="2561">
                  <c:v>2.6369829999999999</c:v>
                </c:pt>
                <c:pt idx="2562">
                  <c:v>2.388245</c:v>
                </c:pt>
                <c:pt idx="2563">
                  <c:v>2.9540139999999999</c:v>
                </c:pt>
                <c:pt idx="2564">
                  <c:v>2.1585209999999999</c:v>
                </c:pt>
                <c:pt idx="2565">
                  <c:v>4.039955</c:v>
                </c:pt>
                <c:pt idx="2566">
                  <c:v>2.426107</c:v>
                </c:pt>
                <c:pt idx="2567">
                  <c:v>3.5858639999999999</c:v>
                </c:pt>
                <c:pt idx="2568">
                  <c:v>1.753401</c:v>
                </c:pt>
                <c:pt idx="2569">
                  <c:v>3.1988289999999999</c:v>
                </c:pt>
                <c:pt idx="2570">
                  <c:v>3.4870390000000002</c:v>
                </c:pt>
                <c:pt idx="2571">
                  <c:v>2.8758370000000002</c:v>
                </c:pt>
                <c:pt idx="2572">
                  <c:v>1.948779</c:v>
                </c:pt>
                <c:pt idx="2573">
                  <c:v>2.5418959999999999</c:v>
                </c:pt>
                <c:pt idx="2574">
                  <c:v>2.114223</c:v>
                </c:pt>
                <c:pt idx="2575">
                  <c:v>1.933441</c:v>
                </c:pt>
                <c:pt idx="2576">
                  <c:v>2.1148959999999999</c:v>
                </c:pt>
                <c:pt idx="2577">
                  <c:v>2.1301389999999998</c:v>
                </c:pt>
                <c:pt idx="2578">
                  <c:v>3.5452400000000002</c:v>
                </c:pt>
                <c:pt idx="2579">
                  <c:v>1.881923</c:v>
                </c:pt>
                <c:pt idx="2580">
                  <c:v>3.4522940000000002</c:v>
                </c:pt>
                <c:pt idx="2581">
                  <c:v>2.4665279999999998</c:v>
                </c:pt>
                <c:pt idx="2582">
                  <c:v>2.0266649999999999</c:v>
                </c:pt>
                <c:pt idx="2583">
                  <c:v>1.82664</c:v>
                </c:pt>
                <c:pt idx="2584">
                  <c:v>1.9738169999999999</c:v>
                </c:pt>
                <c:pt idx="2585">
                  <c:v>2.1916069999999999</c:v>
                </c:pt>
                <c:pt idx="2586">
                  <c:v>2.022491</c:v>
                </c:pt>
                <c:pt idx="2587">
                  <c:v>4.0220339999999997</c:v>
                </c:pt>
                <c:pt idx="2588">
                  <c:v>2.0540319999999999</c:v>
                </c:pt>
                <c:pt idx="2589">
                  <c:v>1.9574290000000001</c:v>
                </c:pt>
                <c:pt idx="2590">
                  <c:v>2.0517349999999999</c:v>
                </c:pt>
                <c:pt idx="2591">
                  <c:v>2.5947369999999998</c:v>
                </c:pt>
                <c:pt idx="2592">
                  <c:v>3.164285</c:v>
                </c:pt>
                <c:pt idx="2593">
                  <c:v>1.922552</c:v>
                </c:pt>
                <c:pt idx="2594">
                  <c:v>1.933119</c:v>
                </c:pt>
                <c:pt idx="2595">
                  <c:v>1.8325899999999999</c:v>
                </c:pt>
                <c:pt idx="2596">
                  <c:v>2.7098909999999998</c:v>
                </c:pt>
                <c:pt idx="2597">
                  <c:v>2.1079789999999998</c:v>
                </c:pt>
                <c:pt idx="2598">
                  <c:v>2.0411100000000002</c:v>
                </c:pt>
                <c:pt idx="2599">
                  <c:v>2.2878069999999999</c:v>
                </c:pt>
                <c:pt idx="2600">
                  <c:v>2.0083859999999998</c:v>
                </c:pt>
                <c:pt idx="2601">
                  <c:v>2.2654510000000001</c:v>
                </c:pt>
                <c:pt idx="2602">
                  <c:v>2.040972</c:v>
                </c:pt>
                <c:pt idx="2603">
                  <c:v>2.0815389999999998</c:v>
                </c:pt>
                <c:pt idx="2604">
                  <c:v>1.743851</c:v>
                </c:pt>
                <c:pt idx="2605">
                  <c:v>2.4673470000000002</c:v>
                </c:pt>
                <c:pt idx="2606">
                  <c:v>2.2081550000000001</c:v>
                </c:pt>
                <c:pt idx="2607">
                  <c:v>2.1010960000000001</c:v>
                </c:pt>
                <c:pt idx="2608">
                  <c:v>2.2494200000000002</c:v>
                </c:pt>
                <c:pt idx="2609">
                  <c:v>1.867426</c:v>
                </c:pt>
                <c:pt idx="2610">
                  <c:v>1.8730880000000001</c:v>
                </c:pt>
                <c:pt idx="2611">
                  <c:v>2.0822799999999999</c:v>
                </c:pt>
                <c:pt idx="2612">
                  <c:v>1.9814179999999999</c:v>
                </c:pt>
                <c:pt idx="2613">
                  <c:v>2.3644729999999998</c:v>
                </c:pt>
                <c:pt idx="2614">
                  <c:v>2.212853</c:v>
                </c:pt>
                <c:pt idx="2615">
                  <c:v>2.3031060000000001</c:v>
                </c:pt>
                <c:pt idx="2616">
                  <c:v>1.8821270000000001</c:v>
                </c:pt>
                <c:pt idx="2617">
                  <c:v>1.9374549999999999</c:v>
                </c:pt>
                <c:pt idx="2618">
                  <c:v>1.775911</c:v>
                </c:pt>
                <c:pt idx="2619">
                  <c:v>2.2547990000000002</c:v>
                </c:pt>
                <c:pt idx="2620">
                  <c:v>1.888973</c:v>
                </c:pt>
                <c:pt idx="2621">
                  <c:v>2.0203980000000001</c:v>
                </c:pt>
                <c:pt idx="2622">
                  <c:v>2.1326700000000001</c:v>
                </c:pt>
                <c:pt idx="2623">
                  <c:v>1.9120600000000001</c:v>
                </c:pt>
                <c:pt idx="2624">
                  <c:v>1.812843</c:v>
                </c:pt>
                <c:pt idx="2625">
                  <c:v>1.9817309999999999</c:v>
                </c:pt>
                <c:pt idx="2626">
                  <c:v>2.2411120000000002</c:v>
                </c:pt>
                <c:pt idx="2627">
                  <c:v>2.162544</c:v>
                </c:pt>
                <c:pt idx="2628">
                  <c:v>2.3065470000000001</c:v>
                </c:pt>
                <c:pt idx="2629">
                  <c:v>1.950607</c:v>
                </c:pt>
                <c:pt idx="2630">
                  <c:v>1.896644</c:v>
                </c:pt>
                <c:pt idx="2631">
                  <c:v>2.250985</c:v>
                </c:pt>
                <c:pt idx="2632">
                  <c:v>1.9584349999999999</c:v>
                </c:pt>
                <c:pt idx="2633">
                  <c:v>1.7965390000000001</c:v>
                </c:pt>
                <c:pt idx="2634">
                  <c:v>1.853591</c:v>
                </c:pt>
                <c:pt idx="2635">
                  <c:v>1.737366</c:v>
                </c:pt>
                <c:pt idx="2636">
                  <c:v>2.3158609999999999</c:v>
                </c:pt>
                <c:pt idx="2637">
                  <c:v>2.0436730000000001</c:v>
                </c:pt>
                <c:pt idx="2638">
                  <c:v>1.969509</c:v>
                </c:pt>
                <c:pt idx="2639">
                  <c:v>1.8352440000000001</c:v>
                </c:pt>
                <c:pt idx="2640">
                  <c:v>2.110563</c:v>
                </c:pt>
                <c:pt idx="2641">
                  <c:v>2.0057619999999998</c:v>
                </c:pt>
                <c:pt idx="2642">
                  <c:v>2.0338780000000001</c:v>
                </c:pt>
                <c:pt idx="2643">
                  <c:v>2.059955</c:v>
                </c:pt>
                <c:pt idx="2644">
                  <c:v>1.9907079999999999</c:v>
                </c:pt>
                <c:pt idx="2645">
                  <c:v>2.93459</c:v>
                </c:pt>
                <c:pt idx="2646">
                  <c:v>1.9845520000000001</c:v>
                </c:pt>
                <c:pt idx="2647">
                  <c:v>2.0229149999999998</c:v>
                </c:pt>
                <c:pt idx="2648">
                  <c:v>2.2890450000000002</c:v>
                </c:pt>
                <c:pt idx="2649">
                  <c:v>1.845971</c:v>
                </c:pt>
                <c:pt idx="2650">
                  <c:v>2.0333519999999998</c:v>
                </c:pt>
                <c:pt idx="2651">
                  <c:v>2.2373919999999998</c:v>
                </c:pt>
                <c:pt idx="2652">
                  <c:v>1.7641469999999999</c:v>
                </c:pt>
                <c:pt idx="2653">
                  <c:v>2.2667489999999999</c:v>
                </c:pt>
                <c:pt idx="2654">
                  <c:v>2.0167220000000001</c:v>
                </c:pt>
                <c:pt idx="2655">
                  <c:v>2.1088480000000001</c:v>
                </c:pt>
                <c:pt idx="2656">
                  <c:v>1.8600540000000001</c:v>
                </c:pt>
                <c:pt idx="2657">
                  <c:v>1.929063</c:v>
                </c:pt>
                <c:pt idx="2658">
                  <c:v>2.252399</c:v>
                </c:pt>
                <c:pt idx="2659">
                  <c:v>2.813904</c:v>
                </c:pt>
                <c:pt idx="2660">
                  <c:v>1.7492479999999999</c:v>
                </c:pt>
                <c:pt idx="2661">
                  <c:v>2.390501</c:v>
                </c:pt>
                <c:pt idx="2662">
                  <c:v>1.9164330000000001</c:v>
                </c:pt>
                <c:pt idx="2663">
                  <c:v>1.8731990000000001</c:v>
                </c:pt>
                <c:pt idx="2664">
                  <c:v>1.8516440000000001</c:v>
                </c:pt>
                <c:pt idx="2665">
                  <c:v>2.6544840000000001</c:v>
                </c:pt>
                <c:pt idx="2666">
                  <c:v>1.9538329999999999</c:v>
                </c:pt>
                <c:pt idx="2667">
                  <c:v>2.4281809999999999</c:v>
                </c:pt>
                <c:pt idx="2668">
                  <c:v>2.1904279999999998</c:v>
                </c:pt>
                <c:pt idx="2669">
                  <c:v>1.9437819999999999</c:v>
                </c:pt>
                <c:pt idx="2670">
                  <c:v>1.9487749999999999</c:v>
                </c:pt>
                <c:pt idx="2671">
                  <c:v>1.8408199999999999</c:v>
                </c:pt>
                <c:pt idx="2672">
                  <c:v>2.2976480000000001</c:v>
                </c:pt>
                <c:pt idx="2673">
                  <c:v>2.1302150000000002</c:v>
                </c:pt>
                <c:pt idx="2674">
                  <c:v>4.4768109999999997</c:v>
                </c:pt>
                <c:pt idx="2675">
                  <c:v>3.8159160000000001</c:v>
                </c:pt>
                <c:pt idx="2676">
                  <c:v>3.9293550000000002</c:v>
                </c:pt>
                <c:pt idx="2677">
                  <c:v>3.8926430000000001</c:v>
                </c:pt>
                <c:pt idx="2678">
                  <c:v>3.99091</c:v>
                </c:pt>
                <c:pt idx="2679">
                  <c:v>4.0007320000000002</c:v>
                </c:pt>
                <c:pt idx="2680">
                  <c:v>3.9101409999999999</c:v>
                </c:pt>
                <c:pt idx="2681">
                  <c:v>4.306997</c:v>
                </c:pt>
                <c:pt idx="2682">
                  <c:v>4.1058209999999997</c:v>
                </c:pt>
                <c:pt idx="2683">
                  <c:v>3.5683470000000002</c:v>
                </c:pt>
                <c:pt idx="2684">
                  <c:v>3.9891519999999998</c:v>
                </c:pt>
                <c:pt idx="2685">
                  <c:v>3.8666749999999999</c:v>
                </c:pt>
                <c:pt idx="2686">
                  <c:v>3.703986</c:v>
                </c:pt>
                <c:pt idx="2687">
                  <c:v>4.2117110000000002</c:v>
                </c:pt>
                <c:pt idx="2688">
                  <c:v>3.2639269999999998</c:v>
                </c:pt>
                <c:pt idx="2689">
                  <c:v>3.8383470000000002</c:v>
                </c:pt>
                <c:pt idx="2690">
                  <c:v>2.9647839999999999</c:v>
                </c:pt>
                <c:pt idx="2691">
                  <c:v>3.6978719999999998</c:v>
                </c:pt>
                <c:pt idx="2692">
                  <c:v>3.8209610000000001</c:v>
                </c:pt>
                <c:pt idx="2693">
                  <c:v>4.1087059999999997</c:v>
                </c:pt>
                <c:pt idx="2694">
                  <c:v>4.0324900000000001</c:v>
                </c:pt>
                <c:pt idx="2695">
                  <c:v>3.6655739999999999</c:v>
                </c:pt>
                <c:pt idx="2696">
                  <c:v>3.4198650000000002</c:v>
                </c:pt>
                <c:pt idx="2697">
                  <c:v>3.954618</c:v>
                </c:pt>
                <c:pt idx="2698">
                  <c:v>3.7114699999999998</c:v>
                </c:pt>
                <c:pt idx="2699">
                  <c:v>3.7403819999999999</c:v>
                </c:pt>
                <c:pt idx="2700">
                  <c:v>3.2337959999999999</c:v>
                </c:pt>
                <c:pt idx="2701">
                  <c:v>3.565302</c:v>
                </c:pt>
                <c:pt idx="2702">
                  <c:v>3.6316130000000002</c:v>
                </c:pt>
                <c:pt idx="2703">
                  <c:v>3.5608059999999999</c:v>
                </c:pt>
                <c:pt idx="2704">
                  <c:v>2.8634810000000002</c:v>
                </c:pt>
                <c:pt idx="2705">
                  <c:v>2.9011300000000002</c:v>
                </c:pt>
                <c:pt idx="2706">
                  <c:v>3.5172029999999999</c:v>
                </c:pt>
                <c:pt idx="2707">
                  <c:v>4.4139109999999997</c:v>
                </c:pt>
                <c:pt idx="2708">
                  <c:v>3.4777779999999998</c:v>
                </c:pt>
                <c:pt idx="2709">
                  <c:v>3.5684499999999999</c:v>
                </c:pt>
                <c:pt idx="2710">
                  <c:v>4.8485800000000001</c:v>
                </c:pt>
                <c:pt idx="2711">
                  <c:v>3.2854230000000002</c:v>
                </c:pt>
                <c:pt idx="2712">
                  <c:v>3.7604410000000001</c:v>
                </c:pt>
                <c:pt idx="2713">
                  <c:v>3.5094370000000001</c:v>
                </c:pt>
                <c:pt idx="2714">
                  <c:v>3.8227690000000001</c:v>
                </c:pt>
                <c:pt idx="2715">
                  <c:v>3.5495999999999999</c:v>
                </c:pt>
                <c:pt idx="2716">
                  <c:v>3.7566000000000002</c:v>
                </c:pt>
                <c:pt idx="2717">
                  <c:v>3.857497</c:v>
                </c:pt>
                <c:pt idx="2718">
                  <c:v>3.6758980000000001</c:v>
                </c:pt>
                <c:pt idx="2719">
                  <c:v>4.1011369999999996</c:v>
                </c:pt>
                <c:pt idx="2720">
                  <c:v>3.8401510000000001</c:v>
                </c:pt>
                <c:pt idx="2721">
                  <c:v>3.5707429999999998</c:v>
                </c:pt>
                <c:pt idx="2722">
                  <c:v>3.784402</c:v>
                </c:pt>
                <c:pt idx="2723">
                  <c:v>2.6382910000000002</c:v>
                </c:pt>
                <c:pt idx="2724">
                  <c:v>2.1875089999999999</c:v>
                </c:pt>
                <c:pt idx="2725">
                  <c:v>4.0580910000000001</c:v>
                </c:pt>
                <c:pt idx="2726">
                  <c:v>3.6918120000000001</c:v>
                </c:pt>
                <c:pt idx="2727">
                  <c:v>3.8850069999999999</c:v>
                </c:pt>
                <c:pt idx="2728">
                  <c:v>4.0987169999999997</c:v>
                </c:pt>
                <c:pt idx="2729">
                  <c:v>3.697851</c:v>
                </c:pt>
                <c:pt idx="2730">
                  <c:v>3.9446460000000001</c:v>
                </c:pt>
                <c:pt idx="2731">
                  <c:v>3.3644660000000002</c:v>
                </c:pt>
                <c:pt idx="2732">
                  <c:v>3.4742890000000002</c:v>
                </c:pt>
                <c:pt idx="2733">
                  <c:v>3.5748440000000001</c:v>
                </c:pt>
                <c:pt idx="2734">
                  <c:v>3.314867</c:v>
                </c:pt>
                <c:pt idx="2735">
                  <c:v>3.2842449999999999</c:v>
                </c:pt>
                <c:pt idx="2736">
                  <c:v>3.829977</c:v>
                </c:pt>
                <c:pt idx="2737">
                  <c:v>3.875076</c:v>
                </c:pt>
                <c:pt idx="2738">
                  <c:v>3.5317319999999999</c:v>
                </c:pt>
                <c:pt idx="2739">
                  <c:v>3.5569639999999998</c:v>
                </c:pt>
                <c:pt idx="2740">
                  <c:v>3.3498790000000001</c:v>
                </c:pt>
                <c:pt idx="2741">
                  <c:v>3.6573549999999999</c:v>
                </c:pt>
                <c:pt idx="2742">
                  <c:v>3.3082060000000002</c:v>
                </c:pt>
                <c:pt idx="2743">
                  <c:v>3.5560779999999999</c:v>
                </c:pt>
                <c:pt idx="2744">
                  <c:v>4.3121970000000003</c:v>
                </c:pt>
                <c:pt idx="2745">
                  <c:v>3.9547029999999999</c:v>
                </c:pt>
                <c:pt idx="2746">
                  <c:v>3.8656679999999999</c:v>
                </c:pt>
                <c:pt idx="2747">
                  <c:v>2.9742030000000002</c:v>
                </c:pt>
                <c:pt idx="2748">
                  <c:v>3.8038539999999998</c:v>
                </c:pt>
                <c:pt idx="2749">
                  <c:v>3.549013</c:v>
                </c:pt>
                <c:pt idx="2750">
                  <c:v>3.7576969999999998</c:v>
                </c:pt>
                <c:pt idx="2751">
                  <c:v>3.8449749999999998</c:v>
                </c:pt>
                <c:pt idx="2752">
                  <c:v>3.8590599999999999</c:v>
                </c:pt>
                <c:pt idx="2753">
                  <c:v>4.0057609999999997</c:v>
                </c:pt>
                <c:pt idx="2754">
                  <c:v>3.589852</c:v>
                </c:pt>
                <c:pt idx="2755">
                  <c:v>3.9444689999999998</c:v>
                </c:pt>
                <c:pt idx="2756">
                  <c:v>4.2599799999999997</c:v>
                </c:pt>
                <c:pt idx="2757">
                  <c:v>3.1184720000000001</c:v>
                </c:pt>
                <c:pt idx="2758">
                  <c:v>3.1889620000000001</c:v>
                </c:pt>
                <c:pt idx="2759">
                  <c:v>3.626954</c:v>
                </c:pt>
                <c:pt idx="2760">
                  <c:v>3.6282420000000002</c:v>
                </c:pt>
                <c:pt idx="2761">
                  <c:v>3.0515569999999999</c:v>
                </c:pt>
                <c:pt idx="2762">
                  <c:v>1.733676</c:v>
                </c:pt>
                <c:pt idx="2763">
                  <c:v>2.2778550000000002</c:v>
                </c:pt>
                <c:pt idx="2764">
                  <c:v>1.772157</c:v>
                </c:pt>
                <c:pt idx="2765">
                  <c:v>1.8040830000000001</c:v>
                </c:pt>
                <c:pt idx="2766">
                  <c:v>1.6812199999999999</c:v>
                </c:pt>
                <c:pt idx="2767">
                  <c:v>2.5664380000000002</c:v>
                </c:pt>
                <c:pt idx="2768">
                  <c:v>1.7887930000000001</c:v>
                </c:pt>
                <c:pt idx="2769">
                  <c:v>1.996105</c:v>
                </c:pt>
                <c:pt idx="2770">
                  <c:v>1.8064020000000001</c:v>
                </c:pt>
                <c:pt idx="2771">
                  <c:v>1.7651049999999999</c:v>
                </c:pt>
                <c:pt idx="2772">
                  <c:v>2.006373</c:v>
                </c:pt>
                <c:pt idx="2773">
                  <c:v>1.9294230000000001</c:v>
                </c:pt>
                <c:pt idx="2774">
                  <c:v>1.73444</c:v>
                </c:pt>
                <c:pt idx="2775">
                  <c:v>1.7786839999999999</c:v>
                </c:pt>
                <c:pt idx="2776">
                  <c:v>1.7220740000000001</c:v>
                </c:pt>
                <c:pt idx="2777">
                  <c:v>1.796656</c:v>
                </c:pt>
                <c:pt idx="2778">
                  <c:v>1.6798599999999999</c:v>
                </c:pt>
                <c:pt idx="2779">
                  <c:v>2.0214219999999998</c:v>
                </c:pt>
                <c:pt idx="2780">
                  <c:v>1.8828400000000001</c:v>
                </c:pt>
                <c:pt idx="2781">
                  <c:v>2.063256</c:v>
                </c:pt>
                <c:pt idx="2782">
                  <c:v>1.761636</c:v>
                </c:pt>
                <c:pt idx="2783">
                  <c:v>2.1036060000000001</c:v>
                </c:pt>
                <c:pt idx="2784">
                  <c:v>1.993811</c:v>
                </c:pt>
                <c:pt idx="2785">
                  <c:v>2.1110880000000001</c:v>
                </c:pt>
                <c:pt idx="2786">
                  <c:v>1.612447</c:v>
                </c:pt>
                <c:pt idx="2787">
                  <c:v>1.878576</c:v>
                </c:pt>
                <c:pt idx="2788">
                  <c:v>1.82094</c:v>
                </c:pt>
                <c:pt idx="2789">
                  <c:v>1.8051779999999999</c:v>
                </c:pt>
                <c:pt idx="2790">
                  <c:v>1.8515600000000001</c:v>
                </c:pt>
                <c:pt idx="2791">
                  <c:v>1.8536950000000001</c:v>
                </c:pt>
                <c:pt idx="2792">
                  <c:v>1.8877820000000001</c:v>
                </c:pt>
                <c:pt idx="2793">
                  <c:v>1.7242420000000001</c:v>
                </c:pt>
                <c:pt idx="2794">
                  <c:v>1.777023</c:v>
                </c:pt>
                <c:pt idx="2795">
                  <c:v>2.2281749999999998</c:v>
                </c:pt>
                <c:pt idx="2796">
                  <c:v>4.2581930000000003</c:v>
                </c:pt>
                <c:pt idx="2797">
                  <c:v>4.6482679999999998</c:v>
                </c:pt>
                <c:pt idx="2798">
                  <c:v>3.9451710000000002</c:v>
                </c:pt>
                <c:pt idx="2799">
                  <c:v>4.1953019999999999</c:v>
                </c:pt>
                <c:pt idx="2800">
                  <c:v>3.4731589999999999</c:v>
                </c:pt>
                <c:pt idx="2801">
                  <c:v>3.9470339999999999</c:v>
                </c:pt>
                <c:pt idx="2802">
                  <c:v>4.1699820000000001</c:v>
                </c:pt>
                <c:pt idx="2803">
                  <c:v>3.2654709999999998</c:v>
                </c:pt>
                <c:pt idx="2804">
                  <c:v>3.6872959999999999</c:v>
                </c:pt>
                <c:pt idx="2805">
                  <c:v>3.9021029999999999</c:v>
                </c:pt>
                <c:pt idx="2806">
                  <c:v>4.1088529999999999</c:v>
                </c:pt>
                <c:pt idx="2807">
                  <c:v>3.6171579999999999</c:v>
                </c:pt>
                <c:pt idx="2808">
                  <c:v>3.1499549999999998</c:v>
                </c:pt>
                <c:pt idx="2809">
                  <c:v>1.821779</c:v>
                </c:pt>
                <c:pt idx="2810">
                  <c:v>1.922129</c:v>
                </c:pt>
                <c:pt idx="2811">
                  <c:v>3.1179510000000001</c:v>
                </c:pt>
                <c:pt idx="2812">
                  <c:v>4.4600660000000003</c:v>
                </c:pt>
                <c:pt idx="2813">
                  <c:v>2.876449</c:v>
                </c:pt>
                <c:pt idx="2814">
                  <c:v>2.329917</c:v>
                </c:pt>
                <c:pt idx="2815">
                  <c:v>1.9257029999999999</c:v>
                </c:pt>
                <c:pt idx="2816">
                  <c:v>4.0405480000000003</c:v>
                </c:pt>
                <c:pt idx="2817">
                  <c:v>3.6417739999999998</c:v>
                </c:pt>
                <c:pt idx="2818">
                  <c:v>5.1975040000000003</c:v>
                </c:pt>
                <c:pt idx="2819">
                  <c:v>2.9453640000000001</c:v>
                </c:pt>
                <c:pt idx="2820">
                  <c:v>3.8553280000000001</c:v>
                </c:pt>
                <c:pt idx="2821">
                  <c:v>4.7921860000000001</c:v>
                </c:pt>
                <c:pt idx="2822">
                  <c:v>3.5370339999999998</c:v>
                </c:pt>
                <c:pt idx="2823">
                  <c:v>4.7640380000000002</c:v>
                </c:pt>
                <c:pt idx="2824">
                  <c:v>3.9794930000000002</c:v>
                </c:pt>
                <c:pt idx="2825">
                  <c:v>3.9324409999999999</c:v>
                </c:pt>
                <c:pt idx="2826">
                  <c:v>4.1206110000000002</c:v>
                </c:pt>
                <c:pt idx="2827">
                  <c:v>4.0003960000000003</c:v>
                </c:pt>
                <c:pt idx="2828">
                  <c:v>3.6895190000000002</c:v>
                </c:pt>
                <c:pt idx="2829">
                  <c:v>3.639014</c:v>
                </c:pt>
                <c:pt idx="2830">
                  <c:v>3.5784470000000002</c:v>
                </c:pt>
                <c:pt idx="2831">
                  <c:v>4.0887719999999996</c:v>
                </c:pt>
                <c:pt idx="2832">
                  <c:v>4.3680120000000002</c:v>
                </c:pt>
                <c:pt idx="2833">
                  <c:v>4.8139409999999998</c:v>
                </c:pt>
                <c:pt idx="2834">
                  <c:v>3.9727950000000001</c:v>
                </c:pt>
                <c:pt idx="2835">
                  <c:v>3.8673389999999999</c:v>
                </c:pt>
                <c:pt idx="2836">
                  <c:v>4.5018859999999998</c:v>
                </c:pt>
                <c:pt idx="2837">
                  <c:v>4.304729</c:v>
                </c:pt>
                <c:pt idx="2838">
                  <c:v>4.2740640000000001</c:v>
                </c:pt>
                <c:pt idx="2839">
                  <c:v>4.7835289999999997</c:v>
                </c:pt>
                <c:pt idx="2840">
                  <c:v>4.4777300000000002</c:v>
                </c:pt>
                <c:pt idx="2841">
                  <c:v>4.2762159999999998</c:v>
                </c:pt>
                <c:pt idx="2842">
                  <c:v>4.0693760000000001</c:v>
                </c:pt>
                <c:pt idx="2843">
                  <c:v>3.8804660000000002</c:v>
                </c:pt>
                <c:pt idx="2844">
                  <c:v>4.5127829999999998</c:v>
                </c:pt>
                <c:pt idx="2845">
                  <c:v>4.0611470000000001</c:v>
                </c:pt>
                <c:pt idx="2846">
                  <c:v>4.2290020000000004</c:v>
                </c:pt>
                <c:pt idx="2847">
                  <c:v>3.8549349999999998</c:v>
                </c:pt>
                <c:pt idx="2848">
                  <c:v>4.2759679999999998</c:v>
                </c:pt>
                <c:pt idx="2849">
                  <c:v>4.4572830000000003</c:v>
                </c:pt>
                <c:pt idx="2850">
                  <c:v>4.5108309999999996</c:v>
                </c:pt>
                <c:pt idx="2851">
                  <c:v>3.9591789999999998</c:v>
                </c:pt>
                <c:pt idx="2852">
                  <c:v>4.5889740000000003</c:v>
                </c:pt>
                <c:pt idx="2853">
                  <c:v>3.4489100000000001</c:v>
                </c:pt>
                <c:pt idx="2854">
                  <c:v>1.847537</c:v>
                </c:pt>
                <c:pt idx="2855">
                  <c:v>2.5036559999999999</c:v>
                </c:pt>
                <c:pt idx="2856">
                  <c:v>2.0352299999999999</c:v>
                </c:pt>
                <c:pt idx="2857">
                  <c:v>4.4025749999999997</c:v>
                </c:pt>
                <c:pt idx="2858">
                  <c:v>3.4341919999999999</c:v>
                </c:pt>
                <c:pt idx="2859">
                  <c:v>3.732996</c:v>
                </c:pt>
                <c:pt idx="2860">
                  <c:v>4.0690419999999996</c:v>
                </c:pt>
                <c:pt idx="2861">
                  <c:v>4.2211619999999996</c:v>
                </c:pt>
                <c:pt idx="2862">
                  <c:v>4.1332300000000002</c:v>
                </c:pt>
                <c:pt idx="2863">
                  <c:v>3.6122369999999999</c:v>
                </c:pt>
                <c:pt idx="2864">
                  <c:v>4.3698769999999998</c:v>
                </c:pt>
                <c:pt idx="2865">
                  <c:v>4.1717129999999996</c:v>
                </c:pt>
                <c:pt idx="2866">
                  <c:v>4.3183369999999996</c:v>
                </c:pt>
                <c:pt idx="2867">
                  <c:v>4.5903270000000003</c:v>
                </c:pt>
                <c:pt idx="2868">
                  <c:v>4.6369530000000001</c:v>
                </c:pt>
                <c:pt idx="2869">
                  <c:v>4.5233489999999996</c:v>
                </c:pt>
                <c:pt idx="2870">
                  <c:v>4.3183179999999997</c:v>
                </c:pt>
                <c:pt idx="2871">
                  <c:v>4.3984709999999998</c:v>
                </c:pt>
                <c:pt idx="2872">
                  <c:v>4.1813560000000001</c:v>
                </c:pt>
                <c:pt idx="2873">
                  <c:v>4.4689240000000003</c:v>
                </c:pt>
                <c:pt idx="2874">
                  <c:v>4.4489619999999999</c:v>
                </c:pt>
                <c:pt idx="2875">
                  <c:v>4.4867879999999998</c:v>
                </c:pt>
                <c:pt idx="2876">
                  <c:v>4.6558380000000001</c:v>
                </c:pt>
                <c:pt idx="2877">
                  <c:v>3.400407</c:v>
                </c:pt>
                <c:pt idx="2878">
                  <c:v>4.5137470000000004</c:v>
                </c:pt>
                <c:pt idx="2879">
                  <c:v>3.0649489999999999</c:v>
                </c:pt>
                <c:pt idx="2880">
                  <c:v>4.4783949999999999</c:v>
                </c:pt>
                <c:pt idx="2881">
                  <c:v>4.2271299999999998</c:v>
                </c:pt>
                <c:pt idx="2882">
                  <c:v>3.8288899999999999</c:v>
                </c:pt>
                <c:pt idx="2883">
                  <c:v>4.1888329999999998</c:v>
                </c:pt>
                <c:pt idx="2884">
                  <c:v>4.1599579999999996</c:v>
                </c:pt>
                <c:pt idx="2885">
                  <c:v>4.181851</c:v>
                </c:pt>
                <c:pt idx="2886">
                  <c:v>4.039771</c:v>
                </c:pt>
                <c:pt idx="2887">
                  <c:v>3.9829949999999998</c:v>
                </c:pt>
                <c:pt idx="2888">
                  <c:v>4.4731699999999996</c:v>
                </c:pt>
                <c:pt idx="2889">
                  <c:v>3.9587270000000001</c:v>
                </c:pt>
                <c:pt idx="2890">
                  <c:v>3.6932680000000002</c:v>
                </c:pt>
                <c:pt idx="2891">
                  <c:v>3.8498049999999999</c:v>
                </c:pt>
                <c:pt idx="2892">
                  <c:v>4.2314509999999999</c:v>
                </c:pt>
                <c:pt idx="2893">
                  <c:v>3.8652820000000001</c:v>
                </c:pt>
                <c:pt idx="2894">
                  <c:v>3.43682</c:v>
                </c:pt>
                <c:pt idx="2895">
                  <c:v>3.8580369999999999</c:v>
                </c:pt>
                <c:pt idx="2896">
                  <c:v>4.5265940000000002</c:v>
                </c:pt>
                <c:pt idx="2897">
                  <c:v>4.1082929999999998</c:v>
                </c:pt>
                <c:pt idx="2898">
                  <c:v>3.7393339999999999</c:v>
                </c:pt>
                <c:pt idx="2899">
                  <c:v>3.726426</c:v>
                </c:pt>
                <c:pt idx="2900">
                  <c:v>3.5068899999999998</c:v>
                </c:pt>
                <c:pt idx="2901">
                  <c:v>3.8069649999999999</c:v>
                </c:pt>
                <c:pt idx="2902">
                  <c:v>4.372268</c:v>
                </c:pt>
                <c:pt idx="2903">
                  <c:v>3.2671600000000001</c:v>
                </c:pt>
                <c:pt idx="2904">
                  <c:v>3.8145310000000001</c:v>
                </c:pt>
                <c:pt idx="2905">
                  <c:v>2.7624749999999998</c:v>
                </c:pt>
                <c:pt idx="2906">
                  <c:v>3.9453930000000001</c:v>
                </c:pt>
                <c:pt idx="2907">
                  <c:v>3.6865619999999999</c:v>
                </c:pt>
                <c:pt idx="2908">
                  <c:v>4.7293219999999998</c:v>
                </c:pt>
                <c:pt idx="2909">
                  <c:v>4.5223870000000002</c:v>
                </c:pt>
                <c:pt idx="2910">
                  <c:v>3.8127520000000001</c:v>
                </c:pt>
                <c:pt idx="2911">
                  <c:v>4.028645</c:v>
                </c:pt>
                <c:pt idx="2912">
                  <c:v>3.728164</c:v>
                </c:pt>
                <c:pt idx="2913">
                  <c:v>3.6281569999999999</c:v>
                </c:pt>
                <c:pt idx="2914">
                  <c:v>3.4335460000000002</c:v>
                </c:pt>
                <c:pt idx="2915">
                  <c:v>2.8302670000000001</c:v>
                </c:pt>
                <c:pt idx="2916">
                  <c:v>3.214286</c:v>
                </c:pt>
                <c:pt idx="2917">
                  <c:v>3.8710230000000001</c:v>
                </c:pt>
                <c:pt idx="2918">
                  <c:v>4.0329689999999996</c:v>
                </c:pt>
                <c:pt idx="2919">
                  <c:v>4.3867279999999997</c:v>
                </c:pt>
                <c:pt idx="2920">
                  <c:v>4.3681330000000003</c:v>
                </c:pt>
                <c:pt idx="2921">
                  <c:v>4.0816109999999997</c:v>
                </c:pt>
                <c:pt idx="2922">
                  <c:v>3.9407719999999999</c:v>
                </c:pt>
                <c:pt idx="2923">
                  <c:v>3.710127</c:v>
                </c:pt>
                <c:pt idx="2924">
                  <c:v>4.1308600000000002</c:v>
                </c:pt>
                <c:pt idx="2925">
                  <c:v>3.94862</c:v>
                </c:pt>
                <c:pt idx="2926">
                  <c:v>3.8352529999999998</c:v>
                </c:pt>
                <c:pt idx="2927">
                  <c:v>3.6772070000000001</c:v>
                </c:pt>
                <c:pt idx="2928">
                  <c:v>4.2224630000000003</c:v>
                </c:pt>
                <c:pt idx="2929">
                  <c:v>3.7305860000000002</c:v>
                </c:pt>
                <c:pt idx="2930">
                  <c:v>3.6154839999999999</c:v>
                </c:pt>
                <c:pt idx="2931">
                  <c:v>3.318953</c:v>
                </c:pt>
                <c:pt idx="2932">
                  <c:v>4.5200930000000001</c:v>
                </c:pt>
                <c:pt idx="2933">
                  <c:v>3.9698980000000001</c:v>
                </c:pt>
                <c:pt idx="2934">
                  <c:v>3.615799</c:v>
                </c:pt>
                <c:pt idx="2935">
                  <c:v>3.9514260000000001</c:v>
                </c:pt>
                <c:pt idx="2936">
                  <c:v>3.9016929999999999</c:v>
                </c:pt>
                <c:pt idx="2937">
                  <c:v>3.9491369999999999</c:v>
                </c:pt>
                <c:pt idx="2938">
                  <c:v>3.895095</c:v>
                </c:pt>
                <c:pt idx="2939">
                  <c:v>4.2818319999999996</c:v>
                </c:pt>
                <c:pt idx="2940">
                  <c:v>3.640622</c:v>
                </c:pt>
                <c:pt idx="2941">
                  <c:v>3.2034630000000002</c:v>
                </c:pt>
                <c:pt idx="2942">
                  <c:v>2.9427370000000002</c:v>
                </c:pt>
                <c:pt idx="2943">
                  <c:v>3.97295</c:v>
                </c:pt>
                <c:pt idx="2944">
                  <c:v>4.0963000000000003</c:v>
                </c:pt>
                <c:pt idx="2945">
                  <c:v>3.1524619999999999</c:v>
                </c:pt>
                <c:pt idx="2946">
                  <c:v>4.3538920000000001</c:v>
                </c:pt>
                <c:pt idx="2947">
                  <c:v>4.0335650000000003</c:v>
                </c:pt>
                <c:pt idx="2948">
                  <c:v>4.4694820000000002</c:v>
                </c:pt>
                <c:pt idx="2949">
                  <c:v>3.552978</c:v>
                </c:pt>
                <c:pt idx="2950">
                  <c:v>3.8824179999999999</c:v>
                </c:pt>
                <c:pt idx="2951">
                  <c:v>4.8533400000000002</c:v>
                </c:pt>
                <c:pt idx="2952">
                  <c:v>3.9006660000000002</c:v>
                </c:pt>
                <c:pt idx="2953">
                  <c:v>2.7138300000000002</c:v>
                </c:pt>
                <c:pt idx="2954">
                  <c:v>3.9230860000000001</c:v>
                </c:pt>
                <c:pt idx="2955">
                  <c:v>3.7745989999999998</c:v>
                </c:pt>
                <c:pt idx="2956">
                  <c:v>3.2186180000000002</c:v>
                </c:pt>
                <c:pt idx="2957">
                  <c:v>2.0340530000000001</c:v>
                </c:pt>
                <c:pt idx="2958">
                  <c:v>2.3528440000000002</c:v>
                </c:pt>
                <c:pt idx="2959">
                  <c:v>2.982599</c:v>
                </c:pt>
                <c:pt idx="2960">
                  <c:v>2.0652249999999999</c:v>
                </c:pt>
                <c:pt idx="2961">
                  <c:v>3.7323689999999998</c:v>
                </c:pt>
                <c:pt idx="2962">
                  <c:v>2.3775629999999999</c:v>
                </c:pt>
                <c:pt idx="2963">
                  <c:v>1.753566</c:v>
                </c:pt>
                <c:pt idx="2964">
                  <c:v>1.7416400000000001</c:v>
                </c:pt>
                <c:pt idx="2965">
                  <c:v>2.116187</c:v>
                </c:pt>
                <c:pt idx="2966">
                  <c:v>2.4704799999999998</c:v>
                </c:pt>
                <c:pt idx="2967">
                  <c:v>2.1257060000000001</c:v>
                </c:pt>
                <c:pt idx="2968">
                  <c:v>1.9210799999999999</c:v>
                </c:pt>
                <c:pt idx="2969">
                  <c:v>2.2929580000000001</c:v>
                </c:pt>
                <c:pt idx="2970">
                  <c:v>2.2177020000000001</c:v>
                </c:pt>
                <c:pt idx="2971">
                  <c:v>2.7199430000000002</c:v>
                </c:pt>
                <c:pt idx="2972">
                  <c:v>2.7313900000000002</c:v>
                </c:pt>
                <c:pt idx="2973">
                  <c:v>1.9234309999999999</c:v>
                </c:pt>
                <c:pt idx="2974">
                  <c:v>2.2258390000000001</c:v>
                </c:pt>
                <c:pt idx="2975">
                  <c:v>2.4553229999999999</c:v>
                </c:pt>
                <c:pt idx="2976">
                  <c:v>2.6025839999999998</c:v>
                </c:pt>
                <c:pt idx="2977">
                  <c:v>2.6142949999999998</c:v>
                </c:pt>
                <c:pt idx="2978">
                  <c:v>2.5591490000000001</c:v>
                </c:pt>
                <c:pt idx="2979">
                  <c:v>2.4091559999999999</c:v>
                </c:pt>
                <c:pt idx="2980">
                  <c:v>2.2460879999999999</c:v>
                </c:pt>
                <c:pt idx="2981">
                  <c:v>3.4269590000000001</c:v>
                </c:pt>
                <c:pt idx="2982">
                  <c:v>2.611049</c:v>
                </c:pt>
                <c:pt idx="2983">
                  <c:v>1.8443050000000001</c:v>
                </c:pt>
                <c:pt idx="2984">
                  <c:v>1.824567</c:v>
                </c:pt>
                <c:pt idx="2985">
                  <c:v>2.9465300000000001</c:v>
                </c:pt>
                <c:pt idx="2986">
                  <c:v>2.0110990000000002</c:v>
                </c:pt>
                <c:pt idx="2987">
                  <c:v>3.1418349999999999</c:v>
                </c:pt>
                <c:pt idx="2988">
                  <c:v>1.9482349999999999</c:v>
                </c:pt>
                <c:pt idx="2989">
                  <c:v>2.2189640000000002</c:v>
                </c:pt>
                <c:pt idx="2990">
                  <c:v>1.791946</c:v>
                </c:pt>
                <c:pt idx="2991">
                  <c:v>2.089826</c:v>
                </c:pt>
                <c:pt idx="2992">
                  <c:v>2.2078069999999999</c:v>
                </c:pt>
                <c:pt idx="2993">
                  <c:v>2.0598070000000002</c:v>
                </c:pt>
                <c:pt idx="2994">
                  <c:v>1.911294</c:v>
                </c:pt>
                <c:pt idx="2995">
                  <c:v>1.989417</c:v>
                </c:pt>
                <c:pt idx="2996">
                  <c:v>2.2689979999999998</c:v>
                </c:pt>
                <c:pt idx="2997">
                  <c:v>2.4604029999999999</c:v>
                </c:pt>
                <c:pt idx="2998">
                  <c:v>1.785663</c:v>
                </c:pt>
                <c:pt idx="2999">
                  <c:v>1.90391</c:v>
                </c:pt>
                <c:pt idx="3000">
                  <c:v>3.4994019999999999</c:v>
                </c:pt>
                <c:pt idx="3001">
                  <c:v>2.4842759999999999</c:v>
                </c:pt>
                <c:pt idx="3002">
                  <c:v>1.918442</c:v>
                </c:pt>
                <c:pt idx="3003">
                  <c:v>2.0753210000000002</c:v>
                </c:pt>
                <c:pt idx="3004">
                  <c:v>3.8498160000000001</c:v>
                </c:pt>
                <c:pt idx="3005">
                  <c:v>1.6780809999999999</c:v>
                </c:pt>
                <c:pt idx="3006">
                  <c:v>1.952528</c:v>
                </c:pt>
                <c:pt idx="3007">
                  <c:v>2.2416489999999998</c:v>
                </c:pt>
                <c:pt idx="3008">
                  <c:v>1.948766</c:v>
                </c:pt>
                <c:pt idx="3009">
                  <c:v>1.872339</c:v>
                </c:pt>
                <c:pt idx="3010">
                  <c:v>2.1994340000000001</c:v>
                </c:pt>
                <c:pt idx="3011">
                  <c:v>2.2274699999999998</c:v>
                </c:pt>
                <c:pt idx="3012">
                  <c:v>2.0227140000000001</c:v>
                </c:pt>
                <c:pt idx="3013">
                  <c:v>1.934712</c:v>
                </c:pt>
                <c:pt idx="3014">
                  <c:v>2.0295779999999999</c:v>
                </c:pt>
                <c:pt idx="3015">
                  <c:v>2.354012</c:v>
                </c:pt>
                <c:pt idx="3016">
                  <c:v>2.1282260000000002</c:v>
                </c:pt>
                <c:pt idx="3017">
                  <c:v>1.934963</c:v>
                </c:pt>
                <c:pt idx="3018">
                  <c:v>1.9533640000000001</c:v>
                </c:pt>
                <c:pt idx="3019">
                  <c:v>2.4787569999999999</c:v>
                </c:pt>
                <c:pt idx="3020">
                  <c:v>1.9977830000000001</c:v>
                </c:pt>
                <c:pt idx="3021">
                  <c:v>2.0504280000000001</c:v>
                </c:pt>
                <c:pt idx="3022">
                  <c:v>3.5352869999999998</c:v>
                </c:pt>
                <c:pt idx="3023">
                  <c:v>3.2945519999999999</c:v>
                </c:pt>
                <c:pt idx="3024">
                  <c:v>2.938701</c:v>
                </c:pt>
                <c:pt idx="3025">
                  <c:v>2.5345249999999999</c:v>
                </c:pt>
                <c:pt idx="3026">
                  <c:v>2.024797</c:v>
                </c:pt>
                <c:pt idx="3027">
                  <c:v>2.4248980000000002</c:v>
                </c:pt>
                <c:pt idx="3028">
                  <c:v>2.3702359999999998</c:v>
                </c:pt>
                <c:pt idx="3029">
                  <c:v>1.8522050000000001</c:v>
                </c:pt>
                <c:pt idx="3030">
                  <c:v>2.647993</c:v>
                </c:pt>
                <c:pt idx="3031">
                  <c:v>1.895743</c:v>
                </c:pt>
                <c:pt idx="3032">
                  <c:v>1.815914</c:v>
                </c:pt>
                <c:pt idx="3033">
                  <c:v>2.8548070000000001</c:v>
                </c:pt>
                <c:pt idx="3034">
                  <c:v>2.1646779999999999</c:v>
                </c:pt>
                <c:pt idx="3035">
                  <c:v>3.1696629999999999</c:v>
                </c:pt>
                <c:pt idx="3036">
                  <c:v>2.2249889999999999</c:v>
                </c:pt>
                <c:pt idx="3037">
                  <c:v>1.791123</c:v>
                </c:pt>
                <c:pt idx="3038">
                  <c:v>2.8294239999999999</c:v>
                </c:pt>
                <c:pt idx="3039">
                  <c:v>2.1373120000000001</c:v>
                </c:pt>
                <c:pt idx="3040">
                  <c:v>1.8255809999999999</c:v>
                </c:pt>
                <c:pt idx="3041">
                  <c:v>2.2468840000000001</c:v>
                </c:pt>
                <c:pt idx="3042">
                  <c:v>2.0282900000000001</c:v>
                </c:pt>
                <c:pt idx="3043">
                  <c:v>2.2529059999999999</c:v>
                </c:pt>
                <c:pt idx="3044">
                  <c:v>2.135173</c:v>
                </c:pt>
                <c:pt idx="3045">
                  <c:v>1.9785710000000001</c:v>
                </c:pt>
                <c:pt idx="3046">
                  <c:v>1.9970129999999999</c:v>
                </c:pt>
                <c:pt idx="3047">
                  <c:v>2.1978110000000002</c:v>
                </c:pt>
                <c:pt idx="3048">
                  <c:v>2.6719400000000002</c:v>
                </c:pt>
                <c:pt idx="3049">
                  <c:v>3.4186350000000001</c:v>
                </c:pt>
                <c:pt idx="3050">
                  <c:v>3.0109650000000001</c:v>
                </c:pt>
                <c:pt idx="3051">
                  <c:v>2.0370119999999998</c:v>
                </c:pt>
                <c:pt idx="3052">
                  <c:v>2.2687789999999999</c:v>
                </c:pt>
                <c:pt idx="3053">
                  <c:v>2.1013660000000001</c:v>
                </c:pt>
                <c:pt idx="3054">
                  <c:v>2.079834</c:v>
                </c:pt>
                <c:pt idx="3055">
                  <c:v>1.8398049999999999</c:v>
                </c:pt>
                <c:pt idx="3056">
                  <c:v>2.0133740000000002</c:v>
                </c:pt>
                <c:pt idx="3057">
                  <c:v>2.0391590000000002</c:v>
                </c:pt>
                <c:pt idx="3058">
                  <c:v>2.0545149999999999</c:v>
                </c:pt>
                <c:pt idx="3059">
                  <c:v>1.923216</c:v>
                </c:pt>
                <c:pt idx="3060">
                  <c:v>1.913896</c:v>
                </c:pt>
                <c:pt idx="3061">
                  <c:v>2.0434649999999999</c:v>
                </c:pt>
                <c:pt idx="3062">
                  <c:v>2.4133930000000001</c:v>
                </c:pt>
                <c:pt idx="3063">
                  <c:v>3.7701950000000002</c:v>
                </c:pt>
                <c:pt idx="3064">
                  <c:v>2.5413579999999998</c:v>
                </c:pt>
                <c:pt idx="3065">
                  <c:v>2.0822729999999998</c:v>
                </c:pt>
                <c:pt idx="3066">
                  <c:v>2.0227919999999999</c:v>
                </c:pt>
                <c:pt idx="3067">
                  <c:v>1.809016</c:v>
                </c:pt>
                <c:pt idx="3068">
                  <c:v>1.878004</c:v>
                </c:pt>
                <c:pt idx="3069">
                  <c:v>1.9856549999999999</c:v>
                </c:pt>
                <c:pt idx="3070">
                  <c:v>2.3074840000000001</c:v>
                </c:pt>
                <c:pt idx="3071">
                  <c:v>2.000105</c:v>
                </c:pt>
                <c:pt idx="3072">
                  <c:v>1.89276</c:v>
                </c:pt>
                <c:pt idx="3073">
                  <c:v>2.0722670000000001</c:v>
                </c:pt>
                <c:pt idx="3074">
                  <c:v>1.7758860000000001</c:v>
                </c:pt>
                <c:pt idx="3075">
                  <c:v>1.7994399999999999</c:v>
                </c:pt>
                <c:pt idx="3076">
                  <c:v>2.1284200000000002</c:v>
                </c:pt>
                <c:pt idx="3077">
                  <c:v>1.8823030000000001</c:v>
                </c:pt>
                <c:pt idx="3078">
                  <c:v>1.9709350000000001</c:v>
                </c:pt>
                <c:pt idx="3079">
                  <c:v>1.95641</c:v>
                </c:pt>
                <c:pt idx="3080">
                  <c:v>1.6244810000000001</c:v>
                </c:pt>
                <c:pt idx="3081">
                  <c:v>2.0086909999999998</c:v>
                </c:pt>
                <c:pt idx="3082">
                  <c:v>2.0512359999999998</c:v>
                </c:pt>
                <c:pt idx="3083">
                  <c:v>1.861108</c:v>
                </c:pt>
                <c:pt idx="3084">
                  <c:v>2.1724619999999999</c:v>
                </c:pt>
                <c:pt idx="3085">
                  <c:v>1.9657309999999999</c:v>
                </c:pt>
                <c:pt idx="3086">
                  <c:v>1.7316780000000001</c:v>
                </c:pt>
                <c:pt idx="3087">
                  <c:v>2.3925019999999999</c:v>
                </c:pt>
                <c:pt idx="3088">
                  <c:v>2.8906700000000001</c:v>
                </c:pt>
                <c:pt idx="3089">
                  <c:v>1.97279</c:v>
                </c:pt>
                <c:pt idx="3090">
                  <c:v>2.0874890000000001</c:v>
                </c:pt>
                <c:pt idx="3091">
                  <c:v>1.991646</c:v>
                </c:pt>
                <c:pt idx="3092">
                  <c:v>1.842821</c:v>
                </c:pt>
                <c:pt idx="3093">
                  <c:v>2.0927829999999998</c:v>
                </c:pt>
                <c:pt idx="3094">
                  <c:v>1.959568</c:v>
                </c:pt>
                <c:pt idx="3095">
                  <c:v>2.8435389999999998</c:v>
                </c:pt>
                <c:pt idx="3096">
                  <c:v>2.1576059999999999</c:v>
                </c:pt>
                <c:pt idx="3097">
                  <c:v>1.801957</c:v>
                </c:pt>
                <c:pt idx="3098">
                  <c:v>2.041954</c:v>
                </c:pt>
                <c:pt idx="3099">
                  <c:v>1.8420749999999999</c:v>
                </c:pt>
                <c:pt idx="3100">
                  <c:v>1.9859469999999999</c:v>
                </c:pt>
                <c:pt idx="3101">
                  <c:v>1.979779</c:v>
                </c:pt>
                <c:pt idx="3102">
                  <c:v>1.938644</c:v>
                </c:pt>
                <c:pt idx="3103">
                  <c:v>2.0775839999999999</c:v>
                </c:pt>
                <c:pt idx="3104">
                  <c:v>2.058605</c:v>
                </c:pt>
                <c:pt idx="3105">
                  <c:v>1.6808069999999999</c:v>
                </c:pt>
                <c:pt idx="3106">
                  <c:v>1.7820180000000001</c:v>
                </c:pt>
                <c:pt idx="3107">
                  <c:v>2.0095390000000002</c:v>
                </c:pt>
                <c:pt idx="3108">
                  <c:v>1.7554240000000001</c:v>
                </c:pt>
                <c:pt idx="3109">
                  <c:v>2.2572770000000002</c:v>
                </c:pt>
                <c:pt idx="3110">
                  <c:v>1.780556</c:v>
                </c:pt>
                <c:pt idx="3111">
                  <c:v>1.732181</c:v>
                </c:pt>
                <c:pt idx="3112">
                  <c:v>1.841637</c:v>
                </c:pt>
                <c:pt idx="3113">
                  <c:v>1.90354</c:v>
                </c:pt>
                <c:pt idx="3114">
                  <c:v>2.4012509999999998</c:v>
                </c:pt>
                <c:pt idx="3115">
                  <c:v>1.950925</c:v>
                </c:pt>
                <c:pt idx="3116">
                  <c:v>2.467873</c:v>
                </c:pt>
                <c:pt idx="3117">
                  <c:v>1.887883</c:v>
                </c:pt>
                <c:pt idx="3118">
                  <c:v>2.0627770000000001</c:v>
                </c:pt>
                <c:pt idx="3119">
                  <c:v>1.641572</c:v>
                </c:pt>
                <c:pt idx="3120">
                  <c:v>1.8717859999999999</c:v>
                </c:pt>
                <c:pt idx="3121">
                  <c:v>1.911192</c:v>
                </c:pt>
                <c:pt idx="3122">
                  <c:v>1.8779189999999999</c:v>
                </c:pt>
                <c:pt idx="3123">
                  <c:v>2.3202780000000001</c:v>
                </c:pt>
                <c:pt idx="3124">
                  <c:v>2.0865149999999999</c:v>
                </c:pt>
                <c:pt idx="3125">
                  <c:v>1.9278029999999999</c:v>
                </c:pt>
                <c:pt idx="3126">
                  <c:v>3.1498940000000002</c:v>
                </c:pt>
                <c:pt idx="3127">
                  <c:v>1.785083</c:v>
                </c:pt>
                <c:pt idx="3128">
                  <c:v>2.7142040000000001</c:v>
                </c:pt>
                <c:pt idx="3129">
                  <c:v>2.8772899999999999</c:v>
                </c:pt>
                <c:pt idx="3130">
                  <c:v>3.440448</c:v>
                </c:pt>
                <c:pt idx="3131">
                  <c:v>1.888288</c:v>
                </c:pt>
                <c:pt idx="3132">
                  <c:v>2.9344960000000002</c:v>
                </c:pt>
                <c:pt idx="3133">
                  <c:v>3.1018979999999998</c:v>
                </c:pt>
                <c:pt idx="3134">
                  <c:v>3.546424</c:v>
                </c:pt>
                <c:pt idx="3135">
                  <c:v>3.4429560000000001</c:v>
                </c:pt>
                <c:pt idx="3136">
                  <c:v>3.1336179999999998</c:v>
                </c:pt>
                <c:pt idx="3137">
                  <c:v>3.4877389999999999</c:v>
                </c:pt>
                <c:pt idx="3138">
                  <c:v>2.5597349999999999</c:v>
                </c:pt>
                <c:pt idx="3139">
                  <c:v>2.9712480000000001</c:v>
                </c:pt>
                <c:pt idx="3140">
                  <c:v>2.540292</c:v>
                </c:pt>
                <c:pt idx="3141">
                  <c:v>2.2251789999999998</c:v>
                </c:pt>
                <c:pt idx="3142">
                  <c:v>3.581607</c:v>
                </c:pt>
                <c:pt idx="3143">
                  <c:v>2.7103619999999999</c:v>
                </c:pt>
                <c:pt idx="3144">
                  <c:v>3.0078559999999999</c:v>
                </c:pt>
                <c:pt idx="3145">
                  <c:v>2.1343109999999998</c:v>
                </c:pt>
                <c:pt idx="3146">
                  <c:v>3.2551079999999999</c:v>
                </c:pt>
                <c:pt idx="3147">
                  <c:v>1.860876</c:v>
                </c:pt>
                <c:pt idx="3148">
                  <c:v>2.2453479999999999</c:v>
                </c:pt>
                <c:pt idx="3149">
                  <c:v>3.2834240000000001</c:v>
                </c:pt>
                <c:pt idx="3150">
                  <c:v>3.4879699999999998</c:v>
                </c:pt>
                <c:pt idx="3151">
                  <c:v>2.1525270000000001</c:v>
                </c:pt>
                <c:pt idx="3152">
                  <c:v>1.944288</c:v>
                </c:pt>
                <c:pt idx="3153">
                  <c:v>1.841275</c:v>
                </c:pt>
                <c:pt idx="3154">
                  <c:v>1.8233470000000001</c:v>
                </c:pt>
                <c:pt idx="3155">
                  <c:v>3.408118</c:v>
                </c:pt>
                <c:pt idx="3156">
                  <c:v>2.057655</c:v>
                </c:pt>
                <c:pt idx="3157">
                  <c:v>1.917502</c:v>
                </c:pt>
                <c:pt idx="3158">
                  <c:v>1.939683</c:v>
                </c:pt>
                <c:pt idx="3159">
                  <c:v>1.8617269999999999</c:v>
                </c:pt>
                <c:pt idx="3160">
                  <c:v>1.7268250000000001</c:v>
                </c:pt>
                <c:pt idx="3161">
                  <c:v>1.9945219999999999</c:v>
                </c:pt>
                <c:pt idx="3162">
                  <c:v>1.91126</c:v>
                </c:pt>
                <c:pt idx="3163">
                  <c:v>4.197749</c:v>
                </c:pt>
                <c:pt idx="3164">
                  <c:v>4.6847219999999998</c:v>
                </c:pt>
                <c:pt idx="3165">
                  <c:v>3.8231600000000001</c:v>
                </c:pt>
                <c:pt idx="3166">
                  <c:v>3.6884950000000001</c:v>
                </c:pt>
                <c:pt idx="3167">
                  <c:v>4.0921789999999998</c:v>
                </c:pt>
                <c:pt idx="3168">
                  <c:v>3.2290139999999998</c:v>
                </c:pt>
                <c:pt idx="3169">
                  <c:v>4.2174449999999997</c:v>
                </c:pt>
                <c:pt idx="3170">
                  <c:v>2.7060379999999999</c:v>
                </c:pt>
                <c:pt idx="3171">
                  <c:v>3.0315080000000001</c:v>
                </c:pt>
                <c:pt idx="3172">
                  <c:v>3.858552</c:v>
                </c:pt>
                <c:pt idx="3173">
                  <c:v>4.3363740000000002</c:v>
                </c:pt>
                <c:pt idx="3174">
                  <c:v>3.8542999999999998</c:v>
                </c:pt>
                <c:pt idx="3175">
                  <c:v>4.1801310000000003</c:v>
                </c:pt>
                <c:pt idx="3176">
                  <c:v>4.4101530000000002</c:v>
                </c:pt>
                <c:pt idx="3177">
                  <c:v>4.220377</c:v>
                </c:pt>
                <c:pt idx="3178">
                  <c:v>3.7981029999999998</c:v>
                </c:pt>
                <c:pt idx="3179">
                  <c:v>3.7425890000000002</c:v>
                </c:pt>
                <c:pt idx="3180">
                  <c:v>3.8606060000000002</c:v>
                </c:pt>
                <c:pt idx="3181">
                  <c:v>3.3690120000000001</c:v>
                </c:pt>
                <c:pt idx="3182">
                  <c:v>3.9559280000000001</c:v>
                </c:pt>
                <c:pt idx="3183">
                  <c:v>3.5337360000000002</c:v>
                </c:pt>
                <c:pt idx="3184">
                  <c:v>3.6410710000000002</c:v>
                </c:pt>
                <c:pt idx="3185">
                  <c:v>3.0721129999999999</c:v>
                </c:pt>
                <c:pt idx="3186">
                  <c:v>3.302508</c:v>
                </c:pt>
                <c:pt idx="3187">
                  <c:v>3.4035060000000001</c:v>
                </c:pt>
                <c:pt idx="3188">
                  <c:v>3.9866290000000002</c:v>
                </c:pt>
                <c:pt idx="3189">
                  <c:v>3.6882899999999998</c:v>
                </c:pt>
                <c:pt idx="3190">
                  <c:v>2.927422</c:v>
                </c:pt>
                <c:pt idx="3191">
                  <c:v>3.8593890000000002</c:v>
                </c:pt>
                <c:pt idx="3192">
                  <c:v>3.0861459999999998</c:v>
                </c:pt>
                <c:pt idx="3193">
                  <c:v>3.5677050000000001</c:v>
                </c:pt>
                <c:pt idx="3194">
                  <c:v>3.5455700000000001</c:v>
                </c:pt>
                <c:pt idx="3195">
                  <c:v>3.1499169999999999</c:v>
                </c:pt>
                <c:pt idx="3196">
                  <c:v>3.6919140000000001</c:v>
                </c:pt>
                <c:pt idx="3197">
                  <c:v>3.827785</c:v>
                </c:pt>
                <c:pt idx="3198">
                  <c:v>3.6306720000000001</c:v>
                </c:pt>
                <c:pt idx="3199">
                  <c:v>3.3388599999999999</c:v>
                </c:pt>
                <c:pt idx="3200">
                  <c:v>3.2958500000000002</c:v>
                </c:pt>
                <c:pt idx="3201">
                  <c:v>3.2227329999999998</c:v>
                </c:pt>
                <c:pt idx="3202">
                  <c:v>4.6274800000000003</c:v>
                </c:pt>
                <c:pt idx="3203">
                  <c:v>3.6327829999999999</c:v>
                </c:pt>
                <c:pt idx="3204">
                  <c:v>3.345726</c:v>
                </c:pt>
                <c:pt idx="3205">
                  <c:v>3.5367320000000002</c:v>
                </c:pt>
                <c:pt idx="3206">
                  <c:v>4.0400410000000004</c:v>
                </c:pt>
                <c:pt idx="3207">
                  <c:v>3.863146</c:v>
                </c:pt>
                <c:pt idx="3208">
                  <c:v>3.7100559999999998</c:v>
                </c:pt>
                <c:pt idx="3209">
                  <c:v>3.5544929999999999</c:v>
                </c:pt>
                <c:pt idx="3210">
                  <c:v>3.8913790000000001</c:v>
                </c:pt>
                <c:pt idx="3211">
                  <c:v>3.7177859999999998</c:v>
                </c:pt>
                <c:pt idx="3212">
                  <c:v>3.8765070000000001</c:v>
                </c:pt>
                <c:pt idx="3213">
                  <c:v>3.7890649999999999</c:v>
                </c:pt>
                <c:pt idx="3214">
                  <c:v>3.706699</c:v>
                </c:pt>
                <c:pt idx="3215">
                  <c:v>3.9345530000000002</c:v>
                </c:pt>
                <c:pt idx="3216">
                  <c:v>3.5075479999999999</c:v>
                </c:pt>
                <c:pt idx="3217">
                  <c:v>3.8671959999999999</c:v>
                </c:pt>
                <c:pt idx="3218">
                  <c:v>4.0806009999999997</c:v>
                </c:pt>
                <c:pt idx="3219">
                  <c:v>3.4917229999999999</c:v>
                </c:pt>
                <c:pt idx="3220">
                  <c:v>3.941678</c:v>
                </c:pt>
                <c:pt idx="3221">
                  <c:v>3.2135980000000002</c:v>
                </c:pt>
                <c:pt idx="3222">
                  <c:v>3.358527</c:v>
                </c:pt>
                <c:pt idx="3223">
                  <c:v>3.40564</c:v>
                </c:pt>
                <c:pt idx="3224">
                  <c:v>3.8506049999999998</c:v>
                </c:pt>
                <c:pt idx="3225">
                  <c:v>4.02468</c:v>
                </c:pt>
                <c:pt idx="3226">
                  <c:v>3.8889659999999999</c:v>
                </c:pt>
                <c:pt idx="3227">
                  <c:v>3.9120200000000001</c:v>
                </c:pt>
                <c:pt idx="3228">
                  <c:v>3.7366609999999998</c:v>
                </c:pt>
                <c:pt idx="3229">
                  <c:v>3.9750459999999999</c:v>
                </c:pt>
                <c:pt idx="3230">
                  <c:v>3.7223820000000001</c:v>
                </c:pt>
                <c:pt idx="3231">
                  <c:v>4.2122659999999996</c:v>
                </c:pt>
                <c:pt idx="3232">
                  <c:v>3.7631830000000002</c:v>
                </c:pt>
                <c:pt idx="3233">
                  <c:v>4.1518560000000004</c:v>
                </c:pt>
                <c:pt idx="3234">
                  <c:v>3.6125050000000001</c:v>
                </c:pt>
                <c:pt idx="3235">
                  <c:v>3.272071</c:v>
                </c:pt>
                <c:pt idx="3236">
                  <c:v>3.6441400000000002</c:v>
                </c:pt>
                <c:pt idx="3237">
                  <c:v>3.990863</c:v>
                </c:pt>
                <c:pt idx="3238">
                  <c:v>1.978723</c:v>
                </c:pt>
                <c:pt idx="3239">
                  <c:v>3.136698</c:v>
                </c:pt>
                <c:pt idx="3240">
                  <c:v>2.372439</c:v>
                </c:pt>
                <c:pt idx="3241">
                  <c:v>2.3247089999999999</c:v>
                </c:pt>
                <c:pt idx="3242">
                  <c:v>2.1510020000000001</c:v>
                </c:pt>
                <c:pt idx="3243">
                  <c:v>1.843132</c:v>
                </c:pt>
                <c:pt idx="3244">
                  <c:v>2.8389549999999999</c:v>
                </c:pt>
                <c:pt idx="3245">
                  <c:v>1.795042</c:v>
                </c:pt>
                <c:pt idx="3246">
                  <c:v>2.1709550000000002</c:v>
                </c:pt>
                <c:pt idx="3247">
                  <c:v>1.925875</c:v>
                </c:pt>
                <c:pt idx="3248">
                  <c:v>2.051444</c:v>
                </c:pt>
                <c:pt idx="3249">
                  <c:v>2.1031469999999999</c:v>
                </c:pt>
                <c:pt idx="3250">
                  <c:v>1.982302</c:v>
                </c:pt>
                <c:pt idx="3251">
                  <c:v>2.236675</c:v>
                </c:pt>
                <c:pt idx="3252">
                  <c:v>4.0724660000000004</c:v>
                </c:pt>
                <c:pt idx="3253">
                  <c:v>3.7039789999999999</c:v>
                </c:pt>
                <c:pt idx="3254">
                  <c:v>2.846536</c:v>
                </c:pt>
                <c:pt idx="3255">
                  <c:v>1.865516</c:v>
                </c:pt>
                <c:pt idx="3256">
                  <c:v>1.9896339999999999</c:v>
                </c:pt>
                <c:pt idx="3257">
                  <c:v>1.9359</c:v>
                </c:pt>
                <c:pt idx="3258">
                  <c:v>2.009925</c:v>
                </c:pt>
                <c:pt idx="3259">
                  <c:v>2.3100429999999998</c:v>
                </c:pt>
                <c:pt idx="3260">
                  <c:v>1.8361730000000001</c:v>
                </c:pt>
                <c:pt idx="3261">
                  <c:v>2.1410770000000001</c:v>
                </c:pt>
                <c:pt idx="3262">
                  <c:v>2.511425</c:v>
                </c:pt>
                <c:pt idx="3263">
                  <c:v>2.2349450000000002</c:v>
                </c:pt>
                <c:pt idx="3264">
                  <c:v>1.8487020000000001</c:v>
                </c:pt>
                <c:pt idx="3265">
                  <c:v>3.6383000000000001</c:v>
                </c:pt>
                <c:pt idx="3266">
                  <c:v>2.076854</c:v>
                </c:pt>
                <c:pt idx="3267">
                  <c:v>1.8302050000000001</c:v>
                </c:pt>
                <c:pt idx="3268">
                  <c:v>2.0124209999999998</c:v>
                </c:pt>
                <c:pt idx="3269">
                  <c:v>2.4061910000000002</c:v>
                </c:pt>
                <c:pt idx="3270">
                  <c:v>2.3318780000000001</c:v>
                </c:pt>
                <c:pt idx="3271">
                  <c:v>2.7180580000000001</c:v>
                </c:pt>
                <c:pt idx="3272">
                  <c:v>1.9804189999999999</c:v>
                </c:pt>
                <c:pt idx="3273">
                  <c:v>1.9671069999999999</c:v>
                </c:pt>
                <c:pt idx="3274">
                  <c:v>2.0758700000000001</c:v>
                </c:pt>
                <c:pt idx="3275">
                  <c:v>1.852943</c:v>
                </c:pt>
                <c:pt idx="3276">
                  <c:v>1.951365</c:v>
                </c:pt>
                <c:pt idx="3277">
                  <c:v>1.9925139999999999</c:v>
                </c:pt>
                <c:pt idx="3278">
                  <c:v>4.2916489999999996</c:v>
                </c:pt>
                <c:pt idx="3279">
                  <c:v>2.253558</c:v>
                </c:pt>
                <c:pt idx="3280">
                  <c:v>2.7999939999999999</c:v>
                </c:pt>
                <c:pt idx="3281">
                  <c:v>2.113486</c:v>
                </c:pt>
                <c:pt idx="3282">
                  <c:v>2.0390830000000002</c:v>
                </c:pt>
                <c:pt idx="3283">
                  <c:v>2.6216729999999999</c:v>
                </c:pt>
                <c:pt idx="3284">
                  <c:v>3.9065089999999998</c:v>
                </c:pt>
                <c:pt idx="3285">
                  <c:v>2.3716330000000001</c:v>
                </c:pt>
                <c:pt idx="3286">
                  <c:v>1.853539</c:v>
                </c:pt>
                <c:pt idx="3287">
                  <c:v>1.8738980000000001</c:v>
                </c:pt>
                <c:pt idx="3288">
                  <c:v>2.0344090000000001</c:v>
                </c:pt>
                <c:pt idx="3289">
                  <c:v>1.799461</c:v>
                </c:pt>
                <c:pt idx="3290">
                  <c:v>2.0396830000000001</c:v>
                </c:pt>
                <c:pt idx="3291">
                  <c:v>2.2600180000000001</c:v>
                </c:pt>
                <c:pt idx="3292">
                  <c:v>2.7223259999999998</c:v>
                </c:pt>
                <c:pt idx="3293">
                  <c:v>1.9625600000000001</c:v>
                </c:pt>
                <c:pt idx="3294">
                  <c:v>1.8217179999999999</c:v>
                </c:pt>
                <c:pt idx="3295">
                  <c:v>1.842133</c:v>
                </c:pt>
                <c:pt idx="3296">
                  <c:v>1.9724520000000001</c:v>
                </c:pt>
                <c:pt idx="3297">
                  <c:v>2.076444</c:v>
                </c:pt>
                <c:pt idx="3298">
                  <c:v>2.2114479999999999</c:v>
                </c:pt>
                <c:pt idx="3299">
                  <c:v>2.0493039999999998</c:v>
                </c:pt>
                <c:pt idx="3300">
                  <c:v>1.73393</c:v>
                </c:pt>
                <c:pt idx="3301">
                  <c:v>1.897162</c:v>
                </c:pt>
                <c:pt idx="3302">
                  <c:v>1.9608049999999999</c:v>
                </c:pt>
                <c:pt idx="3303">
                  <c:v>1.9280679999999999</c:v>
                </c:pt>
                <c:pt idx="3304">
                  <c:v>2.115113</c:v>
                </c:pt>
                <c:pt idx="3305">
                  <c:v>2.4769990000000002</c:v>
                </c:pt>
                <c:pt idx="3306">
                  <c:v>2.1843880000000002</c:v>
                </c:pt>
                <c:pt idx="3307">
                  <c:v>1.957068</c:v>
                </c:pt>
                <c:pt idx="3308">
                  <c:v>3.1050909999999998</c:v>
                </c:pt>
                <c:pt idx="3309">
                  <c:v>1.8083290000000001</c:v>
                </c:pt>
                <c:pt idx="3310">
                  <c:v>1.9663440000000001</c:v>
                </c:pt>
                <c:pt idx="3311">
                  <c:v>2.0814689999999998</c:v>
                </c:pt>
                <c:pt idx="3312">
                  <c:v>1.9521489999999999</c:v>
                </c:pt>
                <c:pt idx="3313">
                  <c:v>2.1936019999999998</c:v>
                </c:pt>
                <c:pt idx="3314">
                  <c:v>1.8453200000000001</c:v>
                </c:pt>
                <c:pt idx="3315">
                  <c:v>2.021471</c:v>
                </c:pt>
                <c:pt idx="3316">
                  <c:v>1.89795</c:v>
                </c:pt>
                <c:pt idx="3317">
                  <c:v>2.0463249999999999</c:v>
                </c:pt>
                <c:pt idx="3318">
                  <c:v>1.993355</c:v>
                </c:pt>
                <c:pt idx="3319">
                  <c:v>1.905019</c:v>
                </c:pt>
                <c:pt idx="3320">
                  <c:v>2.1606239999999999</c:v>
                </c:pt>
                <c:pt idx="3321">
                  <c:v>1.9756009999999999</c:v>
                </c:pt>
                <c:pt idx="3322">
                  <c:v>2.0876399999999999</c:v>
                </c:pt>
                <c:pt idx="3323">
                  <c:v>2.0047299999999999</c:v>
                </c:pt>
                <c:pt idx="3324">
                  <c:v>3.822651</c:v>
                </c:pt>
                <c:pt idx="3325">
                  <c:v>2.339871</c:v>
                </c:pt>
                <c:pt idx="3326">
                  <c:v>1.824473</c:v>
                </c:pt>
                <c:pt idx="3327">
                  <c:v>1.782327</c:v>
                </c:pt>
                <c:pt idx="3328">
                  <c:v>2.3873679999999999</c:v>
                </c:pt>
                <c:pt idx="3329">
                  <c:v>1.813868</c:v>
                </c:pt>
                <c:pt idx="3330">
                  <c:v>2.491657</c:v>
                </c:pt>
                <c:pt idx="3331">
                  <c:v>2.2664800000000001</c:v>
                </c:pt>
                <c:pt idx="3332">
                  <c:v>2.084438</c:v>
                </c:pt>
                <c:pt idx="3333">
                  <c:v>1.876042</c:v>
                </c:pt>
                <c:pt idx="3334">
                  <c:v>2.9888219999999999</c:v>
                </c:pt>
                <c:pt idx="3335">
                  <c:v>1.9047400000000001</c:v>
                </c:pt>
                <c:pt idx="3336">
                  <c:v>1.99519</c:v>
                </c:pt>
                <c:pt idx="3337">
                  <c:v>1.892611</c:v>
                </c:pt>
                <c:pt idx="3338">
                  <c:v>1.8944350000000001</c:v>
                </c:pt>
                <c:pt idx="3339">
                  <c:v>2.0245359999999999</c:v>
                </c:pt>
                <c:pt idx="3340">
                  <c:v>2.147033</c:v>
                </c:pt>
                <c:pt idx="3341">
                  <c:v>2.0696910000000002</c:v>
                </c:pt>
                <c:pt idx="3342">
                  <c:v>1.976691</c:v>
                </c:pt>
                <c:pt idx="3343">
                  <c:v>1.8082990000000001</c:v>
                </c:pt>
                <c:pt idx="3344">
                  <c:v>2.2198500000000001</c:v>
                </c:pt>
                <c:pt idx="3345">
                  <c:v>1.7808809999999999</c:v>
                </c:pt>
                <c:pt idx="3346">
                  <c:v>2.553715</c:v>
                </c:pt>
                <c:pt idx="3347">
                  <c:v>2.3981530000000002</c:v>
                </c:pt>
                <c:pt idx="3348">
                  <c:v>1.9237820000000001</c:v>
                </c:pt>
                <c:pt idx="3349">
                  <c:v>2.4297260000000001</c:v>
                </c:pt>
                <c:pt idx="3350">
                  <c:v>2.9205950000000001</c:v>
                </c:pt>
                <c:pt idx="3351">
                  <c:v>2.9584899999999998</c:v>
                </c:pt>
                <c:pt idx="3352">
                  <c:v>2.2145090000000001</c:v>
                </c:pt>
                <c:pt idx="3353">
                  <c:v>2.2083780000000002</c:v>
                </c:pt>
                <c:pt idx="3354">
                  <c:v>2.462205</c:v>
                </c:pt>
                <c:pt idx="3355">
                  <c:v>1.841717</c:v>
                </c:pt>
                <c:pt idx="3356">
                  <c:v>1.930836</c:v>
                </c:pt>
                <c:pt idx="3357">
                  <c:v>2.3966099999999999</c:v>
                </c:pt>
                <c:pt idx="3358">
                  <c:v>2.0478070000000002</c:v>
                </c:pt>
                <c:pt idx="3359">
                  <c:v>3.1622889999999999</c:v>
                </c:pt>
                <c:pt idx="3360">
                  <c:v>2.9957639999999999</c:v>
                </c:pt>
                <c:pt idx="3361">
                  <c:v>3.647284</c:v>
                </c:pt>
                <c:pt idx="3362">
                  <c:v>2.5339809999999998</c:v>
                </c:pt>
                <c:pt idx="3363">
                  <c:v>1.9212039999999999</c:v>
                </c:pt>
                <c:pt idx="3364">
                  <c:v>1.8144149999999999</c:v>
                </c:pt>
                <c:pt idx="3365">
                  <c:v>3.8673410000000001</c:v>
                </c:pt>
                <c:pt idx="3366">
                  <c:v>1.917683</c:v>
                </c:pt>
                <c:pt idx="3367">
                  <c:v>2.3016369999999999</c:v>
                </c:pt>
                <c:pt idx="3368">
                  <c:v>2.8451149999999998</c:v>
                </c:pt>
                <c:pt idx="3369">
                  <c:v>3.4508429999999999</c:v>
                </c:pt>
                <c:pt idx="3370">
                  <c:v>3.4339689999999998</c:v>
                </c:pt>
                <c:pt idx="3371">
                  <c:v>3.1075699999999999</c:v>
                </c:pt>
                <c:pt idx="3372">
                  <c:v>3.9547249999999998</c:v>
                </c:pt>
                <c:pt idx="3373">
                  <c:v>3.061026</c:v>
                </c:pt>
                <c:pt idx="3374">
                  <c:v>3.8658790000000001</c:v>
                </c:pt>
                <c:pt idx="3375">
                  <c:v>3.3258329999999998</c:v>
                </c:pt>
                <c:pt idx="3376">
                  <c:v>3.0981969999999999</c:v>
                </c:pt>
                <c:pt idx="3377">
                  <c:v>3.6646160000000001</c:v>
                </c:pt>
                <c:pt idx="3378">
                  <c:v>3.123373</c:v>
                </c:pt>
                <c:pt idx="3379">
                  <c:v>3.5269189999999999</c:v>
                </c:pt>
                <c:pt idx="3380">
                  <c:v>2.6158269999999999</c:v>
                </c:pt>
                <c:pt idx="3381">
                  <c:v>3.2549380000000001</c:v>
                </c:pt>
                <c:pt idx="3382">
                  <c:v>4.1476749999999996</c:v>
                </c:pt>
                <c:pt idx="3383">
                  <c:v>3.9119199999999998</c:v>
                </c:pt>
                <c:pt idx="3384">
                  <c:v>2.8418519999999998</c:v>
                </c:pt>
                <c:pt idx="3385">
                  <c:v>3.2613859999999999</c:v>
                </c:pt>
                <c:pt idx="3386">
                  <c:v>4.2806540000000002</c:v>
                </c:pt>
                <c:pt idx="3387">
                  <c:v>3.4118270000000002</c:v>
                </c:pt>
                <c:pt idx="3388">
                  <c:v>3.5609289999999998</c:v>
                </c:pt>
                <c:pt idx="3389">
                  <c:v>3.0193249999999998</c:v>
                </c:pt>
                <c:pt idx="3390">
                  <c:v>3.1947199999999998</c:v>
                </c:pt>
                <c:pt idx="3391">
                  <c:v>3.7920889999999998</c:v>
                </c:pt>
                <c:pt idx="3392">
                  <c:v>3.2848099999999998</c:v>
                </c:pt>
                <c:pt idx="3393">
                  <c:v>3.3778109999999999</c:v>
                </c:pt>
                <c:pt idx="3394">
                  <c:v>3.4344649999999999</c:v>
                </c:pt>
                <c:pt idx="3395">
                  <c:v>3.304192</c:v>
                </c:pt>
                <c:pt idx="3396">
                  <c:v>3.669025</c:v>
                </c:pt>
                <c:pt idx="3397">
                  <c:v>3.2867090000000001</c:v>
                </c:pt>
                <c:pt idx="3398">
                  <c:v>2.7238359999999999</c:v>
                </c:pt>
                <c:pt idx="3399">
                  <c:v>3.63978</c:v>
                </c:pt>
                <c:pt idx="3400">
                  <c:v>3.9882599999999999</c:v>
                </c:pt>
                <c:pt idx="3401">
                  <c:v>2.5874290000000002</c:v>
                </c:pt>
                <c:pt idx="3402">
                  <c:v>3.1648879999999999</c:v>
                </c:pt>
                <c:pt idx="3403">
                  <c:v>3.2908900000000001</c:v>
                </c:pt>
                <c:pt idx="3404">
                  <c:v>2.521468</c:v>
                </c:pt>
                <c:pt idx="3405">
                  <c:v>2.5943230000000002</c:v>
                </c:pt>
                <c:pt idx="3406">
                  <c:v>3.3346279999999999</c:v>
                </c:pt>
                <c:pt idx="3407">
                  <c:v>3.071628</c:v>
                </c:pt>
                <c:pt idx="3408">
                  <c:v>2.0245320000000002</c:v>
                </c:pt>
                <c:pt idx="3409">
                  <c:v>2.7739919999999998</c:v>
                </c:pt>
                <c:pt idx="3410">
                  <c:v>3.2866070000000001</c:v>
                </c:pt>
                <c:pt idx="3411">
                  <c:v>1.9869190000000001</c:v>
                </c:pt>
                <c:pt idx="3412">
                  <c:v>3.428563</c:v>
                </c:pt>
                <c:pt idx="3413">
                  <c:v>3.5488029999999999</c:v>
                </c:pt>
                <c:pt idx="3414">
                  <c:v>4.0100300000000004</c:v>
                </c:pt>
                <c:pt idx="3415">
                  <c:v>3.2367919999999999</c:v>
                </c:pt>
                <c:pt idx="3416">
                  <c:v>2.7471179999999999</c:v>
                </c:pt>
                <c:pt idx="3417">
                  <c:v>3.0370620000000002</c:v>
                </c:pt>
                <c:pt idx="3418">
                  <c:v>2.8801019999999999</c:v>
                </c:pt>
                <c:pt idx="3419">
                  <c:v>3.1330499999999999</c:v>
                </c:pt>
                <c:pt idx="3420">
                  <c:v>3.0195180000000001</c:v>
                </c:pt>
                <c:pt idx="3421">
                  <c:v>3.2693810000000001</c:v>
                </c:pt>
                <c:pt idx="3422">
                  <c:v>3.829005</c:v>
                </c:pt>
                <c:pt idx="3423">
                  <c:v>3.0077250000000002</c:v>
                </c:pt>
                <c:pt idx="3424">
                  <c:v>2.854247</c:v>
                </c:pt>
                <c:pt idx="3425">
                  <c:v>3.409338</c:v>
                </c:pt>
                <c:pt idx="3426">
                  <c:v>3.1868020000000001</c:v>
                </c:pt>
                <c:pt idx="3427">
                  <c:v>2.7140529999999998</c:v>
                </c:pt>
                <c:pt idx="3428">
                  <c:v>2.9862510000000002</c:v>
                </c:pt>
                <c:pt idx="3429">
                  <c:v>3.3633869999999999</c:v>
                </c:pt>
                <c:pt idx="3430">
                  <c:v>3.404385</c:v>
                </c:pt>
                <c:pt idx="3431">
                  <c:v>3.152361</c:v>
                </c:pt>
                <c:pt idx="3432">
                  <c:v>2.1403249999999998</c:v>
                </c:pt>
                <c:pt idx="3433">
                  <c:v>3.6788479999999999</c:v>
                </c:pt>
                <c:pt idx="3434">
                  <c:v>3.4520309999999998</c:v>
                </c:pt>
                <c:pt idx="3435">
                  <c:v>2.1231170000000001</c:v>
                </c:pt>
                <c:pt idx="3436">
                  <c:v>1.966313</c:v>
                </c:pt>
                <c:pt idx="3437">
                  <c:v>2.2779780000000001</c:v>
                </c:pt>
                <c:pt idx="3438">
                  <c:v>3.2999329999999998</c:v>
                </c:pt>
                <c:pt idx="3439">
                  <c:v>2.8302429999999998</c:v>
                </c:pt>
                <c:pt idx="3440">
                  <c:v>2.8066970000000002</c:v>
                </c:pt>
                <c:pt idx="3441">
                  <c:v>2.4719760000000002</c:v>
                </c:pt>
                <c:pt idx="3442">
                  <c:v>3.9071389999999999</c:v>
                </c:pt>
                <c:pt idx="3443">
                  <c:v>1.7279899999999999</c:v>
                </c:pt>
                <c:pt idx="3444">
                  <c:v>1.94255</c:v>
                </c:pt>
                <c:pt idx="3445">
                  <c:v>2.3014350000000001</c:v>
                </c:pt>
                <c:pt idx="3446">
                  <c:v>1.943257</c:v>
                </c:pt>
                <c:pt idx="3447">
                  <c:v>2.1952989999999999</c:v>
                </c:pt>
                <c:pt idx="3448">
                  <c:v>1.900487</c:v>
                </c:pt>
                <c:pt idx="3449">
                  <c:v>2.162725</c:v>
                </c:pt>
                <c:pt idx="3450">
                  <c:v>2.2723209999999998</c:v>
                </c:pt>
                <c:pt idx="3451">
                  <c:v>1.8109690000000001</c:v>
                </c:pt>
                <c:pt idx="3452">
                  <c:v>2.050535</c:v>
                </c:pt>
                <c:pt idx="3453">
                  <c:v>2.4249070000000001</c:v>
                </c:pt>
                <c:pt idx="3454">
                  <c:v>3.2222789999999999</c:v>
                </c:pt>
                <c:pt idx="3455">
                  <c:v>1.9860530000000001</c:v>
                </c:pt>
                <c:pt idx="3456">
                  <c:v>2.589299</c:v>
                </c:pt>
                <c:pt idx="3457">
                  <c:v>2.0065230000000001</c:v>
                </c:pt>
                <c:pt idx="3458">
                  <c:v>2.2808709999999999</c:v>
                </c:pt>
                <c:pt idx="3459">
                  <c:v>1.8410219999999999</c:v>
                </c:pt>
                <c:pt idx="3460">
                  <c:v>1.9522619999999999</c:v>
                </c:pt>
                <c:pt idx="3461">
                  <c:v>2.2489599999999998</c:v>
                </c:pt>
                <c:pt idx="3462">
                  <c:v>1.806433</c:v>
                </c:pt>
                <c:pt idx="3463">
                  <c:v>2.0886209999999998</c:v>
                </c:pt>
                <c:pt idx="3464">
                  <c:v>2.8958159999999999</c:v>
                </c:pt>
                <c:pt idx="3465">
                  <c:v>2.9484110000000001</c:v>
                </c:pt>
                <c:pt idx="3466">
                  <c:v>2.1912889999999998</c:v>
                </c:pt>
                <c:pt idx="3467">
                  <c:v>2.4784649999999999</c:v>
                </c:pt>
                <c:pt idx="3468">
                  <c:v>3.533836</c:v>
                </c:pt>
                <c:pt idx="3469">
                  <c:v>3.867858</c:v>
                </c:pt>
                <c:pt idx="3470">
                  <c:v>2.354816</c:v>
                </c:pt>
                <c:pt idx="3471">
                  <c:v>2.9129049999999999</c:v>
                </c:pt>
                <c:pt idx="3472">
                  <c:v>2.8517990000000002</c:v>
                </c:pt>
                <c:pt idx="3473">
                  <c:v>2.9710000000000001</c:v>
                </c:pt>
                <c:pt idx="3474">
                  <c:v>3.482669</c:v>
                </c:pt>
                <c:pt idx="3475">
                  <c:v>2.3118020000000001</c:v>
                </c:pt>
                <c:pt idx="3476">
                  <c:v>2.9533320000000001</c:v>
                </c:pt>
                <c:pt idx="3477">
                  <c:v>1.9987079999999999</c:v>
                </c:pt>
                <c:pt idx="3478">
                  <c:v>2.5412789999999998</c:v>
                </c:pt>
                <c:pt idx="3479">
                  <c:v>2.0086849999999998</c:v>
                </c:pt>
                <c:pt idx="3480">
                  <c:v>2.3210700000000002</c:v>
                </c:pt>
                <c:pt idx="3481">
                  <c:v>2.0449639999999998</c:v>
                </c:pt>
                <c:pt idx="3482">
                  <c:v>2.8960750000000002</c:v>
                </c:pt>
                <c:pt idx="3483">
                  <c:v>1.713095</c:v>
                </c:pt>
                <c:pt idx="3484">
                  <c:v>3.207913</c:v>
                </c:pt>
                <c:pt idx="3485">
                  <c:v>1.912471</c:v>
                </c:pt>
                <c:pt idx="3486">
                  <c:v>1.9319660000000001</c:v>
                </c:pt>
                <c:pt idx="3487">
                  <c:v>2.5066470000000001</c:v>
                </c:pt>
                <c:pt idx="3488">
                  <c:v>3.4588749999999999</c:v>
                </c:pt>
                <c:pt idx="3489">
                  <c:v>2.2032050000000001</c:v>
                </c:pt>
                <c:pt idx="3490">
                  <c:v>2.7547510000000002</c:v>
                </c:pt>
                <c:pt idx="3491">
                  <c:v>2.352201</c:v>
                </c:pt>
                <c:pt idx="3492">
                  <c:v>2.0896870000000001</c:v>
                </c:pt>
                <c:pt idx="3493">
                  <c:v>2.293418</c:v>
                </c:pt>
                <c:pt idx="3494">
                  <c:v>2.311121</c:v>
                </c:pt>
                <c:pt idx="3495">
                  <c:v>2.221514</c:v>
                </c:pt>
                <c:pt idx="3496">
                  <c:v>2.7657500000000002</c:v>
                </c:pt>
                <c:pt idx="3497">
                  <c:v>1.844117</c:v>
                </c:pt>
                <c:pt idx="3498">
                  <c:v>3.4191579999999999</c:v>
                </c:pt>
                <c:pt idx="3499">
                  <c:v>2.4938370000000001</c:v>
                </c:pt>
                <c:pt idx="3500">
                  <c:v>2.12765</c:v>
                </c:pt>
                <c:pt idx="3501">
                  <c:v>1.8894299999999999</c:v>
                </c:pt>
                <c:pt idx="3502">
                  <c:v>3.934158</c:v>
                </c:pt>
                <c:pt idx="3503">
                  <c:v>3.8619509999999999</c:v>
                </c:pt>
                <c:pt idx="3504">
                  <c:v>3.376207</c:v>
                </c:pt>
                <c:pt idx="3505">
                  <c:v>3.748901</c:v>
                </c:pt>
                <c:pt idx="3506">
                  <c:v>3.0714769999999998</c:v>
                </c:pt>
                <c:pt idx="3507">
                  <c:v>3.4966300000000001</c:v>
                </c:pt>
                <c:pt idx="3508">
                  <c:v>2.9714019999999999</c:v>
                </c:pt>
                <c:pt idx="3509">
                  <c:v>3.5320710000000002</c:v>
                </c:pt>
                <c:pt idx="3510">
                  <c:v>2.6274109999999999</c:v>
                </c:pt>
                <c:pt idx="3511">
                  <c:v>3.7183850000000001</c:v>
                </c:pt>
                <c:pt idx="3512">
                  <c:v>3.1164170000000002</c:v>
                </c:pt>
                <c:pt idx="3513">
                  <c:v>2.103647</c:v>
                </c:pt>
                <c:pt idx="3514">
                  <c:v>3.2262300000000002</c:v>
                </c:pt>
                <c:pt idx="3515">
                  <c:v>3.2767900000000001</c:v>
                </c:pt>
                <c:pt idx="3516">
                  <c:v>3.0243350000000002</c:v>
                </c:pt>
                <c:pt idx="3517">
                  <c:v>2.914247</c:v>
                </c:pt>
                <c:pt idx="3518">
                  <c:v>2.625604</c:v>
                </c:pt>
                <c:pt idx="3519">
                  <c:v>3.565766</c:v>
                </c:pt>
                <c:pt idx="3520">
                  <c:v>3.1124670000000001</c:v>
                </c:pt>
                <c:pt idx="3521">
                  <c:v>3.5369130000000002</c:v>
                </c:pt>
                <c:pt idx="3522">
                  <c:v>3.563653</c:v>
                </c:pt>
                <c:pt idx="3523">
                  <c:v>2.615211</c:v>
                </c:pt>
                <c:pt idx="3524">
                  <c:v>1.951333</c:v>
                </c:pt>
                <c:pt idx="3525">
                  <c:v>2.6906780000000001</c:v>
                </c:pt>
                <c:pt idx="3526">
                  <c:v>1.920863</c:v>
                </c:pt>
                <c:pt idx="3527">
                  <c:v>3.0865969999999998</c:v>
                </c:pt>
                <c:pt idx="3528">
                  <c:v>1.759981</c:v>
                </c:pt>
                <c:pt idx="3529">
                  <c:v>1.910255</c:v>
                </c:pt>
                <c:pt idx="3530">
                  <c:v>1.9257329999999999</c:v>
                </c:pt>
                <c:pt idx="3531">
                  <c:v>2.0123489999999999</c:v>
                </c:pt>
                <c:pt idx="3532">
                  <c:v>1.9356279999999999</c:v>
                </c:pt>
                <c:pt idx="3533">
                  <c:v>3.5077910000000001</c:v>
                </c:pt>
                <c:pt idx="3534">
                  <c:v>2.4008639999999999</c:v>
                </c:pt>
                <c:pt idx="3535">
                  <c:v>3.577458</c:v>
                </c:pt>
                <c:pt idx="3536">
                  <c:v>3.905913</c:v>
                </c:pt>
                <c:pt idx="3537">
                  <c:v>2.1647370000000001</c:v>
                </c:pt>
                <c:pt idx="3538">
                  <c:v>2.3619119999999998</c:v>
                </c:pt>
                <c:pt idx="3539">
                  <c:v>3.1899130000000002</c:v>
                </c:pt>
                <c:pt idx="3540">
                  <c:v>2.360598</c:v>
                </c:pt>
                <c:pt idx="3541">
                  <c:v>3.3429090000000001</c:v>
                </c:pt>
                <c:pt idx="3542">
                  <c:v>3.0851739999999999</c:v>
                </c:pt>
                <c:pt idx="3543">
                  <c:v>2.6619329999999999</c:v>
                </c:pt>
                <c:pt idx="3544">
                  <c:v>3.6181199999999998</c:v>
                </c:pt>
                <c:pt idx="3545">
                  <c:v>2.454952</c:v>
                </c:pt>
                <c:pt idx="3546">
                  <c:v>2.8327290000000001</c:v>
                </c:pt>
                <c:pt idx="3547">
                  <c:v>4.0744239999999996</c:v>
                </c:pt>
                <c:pt idx="3548">
                  <c:v>3.9466600000000001</c:v>
                </c:pt>
                <c:pt idx="3549">
                  <c:v>3.4185669999999999</c:v>
                </c:pt>
                <c:pt idx="3550">
                  <c:v>2.8975339999999998</c:v>
                </c:pt>
                <c:pt idx="3551">
                  <c:v>2.2215389999999999</c:v>
                </c:pt>
                <c:pt idx="3552">
                  <c:v>3.2646109999999999</c:v>
                </c:pt>
                <c:pt idx="3553">
                  <c:v>1.926855</c:v>
                </c:pt>
                <c:pt idx="3554">
                  <c:v>3.5785710000000002</c:v>
                </c:pt>
                <c:pt idx="3555">
                  <c:v>1.9278679999999999</c:v>
                </c:pt>
                <c:pt idx="3556">
                  <c:v>1.8156509999999999</c:v>
                </c:pt>
                <c:pt idx="3557">
                  <c:v>2.2492679999999998</c:v>
                </c:pt>
                <c:pt idx="3558">
                  <c:v>1.7962260000000001</c:v>
                </c:pt>
                <c:pt idx="3559">
                  <c:v>3.6783619999999999</c:v>
                </c:pt>
                <c:pt idx="3560">
                  <c:v>2.099202</c:v>
                </c:pt>
                <c:pt idx="3561">
                  <c:v>2.2222710000000001</c:v>
                </c:pt>
                <c:pt idx="3562">
                  <c:v>2.2400669999999998</c:v>
                </c:pt>
                <c:pt idx="3563">
                  <c:v>2.4821059999999999</c:v>
                </c:pt>
                <c:pt idx="3564">
                  <c:v>2.1333479999999998</c:v>
                </c:pt>
                <c:pt idx="3565">
                  <c:v>2.2399149999999999</c:v>
                </c:pt>
                <c:pt idx="3566">
                  <c:v>3.0947939999999998</c:v>
                </c:pt>
                <c:pt idx="3567">
                  <c:v>2.6439360000000001</c:v>
                </c:pt>
                <c:pt idx="3568">
                  <c:v>2.2398980000000002</c:v>
                </c:pt>
                <c:pt idx="3569">
                  <c:v>4.0444969999999998</c:v>
                </c:pt>
                <c:pt idx="3570">
                  <c:v>1.8470139999999999</c:v>
                </c:pt>
                <c:pt idx="3571">
                  <c:v>3.4314710000000002</c:v>
                </c:pt>
                <c:pt idx="3572">
                  <c:v>2.3462079999999998</c:v>
                </c:pt>
                <c:pt idx="3573">
                  <c:v>2.399041</c:v>
                </c:pt>
                <c:pt idx="3574">
                  <c:v>2.6208740000000001</c:v>
                </c:pt>
                <c:pt idx="3575">
                  <c:v>2.882695</c:v>
                </c:pt>
                <c:pt idx="3576">
                  <c:v>2.1009570000000002</c:v>
                </c:pt>
                <c:pt idx="3577">
                  <c:v>1.9981390000000001</c:v>
                </c:pt>
                <c:pt idx="3578">
                  <c:v>3.6380469999999998</c:v>
                </c:pt>
                <c:pt idx="3579">
                  <c:v>3.4154979999999999</c:v>
                </c:pt>
                <c:pt idx="3580">
                  <c:v>1.9156740000000001</c:v>
                </c:pt>
                <c:pt idx="3581">
                  <c:v>2.0267369999999998</c:v>
                </c:pt>
                <c:pt idx="3582">
                  <c:v>2.097985</c:v>
                </c:pt>
                <c:pt idx="3583">
                  <c:v>2.5281410000000002</c:v>
                </c:pt>
                <c:pt idx="3584">
                  <c:v>2.4451779999999999</c:v>
                </c:pt>
                <c:pt idx="3585">
                  <c:v>3.4308130000000001</c:v>
                </c:pt>
                <c:pt idx="3586">
                  <c:v>3.452248</c:v>
                </c:pt>
                <c:pt idx="3587">
                  <c:v>4.0189219999999999</c:v>
                </c:pt>
                <c:pt idx="3588">
                  <c:v>1.885996</c:v>
                </c:pt>
                <c:pt idx="3589">
                  <c:v>3.485093</c:v>
                </c:pt>
                <c:pt idx="3590">
                  <c:v>3.61381</c:v>
                </c:pt>
                <c:pt idx="3591">
                  <c:v>2.048422</c:v>
                </c:pt>
                <c:pt idx="3592">
                  <c:v>2.0057290000000001</c:v>
                </c:pt>
                <c:pt idx="3593">
                  <c:v>1.8054920000000001</c:v>
                </c:pt>
                <c:pt idx="3594">
                  <c:v>1.89594</c:v>
                </c:pt>
                <c:pt idx="3595">
                  <c:v>2.0269509999999999</c:v>
                </c:pt>
                <c:pt idx="3596">
                  <c:v>3.8935520000000001</c:v>
                </c:pt>
                <c:pt idx="3597">
                  <c:v>4.6729370000000001</c:v>
                </c:pt>
                <c:pt idx="3598">
                  <c:v>2.969468</c:v>
                </c:pt>
                <c:pt idx="3599">
                  <c:v>3.4377110000000002</c:v>
                </c:pt>
                <c:pt idx="3600">
                  <c:v>3.8213780000000002</c:v>
                </c:pt>
                <c:pt idx="3601">
                  <c:v>3.7726259999999998</c:v>
                </c:pt>
                <c:pt idx="3602">
                  <c:v>2.9091490000000002</c:v>
                </c:pt>
                <c:pt idx="3603">
                  <c:v>3.649486</c:v>
                </c:pt>
                <c:pt idx="3604">
                  <c:v>4.0700209999999997</c:v>
                </c:pt>
                <c:pt idx="3605">
                  <c:v>2.9650690000000002</c:v>
                </c:pt>
                <c:pt idx="3606">
                  <c:v>4.305822</c:v>
                </c:pt>
                <c:pt idx="3607">
                  <c:v>3.7792210000000002</c:v>
                </c:pt>
                <c:pt idx="3608">
                  <c:v>4.5614929999999996</c:v>
                </c:pt>
                <c:pt idx="3609">
                  <c:v>4.3256819999999996</c:v>
                </c:pt>
                <c:pt idx="3610">
                  <c:v>3.7217910000000001</c:v>
                </c:pt>
                <c:pt idx="3611">
                  <c:v>3.7583669999999998</c:v>
                </c:pt>
                <c:pt idx="3612">
                  <c:v>4.2948550000000001</c:v>
                </c:pt>
                <c:pt idx="3613">
                  <c:v>3.6000700000000001</c:v>
                </c:pt>
                <c:pt idx="3614">
                  <c:v>4.277183</c:v>
                </c:pt>
                <c:pt idx="3615">
                  <c:v>4.4777889999999996</c:v>
                </c:pt>
                <c:pt idx="3616">
                  <c:v>4.7168979999999996</c:v>
                </c:pt>
                <c:pt idx="3617">
                  <c:v>4.3232780000000002</c:v>
                </c:pt>
                <c:pt idx="3618">
                  <c:v>4.4205719999999999</c:v>
                </c:pt>
                <c:pt idx="3619">
                  <c:v>4.1005039999999999</c:v>
                </c:pt>
                <c:pt idx="3620">
                  <c:v>4.3250120000000001</c:v>
                </c:pt>
                <c:pt idx="3621">
                  <c:v>3.5641780000000001</c:v>
                </c:pt>
                <c:pt idx="3622">
                  <c:v>4.6870200000000004</c:v>
                </c:pt>
                <c:pt idx="3623">
                  <c:v>3.4503520000000001</c:v>
                </c:pt>
                <c:pt idx="3624">
                  <c:v>3.6073330000000001</c:v>
                </c:pt>
                <c:pt idx="3625">
                  <c:v>3.6620729999999999</c:v>
                </c:pt>
                <c:pt idx="3626">
                  <c:v>3.9049119999999999</c:v>
                </c:pt>
                <c:pt idx="3627">
                  <c:v>3.7487010000000001</c:v>
                </c:pt>
                <c:pt idx="3628">
                  <c:v>2.5968110000000002</c:v>
                </c:pt>
                <c:pt idx="3629">
                  <c:v>3.4215490000000002</c:v>
                </c:pt>
                <c:pt idx="3630">
                  <c:v>3.8729279999999999</c:v>
                </c:pt>
                <c:pt idx="3631">
                  <c:v>4.0100740000000004</c:v>
                </c:pt>
                <c:pt idx="3632">
                  <c:v>4.0659219999999996</c:v>
                </c:pt>
                <c:pt idx="3633">
                  <c:v>2.728059</c:v>
                </c:pt>
                <c:pt idx="3634">
                  <c:v>3.9595410000000002</c:v>
                </c:pt>
                <c:pt idx="3635">
                  <c:v>3.3478690000000002</c:v>
                </c:pt>
                <c:pt idx="3636">
                  <c:v>3.8010640000000002</c:v>
                </c:pt>
                <c:pt idx="3637">
                  <c:v>4.052403</c:v>
                </c:pt>
                <c:pt idx="3638">
                  <c:v>3.840481</c:v>
                </c:pt>
                <c:pt idx="3639">
                  <c:v>3.935136</c:v>
                </c:pt>
                <c:pt idx="3640">
                  <c:v>3.6652969999999998</c:v>
                </c:pt>
                <c:pt idx="3641">
                  <c:v>4.0116370000000003</c:v>
                </c:pt>
                <c:pt idx="3642">
                  <c:v>3.6469640000000001</c:v>
                </c:pt>
                <c:pt idx="3643">
                  <c:v>3.4853160000000001</c:v>
                </c:pt>
                <c:pt idx="3644">
                  <c:v>3.7487439999999999</c:v>
                </c:pt>
                <c:pt idx="3645">
                  <c:v>3.8441709999999998</c:v>
                </c:pt>
                <c:pt idx="3646">
                  <c:v>3.6100509999999999</c:v>
                </c:pt>
                <c:pt idx="3647">
                  <c:v>3.7114660000000002</c:v>
                </c:pt>
                <c:pt idx="3648">
                  <c:v>4.7128199999999998</c:v>
                </c:pt>
                <c:pt idx="3649">
                  <c:v>3.701136</c:v>
                </c:pt>
                <c:pt idx="3650">
                  <c:v>3.9789020000000002</c:v>
                </c:pt>
                <c:pt idx="3651">
                  <c:v>3.2536659999999999</c:v>
                </c:pt>
                <c:pt idx="3652">
                  <c:v>3.8339470000000002</c:v>
                </c:pt>
                <c:pt idx="3653">
                  <c:v>3.8144239999999998</c:v>
                </c:pt>
                <c:pt idx="3654">
                  <c:v>3.2152120000000002</c:v>
                </c:pt>
                <c:pt idx="3655">
                  <c:v>3.115818</c:v>
                </c:pt>
                <c:pt idx="3656">
                  <c:v>3.1447949999999998</c:v>
                </c:pt>
                <c:pt idx="3657">
                  <c:v>2.8996059999999999</c:v>
                </c:pt>
                <c:pt idx="3658">
                  <c:v>3.324643</c:v>
                </c:pt>
                <c:pt idx="3659">
                  <c:v>4.5998849999999996</c:v>
                </c:pt>
                <c:pt idx="3660">
                  <c:v>4.0949239999999998</c:v>
                </c:pt>
                <c:pt idx="3661">
                  <c:v>3.9957729999999998</c:v>
                </c:pt>
                <c:pt idx="3662">
                  <c:v>4.1319809999999997</c:v>
                </c:pt>
                <c:pt idx="3663">
                  <c:v>3.6467939999999999</c:v>
                </c:pt>
                <c:pt idx="3664">
                  <c:v>4.4768739999999996</c:v>
                </c:pt>
                <c:pt idx="3665">
                  <c:v>3.724307</c:v>
                </c:pt>
                <c:pt idx="3666">
                  <c:v>3.8096730000000001</c:v>
                </c:pt>
                <c:pt idx="3667">
                  <c:v>3.982424</c:v>
                </c:pt>
                <c:pt idx="3668">
                  <c:v>4.0474490000000003</c:v>
                </c:pt>
                <c:pt idx="3669">
                  <c:v>4.4656409999999997</c:v>
                </c:pt>
                <c:pt idx="3670">
                  <c:v>4.2063220000000001</c:v>
                </c:pt>
                <c:pt idx="3671">
                  <c:v>4.1128</c:v>
                </c:pt>
                <c:pt idx="3672">
                  <c:v>3.8664130000000001</c:v>
                </c:pt>
                <c:pt idx="3673">
                  <c:v>3.4872999999999998</c:v>
                </c:pt>
                <c:pt idx="3674">
                  <c:v>3.35527</c:v>
                </c:pt>
                <c:pt idx="3675">
                  <c:v>3.753234</c:v>
                </c:pt>
                <c:pt idx="3676">
                  <c:v>4.4922079999999998</c:v>
                </c:pt>
                <c:pt idx="3677">
                  <c:v>4.0404920000000004</c:v>
                </c:pt>
                <c:pt idx="3678">
                  <c:v>4.0336679999999996</c:v>
                </c:pt>
                <c:pt idx="3679">
                  <c:v>3.3941059999999998</c:v>
                </c:pt>
                <c:pt idx="3680">
                  <c:v>3.6814930000000001</c:v>
                </c:pt>
                <c:pt idx="3681">
                  <c:v>3.3685999999999998</c:v>
                </c:pt>
                <c:pt idx="3682">
                  <c:v>4.1461980000000001</c:v>
                </c:pt>
                <c:pt idx="3683">
                  <c:v>3.9445440000000001</c:v>
                </c:pt>
                <c:pt idx="3684">
                  <c:v>3.3375849999999998</c:v>
                </c:pt>
                <c:pt idx="3685">
                  <c:v>3.6657890000000002</c:v>
                </c:pt>
                <c:pt idx="3686">
                  <c:v>4.9285389999999998</c:v>
                </c:pt>
                <c:pt idx="3687">
                  <c:v>4.1246879999999999</c:v>
                </c:pt>
                <c:pt idx="3688">
                  <c:v>3.1530770000000001</c:v>
                </c:pt>
                <c:pt idx="3689">
                  <c:v>4.0666669999999998</c:v>
                </c:pt>
                <c:pt idx="3690">
                  <c:v>3.7187000000000001</c:v>
                </c:pt>
                <c:pt idx="3691">
                  <c:v>4.0464739999999999</c:v>
                </c:pt>
                <c:pt idx="3692">
                  <c:v>4.1766860000000001</c:v>
                </c:pt>
                <c:pt idx="3693">
                  <c:v>3.5969790000000001</c:v>
                </c:pt>
                <c:pt idx="3694">
                  <c:v>4.334651</c:v>
                </c:pt>
                <c:pt idx="3695">
                  <c:v>4.1289090000000002</c:v>
                </c:pt>
                <c:pt idx="3696">
                  <c:v>3.8792559999999998</c:v>
                </c:pt>
                <c:pt idx="3697">
                  <c:v>4.183262</c:v>
                </c:pt>
                <c:pt idx="3698">
                  <c:v>4.1030049999999996</c:v>
                </c:pt>
                <c:pt idx="3699">
                  <c:v>3.894136</c:v>
                </c:pt>
                <c:pt idx="3700">
                  <c:v>3.3821810000000001</c:v>
                </c:pt>
                <c:pt idx="3701">
                  <c:v>4.0918539999999997</c:v>
                </c:pt>
                <c:pt idx="3702">
                  <c:v>4.0468070000000003</c:v>
                </c:pt>
                <c:pt idx="3703">
                  <c:v>3.2836989999999999</c:v>
                </c:pt>
                <c:pt idx="3704">
                  <c:v>3.8257750000000001</c:v>
                </c:pt>
                <c:pt idx="3705">
                  <c:v>3.9477880000000001</c:v>
                </c:pt>
                <c:pt idx="3706">
                  <c:v>3.683516</c:v>
                </c:pt>
                <c:pt idx="3707">
                  <c:v>4.0889160000000002</c:v>
                </c:pt>
                <c:pt idx="3708">
                  <c:v>4.7110349999999999</c:v>
                </c:pt>
                <c:pt idx="3709">
                  <c:v>4.3160600000000002</c:v>
                </c:pt>
                <c:pt idx="3710">
                  <c:v>3.366771</c:v>
                </c:pt>
                <c:pt idx="3711">
                  <c:v>4.0059259999999997</c:v>
                </c:pt>
                <c:pt idx="3712">
                  <c:v>4.2588699999999999</c:v>
                </c:pt>
                <c:pt idx="3713">
                  <c:v>4.105988</c:v>
                </c:pt>
                <c:pt idx="3714">
                  <c:v>4.0689250000000001</c:v>
                </c:pt>
                <c:pt idx="3715">
                  <c:v>3.7369270000000001</c:v>
                </c:pt>
                <c:pt idx="3716">
                  <c:v>3.447886</c:v>
                </c:pt>
                <c:pt idx="3717">
                  <c:v>3.3879899999999998</c:v>
                </c:pt>
                <c:pt idx="3718">
                  <c:v>4.0311399999999997</c:v>
                </c:pt>
                <c:pt idx="3719">
                  <c:v>3.9483429999999999</c:v>
                </c:pt>
                <c:pt idx="3720">
                  <c:v>3.4378869999999999</c:v>
                </c:pt>
                <c:pt idx="3721">
                  <c:v>3.8864709999999998</c:v>
                </c:pt>
                <c:pt idx="3722">
                  <c:v>3.6699220000000001</c:v>
                </c:pt>
                <c:pt idx="3723">
                  <c:v>3.9919630000000002</c:v>
                </c:pt>
                <c:pt idx="3724">
                  <c:v>3.4529510000000001</c:v>
                </c:pt>
                <c:pt idx="3725">
                  <c:v>3.2865329999999999</c:v>
                </c:pt>
                <c:pt idx="3726">
                  <c:v>3.5651799999999998</c:v>
                </c:pt>
                <c:pt idx="3727">
                  <c:v>3.9081860000000002</c:v>
                </c:pt>
                <c:pt idx="3728">
                  <c:v>3.907702</c:v>
                </c:pt>
                <c:pt idx="3729">
                  <c:v>4.0173439999999996</c:v>
                </c:pt>
                <c:pt idx="3730">
                  <c:v>3.6239710000000001</c:v>
                </c:pt>
                <c:pt idx="3731">
                  <c:v>4.1730700000000001</c:v>
                </c:pt>
                <c:pt idx="3732">
                  <c:v>3.563466</c:v>
                </c:pt>
                <c:pt idx="3733">
                  <c:v>4.1202540000000001</c:v>
                </c:pt>
                <c:pt idx="3734">
                  <c:v>3.8460549999999998</c:v>
                </c:pt>
                <c:pt idx="3735">
                  <c:v>3.5707179999999998</c:v>
                </c:pt>
                <c:pt idx="3736">
                  <c:v>3.472931</c:v>
                </c:pt>
                <c:pt idx="3737">
                  <c:v>3.2951220000000001</c:v>
                </c:pt>
                <c:pt idx="3738">
                  <c:v>4.2021600000000001</c:v>
                </c:pt>
                <c:pt idx="3739">
                  <c:v>3.6176520000000001</c:v>
                </c:pt>
                <c:pt idx="3740">
                  <c:v>3.5465420000000001</c:v>
                </c:pt>
                <c:pt idx="3741">
                  <c:v>4.2511520000000003</c:v>
                </c:pt>
                <c:pt idx="3742">
                  <c:v>3.7813349999999999</c:v>
                </c:pt>
                <c:pt idx="3743">
                  <c:v>4.1091179999999996</c:v>
                </c:pt>
                <c:pt idx="3744">
                  <c:v>1.8617170000000001</c:v>
                </c:pt>
                <c:pt idx="3745">
                  <c:v>1.8665400000000001</c:v>
                </c:pt>
                <c:pt idx="3746">
                  <c:v>2.4606240000000001</c:v>
                </c:pt>
                <c:pt idx="3747">
                  <c:v>2.6125090000000002</c:v>
                </c:pt>
                <c:pt idx="3748">
                  <c:v>4.34321</c:v>
                </c:pt>
                <c:pt idx="3749">
                  <c:v>3.9193609999999999</c:v>
                </c:pt>
                <c:pt idx="3750">
                  <c:v>3.3906299999999998</c:v>
                </c:pt>
                <c:pt idx="3751">
                  <c:v>2.1407039999999999</c:v>
                </c:pt>
                <c:pt idx="3752">
                  <c:v>2.2368350000000001</c:v>
                </c:pt>
                <c:pt idx="3753">
                  <c:v>1.9010450000000001</c:v>
                </c:pt>
                <c:pt idx="3754">
                  <c:v>2.4134039999999999</c:v>
                </c:pt>
                <c:pt idx="3755">
                  <c:v>4.12697</c:v>
                </c:pt>
                <c:pt idx="3756">
                  <c:v>3.8826170000000002</c:v>
                </c:pt>
                <c:pt idx="3757">
                  <c:v>3.9712999999999998</c:v>
                </c:pt>
                <c:pt idx="3758">
                  <c:v>4.2166699999999997</c:v>
                </c:pt>
                <c:pt idx="3759">
                  <c:v>4.2390939999999997</c:v>
                </c:pt>
                <c:pt idx="3760">
                  <c:v>4.3189349999999997</c:v>
                </c:pt>
                <c:pt idx="3761">
                  <c:v>4.3094659999999996</c:v>
                </c:pt>
                <c:pt idx="3762">
                  <c:v>3.9257659999999999</c:v>
                </c:pt>
                <c:pt idx="3763">
                  <c:v>4.3483320000000001</c:v>
                </c:pt>
                <c:pt idx="3764">
                  <c:v>4.100854</c:v>
                </c:pt>
                <c:pt idx="3765">
                  <c:v>4.2188210000000002</c:v>
                </c:pt>
                <c:pt idx="3766">
                  <c:v>3.5420430000000001</c:v>
                </c:pt>
                <c:pt idx="3767">
                  <c:v>4.4264609999999998</c:v>
                </c:pt>
                <c:pt idx="3768">
                  <c:v>3.9585689999999998</c:v>
                </c:pt>
                <c:pt idx="3769">
                  <c:v>3.8502339999999999</c:v>
                </c:pt>
                <c:pt idx="3770">
                  <c:v>3.7208600000000001</c:v>
                </c:pt>
                <c:pt idx="3771">
                  <c:v>3.2625690000000001</c:v>
                </c:pt>
                <c:pt idx="3772">
                  <c:v>3.6521490000000001</c:v>
                </c:pt>
                <c:pt idx="3773">
                  <c:v>4.1439159999999999</c:v>
                </c:pt>
                <c:pt idx="3774">
                  <c:v>3.935772</c:v>
                </c:pt>
                <c:pt idx="3775">
                  <c:v>3.3153839999999999</c:v>
                </c:pt>
                <c:pt idx="3776">
                  <c:v>4.0954579999999998</c:v>
                </c:pt>
                <c:pt idx="3777">
                  <c:v>4.4103450000000004</c:v>
                </c:pt>
                <c:pt idx="3778">
                  <c:v>4.0581769999999997</c:v>
                </c:pt>
                <c:pt idx="3779">
                  <c:v>4.2153660000000004</c:v>
                </c:pt>
                <c:pt idx="3780">
                  <c:v>4.438313</c:v>
                </c:pt>
                <c:pt idx="3781">
                  <c:v>3.9517380000000002</c:v>
                </c:pt>
                <c:pt idx="3782">
                  <c:v>3.5690520000000001</c:v>
                </c:pt>
                <c:pt idx="3783">
                  <c:v>3.3718379999999999</c:v>
                </c:pt>
                <c:pt idx="3784">
                  <c:v>3.5862449999999999</c:v>
                </c:pt>
                <c:pt idx="3785">
                  <c:v>3.8180749999999999</c:v>
                </c:pt>
                <c:pt idx="3786">
                  <c:v>3.8856519999999999</c:v>
                </c:pt>
                <c:pt idx="3787">
                  <c:v>3.566379</c:v>
                </c:pt>
                <c:pt idx="3788">
                  <c:v>4.2521639999999996</c:v>
                </c:pt>
                <c:pt idx="3789">
                  <c:v>3.7646320000000002</c:v>
                </c:pt>
                <c:pt idx="3790">
                  <c:v>3.2958440000000002</c:v>
                </c:pt>
                <c:pt idx="3791">
                  <c:v>3.0904069999999999</c:v>
                </c:pt>
                <c:pt idx="3792">
                  <c:v>3.4774340000000001</c:v>
                </c:pt>
                <c:pt idx="3793">
                  <c:v>2.5156109999999998</c:v>
                </c:pt>
                <c:pt idx="3794">
                  <c:v>2.0969190000000002</c:v>
                </c:pt>
                <c:pt idx="3795">
                  <c:v>2.1858529999999998</c:v>
                </c:pt>
                <c:pt idx="3796">
                  <c:v>3.412147</c:v>
                </c:pt>
                <c:pt idx="3797">
                  <c:v>1.826211</c:v>
                </c:pt>
                <c:pt idx="3798">
                  <c:v>1.8709830000000001</c:v>
                </c:pt>
                <c:pt idx="3799">
                  <c:v>2.5455749999999999</c:v>
                </c:pt>
                <c:pt idx="3800">
                  <c:v>2.3076099999999999</c:v>
                </c:pt>
                <c:pt idx="3801">
                  <c:v>4.2699170000000004</c:v>
                </c:pt>
                <c:pt idx="3802">
                  <c:v>2.084581</c:v>
                </c:pt>
                <c:pt idx="3803">
                  <c:v>2.1278100000000002</c:v>
                </c:pt>
                <c:pt idx="3804">
                  <c:v>2.1013109999999999</c:v>
                </c:pt>
                <c:pt idx="3805">
                  <c:v>3.6644760000000001</c:v>
                </c:pt>
                <c:pt idx="3806">
                  <c:v>2.1534360000000001</c:v>
                </c:pt>
                <c:pt idx="3807">
                  <c:v>2.1324260000000002</c:v>
                </c:pt>
                <c:pt idx="3808">
                  <c:v>2.2759420000000001</c:v>
                </c:pt>
                <c:pt idx="3809">
                  <c:v>1.855186</c:v>
                </c:pt>
                <c:pt idx="3810">
                  <c:v>2.037353</c:v>
                </c:pt>
                <c:pt idx="3811">
                  <c:v>1.960982</c:v>
                </c:pt>
                <c:pt idx="3812">
                  <c:v>2.0095800000000001</c:v>
                </c:pt>
                <c:pt idx="3813">
                  <c:v>2.0136780000000001</c:v>
                </c:pt>
                <c:pt idx="3814">
                  <c:v>2.0515059999999998</c:v>
                </c:pt>
                <c:pt idx="3815">
                  <c:v>2.1138729999999999</c:v>
                </c:pt>
                <c:pt idx="3816">
                  <c:v>2.5363470000000001</c:v>
                </c:pt>
                <c:pt idx="3817">
                  <c:v>1.7471779999999999</c:v>
                </c:pt>
                <c:pt idx="3818">
                  <c:v>2.2616809999999998</c:v>
                </c:pt>
                <c:pt idx="3819">
                  <c:v>2.1405240000000001</c:v>
                </c:pt>
                <c:pt idx="3820">
                  <c:v>1.9438329999999999</c:v>
                </c:pt>
                <c:pt idx="3821">
                  <c:v>1.9556709999999999</c:v>
                </c:pt>
                <c:pt idx="3822">
                  <c:v>2.0212330000000001</c:v>
                </c:pt>
                <c:pt idx="3823">
                  <c:v>2.1684329999999998</c:v>
                </c:pt>
                <c:pt idx="3824">
                  <c:v>2.1346910000000001</c:v>
                </c:pt>
                <c:pt idx="3825">
                  <c:v>3.5279199999999999</c:v>
                </c:pt>
                <c:pt idx="3826">
                  <c:v>3.288376</c:v>
                </c:pt>
                <c:pt idx="3827">
                  <c:v>2.8109350000000002</c:v>
                </c:pt>
                <c:pt idx="3828">
                  <c:v>2.1129359999999999</c:v>
                </c:pt>
                <c:pt idx="3829">
                  <c:v>2.2272859999999999</c:v>
                </c:pt>
                <c:pt idx="3830">
                  <c:v>1.96621</c:v>
                </c:pt>
                <c:pt idx="3831">
                  <c:v>1.7523340000000001</c:v>
                </c:pt>
                <c:pt idx="3832">
                  <c:v>2.078678</c:v>
                </c:pt>
                <c:pt idx="3833">
                  <c:v>2.4624139999999999</c:v>
                </c:pt>
                <c:pt idx="3834">
                  <c:v>3.472051</c:v>
                </c:pt>
                <c:pt idx="3835">
                  <c:v>2.3961290000000002</c:v>
                </c:pt>
                <c:pt idx="3836">
                  <c:v>2.2192090000000002</c:v>
                </c:pt>
                <c:pt idx="3837">
                  <c:v>2.538751</c:v>
                </c:pt>
                <c:pt idx="3838">
                  <c:v>2.106951</c:v>
                </c:pt>
                <c:pt idx="3839">
                  <c:v>3.7513200000000002</c:v>
                </c:pt>
                <c:pt idx="3840">
                  <c:v>3.8021940000000001</c:v>
                </c:pt>
                <c:pt idx="3841">
                  <c:v>3.1638380000000002</c:v>
                </c:pt>
                <c:pt idx="3842">
                  <c:v>3.48576</c:v>
                </c:pt>
                <c:pt idx="3843">
                  <c:v>2.3630659999999999</c:v>
                </c:pt>
                <c:pt idx="3844">
                  <c:v>4.2854919999999996</c:v>
                </c:pt>
                <c:pt idx="3845">
                  <c:v>2.3208220000000002</c:v>
                </c:pt>
                <c:pt idx="3846">
                  <c:v>3.009509</c:v>
                </c:pt>
                <c:pt idx="3847">
                  <c:v>3.53016</c:v>
                </c:pt>
                <c:pt idx="3848">
                  <c:v>3.270159</c:v>
                </c:pt>
                <c:pt idx="3849">
                  <c:v>2.013544</c:v>
                </c:pt>
                <c:pt idx="3850">
                  <c:v>3.4832800000000002</c:v>
                </c:pt>
                <c:pt idx="3851">
                  <c:v>3.7541350000000002</c:v>
                </c:pt>
                <c:pt idx="3852">
                  <c:v>3.9104369999999999</c:v>
                </c:pt>
                <c:pt idx="3853">
                  <c:v>2.389446</c:v>
                </c:pt>
                <c:pt idx="3854">
                  <c:v>2.1022400000000001</c:v>
                </c:pt>
                <c:pt idx="3855">
                  <c:v>3.3323399999999999</c:v>
                </c:pt>
                <c:pt idx="3856">
                  <c:v>1.86842</c:v>
                </c:pt>
                <c:pt idx="3857">
                  <c:v>2.0910739999999999</c:v>
                </c:pt>
                <c:pt idx="3858">
                  <c:v>2.4302519999999999</c:v>
                </c:pt>
                <c:pt idx="3859">
                  <c:v>2.7810860000000002</c:v>
                </c:pt>
                <c:pt idx="3860">
                  <c:v>1.8840980000000001</c:v>
                </c:pt>
                <c:pt idx="3861">
                  <c:v>2.5723389999999999</c:v>
                </c:pt>
                <c:pt idx="3862">
                  <c:v>2.18248</c:v>
                </c:pt>
                <c:pt idx="3863">
                  <c:v>3.5881620000000001</c:v>
                </c:pt>
                <c:pt idx="3864">
                  <c:v>3.084022</c:v>
                </c:pt>
                <c:pt idx="3865">
                  <c:v>2.0141659999999999</c:v>
                </c:pt>
                <c:pt idx="3866">
                  <c:v>2.9323100000000002</c:v>
                </c:pt>
                <c:pt idx="3867">
                  <c:v>3.625073</c:v>
                </c:pt>
                <c:pt idx="3868">
                  <c:v>4.1200559999999999</c:v>
                </c:pt>
                <c:pt idx="3869">
                  <c:v>3.2944249999999999</c:v>
                </c:pt>
                <c:pt idx="3870">
                  <c:v>3.353539</c:v>
                </c:pt>
                <c:pt idx="3871">
                  <c:v>3.499234</c:v>
                </c:pt>
                <c:pt idx="3872">
                  <c:v>3.0526059999999999</c:v>
                </c:pt>
                <c:pt idx="3873">
                  <c:v>2.211614</c:v>
                </c:pt>
                <c:pt idx="3874">
                  <c:v>3.5574020000000002</c:v>
                </c:pt>
                <c:pt idx="3875">
                  <c:v>2.1423570000000001</c:v>
                </c:pt>
                <c:pt idx="3876">
                  <c:v>2.9511880000000001</c:v>
                </c:pt>
                <c:pt idx="3877">
                  <c:v>3.945821</c:v>
                </c:pt>
                <c:pt idx="3878">
                  <c:v>2.345183</c:v>
                </c:pt>
                <c:pt idx="3879">
                  <c:v>3.1113309999999998</c:v>
                </c:pt>
                <c:pt idx="3880">
                  <c:v>2.6519059999999999</c:v>
                </c:pt>
                <c:pt idx="3881">
                  <c:v>1.9111</c:v>
                </c:pt>
                <c:pt idx="3882">
                  <c:v>3.6936900000000001</c:v>
                </c:pt>
                <c:pt idx="3883">
                  <c:v>3.1780810000000002</c:v>
                </c:pt>
                <c:pt idx="3884">
                  <c:v>2.1936990000000001</c:v>
                </c:pt>
                <c:pt idx="3885">
                  <c:v>2.2984239999999998</c:v>
                </c:pt>
                <c:pt idx="3886">
                  <c:v>3.5448520000000001</c:v>
                </c:pt>
                <c:pt idx="3887">
                  <c:v>3.0415860000000001</c:v>
                </c:pt>
                <c:pt idx="3888">
                  <c:v>3.1912400000000001</c:v>
                </c:pt>
                <c:pt idx="3889">
                  <c:v>3.3139270000000001</c:v>
                </c:pt>
                <c:pt idx="3890">
                  <c:v>2.0723530000000001</c:v>
                </c:pt>
                <c:pt idx="3891">
                  <c:v>2.075231</c:v>
                </c:pt>
                <c:pt idx="3892">
                  <c:v>1.990205</c:v>
                </c:pt>
                <c:pt idx="3893">
                  <c:v>2.1397879999999998</c:v>
                </c:pt>
                <c:pt idx="3894">
                  <c:v>2.3252199999999998</c:v>
                </c:pt>
                <c:pt idx="3895">
                  <c:v>1.952609</c:v>
                </c:pt>
                <c:pt idx="3896">
                  <c:v>2.326927</c:v>
                </c:pt>
                <c:pt idx="3897">
                  <c:v>2.426247</c:v>
                </c:pt>
                <c:pt idx="3898">
                  <c:v>2.0101969999999998</c:v>
                </c:pt>
                <c:pt idx="3899">
                  <c:v>3.4139689999999998</c:v>
                </c:pt>
                <c:pt idx="3900">
                  <c:v>2.7521390000000001</c:v>
                </c:pt>
                <c:pt idx="3901">
                  <c:v>1.952477</c:v>
                </c:pt>
                <c:pt idx="3902">
                  <c:v>2.0724119999999999</c:v>
                </c:pt>
                <c:pt idx="3903">
                  <c:v>2.9972120000000002</c:v>
                </c:pt>
                <c:pt idx="3904">
                  <c:v>3.5805039999999999</c:v>
                </c:pt>
                <c:pt idx="3905">
                  <c:v>4.0683759999999998</c:v>
                </c:pt>
                <c:pt idx="3906">
                  <c:v>3.3562110000000001</c:v>
                </c:pt>
                <c:pt idx="3907">
                  <c:v>4.7151620000000003</c:v>
                </c:pt>
                <c:pt idx="3908">
                  <c:v>3.972194</c:v>
                </c:pt>
                <c:pt idx="3909">
                  <c:v>3.5461819999999999</c:v>
                </c:pt>
                <c:pt idx="3910">
                  <c:v>3.8297500000000002</c:v>
                </c:pt>
                <c:pt idx="3911">
                  <c:v>4.2468000000000004</c:v>
                </c:pt>
                <c:pt idx="3912">
                  <c:v>4.0678089999999996</c:v>
                </c:pt>
                <c:pt idx="3913">
                  <c:v>3.3397230000000002</c:v>
                </c:pt>
                <c:pt idx="3914">
                  <c:v>4.4251670000000001</c:v>
                </c:pt>
                <c:pt idx="3915">
                  <c:v>4.4718840000000002</c:v>
                </c:pt>
                <c:pt idx="3916">
                  <c:v>4.5360240000000003</c:v>
                </c:pt>
                <c:pt idx="3917">
                  <c:v>3.9224649999999999</c:v>
                </c:pt>
                <c:pt idx="3918">
                  <c:v>3.997601</c:v>
                </c:pt>
                <c:pt idx="3919">
                  <c:v>4.2328539999999997</c:v>
                </c:pt>
                <c:pt idx="3920">
                  <c:v>4.2549659999999996</c:v>
                </c:pt>
                <c:pt idx="3921">
                  <c:v>3.731007</c:v>
                </c:pt>
                <c:pt idx="3922">
                  <c:v>3.8979949999999999</c:v>
                </c:pt>
                <c:pt idx="3923">
                  <c:v>3.7070940000000001</c:v>
                </c:pt>
                <c:pt idx="3924">
                  <c:v>4.1989580000000002</c:v>
                </c:pt>
                <c:pt idx="3925">
                  <c:v>4.1480870000000003</c:v>
                </c:pt>
                <c:pt idx="3926">
                  <c:v>3.3892259999999998</c:v>
                </c:pt>
                <c:pt idx="3927">
                  <c:v>4.1463039999999998</c:v>
                </c:pt>
                <c:pt idx="3928">
                  <c:v>4.0327820000000001</c:v>
                </c:pt>
                <c:pt idx="3929">
                  <c:v>3.6946910000000002</c:v>
                </c:pt>
                <c:pt idx="3930">
                  <c:v>3.6579640000000002</c:v>
                </c:pt>
                <c:pt idx="3931">
                  <c:v>3.9626290000000002</c:v>
                </c:pt>
                <c:pt idx="3932">
                  <c:v>2.84809</c:v>
                </c:pt>
                <c:pt idx="3933">
                  <c:v>3.5734910000000002</c:v>
                </c:pt>
                <c:pt idx="3934">
                  <c:v>3.8154189999999999</c:v>
                </c:pt>
                <c:pt idx="3935">
                  <c:v>4.0914460000000004</c:v>
                </c:pt>
                <c:pt idx="3936">
                  <c:v>3.9490370000000001</c:v>
                </c:pt>
                <c:pt idx="3937">
                  <c:v>3.745082</c:v>
                </c:pt>
                <c:pt idx="3938">
                  <c:v>3.9595950000000002</c:v>
                </c:pt>
                <c:pt idx="3939">
                  <c:v>3.619364</c:v>
                </c:pt>
                <c:pt idx="3940">
                  <c:v>3.3622960000000002</c:v>
                </c:pt>
                <c:pt idx="3941">
                  <c:v>3.836233</c:v>
                </c:pt>
                <c:pt idx="3942">
                  <c:v>3.498688</c:v>
                </c:pt>
                <c:pt idx="3943">
                  <c:v>3.2457530000000001</c:v>
                </c:pt>
                <c:pt idx="3944">
                  <c:v>4.1369749999999996</c:v>
                </c:pt>
                <c:pt idx="3945">
                  <c:v>3.760481</c:v>
                </c:pt>
                <c:pt idx="3946">
                  <c:v>3.8507980000000002</c:v>
                </c:pt>
                <c:pt idx="3947">
                  <c:v>3.794441</c:v>
                </c:pt>
                <c:pt idx="3948">
                  <c:v>3.2603430000000002</c:v>
                </c:pt>
                <c:pt idx="3949">
                  <c:v>3.8779710000000001</c:v>
                </c:pt>
                <c:pt idx="3950">
                  <c:v>4.0395310000000002</c:v>
                </c:pt>
                <c:pt idx="3951">
                  <c:v>3.4971610000000002</c:v>
                </c:pt>
                <c:pt idx="3952">
                  <c:v>3.3627009999999999</c:v>
                </c:pt>
                <c:pt idx="3953">
                  <c:v>4.0942939999999997</c:v>
                </c:pt>
                <c:pt idx="3954">
                  <c:v>3.1886760000000001</c:v>
                </c:pt>
                <c:pt idx="3955">
                  <c:v>3.4430390000000002</c:v>
                </c:pt>
                <c:pt idx="3956">
                  <c:v>2.8568340000000001</c:v>
                </c:pt>
                <c:pt idx="3957">
                  <c:v>3.78321</c:v>
                </c:pt>
                <c:pt idx="3958">
                  <c:v>4.1690100000000001</c:v>
                </c:pt>
                <c:pt idx="3959">
                  <c:v>3.4397440000000001</c:v>
                </c:pt>
                <c:pt idx="3960">
                  <c:v>3.414253</c:v>
                </c:pt>
                <c:pt idx="3961">
                  <c:v>4.1372669999999996</c:v>
                </c:pt>
                <c:pt idx="3962">
                  <c:v>3.997131</c:v>
                </c:pt>
                <c:pt idx="3963">
                  <c:v>4.2174399999999999</c:v>
                </c:pt>
                <c:pt idx="3964">
                  <c:v>3.9922110000000002</c:v>
                </c:pt>
                <c:pt idx="3965">
                  <c:v>4.0018940000000001</c:v>
                </c:pt>
                <c:pt idx="3966">
                  <c:v>4.1867010000000002</c:v>
                </c:pt>
                <c:pt idx="3967">
                  <c:v>3.4496150000000001</c:v>
                </c:pt>
                <c:pt idx="3968">
                  <c:v>4.0114179999999999</c:v>
                </c:pt>
                <c:pt idx="3969">
                  <c:v>3.0518169999999998</c:v>
                </c:pt>
                <c:pt idx="3970">
                  <c:v>2.7935729999999999</c:v>
                </c:pt>
                <c:pt idx="3971">
                  <c:v>3.7697729999999998</c:v>
                </c:pt>
                <c:pt idx="3972">
                  <c:v>3.3018230000000002</c:v>
                </c:pt>
                <c:pt idx="3973">
                  <c:v>2.935775</c:v>
                </c:pt>
                <c:pt idx="3974">
                  <c:v>3.372001</c:v>
                </c:pt>
                <c:pt idx="3975">
                  <c:v>3.714906</c:v>
                </c:pt>
                <c:pt idx="3976">
                  <c:v>3.4887800000000002</c:v>
                </c:pt>
                <c:pt idx="3977">
                  <c:v>3.2283499999999998</c:v>
                </c:pt>
                <c:pt idx="3978">
                  <c:v>3.407311</c:v>
                </c:pt>
                <c:pt idx="3979">
                  <c:v>3.9307639999999999</c:v>
                </c:pt>
                <c:pt idx="3980">
                  <c:v>3.5330029999999999</c:v>
                </c:pt>
                <c:pt idx="3981">
                  <c:v>3.857618</c:v>
                </c:pt>
                <c:pt idx="3982">
                  <c:v>3.907616</c:v>
                </c:pt>
                <c:pt idx="3983">
                  <c:v>3.5894370000000002</c:v>
                </c:pt>
                <c:pt idx="3984">
                  <c:v>4.6226190000000003</c:v>
                </c:pt>
                <c:pt idx="3985">
                  <c:v>3.944159</c:v>
                </c:pt>
                <c:pt idx="3986">
                  <c:v>3.6960480000000002</c:v>
                </c:pt>
                <c:pt idx="3987">
                  <c:v>4.0344670000000002</c:v>
                </c:pt>
                <c:pt idx="3988">
                  <c:v>3.7264499999999998</c:v>
                </c:pt>
                <c:pt idx="3989">
                  <c:v>3.9647899999999998</c:v>
                </c:pt>
                <c:pt idx="3990">
                  <c:v>3.6153300000000002</c:v>
                </c:pt>
                <c:pt idx="3991">
                  <c:v>3.9227910000000001</c:v>
                </c:pt>
                <c:pt idx="3992">
                  <c:v>4.4250809999999996</c:v>
                </c:pt>
                <c:pt idx="3993">
                  <c:v>4.2205579999999996</c:v>
                </c:pt>
                <c:pt idx="3994">
                  <c:v>4.3720350000000003</c:v>
                </c:pt>
                <c:pt idx="3995">
                  <c:v>3.9833409999999998</c:v>
                </c:pt>
                <c:pt idx="3996">
                  <c:v>3.2670400000000002</c:v>
                </c:pt>
                <c:pt idx="3997">
                  <c:v>3.911734</c:v>
                </c:pt>
                <c:pt idx="3998">
                  <c:v>4.0305220000000004</c:v>
                </c:pt>
                <c:pt idx="3999">
                  <c:v>3.7051759999999998</c:v>
                </c:pt>
                <c:pt idx="4000">
                  <c:v>3.9833319999999999</c:v>
                </c:pt>
                <c:pt idx="4001">
                  <c:v>3.8138640000000001</c:v>
                </c:pt>
                <c:pt idx="4002">
                  <c:v>3.9063729999999999</c:v>
                </c:pt>
                <c:pt idx="4003">
                  <c:v>3.1216930000000001</c:v>
                </c:pt>
                <c:pt idx="4004">
                  <c:v>3.3722189999999999</c:v>
                </c:pt>
                <c:pt idx="4005">
                  <c:v>3.7103929999999998</c:v>
                </c:pt>
                <c:pt idx="4006">
                  <c:v>4.0348709999999999</c:v>
                </c:pt>
                <c:pt idx="4007">
                  <c:v>2.925395</c:v>
                </c:pt>
                <c:pt idx="4008">
                  <c:v>3.4717730000000002</c:v>
                </c:pt>
                <c:pt idx="4009">
                  <c:v>3.8246910000000001</c:v>
                </c:pt>
                <c:pt idx="4010">
                  <c:v>3.8346580000000001</c:v>
                </c:pt>
                <c:pt idx="4011">
                  <c:v>3.8491369999999998</c:v>
                </c:pt>
                <c:pt idx="4012">
                  <c:v>3.3737499999999998</c:v>
                </c:pt>
                <c:pt idx="4013">
                  <c:v>3.8538230000000002</c:v>
                </c:pt>
                <c:pt idx="4014">
                  <c:v>4.0012020000000001</c:v>
                </c:pt>
                <c:pt idx="4015">
                  <c:v>3.527409</c:v>
                </c:pt>
                <c:pt idx="4016">
                  <c:v>3.3374700000000002</c:v>
                </c:pt>
                <c:pt idx="4017">
                  <c:v>3.716431</c:v>
                </c:pt>
                <c:pt idx="4018">
                  <c:v>3.9220449999999998</c:v>
                </c:pt>
                <c:pt idx="4019">
                  <c:v>3.53179</c:v>
                </c:pt>
                <c:pt idx="4020">
                  <c:v>4.0604810000000002</c:v>
                </c:pt>
                <c:pt idx="4021">
                  <c:v>3.9532080000000001</c:v>
                </c:pt>
                <c:pt idx="4022">
                  <c:v>3.5260449999999999</c:v>
                </c:pt>
                <c:pt idx="4023">
                  <c:v>3.4155739999999999</c:v>
                </c:pt>
                <c:pt idx="4024">
                  <c:v>3.3058869999999998</c:v>
                </c:pt>
                <c:pt idx="4025">
                  <c:v>3.526913</c:v>
                </c:pt>
                <c:pt idx="4026">
                  <c:v>3.89629</c:v>
                </c:pt>
                <c:pt idx="4027">
                  <c:v>3.4904959999999998</c:v>
                </c:pt>
                <c:pt idx="4028">
                  <c:v>4.0876999999999999</c:v>
                </c:pt>
                <c:pt idx="4029">
                  <c:v>3.858562</c:v>
                </c:pt>
                <c:pt idx="4030">
                  <c:v>3.8918560000000002</c:v>
                </c:pt>
                <c:pt idx="4031">
                  <c:v>3.74918</c:v>
                </c:pt>
                <c:pt idx="4032">
                  <c:v>3.6172110000000002</c:v>
                </c:pt>
                <c:pt idx="4033">
                  <c:v>3.0706389999999999</c:v>
                </c:pt>
                <c:pt idx="4034">
                  <c:v>4.2135899999999999</c:v>
                </c:pt>
                <c:pt idx="4035">
                  <c:v>3.570141</c:v>
                </c:pt>
                <c:pt idx="4036">
                  <c:v>3.812351</c:v>
                </c:pt>
                <c:pt idx="4037">
                  <c:v>3.7004419999999998</c:v>
                </c:pt>
                <c:pt idx="4038">
                  <c:v>3.6064039999999999</c:v>
                </c:pt>
                <c:pt idx="4039">
                  <c:v>3.8380429999999999</c:v>
                </c:pt>
                <c:pt idx="4040">
                  <c:v>3.7547579999999998</c:v>
                </c:pt>
                <c:pt idx="4041">
                  <c:v>4.0369989999999998</c:v>
                </c:pt>
                <c:pt idx="4042">
                  <c:v>3.6729059999999998</c:v>
                </c:pt>
                <c:pt idx="4043">
                  <c:v>3.8130199999999999</c:v>
                </c:pt>
                <c:pt idx="4044">
                  <c:v>3.7387579999999998</c:v>
                </c:pt>
                <c:pt idx="4045">
                  <c:v>4.0392739999999998</c:v>
                </c:pt>
                <c:pt idx="4046">
                  <c:v>3.4219919999999999</c:v>
                </c:pt>
                <c:pt idx="4047">
                  <c:v>3.6964700000000001</c:v>
                </c:pt>
                <c:pt idx="4048">
                  <c:v>3.8511790000000001</c:v>
                </c:pt>
                <c:pt idx="4049">
                  <c:v>3.4190070000000001</c:v>
                </c:pt>
                <c:pt idx="4050">
                  <c:v>3.9736859999999998</c:v>
                </c:pt>
                <c:pt idx="4051">
                  <c:v>4.294988</c:v>
                </c:pt>
                <c:pt idx="4052">
                  <c:v>3.9306779999999999</c:v>
                </c:pt>
                <c:pt idx="4053">
                  <c:v>4.4075369999999996</c:v>
                </c:pt>
                <c:pt idx="4054">
                  <c:v>3.8155649999999999</c:v>
                </c:pt>
                <c:pt idx="4055">
                  <c:v>3.6835200000000001</c:v>
                </c:pt>
                <c:pt idx="4056">
                  <c:v>3.2162739999999999</c:v>
                </c:pt>
                <c:pt idx="4057">
                  <c:v>3.1232440000000001</c:v>
                </c:pt>
                <c:pt idx="4058">
                  <c:v>3.387769</c:v>
                </c:pt>
                <c:pt idx="4059">
                  <c:v>2.6264669999999999</c:v>
                </c:pt>
                <c:pt idx="4060">
                  <c:v>1.714059</c:v>
                </c:pt>
                <c:pt idx="4061">
                  <c:v>2.0817640000000002</c:v>
                </c:pt>
                <c:pt idx="4062">
                  <c:v>2.7953790000000001</c:v>
                </c:pt>
                <c:pt idx="4063">
                  <c:v>3.0661909999999999</c:v>
                </c:pt>
                <c:pt idx="4064">
                  <c:v>3.0361050000000001</c:v>
                </c:pt>
                <c:pt idx="4065">
                  <c:v>2.7096689999999999</c:v>
                </c:pt>
                <c:pt idx="4066">
                  <c:v>4.9809169999999998</c:v>
                </c:pt>
                <c:pt idx="4067">
                  <c:v>3.9966140000000001</c:v>
                </c:pt>
                <c:pt idx="4068">
                  <c:v>3.9118740000000001</c:v>
                </c:pt>
                <c:pt idx="4069">
                  <c:v>3.7498390000000001</c:v>
                </c:pt>
                <c:pt idx="4070">
                  <c:v>3.9707659999999998</c:v>
                </c:pt>
                <c:pt idx="4071">
                  <c:v>3.9321120000000001</c:v>
                </c:pt>
                <c:pt idx="4072">
                  <c:v>4.2487190000000004</c:v>
                </c:pt>
                <c:pt idx="4073">
                  <c:v>4.0147620000000002</c:v>
                </c:pt>
                <c:pt idx="4074">
                  <c:v>4.078087</c:v>
                </c:pt>
                <c:pt idx="4075">
                  <c:v>3.854393</c:v>
                </c:pt>
                <c:pt idx="4076">
                  <c:v>3.6171850000000001</c:v>
                </c:pt>
                <c:pt idx="4077">
                  <c:v>3.6539470000000001</c:v>
                </c:pt>
                <c:pt idx="4078">
                  <c:v>3.5873279999999999</c:v>
                </c:pt>
                <c:pt idx="4079">
                  <c:v>3.6129060000000002</c:v>
                </c:pt>
                <c:pt idx="4080">
                  <c:v>3.9145919999999998</c:v>
                </c:pt>
                <c:pt idx="4081">
                  <c:v>4.1798859999999998</c:v>
                </c:pt>
                <c:pt idx="4082">
                  <c:v>3.9481009999999999</c:v>
                </c:pt>
                <c:pt idx="4083">
                  <c:v>3.8316919999999999</c:v>
                </c:pt>
                <c:pt idx="4084">
                  <c:v>3.5020820000000001</c:v>
                </c:pt>
                <c:pt idx="4085">
                  <c:v>4.1072639999999998</c:v>
                </c:pt>
                <c:pt idx="4086">
                  <c:v>3.749244</c:v>
                </c:pt>
                <c:pt idx="4087">
                  <c:v>2.9836610000000001</c:v>
                </c:pt>
                <c:pt idx="4088">
                  <c:v>3.6274380000000002</c:v>
                </c:pt>
                <c:pt idx="4089">
                  <c:v>3.2747820000000001</c:v>
                </c:pt>
                <c:pt idx="4090">
                  <c:v>4.2369479999999999</c:v>
                </c:pt>
                <c:pt idx="4091">
                  <c:v>3.9536349999999998</c:v>
                </c:pt>
                <c:pt idx="4092">
                  <c:v>3.6172900000000001</c:v>
                </c:pt>
                <c:pt idx="4093">
                  <c:v>3.5217200000000002</c:v>
                </c:pt>
                <c:pt idx="4094">
                  <c:v>4.2015690000000001</c:v>
                </c:pt>
                <c:pt idx="4095">
                  <c:v>3.3193489999999999</c:v>
                </c:pt>
                <c:pt idx="4096">
                  <c:v>2.5114459999999998</c:v>
                </c:pt>
                <c:pt idx="4097">
                  <c:v>3.827426</c:v>
                </c:pt>
                <c:pt idx="4098">
                  <c:v>3.72051</c:v>
                </c:pt>
                <c:pt idx="4099">
                  <c:v>3.7872620000000001</c:v>
                </c:pt>
                <c:pt idx="4100">
                  <c:v>4.0095080000000003</c:v>
                </c:pt>
                <c:pt idx="4101">
                  <c:v>3.9819930000000001</c:v>
                </c:pt>
                <c:pt idx="4102">
                  <c:v>3.8517960000000002</c:v>
                </c:pt>
                <c:pt idx="4103">
                  <c:v>4.358911</c:v>
                </c:pt>
                <c:pt idx="4104">
                  <c:v>4.0783389999999997</c:v>
                </c:pt>
                <c:pt idx="4105">
                  <c:v>4.4010939999999996</c:v>
                </c:pt>
                <c:pt idx="4106">
                  <c:v>5.1216340000000002</c:v>
                </c:pt>
                <c:pt idx="4107">
                  <c:v>3.5378970000000001</c:v>
                </c:pt>
                <c:pt idx="4108">
                  <c:v>3.477004</c:v>
                </c:pt>
                <c:pt idx="4109">
                  <c:v>3.6896800000000001</c:v>
                </c:pt>
                <c:pt idx="4110">
                  <c:v>4.1912669999999999</c:v>
                </c:pt>
                <c:pt idx="4111">
                  <c:v>4.6826489999999996</c:v>
                </c:pt>
                <c:pt idx="4112">
                  <c:v>3.7877130000000001</c:v>
                </c:pt>
                <c:pt idx="4113">
                  <c:v>4.6383539999999996</c:v>
                </c:pt>
                <c:pt idx="4114">
                  <c:v>4.1501679999999999</c:v>
                </c:pt>
                <c:pt idx="4115">
                  <c:v>4.1426619999999996</c:v>
                </c:pt>
                <c:pt idx="4116">
                  <c:v>3.7244389999999998</c:v>
                </c:pt>
                <c:pt idx="4117">
                  <c:v>2.9961829999999998</c:v>
                </c:pt>
                <c:pt idx="4118">
                  <c:v>4.0594809999999999</c:v>
                </c:pt>
                <c:pt idx="4119">
                  <c:v>3.7930600000000001</c:v>
                </c:pt>
                <c:pt idx="4120">
                  <c:v>3.3172389999999998</c:v>
                </c:pt>
                <c:pt idx="4121">
                  <c:v>3.5502799999999999</c:v>
                </c:pt>
                <c:pt idx="4122">
                  <c:v>4.0856789999999998</c:v>
                </c:pt>
                <c:pt idx="4123">
                  <c:v>4.2716380000000003</c:v>
                </c:pt>
                <c:pt idx="4124">
                  <c:v>3.7421660000000001</c:v>
                </c:pt>
                <c:pt idx="4125">
                  <c:v>4.4141870000000001</c:v>
                </c:pt>
                <c:pt idx="4126">
                  <c:v>4.1684049999999999</c:v>
                </c:pt>
                <c:pt idx="4127">
                  <c:v>4.4251870000000002</c:v>
                </c:pt>
                <c:pt idx="4128">
                  <c:v>4.0540909999999997</c:v>
                </c:pt>
                <c:pt idx="4129">
                  <c:v>4.551806</c:v>
                </c:pt>
                <c:pt idx="4130">
                  <c:v>3.3576570000000001</c:v>
                </c:pt>
                <c:pt idx="4131">
                  <c:v>3.6770510000000001</c:v>
                </c:pt>
                <c:pt idx="4132">
                  <c:v>4.2991580000000003</c:v>
                </c:pt>
                <c:pt idx="4133">
                  <c:v>4.4208100000000004</c:v>
                </c:pt>
                <c:pt idx="4134">
                  <c:v>3.1631339999999999</c:v>
                </c:pt>
                <c:pt idx="4135">
                  <c:v>3.7699020000000001</c:v>
                </c:pt>
                <c:pt idx="4136">
                  <c:v>4.0408949999999999</c:v>
                </c:pt>
                <c:pt idx="4137">
                  <c:v>3.9514269999999998</c:v>
                </c:pt>
                <c:pt idx="4138">
                  <c:v>2.9590900000000002</c:v>
                </c:pt>
                <c:pt idx="4139">
                  <c:v>3.2876840000000001</c:v>
                </c:pt>
                <c:pt idx="4140">
                  <c:v>3.5901640000000001</c:v>
                </c:pt>
                <c:pt idx="4141">
                  <c:v>3.6703139999999999</c:v>
                </c:pt>
                <c:pt idx="4142">
                  <c:v>4.4863010000000001</c:v>
                </c:pt>
                <c:pt idx="4143">
                  <c:v>4.0596709999999998</c:v>
                </c:pt>
                <c:pt idx="4144">
                  <c:v>4.0733240000000004</c:v>
                </c:pt>
                <c:pt idx="4145">
                  <c:v>3.2076479999999998</c:v>
                </c:pt>
                <c:pt idx="4146">
                  <c:v>3.3778999999999999</c:v>
                </c:pt>
                <c:pt idx="4147">
                  <c:v>4.2087469999999998</c:v>
                </c:pt>
                <c:pt idx="4148">
                  <c:v>3.7326160000000002</c:v>
                </c:pt>
                <c:pt idx="4149">
                  <c:v>4.3585849999999997</c:v>
                </c:pt>
                <c:pt idx="4150">
                  <c:v>3.7716959999999999</c:v>
                </c:pt>
                <c:pt idx="4151">
                  <c:v>3.9104079999999999</c:v>
                </c:pt>
                <c:pt idx="4152">
                  <c:v>3.7799529999999999</c:v>
                </c:pt>
                <c:pt idx="4153">
                  <c:v>4.1158400000000004</c:v>
                </c:pt>
                <c:pt idx="4154">
                  <c:v>4.3763719999999999</c:v>
                </c:pt>
                <c:pt idx="4155">
                  <c:v>3.6965240000000001</c:v>
                </c:pt>
                <c:pt idx="4156">
                  <c:v>3.9766270000000001</c:v>
                </c:pt>
                <c:pt idx="4157">
                  <c:v>3.8370820000000001</c:v>
                </c:pt>
                <c:pt idx="4158">
                  <c:v>3.0088439999999999</c:v>
                </c:pt>
                <c:pt idx="4159">
                  <c:v>4.1127669999999998</c:v>
                </c:pt>
                <c:pt idx="4160">
                  <c:v>3.8633500000000001</c:v>
                </c:pt>
                <c:pt idx="4161">
                  <c:v>3.3630800000000001</c:v>
                </c:pt>
                <c:pt idx="4162">
                  <c:v>3.120987</c:v>
                </c:pt>
                <c:pt idx="4163">
                  <c:v>4.1654419999999996</c:v>
                </c:pt>
                <c:pt idx="4164">
                  <c:v>4.1114759999999997</c:v>
                </c:pt>
                <c:pt idx="4165">
                  <c:v>3.7932049999999999</c:v>
                </c:pt>
                <c:pt idx="4166">
                  <c:v>3.6086399999999998</c:v>
                </c:pt>
                <c:pt idx="4167">
                  <c:v>3.7650070000000002</c:v>
                </c:pt>
                <c:pt idx="4168">
                  <c:v>3.823029</c:v>
                </c:pt>
                <c:pt idx="4169">
                  <c:v>3.0731769999999998</c:v>
                </c:pt>
                <c:pt idx="4170">
                  <c:v>4.0062810000000004</c:v>
                </c:pt>
                <c:pt idx="4171">
                  <c:v>2.5895860000000002</c:v>
                </c:pt>
                <c:pt idx="4172">
                  <c:v>2.6803370000000002</c:v>
                </c:pt>
                <c:pt idx="4173">
                  <c:v>2.806397</c:v>
                </c:pt>
                <c:pt idx="4174">
                  <c:v>4.0901829999999997</c:v>
                </c:pt>
                <c:pt idx="4175">
                  <c:v>4.4922909999999998</c:v>
                </c:pt>
                <c:pt idx="4176">
                  <c:v>4.0713559999999998</c:v>
                </c:pt>
                <c:pt idx="4177">
                  <c:v>3.6116100000000002</c:v>
                </c:pt>
                <c:pt idx="4178">
                  <c:v>3.2869929999999998</c:v>
                </c:pt>
                <c:pt idx="4179">
                  <c:v>3.928512</c:v>
                </c:pt>
                <c:pt idx="4180">
                  <c:v>3.2987120000000001</c:v>
                </c:pt>
                <c:pt idx="4181">
                  <c:v>3.304182</c:v>
                </c:pt>
                <c:pt idx="4182">
                  <c:v>3.8582740000000002</c:v>
                </c:pt>
                <c:pt idx="4183">
                  <c:v>4.1905910000000004</c:v>
                </c:pt>
                <c:pt idx="4184">
                  <c:v>3.9510350000000001</c:v>
                </c:pt>
                <c:pt idx="4185">
                  <c:v>3.9908169999999998</c:v>
                </c:pt>
                <c:pt idx="4186">
                  <c:v>3.0517439999999998</c:v>
                </c:pt>
                <c:pt idx="4187">
                  <c:v>2.8062870000000002</c:v>
                </c:pt>
                <c:pt idx="4188">
                  <c:v>3.7821129999999998</c:v>
                </c:pt>
                <c:pt idx="4189">
                  <c:v>3.990478</c:v>
                </c:pt>
                <c:pt idx="4190">
                  <c:v>3.510634</c:v>
                </c:pt>
                <c:pt idx="4191">
                  <c:v>3.669149</c:v>
                </c:pt>
                <c:pt idx="4192">
                  <c:v>3.875874</c:v>
                </c:pt>
                <c:pt idx="4193">
                  <c:v>4.4813549999999998</c:v>
                </c:pt>
                <c:pt idx="4194">
                  <c:v>4.0738120000000002</c:v>
                </c:pt>
                <c:pt idx="4195">
                  <c:v>3.2606649999999999</c:v>
                </c:pt>
                <c:pt idx="4196">
                  <c:v>3.7946740000000001</c:v>
                </c:pt>
                <c:pt idx="4197">
                  <c:v>3.7055509999999998</c:v>
                </c:pt>
                <c:pt idx="4198">
                  <c:v>3.2893500000000002</c:v>
                </c:pt>
                <c:pt idx="4199">
                  <c:v>3.829806</c:v>
                </c:pt>
                <c:pt idx="4200">
                  <c:v>3.649057</c:v>
                </c:pt>
                <c:pt idx="4201">
                  <c:v>4.0763340000000001</c:v>
                </c:pt>
                <c:pt idx="4202">
                  <c:v>3.3609939999999998</c:v>
                </c:pt>
                <c:pt idx="4203">
                  <c:v>3.2624149999999998</c:v>
                </c:pt>
                <c:pt idx="4204">
                  <c:v>3.3728210000000001</c:v>
                </c:pt>
                <c:pt idx="4205">
                  <c:v>3.9359850000000001</c:v>
                </c:pt>
                <c:pt idx="4206">
                  <c:v>3.6970649999999998</c:v>
                </c:pt>
                <c:pt idx="4207">
                  <c:v>4.156663</c:v>
                </c:pt>
                <c:pt idx="4208">
                  <c:v>3.4639530000000001</c:v>
                </c:pt>
                <c:pt idx="4209">
                  <c:v>4.1192950000000002</c:v>
                </c:pt>
                <c:pt idx="4210">
                  <c:v>3.4626410000000001</c:v>
                </c:pt>
                <c:pt idx="4211">
                  <c:v>3.651192</c:v>
                </c:pt>
                <c:pt idx="4212">
                  <c:v>4.0772820000000003</c:v>
                </c:pt>
                <c:pt idx="4213">
                  <c:v>3.995641</c:v>
                </c:pt>
                <c:pt idx="4214">
                  <c:v>4.1278750000000004</c:v>
                </c:pt>
                <c:pt idx="4215">
                  <c:v>4.1362519999999998</c:v>
                </c:pt>
                <c:pt idx="4216">
                  <c:v>3.965821</c:v>
                </c:pt>
                <c:pt idx="4217">
                  <c:v>3.8988679999999998</c:v>
                </c:pt>
                <c:pt idx="4218">
                  <c:v>3.789221</c:v>
                </c:pt>
                <c:pt idx="4219">
                  <c:v>3.0025729999999999</c:v>
                </c:pt>
                <c:pt idx="4220">
                  <c:v>3.9784109999999999</c:v>
                </c:pt>
                <c:pt idx="4221">
                  <c:v>3.2627980000000001</c:v>
                </c:pt>
                <c:pt idx="4222">
                  <c:v>3.7738049999999999</c:v>
                </c:pt>
                <c:pt idx="4223">
                  <c:v>2.9173390000000001</c:v>
                </c:pt>
                <c:pt idx="4224">
                  <c:v>3.6372230000000001</c:v>
                </c:pt>
                <c:pt idx="4225">
                  <c:v>4.0161740000000004</c:v>
                </c:pt>
                <c:pt idx="4226">
                  <c:v>4.1664890000000003</c:v>
                </c:pt>
                <c:pt idx="4227">
                  <c:v>4.2698600000000004</c:v>
                </c:pt>
                <c:pt idx="4228">
                  <c:v>4.5535230000000002</c:v>
                </c:pt>
                <c:pt idx="4229">
                  <c:v>3.196043</c:v>
                </c:pt>
                <c:pt idx="4230">
                  <c:v>3.6297410000000001</c:v>
                </c:pt>
                <c:pt idx="4231">
                  <c:v>4.6786390000000004</c:v>
                </c:pt>
                <c:pt idx="4232">
                  <c:v>4.0217580000000002</c:v>
                </c:pt>
                <c:pt idx="4233">
                  <c:v>2.617899</c:v>
                </c:pt>
                <c:pt idx="4234">
                  <c:v>3.6433939999999998</c:v>
                </c:pt>
                <c:pt idx="4235">
                  <c:v>4.0491599999999996</c:v>
                </c:pt>
                <c:pt idx="4236">
                  <c:v>4.312875</c:v>
                </c:pt>
                <c:pt idx="4237">
                  <c:v>3.3069869999999999</c:v>
                </c:pt>
                <c:pt idx="4238">
                  <c:v>3.196501</c:v>
                </c:pt>
                <c:pt idx="4239">
                  <c:v>3.4984440000000001</c:v>
                </c:pt>
                <c:pt idx="4240">
                  <c:v>3.485935</c:v>
                </c:pt>
                <c:pt idx="4241">
                  <c:v>3.6353080000000002</c:v>
                </c:pt>
                <c:pt idx="4242">
                  <c:v>3.2935289999999999</c:v>
                </c:pt>
                <c:pt idx="4243">
                  <c:v>3.796713</c:v>
                </c:pt>
                <c:pt idx="4244">
                  <c:v>4.1185150000000004</c:v>
                </c:pt>
                <c:pt idx="4245">
                  <c:v>3.5500989999999999</c:v>
                </c:pt>
                <c:pt idx="4246">
                  <c:v>2.8733770000000001</c:v>
                </c:pt>
                <c:pt idx="4247">
                  <c:v>3.767001</c:v>
                </c:pt>
                <c:pt idx="4248">
                  <c:v>3.799506</c:v>
                </c:pt>
                <c:pt idx="4249">
                  <c:v>4.5020819999999997</c:v>
                </c:pt>
                <c:pt idx="4250">
                  <c:v>4.36496</c:v>
                </c:pt>
                <c:pt idx="4251">
                  <c:v>3.5988289999999998</c:v>
                </c:pt>
                <c:pt idx="4252">
                  <c:v>5.1848729999999996</c:v>
                </c:pt>
                <c:pt idx="4253">
                  <c:v>4.6281600000000003</c:v>
                </c:pt>
                <c:pt idx="4254">
                  <c:v>3.8716719999999998</c:v>
                </c:pt>
                <c:pt idx="4255">
                  <c:v>4.2070470000000002</c:v>
                </c:pt>
                <c:pt idx="4256">
                  <c:v>3.060384</c:v>
                </c:pt>
                <c:pt idx="4257">
                  <c:v>4.0798759999999996</c:v>
                </c:pt>
                <c:pt idx="4258">
                  <c:v>4.2336879999999999</c:v>
                </c:pt>
                <c:pt idx="4259">
                  <c:v>4.6443120000000002</c:v>
                </c:pt>
                <c:pt idx="4260">
                  <c:v>3.436115</c:v>
                </c:pt>
                <c:pt idx="4261">
                  <c:v>2.3576299999999999</c:v>
                </c:pt>
                <c:pt idx="4262">
                  <c:v>3.9189470000000002</c:v>
                </c:pt>
                <c:pt idx="4263">
                  <c:v>4.1565709999999996</c:v>
                </c:pt>
                <c:pt idx="4264">
                  <c:v>4.4682230000000001</c:v>
                </c:pt>
                <c:pt idx="4265">
                  <c:v>4.5501810000000003</c:v>
                </c:pt>
                <c:pt idx="4266">
                  <c:v>4.4664989999999998</c:v>
                </c:pt>
                <c:pt idx="4267">
                  <c:v>4.7920189999999998</c:v>
                </c:pt>
                <c:pt idx="4268">
                  <c:v>2.332239</c:v>
                </c:pt>
                <c:pt idx="4269">
                  <c:v>1.759225</c:v>
                </c:pt>
                <c:pt idx="4270">
                  <c:v>1.7549600000000001</c:v>
                </c:pt>
                <c:pt idx="4271">
                  <c:v>1.8976109999999999</c:v>
                </c:pt>
                <c:pt idx="4272">
                  <c:v>1.9086989999999999</c:v>
                </c:pt>
                <c:pt idx="4273">
                  <c:v>1.968364</c:v>
                </c:pt>
                <c:pt idx="4274">
                  <c:v>1.7649619999999999</c:v>
                </c:pt>
                <c:pt idx="4275">
                  <c:v>1.9734609999999999</c:v>
                </c:pt>
                <c:pt idx="4276">
                  <c:v>2.2608779999999999</c:v>
                </c:pt>
                <c:pt idx="4277">
                  <c:v>4.8514119999999998</c:v>
                </c:pt>
                <c:pt idx="4278">
                  <c:v>4.1316309999999996</c:v>
                </c:pt>
                <c:pt idx="4279">
                  <c:v>3.5660050000000001</c:v>
                </c:pt>
                <c:pt idx="4280">
                  <c:v>3.6858819999999999</c:v>
                </c:pt>
                <c:pt idx="4281">
                  <c:v>3.3213520000000001</c:v>
                </c:pt>
                <c:pt idx="4282">
                  <c:v>3.9972470000000002</c:v>
                </c:pt>
                <c:pt idx="4283">
                  <c:v>4.3364909999999997</c:v>
                </c:pt>
                <c:pt idx="4284">
                  <c:v>3.5618059999999998</c:v>
                </c:pt>
                <c:pt idx="4285">
                  <c:v>3.7523260000000001</c:v>
                </c:pt>
                <c:pt idx="4286">
                  <c:v>4.1716660000000001</c:v>
                </c:pt>
                <c:pt idx="4287">
                  <c:v>4.4114950000000004</c:v>
                </c:pt>
                <c:pt idx="4288">
                  <c:v>3.5895779999999999</c:v>
                </c:pt>
                <c:pt idx="4289">
                  <c:v>4.300834</c:v>
                </c:pt>
                <c:pt idx="4290">
                  <c:v>4.0294420000000004</c:v>
                </c:pt>
                <c:pt idx="4291">
                  <c:v>4.4186449999999997</c:v>
                </c:pt>
                <c:pt idx="4292">
                  <c:v>3.504121</c:v>
                </c:pt>
                <c:pt idx="4293">
                  <c:v>4.1699859999999997</c:v>
                </c:pt>
                <c:pt idx="4294">
                  <c:v>3.4927649999999999</c:v>
                </c:pt>
                <c:pt idx="4295">
                  <c:v>3.4615580000000001</c:v>
                </c:pt>
                <c:pt idx="4296">
                  <c:v>3.8472909999999998</c:v>
                </c:pt>
                <c:pt idx="4297">
                  <c:v>3.671662</c:v>
                </c:pt>
                <c:pt idx="4298">
                  <c:v>4.2064199999999996</c:v>
                </c:pt>
                <c:pt idx="4299">
                  <c:v>3.4932509999999999</c:v>
                </c:pt>
                <c:pt idx="4300">
                  <c:v>3.895864</c:v>
                </c:pt>
                <c:pt idx="4301">
                  <c:v>4.2295629999999997</c:v>
                </c:pt>
                <c:pt idx="4302">
                  <c:v>3.1965469999999998</c:v>
                </c:pt>
                <c:pt idx="4303">
                  <c:v>3.3936540000000002</c:v>
                </c:pt>
                <c:pt idx="4304">
                  <c:v>4.6170949999999999</c:v>
                </c:pt>
                <c:pt idx="4305">
                  <c:v>4.5735970000000004</c:v>
                </c:pt>
                <c:pt idx="4306">
                  <c:v>4.3770420000000003</c:v>
                </c:pt>
                <c:pt idx="4307">
                  <c:v>4.6247559999999996</c:v>
                </c:pt>
                <c:pt idx="4308">
                  <c:v>3.7374390000000002</c:v>
                </c:pt>
                <c:pt idx="4309">
                  <c:v>3.5317020000000001</c:v>
                </c:pt>
                <c:pt idx="4310">
                  <c:v>3.514243</c:v>
                </c:pt>
                <c:pt idx="4311">
                  <c:v>3.5134500000000002</c:v>
                </c:pt>
                <c:pt idx="4312">
                  <c:v>3.930507</c:v>
                </c:pt>
                <c:pt idx="4313">
                  <c:v>3.7461700000000002</c:v>
                </c:pt>
                <c:pt idx="4314">
                  <c:v>2.9392779999999998</c:v>
                </c:pt>
                <c:pt idx="4315">
                  <c:v>3.8543150000000002</c:v>
                </c:pt>
                <c:pt idx="4316">
                  <c:v>3.5489510000000002</c:v>
                </c:pt>
                <c:pt idx="4317">
                  <c:v>4.5861669999999997</c:v>
                </c:pt>
                <c:pt idx="4318">
                  <c:v>4.022386</c:v>
                </c:pt>
                <c:pt idx="4319">
                  <c:v>3.3776329999999999</c:v>
                </c:pt>
                <c:pt idx="4320">
                  <c:v>4.7094630000000004</c:v>
                </c:pt>
                <c:pt idx="4321">
                  <c:v>4.1895020000000001</c:v>
                </c:pt>
                <c:pt idx="4322">
                  <c:v>3.5885069999999999</c:v>
                </c:pt>
                <c:pt idx="4323">
                  <c:v>3.2425489999999999</c:v>
                </c:pt>
                <c:pt idx="4324">
                  <c:v>3.2584059999999999</c:v>
                </c:pt>
                <c:pt idx="4325">
                  <c:v>4.0223680000000002</c:v>
                </c:pt>
                <c:pt idx="4326">
                  <c:v>3.149203</c:v>
                </c:pt>
                <c:pt idx="4327">
                  <c:v>3.5349629999999999</c:v>
                </c:pt>
                <c:pt idx="4328">
                  <c:v>3.9932400000000001</c:v>
                </c:pt>
                <c:pt idx="4329">
                  <c:v>2.4557530000000001</c:v>
                </c:pt>
                <c:pt idx="4330">
                  <c:v>4.2751020000000004</c:v>
                </c:pt>
                <c:pt idx="4331">
                  <c:v>4.2931889999999999</c:v>
                </c:pt>
                <c:pt idx="4332">
                  <c:v>3.2063470000000001</c:v>
                </c:pt>
                <c:pt idx="4333">
                  <c:v>4.3897259999999996</c:v>
                </c:pt>
                <c:pt idx="4334">
                  <c:v>3.1760120000000001</c:v>
                </c:pt>
                <c:pt idx="4335">
                  <c:v>3.5208159999999999</c:v>
                </c:pt>
                <c:pt idx="4336">
                  <c:v>3.7016819999999999</c:v>
                </c:pt>
                <c:pt idx="4337">
                  <c:v>3.080711</c:v>
                </c:pt>
                <c:pt idx="4338">
                  <c:v>2.5852879999999998</c:v>
                </c:pt>
                <c:pt idx="4339">
                  <c:v>2.27101</c:v>
                </c:pt>
                <c:pt idx="4340">
                  <c:v>2.1000890000000001</c:v>
                </c:pt>
                <c:pt idx="4341">
                  <c:v>1.991522</c:v>
                </c:pt>
                <c:pt idx="4342">
                  <c:v>2.0491600000000001</c:v>
                </c:pt>
                <c:pt idx="4343">
                  <c:v>2.2856230000000002</c:v>
                </c:pt>
                <c:pt idx="4344">
                  <c:v>2.0453760000000001</c:v>
                </c:pt>
                <c:pt idx="4345">
                  <c:v>3.539917</c:v>
                </c:pt>
                <c:pt idx="4346">
                  <c:v>1.911287</c:v>
                </c:pt>
                <c:pt idx="4347">
                  <c:v>4.2638439999999997</c:v>
                </c:pt>
                <c:pt idx="4348">
                  <c:v>2.5454059999999998</c:v>
                </c:pt>
                <c:pt idx="4349">
                  <c:v>4.3764500000000002</c:v>
                </c:pt>
                <c:pt idx="4350">
                  <c:v>2.213384</c:v>
                </c:pt>
                <c:pt idx="4351">
                  <c:v>3.699964</c:v>
                </c:pt>
                <c:pt idx="4352">
                  <c:v>2.662331</c:v>
                </c:pt>
                <c:pt idx="4353">
                  <c:v>2.3516680000000001</c:v>
                </c:pt>
                <c:pt idx="4354">
                  <c:v>3.2939880000000001</c:v>
                </c:pt>
                <c:pt idx="4355">
                  <c:v>2.680256</c:v>
                </c:pt>
                <c:pt idx="4356">
                  <c:v>3.7075070000000001</c:v>
                </c:pt>
                <c:pt idx="4357">
                  <c:v>1.789398</c:v>
                </c:pt>
                <c:pt idx="4358">
                  <c:v>2.7520859999999998</c:v>
                </c:pt>
                <c:pt idx="4359">
                  <c:v>3.3999830000000002</c:v>
                </c:pt>
                <c:pt idx="4360">
                  <c:v>3.4679099999999998</c:v>
                </c:pt>
                <c:pt idx="4361">
                  <c:v>3.2298740000000001</c:v>
                </c:pt>
                <c:pt idx="4362">
                  <c:v>2.0443250000000002</c:v>
                </c:pt>
                <c:pt idx="4363">
                  <c:v>1.9501520000000001</c:v>
                </c:pt>
                <c:pt idx="4364">
                  <c:v>1.7851840000000001</c:v>
                </c:pt>
                <c:pt idx="4365">
                  <c:v>2.3386360000000002</c:v>
                </c:pt>
                <c:pt idx="4366">
                  <c:v>2.292869</c:v>
                </c:pt>
                <c:pt idx="4367">
                  <c:v>2.125915</c:v>
                </c:pt>
                <c:pt idx="4368">
                  <c:v>4.2951709999999999</c:v>
                </c:pt>
                <c:pt idx="4369">
                  <c:v>2.2601990000000001</c:v>
                </c:pt>
                <c:pt idx="4370">
                  <c:v>1.7919830000000001</c:v>
                </c:pt>
                <c:pt idx="4371">
                  <c:v>2.1303969999999999</c:v>
                </c:pt>
                <c:pt idx="4372">
                  <c:v>3.4129079999999998</c:v>
                </c:pt>
                <c:pt idx="4373">
                  <c:v>3.3615689999999998</c:v>
                </c:pt>
                <c:pt idx="4374">
                  <c:v>2.0002260000000001</c:v>
                </c:pt>
                <c:pt idx="4375">
                  <c:v>2.502535</c:v>
                </c:pt>
                <c:pt idx="4376">
                  <c:v>1.809917</c:v>
                </c:pt>
                <c:pt idx="4377">
                  <c:v>1.695662</c:v>
                </c:pt>
                <c:pt idx="4378">
                  <c:v>2.5232860000000001</c:v>
                </c:pt>
                <c:pt idx="4379">
                  <c:v>2.3917519999999999</c:v>
                </c:pt>
                <c:pt idx="4380">
                  <c:v>2.2533850000000002</c:v>
                </c:pt>
                <c:pt idx="4381">
                  <c:v>1.845429</c:v>
                </c:pt>
                <c:pt idx="4382">
                  <c:v>2.0631050000000002</c:v>
                </c:pt>
                <c:pt idx="4383">
                  <c:v>2.0931380000000002</c:v>
                </c:pt>
                <c:pt idx="4384">
                  <c:v>1.8151489999999999</c:v>
                </c:pt>
                <c:pt idx="4385">
                  <c:v>2.1530529999999999</c:v>
                </c:pt>
                <c:pt idx="4386">
                  <c:v>2.6202380000000001</c:v>
                </c:pt>
                <c:pt idx="4387">
                  <c:v>3.8246259999999999</c:v>
                </c:pt>
                <c:pt idx="4388">
                  <c:v>3.2571699999999999</c:v>
                </c:pt>
                <c:pt idx="4389">
                  <c:v>2.1845650000000001</c:v>
                </c:pt>
                <c:pt idx="4390">
                  <c:v>3.526662</c:v>
                </c:pt>
                <c:pt idx="4391">
                  <c:v>2.1133169999999999</c:v>
                </c:pt>
                <c:pt idx="4392">
                  <c:v>1.8533980000000001</c:v>
                </c:pt>
                <c:pt idx="4393">
                  <c:v>2.4484210000000002</c:v>
                </c:pt>
                <c:pt idx="4394">
                  <c:v>1.8172429999999999</c:v>
                </c:pt>
                <c:pt idx="4395">
                  <c:v>2.229082</c:v>
                </c:pt>
                <c:pt idx="4396">
                  <c:v>3.7566850000000001</c:v>
                </c:pt>
                <c:pt idx="4397">
                  <c:v>1.9537059999999999</c:v>
                </c:pt>
                <c:pt idx="4398">
                  <c:v>1.972507</c:v>
                </c:pt>
                <c:pt idx="4399">
                  <c:v>2.0438519999999998</c:v>
                </c:pt>
                <c:pt idx="4400">
                  <c:v>1.949052</c:v>
                </c:pt>
                <c:pt idx="4401">
                  <c:v>2.066573</c:v>
                </c:pt>
                <c:pt idx="4402">
                  <c:v>2.6851440000000002</c:v>
                </c:pt>
                <c:pt idx="4403">
                  <c:v>2.797266</c:v>
                </c:pt>
                <c:pt idx="4404">
                  <c:v>1.9302459999999999</c:v>
                </c:pt>
                <c:pt idx="4405">
                  <c:v>1.8241179999999999</c:v>
                </c:pt>
                <c:pt idx="4406">
                  <c:v>2.3903539999999999</c:v>
                </c:pt>
                <c:pt idx="4407">
                  <c:v>1.9737100000000001</c:v>
                </c:pt>
                <c:pt idx="4408">
                  <c:v>2.1909269999999998</c:v>
                </c:pt>
                <c:pt idx="4409">
                  <c:v>1.965022</c:v>
                </c:pt>
                <c:pt idx="4410">
                  <c:v>2.2671649999999999</c:v>
                </c:pt>
                <c:pt idx="4411">
                  <c:v>3.2715800000000002</c:v>
                </c:pt>
                <c:pt idx="4412">
                  <c:v>2.3994420000000001</c:v>
                </c:pt>
                <c:pt idx="4413">
                  <c:v>2.8792599999999999</c:v>
                </c:pt>
                <c:pt idx="4414">
                  <c:v>2.8347769999999999</c:v>
                </c:pt>
                <c:pt idx="4415">
                  <c:v>3.7068379999999999</c:v>
                </c:pt>
                <c:pt idx="4416">
                  <c:v>3.6190720000000001</c:v>
                </c:pt>
                <c:pt idx="4417">
                  <c:v>3.9086219999999998</c:v>
                </c:pt>
                <c:pt idx="4418">
                  <c:v>3.8017609999999999</c:v>
                </c:pt>
                <c:pt idx="4419">
                  <c:v>4.0683199999999999</c:v>
                </c:pt>
                <c:pt idx="4420">
                  <c:v>4.1407699999999998</c:v>
                </c:pt>
                <c:pt idx="4421">
                  <c:v>3.6755930000000001</c:v>
                </c:pt>
                <c:pt idx="4422">
                  <c:v>3.9365640000000002</c:v>
                </c:pt>
                <c:pt idx="4423">
                  <c:v>4.2865529999999996</c:v>
                </c:pt>
                <c:pt idx="4424">
                  <c:v>3.7366190000000001</c:v>
                </c:pt>
                <c:pt idx="4425">
                  <c:v>3.6320519999999998</c:v>
                </c:pt>
                <c:pt idx="4426">
                  <c:v>4.1764489999999999</c:v>
                </c:pt>
                <c:pt idx="4427">
                  <c:v>4.5621450000000001</c:v>
                </c:pt>
                <c:pt idx="4428">
                  <c:v>4.3791510000000002</c:v>
                </c:pt>
                <c:pt idx="4429">
                  <c:v>4.1822059999999999</c:v>
                </c:pt>
                <c:pt idx="4430">
                  <c:v>4.1729459999999996</c:v>
                </c:pt>
                <c:pt idx="4431">
                  <c:v>4.6778779999999998</c:v>
                </c:pt>
                <c:pt idx="4432">
                  <c:v>4.1429010000000002</c:v>
                </c:pt>
                <c:pt idx="4433">
                  <c:v>4.0214509999999999</c:v>
                </c:pt>
                <c:pt idx="4434">
                  <c:v>4.716539</c:v>
                </c:pt>
                <c:pt idx="4435">
                  <c:v>4.4254470000000001</c:v>
                </c:pt>
                <c:pt idx="4436">
                  <c:v>4.2250269999999999</c:v>
                </c:pt>
                <c:pt idx="4437">
                  <c:v>4.0396489999999998</c:v>
                </c:pt>
                <c:pt idx="4438">
                  <c:v>4.9949700000000004</c:v>
                </c:pt>
                <c:pt idx="4439">
                  <c:v>4.2771879999999998</c:v>
                </c:pt>
                <c:pt idx="4440">
                  <c:v>3.0043869999999999</c:v>
                </c:pt>
                <c:pt idx="4441">
                  <c:v>3.5942820000000002</c:v>
                </c:pt>
                <c:pt idx="4442">
                  <c:v>3.304678</c:v>
                </c:pt>
                <c:pt idx="4443">
                  <c:v>4.3611700000000004</c:v>
                </c:pt>
                <c:pt idx="4444">
                  <c:v>4.0887039999999999</c:v>
                </c:pt>
                <c:pt idx="4445">
                  <c:v>2.6504810000000001</c:v>
                </c:pt>
                <c:pt idx="4446">
                  <c:v>3.8439779999999999</c:v>
                </c:pt>
                <c:pt idx="4447">
                  <c:v>3.9260069999999998</c:v>
                </c:pt>
                <c:pt idx="4448">
                  <c:v>3.9562200000000001</c:v>
                </c:pt>
                <c:pt idx="4449">
                  <c:v>4.0664550000000004</c:v>
                </c:pt>
                <c:pt idx="4450">
                  <c:v>3.778111</c:v>
                </c:pt>
                <c:pt idx="4451">
                  <c:v>4.3821339999999998</c:v>
                </c:pt>
                <c:pt idx="4452">
                  <c:v>3.7758829999999999</c:v>
                </c:pt>
                <c:pt idx="4453">
                  <c:v>3.6800540000000002</c:v>
                </c:pt>
                <c:pt idx="4454">
                  <c:v>3.9707119999999998</c:v>
                </c:pt>
                <c:pt idx="4455">
                  <c:v>4.2748270000000002</c:v>
                </c:pt>
                <c:pt idx="4456">
                  <c:v>3.7119499999999999</c:v>
                </c:pt>
                <c:pt idx="4457">
                  <c:v>4.2973109999999997</c:v>
                </c:pt>
                <c:pt idx="4458">
                  <c:v>3.957284</c:v>
                </c:pt>
                <c:pt idx="4459">
                  <c:v>3.8455550000000001</c:v>
                </c:pt>
                <c:pt idx="4460">
                  <c:v>3.6699679999999999</c:v>
                </c:pt>
                <c:pt idx="4461">
                  <c:v>4.2407560000000002</c:v>
                </c:pt>
                <c:pt idx="4462">
                  <c:v>4.074344</c:v>
                </c:pt>
                <c:pt idx="4463">
                  <c:v>3.0807660000000001</c:v>
                </c:pt>
                <c:pt idx="4464">
                  <c:v>4.3046239999999996</c:v>
                </c:pt>
                <c:pt idx="4465">
                  <c:v>4.1310580000000003</c:v>
                </c:pt>
                <c:pt idx="4466">
                  <c:v>3.8205230000000001</c:v>
                </c:pt>
                <c:pt idx="4467">
                  <c:v>2.9451200000000002</c:v>
                </c:pt>
                <c:pt idx="4468">
                  <c:v>3.6373319999999998</c:v>
                </c:pt>
                <c:pt idx="4469">
                  <c:v>3.7811919999999999</c:v>
                </c:pt>
                <c:pt idx="4470">
                  <c:v>3.1506959999999999</c:v>
                </c:pt>
                <c:pt idx="4471">
                  <c:v>3.903378</c:v>
                </c:pt>
                <c:pt idx="4472">
                  <c:v>4.0713800000000004</c:v>
                </c:pt>
                <c:pt idx="4473">
                  <c:v>4.299245</c:v>
                </c:pt>
                <c:pt idx="4474">
                  <c:v>3.1946629999999998</c:v>
                </c:pt>
                <c:pt idx="4475">
                  <c:v>3.4278840000000002</c:v>
                </c:pt>
                <c:pt idx="4476">
                  <c:v>4.10243</c:v>
                </c:pt>
                <c:pt idx="4477">
                  <c:v>4.2591700000000001</c:v>
                </c:pt>
                <c:pt idx="4478">
                  <c:v>3.8875380000000002</c:v>
                </c:pt>
                <c:pt idx="4479">
                  <c:v>4.1498049999999997</c:v>
                </c:pt>
                <c:pt idx="4480">
                  <c:v>4.4842740000000001</c:v>
                </c:pt>
                <c:pt idx="4481">
                  <c:v>3.9439929999999999</c:v>
                </c:pt>
                <c:pt idx="4482">
                  <c:v>4.1747899999999998</c:v>
                </c:pt>
                <c:pt idx="4483">
                  <c:v>3.8521190000000001</c:v>
                </c:pt>
                <c:pt idx="4484">
                  <c:v>4.1151220000000004</c:v>
                </c:pt>
                <c:pt idx="4485">
                  <c:v>3.9071039999999999</c:v>
                </c:pt>
                <c:pt idx="4486">
                  <c:v>4.0018359999999999</c:v>
                </c:pt>
                <c:pt idx="4487">
                  <c:v>3.8678159999999999</c:v>
                </c:pt>
                <c:pt idx="4488">
                  <c:v>4.2352629999999998</c:v>
                </c:pt>
                <c:pt idx="4489">
                  <c:v>4.1065139999999998</c:v>
                </c:pt>
                <c:pt idx="4490">
                  <c:v>2.3740619999999999</c:v>
                </c:pt>
                <c:pt idx="4491">
                  <c:v>2.1605780000000001</c:v>
                </c:pt>
                <c:pt idx="4492">
                  <c:v>2.194677</c:v>
                </c:pt>
                <c:pt idx="4493">
                  <c:v>1.9440770000000001</c:v>
                </c:pt>
                <c:pt idx="4494">
                  <c:v>2.1213649999999999</c:v>
                </c:pt>
                <c:pt idx="4495">
                  <c:v>2.199535</c:v>
                </c:pt>
                <c:pt idx="4496">
                  <c:v>3.6039400000000001</c:v>
                </c:pt>
                <c:pt idx="4497">
                  <c:v>3.5230139999999999</c:v>
                </c:pt>
                <c:pt idx="4498">
                  <c:v>2.935953</c:v>
                </c:pt>
                <c:pt idx="4499">
                  <c:v>3.3332630000000001</c:v>
                </c:pt>
                <c:pt idx="4500">
                  <c:v>2.9481839999999999</c:v>
                </c:pt>
                <c:pt idx="4501">
                  <c:v>3.7802730000000002</c:v>
                </c:pt>
                <c:pt idx="4502">
                  <c:v>3.0862440000000002</c:v>
                </c:pt>
                <c:pt idx="4503">
                  <c:v>3.3498839999999999</c:v>
                </c:pt>
                <c:pt idx="4504">
                  <c:v>2.255071</c:v>
                </c:pt>
                <c:pt idx="4505">
                  <c:v>2.171468</c:v>
                </c:pt>
                <c:pt idx="4506">
                  <c:v>1.9769620000000001</c:v>
                </c:pt>
                <c:pt idx="4507">
                  <c:v>1.9714469999999999</c:v>
                </c:pt>
                <c:pt idx="4508">
                  <c:v>2.038694</c:v>
                </c:pt>
                <c:pt idx="4509">
                  <c:v>2.2796379999999998</c:v>
                </c:pt>
                <c:pt idx="4510">
                  <c:v>3.4263509999999999</c:v>
                </c:pt>
                <c:pt idx="4511">
                  <c:v>3.5842909999999999</c:v>
                </c:pt>
                <c:pt idx="4512">
                  <c:v>3.2688410000000001</c:v>
                </c:pt>
                <c:pt idx="4513">
                  <c:v>1.983654</c:v>
                </c:pt>
                <c:pt idx="4514">
                  <c:v>1.885812</c:v>
                </c:pt>
                <c:pt idx="4515">
                  <c:v>1.936353</c:v>
                </c:pt>
                <c:pt idx="4516">
                  <c:v>1.9680120000000001</c:v>
                </c:pt>
                <c:pt idx="4517">
                  <c:v>1.762305</c:v>
                </c:pt>
                <c:pt idx="4518">
                  <c:v>2.0609739999999999</c:v>
                </c:pt>
                <c:pt idx="4519">
                  <c:v>1.8379449999999999</c:v>
                </c:pt>
                <c:pt idx="4520">
                  <c:v>1.749298</c:v>
                </c:pt>
                <c:pt idx="4521">
                  <c:v>1.8805829999999999</c:v>
                </c:pt>
                <c:pt idx="4522">
                  <c:v>1.882768</c:v>
                </c:pt>
                <c:pt idx="4523">
                  <c:v>2.208151</c:v>
                </c:pt>
                <c:pt idx="4524">
                  <c:v>2.1867770000000002</c:v>
                </c:pt>
                <c:pt idx="4525">
                  <c:v>2.5953520000000001</c:v>
                </c:pt>
                <c:pt idx="4526">
                  <c:v>2.3796620000000002</c:v>
                </c:pt>
                <c:pt idx="4527">
                  <c:v>1.9191689999999999</c:v>
                </c:pt>
                <c:pt idx="4528">
                  <c:v>1.8638520000000001</c:v>
                </c:pt>
                <c:pt idx="4529">
                  <c:v>1.7745660000000001</c:v>
                </c:pt>
                <c:pt idx="4530">
                  <c:v>2.1372100000000001</c:v>
                </c:pt>
                <c:pt idx="4531">
                  <c:v>1.8730100000000001</c:v>
                </c:pt>
                <c:pt idx="4532">
                  <c:v>1.8811519999999999</c:v>
                </c:pt>
                <c:pt idx="4533">
                  <c:v>1.9751479999999999</c:v>
                </c:pt>
                <c:pt idx="4534">
                  <c:v>2.3546019999999999</c:v>
                </c:pt>
                <c:pt idx="4535">
                  <c:v>2.1613859999999998</c:v>
                </c:pt>
                <c:pt idx="4536">
                  <c:v>2.0202689999999999</c:v>
                </c:pt>
                <c:pt idx="4537">
                  <c:v>1.8544959999999999</c:v>
                </c:pt>
                <c:pt idx="4538">
                  <c:v>1.9673499999999999</c:v>
                </c:pt>
                <c:pt idx="4539">
                  <c:v>2.0414159999999999</c:v>
                </c:pt>
                <c:pt idx="4540">
                  <c:v>1.8601909999999999</c:v>
                </c:pt>
                <c:pt idx="4541">
                  <c:v>1.869634</c:v>
                </c:pt>
                <c:pt idx="4542">
                  <c:v>1.8879699999999999</c:v>
                </c:pt>
                <c:pt idx="4543">
                  <c:v>1.714229</c:v>
                </c:pt>
                <c:pt idx="4544">
                  <c:v>1.974737</c:v>
                </c:pt>
                <c:pt idx="4545">
                  <c:v>2.1081089999999998</c:v>
                </c:pt>
                <c:pt idx="4546">
                  <c:v>2.0868899999999999</c:v>
                </c:pt>
                <c:pt idx="4547">
                  <c:v>1.875167</c:v>
                </c:pt>
                <c:pt idx="4548">
                  <c:v>3.1543079999999999</c:v>
                </c:pt>
                <c:pt idx="4549">
                  <c:v>2.8361689999999999</c:v>
                </c:pt>
                <c:pt idx="4550">
                  <c:v>3.6123180000000001</c:v>
                </c:pt>
                <c:pt idx="4551">
                  <c:v>2.9817079999999998</c:v>
                </c:pt>
                <c:pt idx="4552">
                  <c:v>3.1341039999999998</c:v>
                </c:pt>
                <c:pt idx="4553">
                  <c:v>2.0954120000000001</c:v>
                </c:pt>
                <c:pt idx="4554">
                  <c:v>2.1904520000000001</c:v>
                </c:pt>
                <c:pt idx="4555">
                  <c:v>2.4437540000000002</c:v>
                </c:pt>
                <c:pt idx="4556">
                  <c:v>3.2830119999999998</c:v>
                </c:pt>
                <c:pt idx="4557">
                  <c:v>2.5823230000000001</c:v>
                </c:pt>
                <c:pt idx="4558">
                  <c:v>2.0695220000000001</c:v>
                </c:pt>
                <c:pt idx="4559">
                  <c:v>2.3348019999999998</c:v>
                </c:pt>
                <c:pt idx="4560">
                  <c:v>2.3002319999999998</c:v>
                </c:pt>
                <c:pt idx="4561">
                  <c:v>1.842417</c:v>
                </c:pt>
                <c:pt idx="4562">
                  <c:v>2.092476</c:v>
                </c:pt>
                <c:pt idx="4563">
                  <c:v>3.2574480000000001</c:v>
                </c:pt>
                <c:pt idx="4564">
                  <c:v>2.9130799999999999</c:v>
                </c:pt>
                <c:pt idx="4565">
                  <c:v>1.973177</c:v>
                </c:pt>
                <c:pt idx="4566">
                  <c:v>2.7021329999999999</c:v>
                </c:pt>
                <c:pt idx="4567">
                  <c:v>1.879246</c:v>
                </c:pt>
                <c:pt idx="4568">
                  <c:v>1.7347870000000001</c:v>
                </c:pt>
                <c:pt idx="4569">
                  <c:v>1.9923820000000001</c:v>
                </c:pt>
                <c:pt idx="4570">
                  <c:v>2.3494389999999998</c:v>
                </c:pt>
                <c:pt idx="4571">
                  <c:v>2.2120899999999999</c:v>
                </c:pt>
                <c:pt idx="4572">
                  <c:v>2.3696649999999999</c:v>
                </c:pt>
                <c:pt idx="4573">
                  <c:v>1.8806320000000001</c:v>
                </c:pt>
                <c:pt idx="4574">
                  <c:v>2.2776879999999999</c:v>
                </c:pt>
                <c:pt idx="4575">
                  <c:v>2.0090129999999999</c:v>
                </c:pt>
                <c:pt idx="4576">
                  <c:v>2.0478480000000001</c:v>
                </c:pt>
                <c:pt idx="4577">
                  <c:v>2.8105000000000002</c:v>
                </c:pt>
                <c:pt idx="4578">
                  <c:v>2.886765</c:v>
                </c:pt>
                <c:pt idx="4579">
                  <c:v>1.6738839999999999</c:v>
                </c:pt>
                <c:pt idx="4580">
                  <c:v>3.165181</c:v>
                </c:pt>
                <c:pt idx="4581">
                  <c:v>3.2570380000000001</c:v>
                </c:pt>
                <c:pt idx="4582">
                  <c:v>4.3621410000000003</c:v>
                </c:pt>
                <c:pt idx="4583">
                  <c:v>2.4926979999999999</c:v>
                </c:pt>
                <c:pt idx="4584">
                  <c:v>3.3945029999999998</c:v>
                </c:pt>
                <c:pt idx="4585">
                  <c:v>2.4943949999999999</c:v>
                </c:pt>
                <c:pt idx="4586">
                  <c:v>3.1958609999999998</c:v>
                </c:pt>
                <c:pt idx="4587">
                  <c:v>1.80846</c:v>
                </c:pt>
                <c:pt idx="4588">
                  <c:v>1.9841569999999999</c:v>
                </c:pt>
                <c:pt idx="4589">
                  <c:v>1.9180429999999999</c:v>
                </c:pt>
                <c:pt idx="4590">
                  <c:v>1.8050470000000001</c:v>
                </c:pt>
                <c:pt idx="4591">
                  <c:v>2.222232</c:v>
                </c:pt>
                <c:pt idx="4592">
                  <c:v>3.9273850000000001</c:v>
                </c:pt>
                <c:pt idx="4593">
                  <c:v>2.667138</c:v>
                </c:pt>
                <c:pt idx="4594">
                  <c:v>2.638862</c:v>
                </c:pt>
                <c:pt idx="4595">
                  <c:v>3.6350410000000002</c:v>
                </c:pt>
                <c:pt idx="4596">
                  <c:v>3.5856669999999999</c:v>
                </c:pt>
                <c:pt idx="4597">
                  <c:v>3.655646</c:v>
                </c:pt>
                <c:pt idx="4598">
                  <c:v>3.8996930000000001</c:v>
                </c:pt>
                <c:pt idx="4599">
                  <c:v>3.5634320000000002</c:v>
                </c:pt>
                <c:pt idx="4600">
                  <c:v>4.1097409999999996</c:v>
                </c:pt>
                <c:pt idx="4601">
                  <c:v>3.3709410000000002</c:v>
                </c:pt>
                <c:pt idx="4602">
                  <c:v>3.788303</c:v>
                </c:pt>
                <c:pt idx="4603">
                  <c:v>3.6879520000000001</c:v>
                </c:pt>
                <c:pt idx="4604">
                  <c:v>3.7724709999999999</c:v>
                </c:pt>
                <c:pt idx="4605">
                  <c:v>3.2876609999999999</c:v>
                </c:pt>
                <c:pt idx="4606">
                  <c:v>3.6740810000000002</c:v>
                </c:pt>
                <c:pt idx="4607">
                  <c:v>3.7590219999999999</c:v>
                </c:pt>
                <c:pt idx="4608">
                  <c:v>4.198518</c:v>
                </c:pt>
                <c:pt idx="4609">
                  <c:v>3.6415289999999998</c:v>
                </c:pt>
                <c:pt idx="4610">
                  <c:v>3.7543869999999999</c:v>
                </c:pt>
                <c:pt idx="4611">
                  <c:v>3.547536</c:v>
                </c:pt>
                <c:pt idx="4612">
                  <c:v>3.8480539999999999</c:v>
                </c:pt>
                <c:pt idx="4613">
                  <c:v>3.7997719999999999</c:v>
                </c:pt>
                <c:pt idx="4614">
                  <c:v>3.3121390000000002</c:v>
                </c:pt>
                <c:pt idx="4615">
                  <c:v>3.3735729999999999</c:v>
                </c:pt>
                <c:pt idx="4616">
                  <c:v>3.4001429999999999</c:v>
                </c:pt>
                <c:pt idx="4617">
                  <c:v>3.4510960000000002</c:v>
                </c:pt>
                <c:pt idx="4618">
                  <c:v>3.422955</c:v>
                </c:pt>
                <c:pt idx="4619">
                  <c:v>3.5353910000000002</c:v>
                </c:pt>
                <c:pt idx="4620">
                  <c:v>3.8986879999999999</c:v>
                </c:pt>
                <c:pt idx="4621">
                  <c:v>3.5556100000000002</c:v>
                </c:pt>
                <c:pt idx="4622">
                  <c:v>3.4411580000000002</c:v>
                </c:pt>
                <c:pt idx="4623">
                  <c:v>3.8028620000000002</c:v>
                </c:pt>
                <c:pt idx="4624">
                  <c:v>3.927352</c:v>
                </c:pt>
                <c:pt idx="4625">
                  <c:v>3.8314110000000001</c:v>
                </c:pt>
                <c:pt idx="4626">
                  <c:v>3.7011210000000001</c:v>
                </c:pt>
                <c:pt idx="4627">
                  <c:v>3.3836740000000001</c:v>
                </c:pt>
                <c:pt idx="4628">
                  <c:v>3.3374510000000002</c:v>
                </c:pt>
                <c:pt idx="4629">
                  <c:v>4.2697229999999999</c:v>
                </c:pt>
                <c:pt idx="4630">
                  <c:v>3.728675</c:v>
                </c:pt>
                <c:pt idx="4631">
                  <c:v>3.726432</c:v>
                </c:pt>
                <c:pt idx="4632">
                  <c:v>3.798797</c:v>
                </c:pt>
                <c:pt idx="4633">
                  <c:v>3.5790120000000001</c:v>
                </c:pt>
                <c:pt idx="4634">
                  <c:v>4.3536789999999996</c:v>
                </c:pt>
                <c:pt idx="4635">
                  <c:v>4.3984940000000003</c:v>
                </c:pt>
                <c:pt idx="4636">
                  <c:v>3.5271979999999998</c:v>
                </c:pt>
                <c:pt idx="4637">
                  <c:v>4.6297170000000003</c:v>
                </c:pt>
                <c:pt idx="4638">
                  <c:v>4.2433139999999998</c:v>
                </c:pt>
                <c:pt idx="4639">
                  <c:v>4.4842930000000001</c:v>
                </c:pt>
                <c:pt idx="4640">
                  <c:v>3.9255170000000001</c:v>
                </c:pt>
                <c:pt idx="4641">
                  <c:v>3.59666</c:v>
                </c:pt>
                <c:pt idx="4642">
                  <c:v>3.9368639999999999</c:v>
                </c:pt>
                <c:pt idx="4643">
                  <c:v>3.9628290000000002</c:v>
                </c:pt>
                <c:pt idx="4644">
                  <c:v>3.4752040000000002</c:v>
                </c:pt>
                <c:pt idx="4645">
                  <c:v>3.76383</c:v>
                </c:pt>
                <c:pt idx="4646">
                  <c:v>4.4419620000000002</c:v>
                </c:pt>
                <c:pt idx="4647">
                  <c:v>3.6667200000000002</c:v>
                </c:pt>
                <c:pt idx="4648">
                  <c:v>3.5696330000000001</c:v>
                </c:pt>
                <c:pt idx="4649">
                  <c:v>4.3935839999999997</c:v>
                </c:pt>
                <c:pt idx="4650">
                  <c:v>3.4885000000000002</c:v>
                </c:pt>
                <c:pt idx="4651">
                  <c:v>4.3282239999999996</c:v>
                </c:pt>
                <c:pt idx="4652">
                  <c:v>4.1992890000000003</c:v>
                </c:pt>
                <c:pt idx="4653">
                  <c:v>3.166598</c:v>
                </c:pt>
                <c:pt idx="4654">
                  <c:v>3.9536220000000002</c:v>
                </c:pt>
                <c:pt idx="4655">
                  <c:v>3.2408709999999998</c:v>
                </c:pt>
                <c:pt idx="4656">
                  <c:v>3.8145500000000001</c:v>
                </c:pt>
                <c:pt idx="4657">
                  <c:v>3.5122659999999999</c:v>
                </c:pt>
                <c:pt idx="4658">
                  <c:v>3.4424199999999998</c:v>
                </c:pt>
                <c:pt idx="4659">
                  <c:v>4.1157139999999997</c:v>
                </c:pt>
                <c:pt idx="4660">
                  <c:v>3.7673030000000001</c:v>
                </c:pt>
                <c:pt idx="4661">
                  <c:v>4.0419029999999996</c:v>
                </c:pt>
                <c:pt idx="4662">
                  <c:v>3.6410610000000001</c:v>
                </c:pt>
                <c:pt idx="4663">
                  <c:v>3.532518</c:v>
                </c:pt>
                <c:pt idx="4664">
                  <c:v>3.5138189999999998</c:v>
                </c:pt>
                <c:pt idx="4665">
                  <c:v>4.1832510000000003</c:v>
                </c:pt>
                <c:pt idx="4666">
                  <c:v>3.8478379999999999</c:v>
                </c:pt>
                <c:pt idx="4667">
                  <c:v>3.9285969999999999</c:v>
                </c:pt>
                <c:pt idx="4668">
                  <c:v>3.487384</c:v>
                </c:pt>
                <c:pt idx="4669">
                  <c:v>3.6713849999999999</c:v>
                </c:pt>
                <c:pt idx="4670">
                  <c:v>4.1134529999999998</c:v>
                </c:pt>
                <c:pt idx="4671">
                  <c:v>3.384916</c:v>
                </c:pt>
                <c:pt idx="4672">
                  <c:v>4.4543030000000003</c:v>
                </c:pt>
                <c:pt idx="4673">
                  <c:v>4.1438920000000001</c:v>
                </c:pt>
                <c:pt idx="4674">
                  <c:v>3.6375790000000001</c:v>
                </c:pt>
                <c:pt idx="4675">
                  <c:v>3.9873569999999998</c:v>
                </c:pt>
                <c:pt idx="4676">
                  <c:v>4.3890750000000001</c:v>
                </c:pt>
                <c:pt idx="4677">
                  <c:v>4.8159479999999997</c:v>
                </c:pt>
                <c:pt idx="4678">
                  <c:v>3.9865430000000002</c:v>
                </c:pt>
                <c:pt idx="4679">
                  <c:v>3.7533240000000001</c:v>
                </c:pt>
                <c:pt idx="4680">
                  <c:v>4.0124230000000001</c:v>
                </c:pt>
                <c:pt idx="4681">
                  <c:v>4.0303610000000001</c:v>
                </c:pt>
                <c:pt idx="4682">
                  <c:v>3.6206010000000002</c:v>
                </c:pt>
                <c:pt idx="4683">
                  <c:v>3.7919649999999998</c:v>
                </c:pt>
                <c:pt idx="4684">
                  <c:v>3.82531</c:v>
                </c:pt>
                <c:pt idx="4685">
                  <c:v>3.259763</c:v>
                </c:pt>
                <c:pt idx="4686">
                  <c:v>3.5589729999999999</c:v>
                </c:pt>
                <c:pt idx="4687">
                  <c:v>3.649292</c:v>
                </c:pt>
                <c:pt idx="4688">
                  <c:v>3.4981209999999998</c:v>
                </c:pt>
                <c:pt idx="4689">
                  <c:v>3.7850950000000001</c:v>
                </c:pt>
                <c:pt idx="4690">
                  <c:v>3.9604460000000001</c:v>
                </c:pt>
                <c:pt idx="4691">
                  <c:v>3.54114</c:v>
                </c:pt>
                <c:pt idx="4692">
                  <c:v>3.471565</c:v>
                </c:pt>
                <c:pt idx="4693">
                  <c:v>3.7823899999999999</c:v>
                </c:pt>
                <c:pt idx="4694">
                  <c:v>3.483806</c:v>
                </c:pt>
                <c:pt idx="4695">
                  <c:v>2.717584</c:v>
                </c:pt>
                <c:pt idx="4696">
                  <c:v>4.4153450000000003</c:v>
                </c:pt>
                <c:pt idx="4697">
                  <c:v>3.4540950000000001</c:v>
                </c:pt>
                <c:pt idx="4698">
                  <c:v>4.007924</c:v>
                </c:pt>
                <c:pt idx="4699">
                  <c:v>4.1146900000000004</c:v>
                </c:pt>
                <c:pt idx="4700">
                  <c:v>2.5316230000000002</c:v>
                </c:pt>
                <c:pt idx="4701">
                  <c:v>4.0471060000000003</c:v>
                </c:pt>
                <c:pt idx="4702">
                  <c:v>3.8775819999999999</c:v>
                </c:pt>
                <c:pt idx="4703">
                  <c:v>3.3801749999999999</c:v>
                </c:pt>
                <c:pt idx="4704">
                  <c:v>4.1676450000000003</c:v>
                </c:pt>
                <c:pt idx="4705">
                  <c:v>4.0785099999999996</c:v>
                </c:pt>
                <c:pt idx="4706">
                  <c:v>3.994694</c:v>
                </c:pt>
                <c:pt idx="4707">
                  <c:v>3.2327900000000001</c:v>
                </c:pt>
                <c:pt idx="4708">
                  <c:v>4.1750290000000003</c:v>
                </c:pt>
                <c:pt idx="4709">
                  <c:v>4.3381020000000001</c:v>
                </c:pt>
                <c:pt idx="4710">
                  <c:v>4.1518810000000004</c:v>
                </c:pt>
                <c:pt idx="4711">
                  <c:v>4.1229319999999996</c:v>
                </c:pt>
                <c:pt idx="4712">
                  <c:v>3.779766</c:v>
                </c:pt>
                <c:pt idx="4713">
                  <c:v>4.2771739999999996</c:v>
                </c:pt>
                <c:pt idx="4714">
                  <c:v>3.1531319999999998</c:v>
                </c:pt>
                <c:pt idx="4715">
                  <c:v>3.7137859999999998</c:v>
                </c:pt>
                <c:pt idx="4716">
                  <c:v>3.494831</c:v>
                </c:pt>
                <c:pt idx="4717">
                  <c:v>3.7646139999999999</c:v>
                </c:pt>
                <c:pt idx="4718">
                  <c:v>3.7093859999999999</c:v>
                </c:pt>
                <c:pt idx="4719">
                  <c:v>3.703773</c:v>
                </c:pt>
                <c:pt idx="4720">
                  <c:v>3.4053610000000001</c:v>
                </c:pt>
                <c:pt idx="4721">
                  <c:v>4.2220570000000004</c:v>
                </c:pt>
                <c:pt idx="4722">
                  <c:v>3.9787499999999998</c:v>
                </c:pt>
                <c:pt idx="4723">
                  <c:v>3.4082479999999999</c:v>
                </c:pt>
                <c:pt idx="4724">
                  <c:v>4.040991</c:v>
                </c:pt>
                <c:pt idx="4725">
                  <c:v>3.3510460000000002</c:v>
                </c:pt>
                <c:pt idx="4726">
                  <c:v>3.4279139999999999</c:v>
                </c:pt>
                <c:pt idx="4727">
                  <c:v>4.0412520000000001</c:v>
                </c:pt>
                <c:pt idx="4728">
                  <c:v>3.074748</c:v>
                </c:pt>
                <c:pt idx="4729">
                  <c:v>3.9373550000000002</c:v>
                </c:pt>
                <c:pt idx="4730">
                  <c:v>2.3723550000000002</c:v>
                </c:pt>
                <c:pt idx="4731">
                  <c:v>4.0753269999999997</c:v>
                </c:pt>
                <c:pt idx="4732">
                  <c:v>3.9968759999999999</c:v>
                </c:pt>
                <c:pt idx="4733">
                  <c:v>3.5823019999999999</c:v>
                </c:pt>
                <c:pt idx="4734">
                  <c:v>3.463317</c:v>
                </c:pt>
                <c:pt idx="4735">
                  <c:v>3.6215929999999998</c:v>
                </c:pt>
                <c:pt idx="4736">
                  <c:v>3.6958799999999998</c:v>
                </c:pt>
                <c:pt idx="4737">
                  <c:v>4.1491569999999998</c:v>
                </c:pt>
                <c:pt idx="4738">
                  <c:v>4.0143610000000001</c:v>
                </c:pt>
                <c:pt idx="4739">
                  <c:v>4.5957530000000002</c:v>
                </c:pt>
                <c:pt idx="4740">
                  <c:v>3.7829809999999999</c:v>
                </c:pt>
                <c:pt idx="4741">
                  <c:v>4.0666409999999997</c:v>
                </c:pt>
                <c:pt idx="4742">
                  <c:v>4.2148289999999999</c:v>
                </c:pt>
                <c:pt idx="4743">
                  <c:v>3.8416489999999999</c:v>
                </c:pt>
                <c:pt idx="4744">
                  <c:v>4.1749530000000004</c:v>
                </c:pt>
                <c:pt idx="4745">
                  <c:v>3.9440529999999998</c:v>
                </c:pt>
                <c:pt idx="4746">
                  <c:v>4.3067780000000004</c:v>
                </c:pt>
                <c:pt idx="4747">
                  <c:v>4.3604029999999998</c:v>
                </c:pt>
                <c:pt idx="4748">
                  <c:v>3.3830439999999999</c:v>
                </c:pt>
                <c:pt idx="4749">
                  <c:v>3.6996720000000001</c:v>
                </c:pt>
                <c:pt idx="4750">
                  <c:v>4.5488960000000001</c:v>
                </c:pt>
                <c:pt idx="4751">
                  <c:v>3.5476960000000002</c:v>
                </c:pt>
                <c:pt idx="4752">
                  <c:v>4.1743030000000001</c:v>
                </c:pt>
                <c:pt idx="4753">
                  <c:v>4.3460130000000001</c:v>
                </c:pt>
                <c:pt idx="4754">
                  <c:v>4.1849429999999996</c:v>
                </c:pt>
                <c:pt idx="4755">
                  <c:v>4.1443830000000004</c:v>
                </c:pt>
                <c:pt idx="4756">
                  <c:v>4.2013930000000004</c:v>
                </c:pt>
                <c:pt idx="4757">
                  <c:v>2.889634</c:v>
                </c:pt>
                <c:pt idx="4758">
                  <c:v>3.343915</c:v>
                </c:pt>
                <c:pt idx="4759">
                  <c:v>3.602662</c:v>
                </c:pt>
                <c:pt idx="4760">
                  <c:v>3.9091939999999998</c:v>
                </c:pt>
                <c:pt idx="4761">
                  <c:v>3.7914829999999999</c:v>
                </c:pt>
                <c:pt idx="4762">
                  <c:v>4.1155840000000001</c:v>
                </c:pt>
                <c:pt idx="4763">
                  <c:v>4.268745</c:v>
                </c:pt>
                <c:pt idx="4764">
                  <c:v>4.0988239999999996</c:v>
                </c:pt>
                <c:pt idx="4765">
                  <c:v>3.6199530000000002</c:v>
                </c:pt>
                <c:pt idx="4766">
                  <c:v>3.904353</c:v>
                </c:pt>
                <c:pt idx="4767">
                  <c:v>4.1397110000000001</c:v>
                </c:pt>
                <c:pt idx="4768">
                  <c:v>3.895054</c:v>
                </c:pt>
                <c:pt idx="4769">
                  <c:v>3.9184600000000001</c:v>
                </c:pt>
                <c:pt idx="4770">
                  <c:v>3.5071699999999999</c:v>
                </c:pt>
                <c:pt idx="4771">
                  <c:v>4.2565580000000001</c:v>
                </c:pt>
                <c:pt idx="4772">
                  <c:v>4.0401879999999997</c:v>
                </c:pt>
                <c:pt idx="4773">
                  <c:v>4.34999</c:v>
                </c:pt>
                <c:pt idx="4774">
                  <c:v>3.9686330000000001</c:v>
                </c:pt>
                <c:pt idx="4775">
                  <c:v>3.9166789999999998</c:v>
                </c:pt>
                <c:pt idx="4776">
                  <c:v>3.7707609999999998</c:v>
                </c:pt>
                <c:pt idx="4777">
                  <c:v>3.7280950000000002</c:v>
                </c:pt>
                <c:pt idx="4778">
                  <c:v>3.942167</c:v>
                </c:pt>
                <c:pt idx="4779">
                  <c:v>3.9278819999999999</c:v>
                </c:pt>
                <c:pt idx="4780">
                  <c:v>3.892487</c:v>
                </c:pt>
                <c:pt idx="4781">
                  <c:v>4.2158150000000001</c:v>
                </c:pt>
                <c:pt idx="4782">
                  <c:v>2.9002539999999999</c:v>
                </c:pt>
                <c:pt idx="4783">
                  <c:v>3.0319479999999999</c:v>
                </c:pt>
                <c:pt idx="4784">
                  <c:v>3.4171969999999998</c:v>
                </c:pt>
                <c:pt idx="4785">
                  <c:v>1.9456960000000001</c:v>
                </c:pt>
                <c:pt idx="4786">
                  <c:v>1.8585750000000001</c:v>
                </c:pt>
                <c:pt idx="4787">
                  <c:v>2.5909819999999999</c:v>
                </c:pt>
                <c:pt idx="4788">
                  <c:v>3.1948509999999999</c:v>
                </c:pt>
                <c:pt idx="4789">
                  <c:v>3.680901</c:v>
                </c:pt>
                <c:pt idx="4790">
                  <c:v>3.1293289999999998</c:v>
                </c:pt>
                <c:pt idx="4791">
                  <c:v>3.3300350000000001</c:v>
                </c:pt>
                <c:pt idx="4792">
                  <c:v>2.7966609999999998</c:v>
                </c:pt>
                <c:pt idx="4793">
                  <c:v>3.5560429999999998</c:v>
                </c:pt>
                <c:pt idx="4794">
                  <c:v>1.952799</c:v>
                </c:pt>
                <c:pt idx="4795">
                  <c:v>3.0897019999999999</c:v>
                </c:pt>
                <c:pt idx="4796">
                  <c:v>3.564025</c:v>
                </c:pt>
                <c:pt idx="4797">
                  <c:v>3.578452</c:v>
                </c:pt>
                <c:pt idx="4798">
                  <c:v>2.0328840000000001</c:v>
                </c:pt>
                <c:pt idx="4799">
                  <c:v>2.924833</c:v>
                </c:pt>
                <c:pt idx="4800">
                  <c:v>3.1775989999999998</c:v>
                </c:pt>
                <c:pt idx="4801">
                  <c:v>3.8932500000000001</c:v>
                </c:pt>
                <c:pt idx="4802">
                  <c:v>2.1327699999999998</c:v>
                </c:pt>
                <c:pt idx="4803">
                  <c:v>3.157438</c:v>
                </c:pt>
                <c:pt idx="4804">
                  <c:v>2.8965749999999999</c:v>
                </c:pt>
                <c:pt idx="4805">
                  <c:v>2.5147949999999999</c:v>
                </c:pt>
                <c:pt idx="4806">
                  <c:v>3.1890890000000001</c:v>
                </c:pt>
                <c:pt idx="4807">
                  <c:v>2.2236929999999999</c:v>
                </c:pt>
                <c:pt idx="4808">
                  <c:v>2.2064319999999999</c:v>
                </c:pt>
                <c:pt idx="4809">
                  <c:v>2.5295209999999999</c:v>
                </c:pt>
                <c:pt idx="4810">
                  <c:v>2.2303190000000002</c:v>
                </c:pt>
                <c:pt idx="4811">
                  <c:v>3.4536419999999999</c:v>
                </c:pt>
                <c:pt idx="4812">
                  <c:v>2.472499</c:v>
                </c:pt>
                <c:pt idx="4813">
                  <c:v>3.0847319999999998</c:v>
                </c:pt>
                <c:pt idx="4814">
                  <c:v>3.3799899999999998</c:v>
                </c:pt>
                <c:pt idx="4815">
                  <c:v>4.0406370000000003</c:v>
                </c:pt>
                <c:pt idx="4816">
                  <c:v>3.6808519999999998</c:v>
                </c:pt>
                <c:pt idx="4817">
                  <c:v>3.9436179999999998</c:v>
                </c:pt>
                <c:pt idx="4818">
                  <c:v>3.43669</c:v>
                </c:pt>
                <c:pt idx="4819">
                  <c:v>4.0528219999999999</c:v>
                </c:pt>
                <c:pt idx="4820">
                  <c:v>3.6781779999999999</c:v>
                </c:pt>
                <c:pt idx="4821">
                  <c:v>2.3639649999999999</c:v>
                </c:pt>
                <c:pt idx="4822">
                  <c:v>4.0650959999999996</c:v>
                </c:pt>
                <c:pt idx="4823">
                  <c:v>4.387346</c:v>
                </c:pt>
                <c:pt idx="4824">
                  <c:v>3.5631659999999998</c:v>
                </c:pt>
                <c:pt idx="4825">
                  <c:v>4.2549599999999996</c:v>
                </c:pt>
                <c:pt idx="4826">
                  <c:v>3.6694589999999998</c:v>
                </c:pt>
                <c:pt idx="4827">
                  <c:v>3.3611409999999999</c:v>
                </c:pt>
                <c:pt idx="4828">
                  <c:v>4.571237</c:v>
                </c:pt>
                <c:pt idx="4829">
                  <c:v>4.7596080000000001</c:v>
                </c:pt>
                <c:pt idx="4830">
                  <c:v>4.4599399999999996</c:v>
                </c:pt>
                <c:pt idx="4831">
                  <c:v>3.9819360000000001</c:v>
                </c:pt>
                <c:pt idx="4832">
                  <c:v>4.1695180000000001</c:v>
                </c:pt>
                <c:pt idx="4833">
                  <c:v>4.0693950000000001</c:v>
                </c:pt>
                <c:pt idx="4834">
                  <c:v>4.3685260000000001</c:v>
                </c:pt>
                <c:pt idx="4835">
                  <c:v>4.2351380000000001</c:v>
                </c:pt>
                <c:pt idx="4836">
                  <c:v>4.5011830000000002</c:v>
                </c:pt>
                <c:pt idx="4837">
                  <c:v>4.7444600000000001</c:v>
                </c:pt>
                <c:pt idx="4838">
                  <c:v>3.575059</c:v>
                </c:pt>
                <c:pt idx="4839">
                  <c:v>4.3158209999999997</c:v>
                </c:pt>
                <c:pt idx="4840">
                  <c:v>3.3695040000000001</c:v>
                </c:pt>
                <c:pt idx="4841">
                  <c:v>3.4813960000000002</c:v>
                </c:pt>
                <c:pt idx="4842">
                  <c:v>4.3793100000000003</c:v>
                </c:pt>
                <c:pt idx="4843">
                  <c:v>3.7777120000000002</c:v>
                </c:pt>
                <c:pt idx="4844">
                  <c:v>2.8429350000000002</c:v>
                </c:pt>
                <c:pt idx="4845">
                  <c:v>4.0922660000000004</c:v>
                </c:pt>
                <c:pt idx="4846">
                  <c:v>3.6155460000000001</c:v>
                </c:pt>
                <c:pt idx="4847">
                  <c:v>3.5730559999999998</c:v>
                </c:pt>
                <c:pt idx="4848">
                  <c:v>4.2776370000000004</c:v>
                </c:pt>
                <c:pt idx="4849">
                  <c:v>4.7063240000000004</c:v>
                </c:pt>
                <c:pt idx="4850">
                  <c:v>4.7412429999999999</c:v>
                </c:pt>
                <c:pt idx="4851">
                  <c:v>4.5551209999999998</c:v>
                </c:pt>
                <c:pt idx="4852">
                  <c:v>3.6887539999999999</c:v>
                </c:pt>
                <c:pt idx="4853">
                  <c:v>3.279042</c:v>
                </c:pt>
                <c:pt idx="4854">
                  <c:v>3.5891839999999999</c:v>
                </c:pt>
                <c:pt idx="4855">
                  <c:v>3.0052680000000001</c:v>
                </c:pt>
                <c:pt idx="4856">
                  <c:v>3.7812570000000001</c:v>
                </c:pt>
                <c:pt idx="4857">
                  <c:v>3.2975439999999998</c:v>
                </c:pt>
                <c:pt idx="4858">
                  <c:v>3.6396229999999998</c:v>
                </c:pt>
                <c:pt idx="4859">
                  <c:v>4.1527260000000004</c:v>
                </c:pt>
                <c:pt idx="4860">
                  <c:v>3.9959769999999999</c:v>
                </c:pt>
                <c:pt idx="4861">
                  <c:v>4.4080310000000003</c:v>
                </c:pt>
                <c:pt idx="4862">
                  <c:v>4.3555320000000002</c:v>
                </c:pt>
                <c:pt idx="4863">
                  <c:v>3.311928</c:v>
                </c:pt>
                <c:pt idx="4864">
                  <c:v>4.6086479999999996</c:v>
                </c:pt>
                <c:pt idx="4865">
                  <c:v>3.047615</c:v>
                </c:pt>
                <c:pt idx="4866">
                  <c:v>3.5010840000000001</c:v>
                </c:pt>
                <c:pt idx="4867">
                  <c:v>4.1560769999999998</c:v>
                </c:pt>
                <c:pt idx="4868">
                  <c:v>3.7362340000000001</c:v>
                </c:pt>
                <c:pt idx="4869">
                  <c:v>3.9323049999999999</c:v>
                </c:pt>
                <c:pt idx="4870">
                  <c:v>4.7123670000000004</c:v>
                </c:pt>
                <c:pt idx="4871">
                  <c:v>3.0067249999999999</c:v>
                </c:pt>
                <c:pt idx="4872">
                  <c:v>3.5037310000000002</c:v>
                </c:pt>
                <c:pt idx="4873">
                  <c:v>3.9784609999999998</c:v>
                </c:pt>
                <c:pt idx="4874">
                  <c:v>4.2800229999999999</c:v>
                </c:pt>
                <c:pt idx="4875">
                  <c:v>2.220831</c:v>
                </c:pt>
                <c:pt idx="4876">
                  <c:v>2.7185779999999999</c:v>
                </c:pt>
                <c:pt idx="4877">
                  <c:v>1.9754050000000001</c:v>
                </c:pt>
                <c:pt idx="4878">
                  <c:v>2.6627320000000001</c:v>
                </c:pt>
                <c:pt idx="4879">
                  <c:v>2.2891159999999999</c:v>
                </c:pt>
                <c:pt idx="4880">
                  <c:v>2.4878879999999999</c:v>
                </c:pt>
                <c:pt idx="4881">
                  <c:v>3.8747020000000001</c:v>
                </c:pt>
                <c:pt idx="4882">
                  <c:v>3.973141</c:v>
                </c:pt>
                <c:pt idx="4883">
                  <c:v>5.1681650000000001</c:v>
                </c:pt>
                <c:pt idx="4884">
                  <c:v>4.2505199999999999</c:v>
                </c:pt>
                <c:pt idx="4885">
                  <c:v>4.4684020000000002</c:v>
                </c:pt>
                <c:pt idx="4886">
                  <c:v>4.1256510000000004</c:v>
                </c:pt>
                <c:pt idx="4887">
                  <c:v>3.8970400000000001</c:v>
                </c:pt>
                <c:pt idx="4888">
                  <c:v>3.5741540000000001</c:v>
                </c:pt>
                <c:pt idx="4889">
                  <c:v>4.451301</c:v>
                </c:pt>
                <c:pt idx="4890">
                  <c:v>3.8475000000000001</c:v>
                </c:pt>
                <c:pt idx="4891">
                  <c:v>3.57647</c:v>
                </c:pt>
                <c:pt idx="4892">
                  <c:v>3.9390839999999998</c:v>
                </c:pt>
                <c:pt idx="4893">
                  <c:v>2.7576969999999998</c:v>
                </c:pt>
                <c:pt idx="4894">
                  <c:v>3.027101</c:v>
                </c:pt>
                <c:pt idx="4895">
                  <c:v>3.1231680000000002</c:v>
                </c:pt>
                <c:pt idx="4896">
                  <c:v>2.4563160000000002</c:v>
                </c:pt>
                <c:pt idx="4897">
                  <c:v>1.917719</c:v>
                </c:pt>
                <c:pt idx="4898">
                  <c:v>2.3706589999999998</c:v>
                </c:pt>
                <c:pt idx="4899">
                  <c:v>2.8264369999999999</c:v>
                </c:pt>
                <c:pt idx="4900">
                  <c:v>2.686798</c:v>
                </c:pt>
                <c:pt idx="4901">
                  <c:v>4.1232819999999997</c:v>
                </c:pt>
                <c:pt idx="4902">
                  <c:v>3.2131789999999998</c:v>
                </c:pt>
                <c:pt idx="4903">
                  <c:v>3.564133</c:v>
                </c:pt>
                <c:pt idx="4904">
                  <c:v>4.4485289999999997</c:v>
                </c:pt>
                <c:pt idx="4905">
                  <c:v>2.7960660000000002</c:v>
                </c:pt>
                <c:pt idx="4906">
                  <c:v>3.9049360000000002</c:v>
                </c:pt>
                <c:pt idx="4907">
                  <c:v>4.1791700000000001</c:v>
                </c:pt>
                <c:pt idx="4908">
                  <c:v>3.7574860000000001</c:v>
                </c:pt>
                <c:pt idx="4909">
                  <c:v>4.1550039999999999</c:v>
                </c:pt>
                <c:pt idx="4910">
                  <c:v>3.9860310000000001</c:v>
                </c:pt>
                <c:pt idx="4911">
                  <c:v>3.933754</c:v>
                </c:pt>
                <c:pt idx="4912">
                  <c:v>3.5400010000000002</c:v>
                </c:pt>
                <c:pt idx="4913">
                  <c:v>3.6793140000000002</c:v>
                </c:pt>
                <c:pt idx="4914">
                  <c:v>4.1927950000000003</c:v>
                </c:pt>
                <c:pt idx="4915">
                  <c:v>2.8531230000000001</c:v>
                </c:pt>
                <c:pt idx="4916">
                  <c:v>2.3072330000000001</c:v>
                </c:pt>
                <c:pt idx="4917">
                  <c:v>2.2735210000000001</c:v>
                </c:pt>
                <c:pt idx="4918">
                  <c:v>2.1531829999999998</c:v>
                </c:pt>
                <c:pt idx="4919">
                  <c:v>4.1144569999999998</c:v>
                </c:pt>
                <c:pt idx="4920">
                  <c:v>3.994685</c:v>
                </c:pt>
                <c:pt idx="4921">
                  <c:v>3.917815</c:v>
                </c:pt>
                <c:pt idx="4922">
                  <c:v>3.6961219999999999</c:v>
                </c:pt>
                <c:pt idx="4923">
                  <c:v>3.3724349999999998</c:v>
                </c:pt>
                <c:pt idx="4924">
                  <c:v>4.1309899999999997</c:v>
                </c:pt>
                <c:pt idx="4925">
                  <c:v>3.1994030000000002</c:v>
                </c:pt>
                <c:pt idx="4926">
                  <c:v>3.5233340000000002</c:v>
                </c:pt>
                <c:pt idx="4927">
                  <c:v>3.7624140000000001</c:v>
                </c:pt>
                <c:pt idx="4928">
                  <c:v>2.1173709999999999</c:v>
                </c:pt>
                <c:pt idx="4929">
                  <c:v>2.586713</c:v>
                </c:pt>
                <c:pt idx="4930">
                  <c:v>3.835213</c:v>
                </c:pt>
                <c:pt idx="4931">
                  <c:v>4.0236479999999997</c:v>
                </c:pt>
                <c:pt idx="4932">
                  <c:v>3.7275109999999998</c:v>
                </c:pt>
                <c:pt idx="4933">
                  <c:v>3.4482439999999999</c:v>
                </c:pt>
                <c:pt idx="4934">
                  <c:v>4.1829770000000002</c:v>
                </c:pt>
                <c:pt idx="4935">
                  <c:v>3.6572480000000001</c:v>
                </c:pt>
                <c:pt idx="4936">
                  <c:v>3.262086</c:v>
                </c:pt>
                <c:pt idx="4937">
                  <c:v>3.7947320000000002</c:v>
                </c:pt>
                <c:pt idx="4938">
                  <c:v>3.5634939999999999</c:v>
                </c:pt>
                <c:pt idx="4939">
                  <c:v>3.577372</c:v>
                </c:pt>
                <c:pt idx="4940">
                  <c:v>2.703036</c:v>
                </c:pt>
                <c:pt idx="4941">
                  <c:v>3.3236680000000001</c:v>
                </c:pt>
                <c:pt idx="4942">
                  <c:v>3.8165840000000002</c:v>
                </c:pt>
                <c:pt idx="4943">
                  <c:v>3.549166</c:v>
                </c:pt>
                <c:pt idx="4944">
                  <c:v>3.6016590000000002</c:v>
                </c:pt>
                <c:pt idx="4945">
                  <c:v>3.9564949999999999</c:v>
                </c:pt>
                <c:pt idx="4946">
                  <c:v>3.6513789999999999</c:v>
                </c:pt>
                <c:pt idx="4947">
                  <c:v>3.0061640000000001</c:v>
                </c:pt>
                <c:pt idx="4948">
                  <c:v>4.0337389999999997</c:v>
                </c:pt>
                <c:pt idx="4949">
                  <c:v>4.1630190000000002</c:v>
                </c:pt>
                <c:pt idx="4950">
                  <c:v>3.770578</c:v>
                </c:pt>
                <c:pt idx="4951">
                  <c:v>3.833685</c:v>
                </c:pt>
                <c:pt idx="4952">
                  <c:v>3.9972370000000002</c:v>
                </c:pt>
                <c:pt idx="4953">
                  <c:v>3.715414</c:v>
                </c:pt>
                <c:pt idx="4954">
                  <c:v>3.9381499999999998</c:v>
                </c:pt>
                <c:pt idx="4955">
                  <c:v>3.94489</c:v>
                </c:pt>
                <c:pt idx="4956">
                  <c:v>3.3790990000000001</c:v>
                </c:pt>
                <c:pt idx="4957">
                  <c:v>4.0404410000000004</c:v>
                </c:pt>
                <c:pt idx="4958">
                  <c:v>4.0146620000000004</c:v>
                </c:pt>
                <c:pt idx="4959">
                  <c:v>3.695214</c:v>
                </c:pt>
                <c:pt idx="4960">
                  <c:v>3.7068089999999998</c:v>
                </c:pt>
                <c:pt idx="4961">
                  <c:v>2.7101410000000001</c:v>
                </c:pt>
                <c:pt idx="4962">
                  <c:v>3.1541800000000002</c:v>
                </c:pt>
                <c:pt idx="4963">
                  <c:v>3.588533</c:v>
                </c:pt>
                <c:pt idx="4964">
                  <c:v>3.5957279999999998</c:v>
                </c:pt>
                <c:pt idx="4965">
                  <c:v>4.0118289999999996</c:v>
                </c:pt>
                <c:pt idx="4966">
                  <c:v>4.3916430000000002</c:v>
                </c:pt>
                <c:pt idx="4967">
                  <c:v>4.5612110000000001</c:v>
                </c:pt>
                <c:pt idx="4968">
                  <c:v>3.963832</c:v>
                </c:pt>
                <c:pt idx="4969">
                  <c:v>3.133022</c:v>
                </c:pt>
                <c:pt idx="4970">
                  <c:v>3.2542849999999999</c:v>
                </c:pt>
                <c:pt idx="4971">
                  <c:v>3.7252939999999999</c:v>
                </c:pt>
                <c:pt idx="4972">
                  <c:v>3.6510570000000002</c:v>
                </c:pt>
                <c:pt idx="4973">
                  <c:v>2.6929720000000001</c:v>
                </c:pt>
                <c:pt idx="4974">
                  <c:v>3.6031689999999998</c:v>
                </c:pt>
                <c:pt idx="4975">
                  <c:v>2.8070810000000002</c:v>
                </c:pt>
                <c:pt idx="4976">
                  <c:v>3.5377160000000001</c:v>
                </c:pt>
                <c:pt idx="4977">
                  <c:v>3.8386640000000001</c:v>
                </c:pt>
                <c:pt idx="4978">
                  <c:v>4.0074120000000004</c:v>
                </c:pt>
                <c:pt idx="4979">
                  <c:v>4.4579380000000004</c:v>
                </c:pt>
                <c:pt idx="4980">
                  <c:v>3.8435290000000002</c:v>
                </c:pt>
                <c:pt idx="4981">
                  <c:v>4.0653959999999998</c:v>
                </c:pt>
                <c:pt idx="4982">
                  <c:v>3.7084429999999999</c:v>
                </c:pt>
                <c:pt idx="4983">
                  <c:v>3.8758309999999998</c:v>
                </c:pt>
                <c:pt idx="4984">
                  <c:v>4.1633909999999998</c:v>
                </c:pt>
                <c:pt idx="4985">
                  <c:v>4.0238310000000004</c:v>
                </c:pt>
                <c:pt idx="4986">
                  <c:v>3.569248</c:v>
                </c:pt>
                <c:pt idx="4987">
                  <c:v>4.267665</c:v>
                </c:pt>
                <c:pt idx="4988">
                  <c:v>3.8946190000000001</c:v>
                </c:pt>
                <c:pt idx="4989">
                  <c:v>3.4353090000000002</c:v>
                </c:pt>
                <c:pt idx="4990">
                  <c:v>3.9238110000000002</c:v>
                </c:pt>
                <c:pt idx="4991">
                  <c:v>3.9148580000000002</c:v>
                </c:pt>
                <c:pt idx="4992">
                  <c:v>3.7534290000000001</c:v>
                </c:pt>
                <c:pt idx="4993">
                  <c:v>4.0352990000000002</c:v>
                </c:pt>
                <c:pt idx="4994">
                  <c:v>3.7355230000000001</c:v>
                </c:pt>
                <c:pt idx="4995">
                  <c:v>3.904706</c:v>
                </c:pt>
                <c:pt idx="4996">
                  <c:v>3.7634949999999998</c:v>
                </c:pt>
                <c:pt idx="4997">
                  <c:v>4.3665570000000002</c:v>
                </c:pt>
                <c:pt idx="4998">
                  <c:v>3.1709529999999999</c:v>
                </c:pt>
                <c:pt idx="4999">
                  <c:v>3.642925</c:v>
                </c:pt>
                <c:pt idx="5000">
                  <c:v>3.8624619999999998</c:v>
                </c:pt>
                <c:pt idx="5001">
                  <c:v>4.4172140000000004</c:v>
                </c:pt>
                <c:pt idx="5002">
                  <c:v>3.5228169999999999</c:v>
                </c:pt>
                <c:pt idx="5003">
                  <c:v>3.7748279999999999</c:v>
                </c:pt>
                <c:pt idx="5004">
                  <c:v>3.9528430000000001</c:v>
                </c:pt>
                <c:pt idx="5005">
                  <c:v>3.8820969999999999</c:v>
                </c:pt>
                <c:pt idx="5006">
                  <c:v>3.7338840000000002</c:v>
                </c:pt>
                <c:pt idx="5007">
                  <c:v>3.8170570000000001</c:v>
                </c:pt>
                <c:pt idx="5008">
                  <c:v>3.2569159999999999</c:v>
                </c:pt>
                <c:pt idx="5009">
                  <c:v>4.4332219999999998</c:v>
                </c:pt>
                <c:pt idx="5010">
                  <c:v>4.2966530000000001</c:v>
                </c:pt>
                <c:pt idx="5011">
                  <c:v>3.6593149999999999</c:v>
                </c:pt>
                <c:pt idx="5012">
                  <c:v>2.7119460000000002</c:v>
                </c:pt>
                <c:pt idx="5013">
                  <c:v>4.3162729999999998</c:v>
                </c:pt>
                <c:pt idx="5014">
                  <c:v>2.7507419999999998</c:v>
                </c:pt>
                <c:pt idx="5015">
                  <c:v>3.6423580000000002</c:v>
                </c:pt>
                <c:pt idx="5016">
                  <c:v>3.6017039999999998</c:v>
                </c:pt>
                <c:pt idx="5017">
                  <c:v>2.4616600000000002</c:v>
                </c:pt>
                <c:pt idx="5018">
                  <c:v>3.832001</c:v>
                </c:pt>
                <c:pt idx="5019">
                  <c:v>3.9167990000000001</c:v>
                </c:pt>
                <c:pt idx="5020">
                  <c:v>3.5713059999999999</c:v>
                </c:pt>
                <c:pt idx="5021">
                  <c:v>3.8985430000000001</c:v>
                </c:pt>
                <c:pt idx="5022">
                  <c:v>3.8221370000000001</c:v>
                </c:pt>
                <c:pt idx="5023">
                  <c:v>3.9016579999999998</c:v>
                </c:pt>
                <c:pt idx="5024">
                  <c:v>3.5290759999999999</c:v>
                </c:pt>
                <c:pt idx="5025">
                  <c:v>4.001385</c:v>
                </c:pt>
                <c:pt idx="5026">
                  <c:v>3.6247180000000001</c:v>
                </c:pt>
                <c:pt idx="5027">
                  <c:v>3.740605</c:v>
                </c:pt>
                <c:pt idx="5028">
                  <c:v>3.2886679999999999</c:v>
                </c:pt>
                <c:pt idx="5029">
                  <c:v>3.0721210000000001</c:v>
                </c:pt>
                <c:pt idx="5030">
                  <c:v>3.8939940000000002</c:v>
                </c:pt>
                <c:pt idx="5031">
                  <c:v>3.898898</c:v>
                </c:pt>
                <c:pt idx="5032">
                  <c:v>3.5939749999999999</c:v>
                </c:pt>
                <c:pt idx="5033">
                  <c:v>4.1176349999999999</c:v>
                </c:pt>
                <c:pt idx="5034">
                  <c:v>3.7285750000000002</c:v>
                </c:pt>
                <c:pt idx="5035">
                  <c:v>3.834111</c:v>
                </c:pt>
                <c:pt idx="5036">
                  <c:v>3.529325</c:v>
                </c:pt>
                <c:pt idx="5037">
                  <c:v>3.324284</c:v>
                </c:pt>
                <c:pt idx="5038">
                  <c:v>3.277587</c:v>
                </c:pt>
                <c:pt idx="5039">
                  <c:v>3.7720739999999999</c:v>
                </c:pt>
                <c:pt idx="5040">
                  <c:v>3.5315259999999999</c:v>
                </c:pt>
                <c:pt idx="5041">
                  <c:v>4.0288740000000001</c:v>
                </c:pt>
                <c:pt idx="5042">
                  <c:v>3.6236190000000001</c:v>
                </c:pt>
                <c:pt idx="5043">
                  <c:v>3.3192179999999998</c:v>
                </c:pt>
                <c:pt idx="5044">
                  <c:v>3.1194609999999998</c:v>
                </c:pt>
                <c:pt idx="5045">
                  <c:v>3.0726360000000001</c:v>
                </c:pt>
                <c:pt idx="5046">
                  <c:v>3.569887</c:v>
                </c:pt>
                <c:pt idx="5047">
                  <c:v>3.4879470000000001</c:v>
                </c:pt>
                <c:pt idx="5048">
                  <c:v>3.6006260000000001</c:v>
                </c:pt>
                <c:pt idx="5049">
                  <c:v>3.2078890000000002</c:v>
                </c:pt>
                <c:pt idx="5050">
                  <c:v>3.6381009999999998</c:v>
                </c:pt>
                <c:pt idx="5051">
                  <c:v>3.9593349999999998</c:v>
                </c:pt>
                <c:pt idx="5052">
                  <c:v>3.7531729999999999</c:v>
                </c:pt>
                <c:pt idx="5053">
                  <c:v>3.4425029999999999</c:v>
                </c:pt>
                <c:pt idx="5054">
                  <c:v>3.6568489999999998</c:v>
                </c:pt>
                <c:pt idx="5055">
                  <c:v>2.822953</c:v>
                </c:pt>
                <c:pt idx="5056">
                  <c:v>3.7275450000000001</c:v>
                </c:pt>
                <c:pt idx="5057">
                  <c:v>4.5091409999999996</c:v>
                </c:pt>
                <c:pt idx="5058">
                  <c:v>4.0729179999999996</c:v>
                </c:pt>
                <c:pt idx="5059">
                  <c:v>3.587853</c:v>
                </c:pt>
                <c:pt idx="5060">
                  <c:v>2.3227989999999998</c:v>
                </c:pt>
                <c:pt idx="5061">
                  <c:v>4.150264</c:v>
                </c:pt>
                <c:pt idx="5062">
                  <c:v>3.7666550000000001</c:v>
                </c:pt>
                <c:pt idx="5063">
                  <c:v>3.876779</c:v>
                </c:pt>
                <c:pt idx="5064">
                  <c:v>3.918574</c:v>
                </c:pt>
                <c:pt idx="5065">
                  <c:v>3.9499949999999999</c:v>
                </c:pt>
                <c:pt idx="5066">
                  <c:v>3.7155179999999999</c:v>
                </c:pt>
                <c:pt idx="5067">
                  <c:v>4.0259169999999997</c:v>
                </c:pt>
                <c:pt idx="5068">
                  <c:v>3.048924</c:v>
                </c:pt>
                <c:pt idx="5069">
                  <c:v>3.957084</c:v>
                </c:pt>
                <c:pt idx="5070">
                  <c:v>4.0245790000000001</c:v>
                </c:pt>
                <c:pt idx="5071">
                  <c:v>3.293479</c:v>
                </c:pt>
                <c:pt idx="5072">
                  <c:v>3.7922760000000002</c:v>
                </c:pt>
                <c:pt idx="5073">
                  <c:v>2.8473619999999999</c:v>
                </c:pt>
                <c:pt idx="5074">
                  <c:v>3.7323249999999999</c:v>
                </c:pt>
                <c:pt idx="5075">
                  <c:v>2.71347</c:v>
                </c:pt>
                <c:pt idx="5076">
                  <c:v>3.9158819999999999</c:v>
                </c:pt>
                <c:pt idx="5077">
                  <c:v>3.8384119999999999</c:v>
                </c:pt>
                <c:pt idx="5078">
                  <c:v>3.5371839999999999</c:v>
                </c:pt>
                <c:pt idx="5079">
                  <c:v>3.9754659999999999</c:v>
                </c:pt>
                <c:pt idx="5080">
                  <c:v>4.0346330000000004</c:v>
                </c:pt>
                <c:pt idx="5081">
                  <c:v>2.921907</c:v>
                </c:pt>
                <c:pt idx="5082">
                  <c:v>3.2751250000000001</c:v>
                </c:pt>
                <c:pt idx="5083">
                  <c:v>4.230588</c:v>
                </c:pt>
                <c:pt idx="5084">
                  <c:v>4.2523569999999999</c:v>
                </c:pt>
                <c:pt idx="5085">
                  <c:v>4.2126970000000004</c:v>
                </c:pt>
                <c:pt idx="5086">
                  <c:v>2.4494940000000001</c:v>
                </c:pt>
                <c:pt idx="5087">
                  <c:v>2.7099350000000002</c:v>
                </c:pt>
                <c:pt idx="5088">
                  <c:v>4.110868</c:v>
                </c:pt>
                <c:pt idx="5089">
                  <c:v>3.7000660000000001</c:v>
                </c:pt>
                <c:pt idx="5090">
                  <c:v>3.2379349999999998</c:v>
                </c:pt>
                <c:pt idx="5091">
                  <c:v>2.3964240000000001</c:v>
                </c:pt>
                <c:pt idx="5092">
                  <c:v>4.0397550000000004</c:v>
                </c:pt>
                <c:pt idx="5093">
                  <c:v>2.718782</c:v>
                </c:pt>
                <c:pt idx="5094">
                  <c:v>3.2022870000000001</c:v>
                </c:pt>
                <c:pt idx="5095">
                  <c:v>2.0675340000000002</c:v>
                </c:pt>
                <c:pt idx="5096">
                  <c:v>3.6306600000000002</c:v>
                </c:pt>
                <c:pt idx="5097">
                  <c:v>3.4699149999999999</c:v>
                </c:pt>
                <c:pt idx="5098">
                  <c:v>3.330298</c:v>
                </c:pt>
                <c:pt idx="5099">
                  <c:v>2.9669449999999999</c:v>
                </c:pt>
                <c:pt idx="5100">
                  <c:v>3.4052790000000002</c:v>
                </c:pt>
                <c:pt idx="5101">
                  <c:v>4.2706010000000001</c:v>
                </c:pt>
                <c:pt idx="5102">
                  <c:v>3.911524</c:v>
                </c:pt>
                <c:pt idx="5103">
                  <c:v>4.2467220000000001</c:v>
                </c:pt>
                <c:pt idx="5104">
                  <c:v>4.2066270000000001</c:v>
                </c:pt>
                <c:pt idx="5105">
                  <c:v>3.4505539999999999</c:v>
                </c:pt>
                <c:pt idx="5106">
                  <c:v>3.260567</c:v>
                </c:pt>
                <c:pt idx="5107">
                  <c:v>3.3475980000000001</c:v>
                </c:pt>
                <c:pt idx="5108">
                  <c:v>3.3499750000000001</c:v>
                </c:pt>
                <c:pt idx="5109">
                  <c:v>2.5293000000000001</c:v>
                </c:pt>
                <c:pt idx="5110">
                  <c:v>1.9172929999999999</c:v>
                </c:pt>
                <c:pt idx="5111">
                  <c:v>2.1696819999999999</c:v>
                </c:pt>
                <c:pt idx="5112">
                  <c:v>2.5905710000000002</c:v>
                </c:pt>
                <c:pt idx="5113">
                  <c:v>2.303334</c:v>
                </c:pt>
                <c:pt idx="5114">
                  <c:v>3.458853</c:v>
                </c:pt>
                <c:pt idx="5115">
                  <c:v>3.6108069999999999</c:v>
                </c:pt>
                <c:pt idx="5116">
                  <c:v>2.9599579999999999</c:v>
                </c:pt>
                <c:pt idx="5117">
                  <c:v>2.7272569999999998</c:v>
                </c:pt>
                <c:pt idx="5118">
                  <c:v>3.6482969999999999</c:v>
                </c:pt>
                <c:pt idx="5119">
                  <c:v>3.7056249999999999</c:v>
                </c:pt>
                <c:pt idx="5120">
                  <c:v>3.257968</c:v>
                </c:pt>
                <c:pt idx="5121">
                  <c:v>2.9109970000000001</c:v>
                </c:pt>
                <c:pt idx="5122">
                  <c:v>3.383715</c:v>
                </c:pt>
                <c:pt idx="5123">
                  <c:v>3.4701279999999999</c:v>
                </c:pt>
                <c:pt idx="5124">
                  <c:v>3.3400820000000002</c:v>
                </c:pt>
                <c:pt idx="5125">
                  <c:v>4.0740990000000004</c:v>
                </c:pt>
                <c:pt idx="5126">
                  <c:v>3.9051399999999998</c:v>
                </c:pt>
                <c:pt idx="5127">
                  <c:v>3.8989790000000002</c:v>
                </c:pt>
                <c:pt idx="5128">
                  <c:v>4.3407200000000001</c:v>
                </c:pt>
                <c:pt idx="5129">
                  <c:v>4.0984100000000003</c:v>
                </c:pt>
                <c:pt idx="5130">
                  <c:v>3.3790680000000002</c:v>
                </c:pt>
                <c:pt idx="5131">
                  <c:v>4.3007739999999997</c:v>
                </c:pt>
                <c:pt idx="5132">
                  <c:v>3.7772679999999998</c:v>
                </c:pt>
                <c:pt idx="5133">
                  <c:v>4.1649760000000002</c:v>
                </c:pt>
                <c:pt idx="5134">
                  <c:v>4.489592</c:v>
                </c:pt>
                <c:pt idx="5135">
                  <c:v>3.9945010000000001</c:v>
                </c:pt>
                <c:pt idx="5136">
                  <c:v>3.9754390000000002</c:v>
                </c:pt>
                <c:pt idx="5137">
                  <c:v>3.6247020000000001</c:v>
                </c:pt>
                <c:pt idx="5138">
                  <c:v>4.549639</c:v>
                </c:pt>
                <c:pt idx="5139">
                  <c:v>3.9477000000000002</c:v>
                </c:pt>
                <c:pt idx="5140">
                  <c:v>4.3349200000000003</c:v>
                </c:pt>
                <c:pt idx="5141">
                  <c:v>4.5499070000000001</c:v>
                </c:pt>
                <c:pt idx="5142">
                  <c:v>4.3260329999999998</c:v>
                </c:pt>
                <c:pt idx="5143">
                  <c:v>4.0933339999999996</c:v>
                </c:pt>
                <c:pt idx="5144">
                  <c:v>3.875982</c:v>
                </c:pt>
                <c:pt idx="5145">
                  <c:v>3.7610139999999999</c:v>
                </c:pt>
                <c:pt idx="5146">
                  <c:v>2.1753960000000001</c:v>
                </c:pt>
                <c:pt idx="5147">
                  <c:v>2.4223210000000002</c:v>
                </c:pt>
                <c:pt idx="5148">
                  <c:v>3.397799</c:v>
                </c:pt>
                <c:pt idx="5149">
                  <c:v>3.249171</c:v>
                </c:pt>
                <c:pt idx="5150">
                  <c:v>3.8664740000000002</c:v>
                </c:pt>
                <c:pt idx="5151">
                  <c:v>4.0217179999999999</c:v>
                </c:pt>
                <c:pt idx="5152">
                  <c:v>4.3391200000000003</c:v>
                </c:pt>
                <c:pt idx="5153">
                  <c:v>4.8442439999999998</c:v>
                </c:pt>
                <c:pt idx="5154">
                  <c:v>4.5937400000000004</c:v>
                </c:pt>
                <c:pt idx="5155">
                  <c:v>4.3789160000000003</c:v>
                </c:pt>
                <c:pt idx="5156">
                  <c:v>3.9185669999999999</c:v>
                </c:pt>
                <c:pt idx="5157">
                  <c:v>3.6600969999999999</c:v>
                </c:pt>
                <c:pt idx="5158">
                  <c:v>3.7557469999999999</c:v>
                </c:pt>
                <c:pt idx="5159">
                  <c:v>2.3127610000000001</c:v>
                </c:pt>
                <c:pt idx="5160">
                  <c:v>3.7713559999999999</c:v>
                </c:pt>
                <c:pt idx="5161">
                  <c:v>3.6574740000000001</c:v>
                </c:pt>
                <c:pt idx="5162">
                  <c:v>2.8521559999999999</c:v>
                </c:pt>
                <c:pt idx="5163">
                  <c:v>3.0987499999999999</c:v>
                </c:pt>
                <c:pt idx="5164">
                  <c:v>2.1724649999999999</c:v>
                </c:pt>
                <c:pt idx="5165">
                  <c:v>3.8335469999999998</c:v>
                </c:pt>
                <c:pt idx="5166">
                  <c:v>3.4590299999999998</c:v>
                </c:pt>
                <c:pt idx="5167">
                  <c:v>4.1404509999999997</c:v>
                </c:pt>
                <c:pt idx="5168">
                  <c:v>3.8515130000000002</c:v>
                </c:pt>
                <c:pt idx="5169">
                  <c:v>2.8626480000000001</c:v>
                </c:pt>
                <c:pt idx="5170">
                  <c:v>3.8369559999999998</c:v>
                </c:pt>
                <c:pt idx="5171">
                  <c:v>3.4673910000000001</c:v>
                </c:pt>
                <c:pt idx="5172">
                  <c:v>2.6069849999999999</c:v>
                </c:pt>
                <c:pt idx="5173">
                  <c:v>3.5104389999999999</c:v>
                </c:pt>
                <c:pt idx="5174">
                  <c:v>3.6483059999999998</c:v>
                </c:pt>
                <c:pt idx="5175">
                  <c:v>3.4837509999999998</c:v>
                </c:pt>
                <c:pt idx="5176">
                  <c:v>3.265482</c:v>
                </c:pt>
                <c:pt idx="5177">
                  <c:v>3.6261909999999999</c:v>
                </c:pt>
                <c:pt idx="5178">
                  <c:v>3.2768320000000002</c:v>
                </c:pt>
                <c:pt idx="5179">
                  <c:v>3.383203</c:v>
                </c:pt>
                <c:pt idx="5180">
                  <c:v>3.767658</c:v>
                </c:pt>
                <c:pt idx="5181">
                  <c:v>4.2795500000000004</c:v>
                </c:pt>
                <c:pt idx="5182">
                  <c:v>4.2714189999999999</c:v>
                </c:pt>
                <c:pt idx="5183">
                  <c:v>3.5386359999999999</c:v>
                </c:pt>
                <c:pt idx="5184">
                  <c:v>3.7036030000000002</c:v>
                </c:pt>
                <c:pt idx="5185">
                  <c:v>3.9143669999999999</c:v>
                </c:pt>
                <c:pt idx="5186">
                  <c:v>4.1239150000000002</c:v>
                </c:pt>
                <c:pt idx="5187">
                  <c:v>3.8680270000000001</c:v>
                </c:pt>
                <c:pt idx="5188">
                  <c:v>3.3771810000000002</c:v>
                </c:pt>
                <c:pt idx="5189">
                  <c:v>3.5412460000000001</c:v>
                </c:pt>
                <c:pt idx="5190">
                  <c:v>4.0560669999999996</c:v>
                </c:pt>
                <c:pt idx="5191">
                  <c:v>4.2589490000000003</c:v>
                </c:pt>
                <c:pt idx="5192">
                  <c:v>4.5080929999999997</c:v>
                </c:pt>
                <c:pt idx="5193">
                  <c:v>2.859944</c:v>
                </c:pt>
                <c:pt idx="5194">
                  <c:v>3.1362139999999998</c:v>
                </c:pt>
                <c:pt idx="5195">
                  <c:v>3.9977559999999999</c:v>
                </c:pt>
                <c:pt idx="5196">
                  <c:v>3.6108259999999999</c:v>
                </c:pt>
                <c:pt idx="5197">
                  <c:v>3.597928</c:v>
                </c:pt>
                <c:pt idx="5198">
                  <c:v>3.411902</c:v>
                </c:pt>
                <c:pt idx="5199">
                  <c:v>2.9490530000000001</c:v>
                </c:pt>
                <c:pt idx="5200">
                  <c:v>3.3693149999999998</c:v>
                </c:pt>
                <c:pt idx="5201">
                  <c:v>4.2239009999999997</c:v>
                </c:pt>
                <c:pt idx="5202">
                  <c:v>4.0507860000000004</c:v>
                </c:pt>
                <c:pt idx="5203">
                  <c:v>3.3530090000000001</c:v>
                </c:pt>
                <c:pt idx="5204">
                  <c:v>3.3591630000000001</c:v>
                </c:pt>
                <c:pt idx="5205">
                  <c:v>4.0205770000000003</c:v>
                </c:pt>
                <c:pt idx="5206">
                  <c:v>3.1400190000000001</c:v>
                </c:pt>
                <c:pt idx="5207">
                  <c:v>3.7771400000000002</c:v>
                </c:pt>
                <c:pt idx="5208">
                  <c:v>4.0009480000000002</c:v>
                </c:pt>
                <c:pt idx="5209">
                  <c:v>3.759852</c:v>
                </c:pt>
                <c:pt idx="5210">
                  <c:v>3.6358999999999999</c:v>
                </c:pt>
                <c:pt idx="5211">
                  <c:v>3.9214989999999998</c:v>
                </c:pt>
                <c:pt idx="5212">
                  <c:v>3.3547769999999999</c:v>
                </c:pt>
                <c:pt idx="5213">
                  <c:v>3.0272679999999998</c:v>
                </c:pt>
                <c:pt idx="5214">
                  <c:v>3.9744700000000002</c:v>
                </c:pt>
                <c:pt idx="5215">
                  <c:v>3.5623520000000002</c:v>
                </c:pt>
                <c:pt idx="5216">
                  <c:v>3.6835930000000001</c:v>
                </c:pt>
                <c:pt idx="5217">
                  <c:v>3.5352009999999998</c:v>
                </c:pt>
                <c:pt idx="5218">
                  <c:v>3.9775990000000001</c:v>
                </c:pt>
                <c:pt idx="5219">
                  <c:v>4.015174</c:v>
                </c:pt>
                <c:pt idx="5220">
                  <c:v>3.4407519999999998</c:v>
                </c:pt>
                <c:pt idx="5221">
                  <c:v>3.675306</c:v>
                </c:pt>
                <c:pt idx="5222">
                  <c:v>3.3359930000000002</c:v>
                </c:pt>
                <c:pt idx="5223">
                  <c:v>2.232056</c:v>
                </c:pt>
                <c:pt idx="5224">
                  <c:v>3.9293269999999998</c:v>
                </c:pt>
                <c:pt idx="5225">
                  <c:v>3.511816</c:v>
                </c:pt>
                <c:pt idx="5226">
                  <c:v>4.5182520000000004</c:v>
                </c:pt>
                <c:pt idx="5227">
                  <c:v>4.2288300000000003</c:v>
                </c:pt>
                <c:pt idx="5228">
                  <c:v>3.8706830000000001</c:v>
                </c:pt>
                <c:pt idx="5229">
                  <c:v>3.7468509999999999</c:v>
                </c:pt>
                <c:pt idx="5230">
                  <c:v>3.3057409999999998</c:v>
                </c:pt>
                <c:pt idx="5231">
                  <c:v>3.800729</c:v>
                </c:pt>
                <c:pt idx="5232">
                  <c:v>3.7352959999999999</c:v>
                </c:pt>
                <c:pt idx="5233">
                  <c:v>3.4009860000000001</c:v>
                </c:pt>
                <c:pt idx="5234">
                  <c:v>3.9748009999999998</c:v>
                </c:pt>
                <c:pt idx="5235">
                  <c:v>2.9616389999999999</c:v>
                </c:pt>
                <c:pt idx="5236">
                  <c:v>3.0794769999999998</c:v>
                </c:pt>
                <c:pt idx="5237">
                  <c:v>3.9840040000000001</c:v>
                </c:pt>
                <c:pt idx="5238">
                  <c:v>3.350463</c:v>
                </c:pt>
                <c:pt idx="5239">
                  <c:v>3.7290519999999998</c:v>
                </c:pt>
                <c:pt idx="5240">
                  <c:v>3.037779</c:v>
                </c:pt>
                <c:pt idx="5241">
                  <c:v>3.916547</c:v>
                </c:pt>
                <c:pt idx="5242">
                  <c:v>1.957255</c:v>
                </c:pt>
                <c:pt idx="5243">
                  <c:v>2.6767500000000002</c:v>
                </c:pt>
                <c:pt idx="5244">
                  <c:v>3.2851020000000002</c:v>
                </c:pt>
                <c:pt idx="5245">
                  <c:v>3.6997599999999999</c:v>
                </c:pt>
                <c:pt idx="5246">
                  <c:v>2.984416</c:v>
                </c:pt>
                <c:pt idx="5247">
                  <c:v>3.562033</c:v>
                </c:pt>
                <c:pt idx="5248">
                  <c:v>3.6874630000000002</c:v>
                </c:pt>
                <c:pt idx="5249">
                  <c:v>3.5269680000000001</c:v>
                </c:pt>
                <c:pt idx="5250">
                  <c:v>4.2436350000000003</c:v>
                </c:pt>
                <c:pt idx="5251">
                  <c:v>3.810584</c:v>
                </c:pt>
                <c:pt idx="5252">
                  <c:v>3.6012420000000001</c:v>
                </c:pt>
                <c:pt idx="5253">
                  <c:v>3.3685399999999999</c:v>
                </c:pt>
                <c:pt idx="5254">
                  <c:v>2.9491689999999999</c:v>
                </c:pt>
                <c:pt idx="5255">
                  <c:v>3.358778</c:v>
                </c:pt>
                <c:pt idx="5256">
                  <c:v>3.0805980000000002</c:v>
                </c:pt>
                <c:pt idx="5257">
                  <c:v>2.6168089999999999</c:v>
                </c:pt>
                <c:pt idx="5258">
                  <c:v>3.6554630000000001</c:v>
                </c:pt>
                <c:pt idx="5259">
                  <c:v>3.5701770000000002</c:v>
                </c:pt>
                <c:pt idx="5260">
                  <c:v>4.2862559999999998</c:v>
                </c:pt>
                <c:pt idx="5261">
                  <c:v>3.98068</c:v>
                </c:pt>
                <c:pt idx="5262">
                  <c:v>3.1023209999999999</c:v>
                </c:pt>
                <c:pt idx="5263">
                  <c:v>3.580149</c:v>
                </c:pt>
                <c:pt idx="5264">
                  <c:v>3.8963770000000002</c:v>
                </c:pt>
                <c:pt idx="5265">
                  <c:v>3.437189</c:v>
                </c:pt>
                <c:pt idx="5266">
                  <c:v>3.3904839999999998</c:v>
                </c:pt>
                <c:pt idx="5267">
                  <c:v>3.5081389999999999</c:v>
                </c:pt>
                <c:pt idx="5268">
                  <c:v>3.366457</c:v>
                </c:pt>
                <c:pt idx="5269">
                  <c:v>3.4965670000000002</c:v>
                </c:pt>
                <c:pt idx="5270">
                  <c:v>3.666372</c:v>
                </c:pt>
                <c:pt idx="5271">
                  <c:v>3.4230429999999998</c:v>
                </c:pt>
                <c:pt idx="5272">
                  <c:v>2.9716149999999999</c:v>
                </c:pt>
                <c:pt idx="5273">
                  <c:v>3.309774</c:v>
                </c:pt>
                <c:pt idx="5274">
                  <c:v>3.3083629999999999</c:v>
                </c:pt>
                <c:pt idx="5275">
                  <c:v>3.1624889999999999</c:v>
                </c:pt>
                <c:pt idx="5276">
                  <c:v>3.38822</c:v>
                </c:pt>
                <c:pt idx="5277">
                  <c:v>3.8956279999999999</c:v>
                </c:pt>
                <c:pt idx="5278">
                  <c:v>3.783137</c:v>
                </c:pt>
                <c:pt idx="5279">
                  <c:v>3.7892480000000002</c:v>
                </c:pt>
                <c:pt idx="5280">
                  <c:v>3.1037430000000001</c:v>
                </c:pt>
                <c:pt idx="5281">
                  <c:v>4.6473709999999997</c:v>
                </c:pt>
                <c:pt idx="5282">
                  <c:v>3.4766170000000001</c:v>
                </c:pt>
                <c:pt idx="5283">
                  <c:v>4.0586190000000002</c:v>
                </c:pt>
                <c:pt idx="5284">
                  <c:v>3.174804</c:v>
                </c:pt>
                <c:pt idx="5285">
                  <c:v>3.5177149999999999</c:v>
                </c:pt>
                <c:pt idx="5286">
                  <c:v>4.0650909999999998</c:v>
                </c:pt>
                <c:pt idx="5287">
                  <c:v>4.2416099999999997</c:v>
                </c:pt>
                <c:pt idx="5288">
                  <c:v>4.2416739999999997</c:v>
                </c:pt>
                <c:pt idx="5289">
                  <c:v>3.9067020000000001</c:v>
                </c:pt>
                <c:pt idx="5290">
                  <c:v>3.4148019999999999</c:v>
                </c:pt>
                <c:pt idx="5291">
                  <c:v>3.5567660000000001</c:v>
                </c:pt>
                <c:pt idx="5292">
                  <c:v>3.5289090000000001</c:v>
                </c:pt>
                <c:pt idx="5293">
                  <c:v>3.8446099999999999</c:v>
                </c:pt>
                <c:pt idx="5294">
                  <c:v>3.5728240000000002</c:v>
                </c:pt>
                <c:pt idx="5295">
                  <c:v>3.553518</c:v>
                </c:pt>
                <c:pt idx="5296">
                  <c:v>3.2893409999999998</c:v>
                </c:pt>
                <c:pt idx="5297">
                  <c:v>3.4323480000000002</c:v>
                </c:pt>
                <c:pt idx="5298">
                  <c:v>3.5792359999999999</c:v>
                </c:pt>
                <c:pt idx="5299">
                  <c:v>3.450672</c:v>
                </c:pt>
                <c:pt idx="5300">
                  <c:v>3.8695020000000002</c:v>
                </c:pt>
                <c:pt idx="5301">
                  <c:v>3.3798819999999998</c:v>
                </c:pt>
                <c:pt idx="5302">
                  <c:v>3.5667390000000001</c:v>
                </c:pt>
                <c:pt idx="5303">
                  <c:v>3.8858570000000001</c:v>
                </c:pt>
                <c:pt idx="5304">
                  <c:v>3.8033589999999999</c:v>
                </c:pt>
                <c:pt idx="5305">
                  <c:v>3.41222</c:v>
                </c:pt>
                <c:pt idx="5306">
                  <c:v>3.462612</c:v>
                </c:pt>
                <c:pt idx="5307">
                  <c:v>3.909967</c:v>
                </c:pt>
                <c:pt idx="5308">
                  <c:v>3.8811550000000001</c:v>
                </c:pt>
                <c:pt idx="5309">
                  <c:v>4.0804410000000004</c:v>
                </c:pt>
                <c:pt idx="5310">
                  <c:v>3.6248089999999999</c:v>
                </c:pt>
                <c:pt idx="5311">
                  <c:v>3.1598799999999998</c:v>
                </c:pt>
                <c:pt idx="5312">
                  <c:v>1.912633</c:v>
                </c:pt>
                <c:pt idx="5313">
                  <c:v>2.8166519999999999</c:v>
                </c:pt>
                <c:pt idx="5314">
                  <c:v>2.1066919999999998</c:v>
                </c:pt>
                <c:pt idx="5315">
                  <c:v>3.1428950000000002</c:v>
                </c:pt>
                <c:pt idx="5316">
                  <c:v>3.5869939999999998</c:v>
                </c:pt>
                <c:pt idx="5317">
                  <c:v>3.2833700000000001</c:v>
                </c:pt>
                <c:pt idx="5318">
                  <c:v>4.0015460000000003</c:v>
                </c:pt>
                <c:pt idx="5319">
                  <c:v>4.1316670000000002</c:v>
                </c:pt>
                <c:pt idx="5320">
                  <c:v>4.0499580000000002</c:v>
                </c:pt>
                <c:pt idx="5321">
                  <c:v>3.1538010000000001</c:v>
                </c:pt>
                <c:pt idx="5322">
                  <c:v>3.2635550000000002</c:v>
                </c:pt>
                <c:pt idx="5323">
                  <c:v>4.3183420000000003</c:v>
                </c:pt>
                <c:pt idx="5324">
                  <c:v>3.8298130000000001</c:v>
                </c:pt>
                <c:pt idx="5325">
                  <c:v>3.7164160000000002</c:v>
                </c:pt>
                <c:pt idx="5326">
                  <c:v>3.9630100000000001</c:v>
                </c:pt>
                <c:pt idx="5327">
                  <c:v>4.4019269999999997</c:v>
                </c:pt>
                <c:pt idx="5328">
                  <c:v>3.9609350000000001</c:v>
                </c:pt>
                <c:pt idx="5329">
                  <c:v>4.0843920000000002</c:v>
                </c:pt>
                <c:pt idx="5330">
                  <c:v>4.4799009999999999</c:v>
                </c:pt>
                <c:pt idx="5331">
                  <c:v>4.1105539999999996</c:v>
                </c:pt>
                <c:pt idx="5332">
                  <c:v>4.2998830000000003</c:v>
                </c:pt>
                <c:pt idx="5333">
                  <c:v>3.9756260000000001</c:v>
                </c:pt>
                <c:pt idx="5334">
                  <c:v>3.66561</c:v>
                </c:pt>
                <c:pt idx="5335">
                  <c:v>4.1540010000000001</c:v>
                </c:pt>
                <c:pt idx="5336">
                  <c:v>3.9087519999999998</c:v>
                </c:pt>
                <c:pt idx="5337">
                  <c:v>3.9913989999999999</c:v>
                </c:pt>
                <c:pt idx="5338">
                  <c:v>3.6759059999999999</c:v>
                </c:pt>
                <c:pt idx="5339">
                  <c:v>3.6544829999999999</c:v>
                </c:pt>
                <c:pt idx="5340">
                  <c:v>3.9907300000000001</c:v>
                </c:pt>
                <c:pt idx="5341">
                  <c:v>5.4908029999999997</c:v>
                </c:pt>
                <c:pt idx="5342">
                  <c:v>4.545579</c:v>
                </c:pt>
                <c:pt idx="5343">
                  <c:v>3.7904339999999999</c:v>
                </c:pt>
                <c:pt idx="5344">
                  <c:v>3.7852579999999998</c:v>
                </c:pt>
                <c:pt idx="5345">
                  <c:v>3.7885779999999998</c:v>
                </c:pt>
                <c:pt idx="5346">
                  <c:v>3.7460580000000001</c:v>
                </c:pt>
                <c:pt idx="5347">
                  <c:v>4.383502</c:v>
                </c:pt>
                <c:pt idx="5348">
                  <c:v>3.545782</c:v>
                </c:pt>
                <c:pt idx="5349">
                  <c:v>3.6978490000000002</c:v>
                </c:pt>
                <c:pt idx="5350">
                  <c:v>3.7201309999999999</c:v>
                </c:pt>
                <c:pt idx="5351">
                  <c:v>3.87521</c:v>
                </c:pt>
                <c:pt idx="5352">
                  <c:v>3.888058</c:v>
                </c:pt>
                <c:pt idx="5353">
                  <c:v>3.981528</c:v>
                </c:pt>
                <c:pt idx="5354">
                  <c:v>4.183732</c:v>
                </c:pt>
                <c:pt idx="5355">
                  <c:v>4.3152309999999998</c:v>
                </c:pt>
                <c:pt idx="5356">
                  <c:v>4.5052709999999996</c:v>
                </c:pt>
                <c:pt idx="5357">
                  <c:v>4.7109490000000003</c:v>
                </c:pt>
                <c:pt idx="5358">
                  <c:v>1.8120179999999999</c:v>
                </c:pt>
                <c:pt idx="5359">
                  <c:v>1.7145459999999999</c:v>
                </c:pt>
                <c:pt idx="5360">
                  <c:v>2.0776279999999998</c:v>
                </c:pt>
                <c:pt idx="5361">
                  <c:v>2.2930090000000001</c:v>
                </c:pt>
                <c:pt idx="5362">
                  <c:v>1.6948190000000001</c:v>
                </c:pt>
                <c:pt idx="5363">
                  <c:v>1.8870880000000001</c:v>
                </c:pt>
                <c:pt idx="5364">
                  <c:v>1.7342340000000001</c:v>
                </c:pt>
                <c:pt idx="5365">
                  <c:v>1.8176319999999999</c:v>
                </c:pt>
                <c:pt idx="5366">
                  <c:v>1.962475</c:v>
                </c:pt>
                <c:pt idx="5367">
                  <c:v>1.9262079999999999</c:v>
                </c:pt>
                <c:pt idx="5368">
                  <c:v>1.8527979999999999</c:v>
                </c:pt>
                <c:pt idx="5369">
                  <c:v>1.6683859999999999</c:v>
                </c:pt>
                <c:pt idx="5370">
                  <c:v>1.774284</c:v>
                </c:pt>
                <c:pt idx="5371">
                  <c:v>1.781034</c:v>
                </c:pt>
                <c:pt idx="5372">
                  <c:v>2.0151919999999999</c:v>
                </c:pt>
                <c:pt idx="5373">
                  <c:v>2.0548600000000001</c:v>
                </c:pt>
                <c:pt idx="5374">
                  <c:v>1.858903</c:v>
                </c:pt>
                <c:pt idx="5375">
                  <c:v>1.8552930000000001</c:v>
                </c:pt>
                <c:pt idx="5376">
                  <c:v>1.650596</c:v>
                </c:pt>
                <c:pt idx="5377">
                  <c:v>1.9862120000000001</c:v>
                </c:pt>
                <c:pt idx="5378">
                  <c:v>1.8167469999999999</c:v>
                </c:pt>
                <c:pt idx="5379">
                  <c:v>1.756958</c:v>
                </c:pt>
                <c:pt idx="5380">
                  <c:v>2.0117859999999999</c:v>
                </c:pt>
                <c:pt idx="5381">
                  <c:v>3.9871240000000001</c:v>
                </c:pt>
                <c:pt idx="5382">
                  <c:v>4.1238409999999996</c:v>
                </c:pt>
                <c:pt idx="5383">
                  <c:v>3.7412869999999998</c:v>
                </c:pt>
                <c:pt idx="5384">
                  <c:v>4.1431129999999996</c:v>
                </c:pt>
                <c:pt idx="5385">
                  <c:v>3.4753289999999999</c:v>
                </c:pt>
                <c:pt idx="5386">
                  <c:v>4.5711820000000003</c:v>
                </c:pt>
                <c:pt idx="5387">
                  <c:v>4.4379379999999999</c:v>
                </c:pt>
                <c:pt idx="5388">
                  <c:v>3.7018979999999999</c:v>
                </c:pt>
                <c:pt idx="5389">
                  <c:v>4.3561870000000003</c:v>
                </c:pt>
                <c:pt idx="5390">
                  <c:v>4.0945919999999996</c:v>
                </c:pt>
                <c:pt idx="5391">
                  <c:v>3.6417799999999998</c:v>
                </c:pt>
                <c:pt idx="5392">
                  <c:v>1.9507239999999999</c:v>
                </c:pt>
                <c:pt idx="5393">
                  <c:v>3.6019860000000001</c:v>
                </c:pt>
                <c:pt idx="5394">
                  <c:v>1.9581390000000001</c:v>
                </c:pt>
                <c:pt idx="5395">
                  <c:v>2.6047880000000001</c:v>
                </c:pt>
                <c:pt idx="5396">
                  <c:v>2.9361109999999999</c:v>
                </c:pt>
                <c:pt idx="5397">
                  <c:v>3.170051</c:v>
                </c:pt>
                <c:pt idx="5398">
                  <c:v>4.0224729999999997</c:v>
                </c:pt>
                <c:pt idx="5399">
                  <c:v>3.854673</c:v>
                </c:pt>
                <c:pt idx="5400">
                  <c:v>3.0936680000000001</c:v>
                </c:pt>
                <c:pt idx="5401">
                  <c:v>2.1148389999999999</c:v>
                </c:pt>
                <c:pt idx="5402">
                  <c:v>2.4051339999999999</c:v>
                </c:pt>
                <c:pt idx="5403">
                  <c:v>3.317742</c:v>
                </c:pt>
                <c:pt idx="5404">
                  <c:v>3.2687110000000001</c:v>
                </c:pt>
                <c:pt idx="5405">
                  <c:v>3.9470960000000002</c:v>
                </c:pt>
                <c:pt idx="5406">
                  <c:v>3.288999</c:v>
                </c:pt>
                <c:pt idx="5407">
                  <c:v>3.4951439999999998</c:v>
                </c:pt>
                <c:pt idx="5408">
                  <c:v>3.0232649999999999</c:v>
                </c:pt>
                <c:pt idx="5409">
                  <c:v>3.9117130000000002</c:v>
                </c:pt>
                <c:pt idx="5410">
                  <c:v>2.8079160000000001</c:v>
                </c:pt>
                <c:pt idx="5411">
                  <c:v>3.050392</c:v>
                </c:pt>
                <c:pt idx="5412">
                  <c:v>4.0538350000000003</c:v>
                </c:pt>
                <c:pt idx="5413">
                  <c:v>2.8891390000000001</c:v>
                </c:pt>
                <c:pt idx="5414">
                  <c:v>3.5529139999999999</c:v>
                </c:pt>
                <c:pt idx="5415">
                  <c:v>3.540565</c:v>
                </c:pt>
                <c:pt idx="5416">
                  <c:v>3.1081729999999999</c:v>
                </c:pt>
                <c:pt idx="5417">
                  <c:v>4.3746</c:v>
                </c:pt>
                <c:pt idx="5418">
                  <c:v>3.262343</c:v>
                </c:pt>
                <c:pt idx="5419">
                  <c:v>1.91794</c:v>
                </c:pt>
                <c:pt idx="5420">
                  <c:v>2.368217</c:v>
                </c:pt>
                <c:pt idx="5421">
                  <c:v>2.3852229999999999</c:v>
                </c:pt>
                <c:pt idx="5422">
                  <c:v>3.3770950000000002</c:v>
                </c:pt>
                <c:pt idx="5423">
                  <c:v>3.9595699999999998</c:v>
                </c:pt>
                <c:pt idx="5424">
                  <c:v>3.6436630000000001</c:v>
                </c:pt>
                <c:pt idx="5425">
                  <c:v>3.7668629999999999</c:v>
                </c:pt>
                <c:pt idx="5426">
                  <c:v>3.7639870000000002</c:v>
                </c:pt>
                <c:pt idx="5427">
                  <c:v>3.647087</c:v>
                </c:pt>
                <c:pt idx="5428">
                  <c:v>3.6974130000000001</c:v>
                </c:pt>
                <c:pt idx="5429">
                  <c:v>2.6409950000000002</c:v>
                </c:pt>
                <c:pt idx="5430">
                  <c:v>1.7591380000000001</c:v>
                </c:pt>
                <c:pt idx="5431">
                  <c:v>1.984381</c:v>
                </c:pt>
                <c:pt idx="5432">
                  <c:v>2.9975869999999998</c:v>
                </c:pt>
                <c:pt idx="5433">
                  <c:v>3.851394</c:v>
                </c:pt>
                <c:pt idx="5434">
                  <c:v>3.5160469999999999</c:v>
                </c:pt>
                <c:pt idx="5435">
                  <c:v>4.097137</c:v>
                </c:pt>
                <c:pt idx="5436">
                  <c:v>3.9808970000000001</c:v>
                </c:pt>
                <c:pt idx="5437">
                  <c:v>3.8096939999999999</c:v>
                </c:pt>
                <c:pt idx="5438">
                  <c:v>3.8593950000000001</c:v>
                </c:pt>
                <c:pt idx="5439">
                  <c:v>3.6099809999999999</c:v>
                </c:pt>
                <c:pt idx="5440">
                  <c:v>4.0153340000000002</c:v>
                </c:pt>
                <c:pt idx="5441">
                  <c:v>4.0456079999999996</c:v>
                </c:pt>
                <c:pt idx="5442">
                  <c:v>3.5569190000000002</c:v>
                </c:pt>
                <c:pt idx="5443">
                  <c:v>2.0505460000000002</c:v>
                </c:pt>
                <c:pt idx="5444">
                  <c:v>3.078004</c:v>
                </c:pt>
                <c:pt idx="5445">
                  <c:v>3.4364159999999999</c:v>
                </c:pt>
                <c:pt idx="5446">
                  <c:v>4.0359590000000001</c:v>
                </c:pt>
                <c:pt idx="5447">
                  <c:v>4.3754140000000001</c:v>
                </c:pt>
                <c:pt idx="5448">
                  <c:v>3.0870730000000002</c:v>
                </c:pt>
                <c:pt idx="5449">
                  <c:v>4.7834289999999999</c:v>
                </c:pt>
                <c:pt idx="5450">
                  <c:v>4.8212260000000002</c:v>
                </c:pt>
                <c:pt idx="5451">
                  <c:v>3.7289409999999998</c:v>
                </c:pt>
                <c:pt idx="5452">
                  <c:v>3.9695870000000002</c:v>
                </c:pt>
                <c:pt idx="5453">
                  <c:v>2.7845309999999999</c:v>
                </c:pt>
                <c:pt idx="5454">
                  <c:v>3.2353890000000001</c:v>
                </c:pt>
                <c:pt idx="5455">
                  <c:v>3.4119809999999999</c:v>
                </c:pt>
                <c:pt idx="5456">
                  <c:v>3.9569130000000001</c:v>
                </c:pt>
                <c:pt idx="5457">
                  <c:v>3.451784</c:v>
                </c:pt>
                <c:pt idx="5458">
                  <c:v>4.1374719999999998</c:v>
                </c:pt>
                <c:pt idx="5459">
                  <c:v>3.3581219999999998</c:v>
                </c:pt>
                <c:pt idx="5460">
                  <c:v>2.2151740000000002</c:v>
                </c:pt>
                <c:pt idx="5461">
                  <c:v>3.6994570000000002</c:v>
                </c:pt>
                <c:pt idx="5462">
                  <c:v>3.2090589999999999</c:v>
                </c:pt>
                <c:pt idx="5463">
                  <c:v>2.9682970000000002</c:v>
                </c:pt>
                <c:pt idx="5464">
                  <c:v>3.3914369999999998</c:v>
                </c:pt>
                <c:pt idx="5465">
                  <c:v>3.8230870000000001</c:v>
                </c:pt>
                <c:pt idx="5466">
                  <c:v>3.7181470000000001</c:v>
                </c:pt>
                <c:pt idx="5467">
                  <c:v>3.4882469999999999</c:v>
                </c:pt>
                <c:pt idx="5468">
                  <c:v>4.523218</c:v>
                </c:pt>
                <c:pt idx="5469">
                  <c:v>3.7008580000000002</c:v>
                </c:pt>
                <c:pt idx="5470">
                  <c:v>3.3481709999999998</c:v>
                </c:pt>
                <c:pt idx="5471">
                  <c:v>3.4133870000000002</c:v>
                </c:pt>
                <c:pt idx="5472">
                  <c:v>3.381866</c:v>
                </c:pt>
                <c:pt idx="5473">
                  <c:v>3.491749</c:v>
                </c:pt>
                <c:pt idx="5474">
                  <c:v>3.9677180000000001</c:v>
                </c:pt>
                <c:pt idx="5475">
                  <c:v>3.6919240000000002</c:v>
                </c:pt>
                <c:pt idx="5476">
                  <c:v>3.4130319999999998</c:v>
                </c:pt>
                <c:pt idx="5477">
                  <c:v>3.174677</c:v>
                </c:pt>
                <c:pt idx="5478">
                  <c:v>3.1528499999999999</c:v>
                </c:pt>
                <c:pt idx="5479">
                  <c:v>3.4370989999999999</c:v>
                </c:pt>
                <c:pt idx="5480">
                  <c:v>3.6394190000000002</c:v>
                </c:pt>
                <c:pt idx="5481">
                  <c:v>3.5857410000000001</c:v>
                </c:pt>
                <c:pt idx="5482">
                  <c:v>4.0697970000000003</c:v>
                </c:pt>
                <c:pt idx="5483">
                  <c:v>3.6265369999999999</c:v>
                </c:pt>
                <c:pt idx="5484">
                  <c:v>3.875289</c:v>
                </c:pt>
                <c:pt idx="5485">
                  <c:v>3.469935</c:v>
                </c:pt>
                <c:pt idx="5486">
                  <c:v>3.4885920000000001</c:v>
                </c:pt>
                <c:pt idx="5487">
                  <c:v>3.6018680000000001</c:v>
                </c:pt>
                <c:pt idx="5488">
                  <c:v>3.7441599999999999</c:v>
                </c:pt>
                <c:pt idx="5489">
                  <c:v>4.349971</c:v>
                </c:pt>
                <c:pt idx="5490">
                  <c:v>3.035288</c:v>
                </c:pt>
                <c:pt idx="5491">
                  <c:v>3.8283420000000001</c:v>
                </c:pt>
                <c:pt idx="5492">
                  <c:v>4.1100810000000001</c:v>
                </c:pt>
                <c:pt idx="5493">
                  <c:v>3.7668249999999999</c:v>
                </c:pt>
                <c:pt idx="5494">
                  <c:v>3.9441839999999999</c:v>
                </c:pt>
                <c:pt idx="5495">
                  <c:v>3.5530339999999998</c:v>
                </c:pt>
                <c:pt idx="5496">
                  <c:v>3.0129980000000001</c:v>
                </c:pt>
                <c:pt idx="5497">
                  <c:v>2.0827619999999998</c:v>
                </c:pt>
                <c:pt idx="5498">
                  <c:v>4.1972399999999999</c:v>
                </c:pt>
                <c:pt idx="5499">
                  <c:v>3.8000970000000001</c:v>
                </c:pt>
                <c:pt idx="5500">
                  <c:v>3.777428</c:v>
                </c:pt>
                <c:pt idx="5501">
                  <c:v>3.8682029999999998</c:v>
                </c:pt>
                <c:pt idx="5502">
                  <c:v>3.8656459999999999</c:v>
                </c:pt>
                <c:pt idx="5503">
                  <c:v>3.271668</c:v>
                </c:pt>
                <c:pt idx="5504">
                  <c:v>3.731779</c:v>
                </c:pt>
                <c:pt idx="5505">
                  <c:v>2.298143</c:v>
                </c:pt>
                <c:pt idx="5506">
                  <c:v>3.5952459999999999</c:v>
                </c:pt>
                <c:pt idx="5507">
                  <c:v>4.0444839999999997</c:v>
                </c:pt>
                <c:pt idx="5508">
                  <c:v>4.1146919999999998</c:v>
                </c:pt>
                <c:pt idx="5509">
                  <c:v>4.1849780000000001</c:v>
                </c:pt>
                <c:pt idx="5510">
                  <c:v>3.466971</c:v>
                </c:pt>
                <c:pt idx="5511">
                  <c:v>3.9981680000000002</c:v>
                </c:pt>
                <c:pt idx="5512">
                  <c:v>3.968664</c:v>
                </c:pt>
                <c:pt idx="5513">
                  <c:v>3.899775</c:v>
                </c:pt>
                <c:pt idx="5514">
                  <c:v>4.1677749999999998</c:v>
                </c:pt>
                <c:pt idx="5515">
                  <c:v>4.058408</c:v>
                </c:pt>
                <c:pt idx="5516">
                  <c:v>3.2418529999999999</c:v>
                </c:pt>
                <c:pt idx="5517">
                  <c:v>3.631265</c:v>
                </c:pt>
                <c:pt idx="5518">
                  <c:v>2.505055</c:v>
                </c:pt>
                <c:pt idx="5519">
                  <c:v>3.2433369999999999</c:v>
                </c:pt>
                <c:pt idx="5520">
                  <c:v>3.5531769999999998</c:v>
                </c:pt>
                <c:pt idx="5521">
                  <c:v>3.5425610000000001</c:v>
                </c:pt>
                <c:pt idx="5522">
                  <c:v>4.2147019999999999</c:v>
                </c:pt>
                <c:pt idx="5523">
                  <c:v>3.8672599999999999</c:v>
                </c:pt>
                <c:pt idx="5524">
                  <c:v>3.5958929999999998</c:v>
                </c:pt>
                <c:pt idx="5525">
                  <c:v>3.9570159999999999</c:v>
                </c:pt>
                <c:pt idx="5526">
                  <c:v>3.091215</c:v>
                </c:pt>
                <c:pt idx="5527">
                  <c:v>3.4206530000000002</c:v>
                </c:pt>
                <c:pt idx="5528">
                  <c:v>3.707535</c:v>
                </c:pt>
                <c:pt idx="5529">
                  <c:v>3.4897450000000001</c:v>
                </c:pt>
                <c:pt idx="5530">
                  <c:v>3.47498</c:v>
                </c:pt>
                <c:pt idx="5531">
                  <c:v>3.8983050000000001</c:v>
                </c:pt>
                <c:pt idx="5532">
                  <c:v>3.6514150000000001</c:v>
                </c:pt>
                <c:pt idx="5533">
                  <c:v>3.6055250000000001</c:v>
                </c:pt>
                <c:pt idx="5534">
                  <c:v>3.3155860000000001</c:v>
                </c:pt>
                <c:pt idx="5535">
                  <c:v>3.8415720000000002</c:v>
                </c:pt>
                <c:pt idx="5536">
                  <c:v>2.8944019999999999</c:v>
                </c:pt>
                <c:pt idx="5537">
                  <c:v>3.4164919999999999</c:v>
                </c:pt>
                <c:pt idx="5538">
                  <c:v>2.8830260000000001</c:v>
                </c:pt>
                <c:pt idx="5539">
                  <c:v>2.5834630000000001</c:v>
                </c:pt>
                <c:pt idx="5540">
                  <c:v>3.362152</c:v>
                </c:pt>
                <c:pt idx="5541">
                  <c:v>4.4391340000000001</c:v>
                </c:pt>
                <c:pt idx="5542">
                  <c:v>3.664558</c:v>
                </c:pt>
                <c:pt idx="5543">
                  <c:v>3.4642140000000001</c:v>
                </c:pt>
                <c:pt idx="5544">
                  <c:v>3.853288</c:v>
                </c:pt>
                <c:pt idx="5545">
                  <c:v>3.9416920000000002</c:v>
                </c:pt>
                <c:pt idx="5546">
                  <c:v>3.2953950000000001</c:v>
                </c:pt>
                <c:pt idx="5547">
                  <c:v>2.5872660000000001</c:v>
                </c:pt>
                <c:pt idx="5548">
                  <c:v>3.5821130000000001</c:v>
                </c:pt>
                <c:pt idx="5549">
                  <c:v>3.362193</c:v>
                </c:pt>
                <c:pt idx="5550">
                  <c:v>3.4788600000000001</c:v>
                </c:pt>
                <c:pt idx="5551">
                  <c:v>4.1500029999999999</c:v>
                </c:pt>
                <c:pt idx="5552">
                  <c:v>3.0798719999999999</c:v>
                </c:pt>
                <c:pt idx="5553">
                  <c:v>3.600635</c:v>
                </c:pt>
                <c:pt idx="5554">
                  <c:v>3.5292150000000002</c:v>
                </c:pt>
                <c:pt idx="5555">
                  <c:v>4.1465569999999996</c:v>
                </c:pt>
                <c:pt idx="5556">
                  <c:v>3.3465929999999999</c:v>
                </c:pt>
                <c:pt idx="5557">
                  <c:v>4.0382730000000002</c:v>
                </c:pt>
                <c:pt idx="5558">
                  <c:v>3.4289320000000001</c:v>
                </c:pt>
                <c:pt idx="5559">
                  <c:v>3.001207</c:v>
                </c:pt>
                <c:pt idx="5560">
                  <c:v>3.579126</c:v>
                </c:pt>
                <c:pt idx="5561">
                  <c:v>2.8203960000000001</c:v>
                </c:pt>
                <c:pt idx="5562">
                  <c:v>2.9784120000000001</c:v>
                </c:pt>
                <c:pt idx="5563">
                  <c:v>3.2751969999999999</c:v>
                </c:pt>
                <c:pt idx="5564">
                  <c:v>4.2703559999999996</c:v>
                </c:pt>
                <c:pt idx="5565">
                  <c:v>1.9582710000000001</c:v>
                </c:pt>
                <c:pt idx="5566">
                  <c:v>2.5442019999999999</c:v>
                </c:pt>
                <c:pt idx="5567">
                  <c:v>3.7869619999999999</c:v>
                </c:pt>
                <c:pt idx="5568">
                  <c:v>2.3870330000000002</c:v>
                </c:pt>
                <c:pt idx="5569">
                  <c:v>1.9023289999999999</c:v>
                </c:pt>
                <c:pt idx="5570">
                  <c:v>2.1706340000000002</c:v>
                </c:pt>
                <c:pt idx="5571">
                  <c:v>2.6319219999999999</c:v>
                </c:pt>
                <c:pt idx="5572">
                  <c:v>1.7284330000000001</c:v>
                </c:pt>
                <c:pt idx="5573">
                  <c:v>1.9290929999999999</c:v>
                </c:pt>
                <c:pt idx="5574">
                  <c:v>2.3774980000000001</c:v>
                </c:pt>
                <c:pt idx="5575">
                  <c:v>2.3428659999999999</c:v>
                </c:pt>
                <c:pt idx="5576">
                  <c:v>1.92475</c:v>
                </c:pt>
                <c:pt idx="5577">
                  <c:v>3.5944910000000001</c:v>
                </c:pt>
                <c:pt idx="5578">
                  <c:v>2.4404849999999998</c:v>
                </c:pt>
                <c:pt idx="5579">
                  <c:v>3.0241449999999999</c:v>
                </c:pt>
                <c:pt idx="5580">
                  <c:v>2.60562</c:v>
                </c:pt>
                <c:pt idx="5581">
                  <c:v>3.5945909999999999</c:v>
                </c:pt>
                <c:pt idx="5582">
                  <c:v>3.2311160000000001</c:v>
                </c:pt>
                <c:pt idx="5583">
                  <c:v>3.047285</c:v>
                </c:pt>
                <c:pt idx="5584">
                  <c:v>3.1869700000000001</c:v>
                </c:pt>
                <c:pt idx="5585">
                  <c:v>2.843451</c:v>
                </c:pt>
                <c:pt idx="5586">
                  <c:v>2.9161069999999998</c:v>
                </c:pt>
                <c:pt idx="5587">
                  <c:v>2.1155910000000002</c:v>
                </c:pt>
                <c:pt idx="5588">
                  <c:v>3.2353710000000002</c:v>
                </c:pt>
                <c:pt idx="5589">
                  <c:v>3.2041390000000001</c:v>
                </c:pt>
                <c:pt idx="5590">
                  <c:v>1.923586</c:v>
                </c:pt>
                <c:pt idx="5591">
                  <c:v>2.2116419999999999</c:v>
                </c:pt>
                <c:pt idx="5592">
                  <c:v>2.8372220000000001</c:v>
                </c:pt>
                <c:pt idx="5593">
                  <c:v>1.921915</c:v>
                </c:pt>
                <c:pt idx="5594">
                  <c:v>2.0777329999999998</c:v>
                </c:pt>
                <c:pt idx="5595">
                  <c:v>3.3389530000000001</c:v>
                </c:pt>
                <c:pt idx="5596">
                  <c:v>3.1398220000000001</c:v>
                </c:pt>
                <c:pt idx="5597">
                  <c:v>2.1662849999999998</c:v>
                </c:pt>
                <c:pt idx="5598">
                  <c:v>2.2083740000000001</c:v>
                </c:pt>
                <c:pt idx="5599">
                  <c:v>2.24762</c:v>
                </c:pt>
                <c:pt idx="5600">
                  <c:v>2.46719</c:v>
                </c:pt>
                <c:pt idx="5601">
                  <c:v>2.9070610000000001</c:v>
                </c:pt>
                <c:pt idx="5602">
                  <c:v>2.1011220000000002</c:v>
                </c:pt>
                <c:pt idx="5603">
                  <c:v>2.9216760000000002</c:v>
                </c:pt>
                <c:pt idx="5604">
                  <c:v>4.012086</c:v>
                </c:pt>
                <c:pt idx="5605">
                  <c:v>2.1030720000000001</c:v>
                </c:pt>
                <c:pt idx="5606">
                  <c:v>2.9305059999999998</c:v>
                </c:pt>
                <c:pt idx="5607">
                  <c:v>3.270543</c:v>
                </c:pt>
                <c:pt idx="5608">
                  <c:v>3.6274829999999998</c:v>
                </c:pt>
                <c:pt idx="5609">
                  <c:v>3.877202</c:v>
                </c:pt>
                <c:pt idx="5610">
                  <c:v>2.0992229999999998</c:v>
                </c:pt>
                <c:pt idx="5611">
                  <c:v>3.379562</c:v>
                </c:pt>
                <c:pt idx="5612">
                  <c:v>3.64188</c:v>
                </c:pt>
                <c:pt idx="5613">
                  <c:v>2.2802579999999999</c:v>
                </c:pt>
                <c:pt idx="5614">
                  <c:v>3.3295400000000002</c:v>
                </c:pt>
                <c:pt idx="5615">
                  <c:v>2.2720129999999998</c:v>
                </c:pt>
                <c:pt idx="5616">
                  <c:v>2.3407369999999998</c:v>
                </c:pt>
                <c:pt idx="5617">
                  <c:v>3.2102680000000001</c:v>
                </c:pt>
                <c:pt idx="5618">
                  <c:v>2.4910220000000001</c:v>
                </c:pt>
                <c:pt idx="5619">
                  <c:v>2.6578010000000001</c:v>
                </c:pt>
                <c:pt idx="5620">
                  <c:v>2.0704889999999998</c:v>
                </c:pt>
                <c:pt idx="5621">
                  <c:v>3.243325</c:v>
                </c:pt>
                <c:pt idx="5622">
                  <c:v>3.4622850000000001</c:v>
                </c:pt>
                <c:pt idx="5623">
                  <c:v>2.459721</c:v>
                </c:pt>
                <c:pt idx="5624">
                  <c:v>1.9575020000000001</c:v>
                </c:pt>
                <c:pt idx="5625">
                  <c:v>2.5567289999999998</c:v>
                </c:pt>
                <c:pt idx="5626">
                  <c:v>3.6466729999999998</c:v>
                </c:pt>
                <c:pt idx="5627">
                  <c:v>3.5938409999999998</c:v>
                </c:pt>
                <c:pt idx="5628">
                  <c:v>3.3239329999999998</c:v>
                </c:pt>
                <c:pt idx="5629">
                  <c:v>2.945316</c:v>
                </c:pt>
                <c:pt idx="5630">
                  <c:v>4.0612959999999996</c:v>
                </c:pt>
                <c:pt idx="5631">
                  <c:v>2.4464549999999998</c:v>
                </c:pt>
                <c:pt idx="5632">
                  <c:v>1.995258</c:v>
                </c:pt>
                <c:pt idx="5633">
                  <c:v>2.53539</c:v>
                </c:pt>
                <c:pt idx="5634">
                  <c:v>3.3476530000000002</c:v>
                </c:pt>
                <c:pt idx="5635">
                  <c:v>4.4640380000000004</c:v>
                </c:pt>
                <c:pt idx="5636">
                  <c:v>4.0509769999999996</c:v>
                </c:pt>
                <c:pt idx="5637">
                  <c:v>2.681511</c:v>
                </c:pt>
                <c:pt idx="5638">
                  <c:v>3.4176489999999999</c:v>
                </c:pt>
                <c:pt idx="5639">
                  <c:v>3.5071460000000001</c:v>
                </c:pt>
                <c:pt idx="5640">
                  <c:v>4.3292919999999997</c:v>
                </c:pt>
                <c:pt idx="5641">
                  <c:v>3.57992</c:v>
                </c:pt>
                <c:pt idx="5642">
                  <c:v>2.7446999999999999</c:v>
                </c:pt>
                <c:pt idx="5643">
                  <c:v>3.3506710000000002</c:v>
                </c:pt>
                <c:pt idx="5644">
                  <c:v>2.6241660000000002</c:v>
                </c:pt>
                <c:pt idx="5645">
                  <c:v>2.106995</c:v>
                </c:pt>
                <c:pt idx="5646">
                  <c:v>2.2401499999999999</c:v>
                </c:pt>
                <c:pt idx="5647">
                  <c:v>2.7257989999999999</c:v>
                </c:pt>
                <c:pt idx="5648">
                  <c:v>3.741177</c:v>
                </c:pt>
                <c:pt idx="5649">
                  <c:v>1.6409039999999999</c:v>
                </c:pt>
                <c:pt idx="5650">
                  <c:v>1.828281</c:v>
                </c:pt>
                <c:pt idx="5651">
                  <c:v>3.4484180000000002</c:v>
                </c:pt>
                <c:pt idx="5652">
                  <c:v>3.7443900000000001</c:v>
                </c:pt>
                <c:pt idx="5653">
                  <c:v>1.7289110000000001</c:v>
                </c:pt>
                <c:pt idx="5654">
                  <c:v>3.4034499999999999</c:v>
                </c:pt>
                <c:pt idx="5655">
                  <c:v>2.7094779999999998</c:v>
                </c:pt>
                <c:pt idx="5656">
                  <c:v>3.2658160000000001</c:v>
                </c:pt>
                <c:pt idx="5657">
                  <c:v>3.3377520000000001</c:v>
                </c:pt>
                <c:pt idx="5658">
                  <c:v>3.914361</c:v>
                </c:pt>
                <c:pt idx="5659">
                  <c:v>1.996726</c:v>
                </c:pt>
                <c:pt idx="5660">
                  <c:v>2.7868300000000001</c:v>
                </c:pt>
                <c:pt idx="5661">
                  <c:v>2.1444920000000001</c:v>
                </c:pt>
                <c:pt idx="5662">
                  <c:v>2.804106</c:v>
                </c:pt>
                <c:pt idx="5663">
                  <c:v>2.7055950000000002</c:v>
                </c:pt>
                <c:pt idx="5664">
                  <c:v>1.969312</c:v>
                </c:pt>
                <c:pt idx="5665">
                  <c:v>2.108082</c:v>
                </c:pt>
                <c:pt idx="5666">
                  <c:v>2.1683699999999999</c:v>
                </c:pt>
                <c:pt idx="5667">
                  <c:v>3.0192199999999998</c:v>
                </c:pt>
                <c:pt idx="5668">
                  <c:v>1.8421209999999999</c:v>
                </c:pt>
                <c:pt idx="5669">
                  <c:v>2.0195249999999998</c:v>
                </c:pt>
                <c:pt idx="5670">
                  <c:v>1.863019</c:v>
                </c:pt>
                <c:pt idx="5671">
                  <c:v>1.7002600000000001</c:v>
                </c:pt>
                <c:pt idx="5672">
                  <c:v>3.6457199999999998</c:v>
                </c:pt>
                <c:pt idx="5673">
                  <c:v>2.8071449999999998</c:v>
                </c:pt>
                <c:pt idx="5674">
                  <c:v>1.8908469999999999</c:v>
                </c:pt>
                <c:pt idx="5675">
                  <c:v>2.3989929999999999</c:v>
                </c:pt>
                <c:pt idx="5676">
                  <c:v>1.807863</c:v>
                </c:pt>
                <c:pt idx="5677">
                  <c:v>1.9233130000000001</c:v>
                </c:pt>
                <c:pt idx="5678">
                  <c:v>2.0508989999999998</c:v>
                </c:pt>
                <c:pt idx="5679">
                  <c:v>1.945003</c:v>
                </c:pt>
                <c:pt idx="5680">
                  <c:v>2.1684239999999999</c:v>
                </c:pt>
                <c:pt idx="5681">
                  <c:v>1.889697</c:v>
                </c:pt>
                <c:pt idx="5682">
                  <c:v>1.8929050000000001</c:v>
                </c:pt>
                <c:pt idx="5683">
                  <c:v>2.422574</c:v>
                </c:pt>
                <c:pt idx="5684">
                  <c:v>1.8622620000000001</c:v>
                </c:pt>
                <c:pt idx="5685">
                  <c:v>2.065331</c:v>
                </c:pt>
                <c:pt idx="5686">
                  <c:v>2.2044600000000001</c:v>
                </c:pt>
                <c:pt idx="5687">
                  <c:v>2.0214470000000002</c:v>
                </c:pt>
                <c:pt idx="5688">
                  <c:v>2.5044409999999999</c:v>
                </c:pt>
                <c:pt idx="5689">
                  <c:v>2.2250640000000002</c:v>
                </c:pt>
                <c:pt idx="5690">
                  <c:v>2.0864780000000001</c:v>
                </c:pt>
                <c:pt idx="5691">
                  <c:v>1.856976</c:v>
                </c:pt>
                <c:pt idx="5692">
                  <c:v>2.0995550000000001</c:v>
                </c:pt>
                <c:pt idx="5693">
                  <c:v>2.1134979999999999</c:v>
                </c:pt>
                <c:pt idx="5694">
                  <c:v>1.7382949999999999</c:v>
                </c:pt>
                <c:pt idx="5695">
                  <c:v>1.9208860000000001</c:v>
                </c:pt>
                <c:pt idx="5696">
                  <c:v>1.97959</c:v>
                </c:pt>
                <c:pt idx="5697">
                  <c:v>1.8089599999999999</c:v>
                </c:pt>
                <c:pt idx="5698">
                  <c:v>2.2627130000000002</c:v>
                </c:pt>
                <c:pt idx="5699">
                  <c:v>2.0729880000000001</c:v>
                </c:pt>
                <c:pt idx="5700">
                  <c:v>1.7706980000000001</c:v>
                </c:pt>
                <c:pt idx="5701">
                  <c:v>2.2033079999999998</c:v>
                </c:pt>
                <c:pt idx="5702">
                  <c:v>2.3447870000000002</c:v>
                </c:pt>
                <c:pt idx="5703">
                  <c:v>1.9811529999999999</c:v>
                </c:pt>
                <c:pt idx="5704">
                  <c:v>1.974162</c:v>
                </c:pt>
                <c:pt idx="5705">
                  <c:v>2.1592020000000001</c:v>
                </c:pt>
                <c:pt idx="5706">
                  <c:v>1.8575950000000001</c:v>
                </c:pt>
                <c:pt idx="5707">
                  <c:v>2.101375</c:v>
                </c:pt>
                <c:pt idx="5708">
                  <c:v>1.7466060000000001</c:v>
                </c:pt>
                <c:pt idx="5709">
                  <c:v>2.1221570000000001</c:v>
                </c:pt>
                <c:pt idx="5710">
                  <c:v>2.1016249999999999</c:v>
                </c:pt>
                <c:pt idx="5711">
                  <c:v>2.3796719999999998</c:v>
                </c:pt>
                <c:pt idx="5712">
                  <c:v>1.9721150000000001</c:v>
                </c:pt>
                <c:pt idx="5713">
                  <c:v>1.7918510000000001</c:v>
                </c:pt>
                <c:pt idx="5714">
                  <c:v>2.6986270000000001</c:v>
                </c:pt>
                <c:pt idx="5715">
                  <c:v>2.298162</c:v>
                </c:pt>
                <c:pt idx="5716">
                  <c:v>3.3304480000000001</c:v>
                </c:pt>
                <c:pt idx="5717">
                  <c:v>2.244828</c:v>
                </c:pt>
                <c:pt idx="5718">
                  <c:v>2.3974009999999999</c:v>
                </c:pt>
                <c:pt idx="5719">
                  <c:v>2.4456989999999998</c:v>
                </c:pt>
                <c:pt idx="5720">
                  <c:v>2.1209720000000001</c:v>
                </c:pt>
                <c:pt idx="5721">
                  <c:v>2.2548780000000002</c:v>
                </c:pt>
                <c:pt idx="5722">
                  <c:v>2.4146990000000002</c:v>
                </c:pt>
                <c:pt idx="5723">
                  <c:v>1.9276819999999999</c:v>
                </c:pt>
                <c:pt idx="5724">
                  <c:v>2.0211999999999999</c:v>
                </c:pt>
                <c:pt idx="5725">
                  <c:v>1.946059</c:v>
                </c:pt>
                <c:pt idx="5726">
                  <c:v>3.550233</c:v>
                </c:pt>
                <c:pt idx="5727">
                  <c:v>3.3542879999999999</c:v>
                </c:pt>
                <c:pt idx="5728">
                  <c:v>2.7520530000000001</c:v>
                </c:pt>
                <c:pt idx="5729">
                  <c:v>2.170166</c:v>
                </c:pt>
                <c:pt idx="5730">
                  <c:v>2.9514529999999999</c:v>
                </c:pt>
                <c:pt idx="5731">
                  <c:v>1.727004</c:v>
                </c:pt>
                <c:pt idx="5732">
                  <c:v>1.9408209999999999</c:v>
                </c:pt>
                <c:pt idx="5733">
                  <c:v>2.0841029999999998</c:v>
                </c:pt>
                <c:pt idx="5734">
                  <c:v>1.87391</c:v>
                </c:pt>
                <c:pt idx="5735">
                  <c:v>1.962475</c:v>
                </c:pt>
                <c:pt idx="5736">
                  <c:v>2.055148</c:v>
                </c:pt>
                <c:pt idx="5737">
                  <c:v>1.891187</c:v>
                </c:pt>
                <c:pt idx="5738">
                  <c:v>1.95218</c:v>
                </c:pt>
                <c:pt idx="5739">
                  <c:v>3.0798779999999999</c:v>
                </c:pt>
                <c:pt idx="5740">
                  <c:v>2.1246900000000002</c:v>
                </c:pt>
                <c:pt idx="5741">
                  <c:v>1.9707650000000001</c:v>
                </c:pt>
                <c:pt idx="5742">
                  <c:v>2.911797</c:v>
                </c:pt>
                <c:pt idx="5743">
                  <c:v>2.0904829999999999</c:v>
                </c:pt>
                <c:pt idx="5744">
                  <c:v>2.2534459999999998</c:v>
                </c:pt>
                <c:pt idx="5745">
                  <c:v>1.985204</c:v>
                </c:pt>
                <c:pt idx="5746">
                  <c:v>2.158388</c:v>
                </c:pt>
                <c:pt idx="5747">
                  <c:v>2.2770250000000001</c:v>
                </c:pt>
                <c:pt idx="5748">
                  <c:v>2.0852810000000002</c:v>
                </c:pt>
                <c:pt idx="5749">
                  <c:v>2.318317</c:v>
                </c:pt>
                <c:pt idx="5750">
                  <c:v>2.110754</c:v>
                </c:pt>
                <c:pt idx="5751">
                  <c:v>2.6694</c:v>
                </c:pt>
                <c:pt idx="5752">
                  <c:v>1.715066</c:v>
                </c:pt>
                <c:pt idx="5753">
                  <c:v>2.076276</c:v>
                </c:pt>
                <c:pt idx="5754">
                  <c:v>2.186318</c:v>
                </c:pt>
                <c:pt idx="5755">
                  <c:v>2.1578620000000002</c:v>
                </c:pt>
                <c:pt idx="5756">
                  <c:v>1.994178</c:v>
                </c:pt>
                <c:pt idx="5757">
                  <c:v>2.0811289999999998</c:v>
                </c:pt>
                <c:pt idx="5758">
                  <c:v>2.187182</c:v>
                </c:pt>
                <c:pt idx="5759">
                  <c:v>1.9105110000000001</c:v>
                </c:pt>
                <c:pt idx="5760">
                  <c:v>2.1540750000000002</c:v>
                </c:pt>
                <c:pt idx="5761">
                  <c:v>2.1547499999999999</c:v>
                </c:pt>
                <c:pt idx="5762">
                  <c:v>2.0666190000000002</c:v>
                </c:pt>
                <c:pt idx="5763">
                  <c:v>2.0288560000000002</c:v>
                </c:pt>
                <c:pt idx="5764">
                  <c:v>1.933907</c:v>
                </c:pt>
                <c:pt idx="5765">
                  <c:v>1.9137310000000001</c:v>
                </c:pt>
                <c:pt idx="5766">
                  <c:v>1.7257400000000001</c:v>
                </c:pt>
                <c:pt idx="5767">
                  <c:v>1.7498229999999999</c:v>
                </c:pt>
                <c:pt idx="5768">
                  <c:v>2.4588960000000002</c:v>
                </c:pt>
                <c:pt idx="5769">
                  <c:v>2.0542699999999998</c:v>
                </c:pt>
                <c:pt idx="5770">
                  <c:v>2.0508120000000001</c:v>
                </c:pt>
                <c:pt idx="5771">
                  <c:v>1.9428369999999999</c:v>
                </c:pt>
                <c:pt idx="5772">
                  <c:v>2.613556</c:v>
                </c:pt>
                <c:pt idx="5773">
                  <c:v>2.2039780000000002</c:v>
                </c:pt>
                <c:pt idx="5774">
                  <c:v>2.0710600000000001</c:v>
                </c:pt>
                <c:pt idx="5775">
                  <c:v>2.0397069999999999</c:v>
                </c:pt>
                <c:pt idx="5776">
                  <c:v>2.0232429999999999</c:v>
                </c:pt>
                <c:pt idx="5777">
                  <c:v>1.7366550000000001</c:v>
                </c:pt>
                <c:pt idx="5778">
                  <c:v>1.945621</c:v>
                </c:pt>
                <c:pt idx="5779">
                  <c:v>2.5611109999999999</c:v>
                </c:pt>
                <c:pt idx="5780">
                  <c:v>1.8295060000000001</c:v>
                </c:pt>
                <c:pt idx="5781">
                  <c:v>2.049229</c:v>
                </c:pt>
                <c:pt idx="5782">
                  <c:v>2.05558</c:v>
                </c:pt>
                <c:pt idx="5783">
                  <c:v>1.997468</c:v>
                </c:pt>
                <c:pt idx="5784">
                  <c:v>2.1884619999999999</c:v>
                </c:pt>
                <c:pt idx="5785">
                  <c:v>2.0452509999999999</c:v>
                </c:pt>
                <c:pt idx="5786">
                  <c:v>2.3384800000000001</c:v>
                </c:pt>
                <c:pt idx="5787">
                  <c:v>1.91469</c:v>
                </c:pt>
                <c:pt idx="5788">
                  <c:v>1.749288</c:v>
                </c:pt>
                <c:pt idx="5789">
                  <c:v>1.9565809999999999</c:v>
                </c:pt>
                <c:pt idx="5790">
                  <c:v>2.5625429999999998</c:v>
                </c:pt>
                <c:pt idx="5791">
                  <c:v>2.6202480000000001</c:v>
                </c:pt>
                <c:pt idx="5792">
                  <c:v>1.7907960000000001</c:v>
                </c:pt>
                <c:pt idx="5793">
                  <c:v>2.0615070000000002</c:v>
                </c:pt>
                <c:pt idx="5794">
                  <c:v>1.836508</c:v>
                </c:pt>
                <c:pt idx="5795">
                  <c:v>2.5255260000000002</c:v>
                </c:pt>
                <c:pt idx="5796">
                  <c:v>1.8411709999999999</c:v>
                </c:pt>
                <c:pt idx="5797">
                  <c:v>1.8133159999999999</c:v>
                </c:pt>
                <c:pt idx="5798">
                  <c:v>2.2008800000000002</c:v>
                </c:pt>
                <c:pt idx="5799">
                  <c:v>4.4663760000000003</c:v>
                </c:pt>
                <c:pt idx="5800">
                  <c:v>2.1370529999999999</c:v>
                </c:pt>
                <c:pt idx="5801">
                  <c:v>2.521919</c:v>
                </c:pt>
                <c:pt idx="5802">
                  <c:v>1.8875820000000001</c:v>
                </c:pt>
                <c:pt idx="5803">
                  <c:v>1.8428059999999999</c:v>
                </c:pt>
                <c:pt idx="5804">
                  <c:v>2.1208399999999998</c:v>
                </c:pt>
                <c:pt idx="5805">
                  <c:v>2.4425319999999999</c:v>
                </c:pt>
                <c:pt idx="5806">
                  <c:v>2.2447460000000001</c:v>
                </c:pt>
                <c:pt idx="5807">
                  <c:v>2.2516669999999999</c:v>
                </c:pt>
                <c:pt idx="5808">
                  <c:v>2.1185179999999999</c:v>
                </c:pt>
                <c:pt idx="5809">
                  <c:v>1.993339</c:v>
                </c:pt>
                <c:pt idx="5810">
                  <c:v>1.919805</c:v>
                </c:pt>
                <c:pt idx="5811">
                  <c:v>2.3259470000000002</c:v>
                </c:pt>
                <c:pt idx="5812">
                  <c:v>1.998097</c:v>
                </c:pt>
                <c:pt idx="5813">
                  <c:v>1.8519159999999999</c:v>
                </c:pt>
                <c:pt idx="5814">
                  <c:v>2.1165120000000002</c:v>
                </c:pt>
                <c:pt idx="5815">
                  <c:v>1.987816</c:v>
                </c:pt>
                <c:pt idx="5816">
                  <c:v>1.967549</c:v>
                </c:pt>
                <c:pt idx="5817">
                  <c:v>1.8659509999999999</c:v>
                </c:pt>
                <c:pt idx="5818">
                  <c:v>2.1415920000000002</c:v>
                </c:pt>
                <c:pt idx="5819">
                  <c:v>1.763288</c:v>
                </c:pt>
                <c:pt idx="5820">
                  <c:v>1.832357</c:v>
                </c:pt>
                <c:pt idx="5821">
                  <c:v>2.0756600000000001</c:v>
                </c:pt>
                <c:pt idx="5822">
                  <c:v>2.189244</c:v>
                </c:pt>
                <c:pt idx="5823">
                  <c:v>1.937843</c:v>
                </c:pt>
                <c:pt idx="5824">
                  <c:v>2.2943410000000002</c:v>
                </c:pt>
                <c:pt idx="5825">
                  <c:v>2.0818089999999998</c:v>
                </c:pt>
                <c:pt idx="5826">
                  <c:v>1.9100699999999999</c:v>
                </c:pt>
                <c:pt idx="5827">
                  <c:v>1.904385</c:v>
                </c:pt>
                <c:pt idx="5828">
                  <c:v>3.372109</c:v>
                </c:pt>
                <c:pt idx="5829">
                  <c:v>2.161054</c:v>
                </c:pt>
                <c:pt idx="5830">
                  <c:v>2.0819429999999999</c:v>
                </c:pt>
                <c:pt idx="5831">
                  <c:v>2.2412580000000002</c:v>
                </c:pt>
                <c:pt idx="5832">
                  <c:v>2.3024969999999998</c:v>
                </c:pt>
                <c:pt idx="5833">
                  <c:v>1.9479709999999999</c:v>
                </c:pt>
                <c:pt idx="5834">
                  <c:v>2.2622230000000001</c:v>
                </c:pt>
                <c:pt idx="5835">
                  <c:v>2.1037880000000002</c:v>
                </c:pt>
                <c:pt idx="5836">
                  <c:v>2.1808869999999998</c:v>
                </c:pt>
                <c:pt idx="5837">
                  <c:v>1.9408449999999999</c:v>
                </c:pt>
                <c:pt idx="5838">
                  <c:v>1.8108869999999999</c:v>
                </c:pt>
                <c:pt idx="5839">
                  <c:v>2.2782249999999999</c:v>
                </c:pt>
                <c:pt idx="5840">
                  <c:v>1.87879</c:v>
                </c:pt>
                <c:pt idx="5841">
                  <c:v>1.9792959999999999</c:v>
                </c:pt>
                <c:pt idx="5842">
                  <c:v>3.1829070000000002</c:v>
                </c:pt>
                <c:pt idx="5843">
                  <c:v>2.9220069999999998</c:v>
                </c:pt>
                <c:pt idx="5844">
                  <c:v>1.7336199999999999</c:v>
                </c:pt>
                <c:pt idx="5845">
                  <c:v>2.98428</c:v>
                </c:pt>
                <c:pt idx="5846">
                  <c:v>3.5430679999999999</c:v>
                </c:pt>
                <c:pt idx="5847">
                  <c:v>2.1309879999999999</c:v>
                </c:pt>
                <c:pt idx="5848">
                  <c:v>1.9353800000000001</c:v>
                </c:pt>
                <c:pt idx="5849">
                  <c:v>2.0096530000000001</c:v>
                </c:pt>
                <c:pt idx="5850">
                  <c:v>3.4490609999999999</c:v>
                </c:pt>
                <c:pt idx="5851">
                  <c:v>2.351728</c:v>
                </c:pt>
                <c:pt idx="5852">
                  <c:v>3.1798510000000002</c:v>
                </c:pt>
                <c:pt idx="5853">
                  <c:v>3.6435949999999999</c:v>
                </c:pt>
                <c:pt idx="5854">
                  <c:v>2.6417890000000002</c:v>
                </c:pt>
                <c:pt idx="5855">
                  <c:v>2.9675560000000001</c:v>
                </c:pt>
                <c:pt idx="5856">
                  <c:v>3.206772</c:v>
                </c:pt>
                <c:pt idx="5857">
                  <c:v>3.4442360000000001</c:v>
                </c:pt>
                <c:pt idx="5858">
                  <c:v>2.6116269999999999</c:v>
                </c:pt>
                <c:pt idx="5859">
                  <c:v>4.0486779999999998</c:v>
                </c:pt>
                <c:pt idx="5860">
                  <c:v>3.4447580000000002</c:v>
                </c:pt>
                <c:pt idx="5861">
                  <c:v>4.3577539999999999</c:v>
                </c:pt>
                <c:pt idx="5862">
                  <c:v>3.2050489999999998</c:v>
                </c:pt>
                <c:pt idx="5863">
                  <c:v>3.4773420000000002</c:v>
                </c:pt>
                <c:pt idx="5864">
                  <c:v>3.5210270000000001</c:v>
                </c:pt>
                <c:pt idx="5865">
                  <c:v>2.9736129999999998</c:v>
                </c:pt>
                <c:pt idx="5866">
                  <c:v>3.4745560000000002</c:v>
                </c:pt>
                <c:pt idx="5867">
                  <c:v>4.0717359999999996</c:v>
                </c:pt>
                <c:pt idx="5868">
                  <c:v>3.9613350000000001</c:v>
                </c:pt>
                <c:pt idx="5869">
                  <c:v>3.950027</c:v>
                </c:pt>
                <c:pt idx="5870">
                  <c:v>3.6822810000000001</c:v>
                </c:pt>
                <c:pt idx="5871">
                  <c:v>3.9782980000000001</c:v>
                </c:pt>
                <c:pt idx="5872">
                  <c:v>4.1445109999999996</c:v>
                </c:pt>
                <c:pt idx="5873">
                  <c:v>4.1663139999999999</c:v>
                </c:pt>
                <c:pt idx="5874">
                  <c:v>4.1853449999999999</c:v>
                </c:pt>
                <c:pt idx="5875">
                  <c:v>3.8303090000000002</c:v>
                </c:pt>
                <c:pt idx="5876">
                  <c:v>4.0463779999999998</c:v>
                </c:pt>
                <c:pt idx="5877">
                  <c:v>3.4725929999999998</c:v>
                </c:pt>
                <c:pt idx="5878">
                  <c:v>3.1351230000000001</c:v>
                </c:pt>
                <c:pt idx="5879">
                  <c:v>4.0193789999999998</c:v>
                </c:pt>
                <c:pt idx="5880">
                  <c:v>3.5582910000000001</c:v>
                </c:pt>
                <c:pt idx="5881">
                  <c:v>3.8041809999999998</c:v>
                </c:pt>
                <c:pt idx="5882">
                  <c:v>3.5527769999999999</c:v>
                </c:pt>
                <c:pt idx="5883">
                  <c:v>3.908309</c:v>
                </c:pt>
                <c:pt idx="5884">
                  <c:v>3.7038220000000002</c:v>
                </c:pt>
                <c:pt idx="5885">
                  <c:v>4.1075730000000004</c:v>
                </c:pt>
                <c:pt idx="5886">
                  <c:v>3.7960569999999998</c:v>
                </c:pt>
                <c:pt idx="5887">
                  <c:v>4.5701210000000003</c:v>
                </c:pt>
                <c:pt idx="5888">
                  <c:v>3.9339170000000001</c:v>
                </c:pt>
                <c:pt idx="5889">
                  <c:v>3.8192729999999999</c:v>
                </c:pt>
                <c:pt idx="5890">
                  <c:v>3.6814179999999999</c:v>
                </c:pt>
                <c:pt idx="5891">
                  <c:v>3.5587149999999999</c:v>
                </c:pt>
                <c:pt idx="5892">
                  <c:v>3.2407029999999999</c:v>
                </c:pt>
                <c:pt idx="5893">
                  <c:v>4.0357729999999998</c:v>
                </c:pt>
                <c:pt idx="5894">
                  <c:v>3.5997680000000001</c:v>
                </c:pt>
                <c:pt idx="5895">
                  <c:v>3.4599289999999998</c:v>
                </c:pt>
                <c:pt idx="5896">
                  <c:v>3.3242750000000001</c:v>
                </c:pt>
                <c:pt idx="5897">
                  <c:v>4.116117</c:v>
                </c:pt>
                <c:pt idx="5898">
                  <c:v>3.4872649999999998</c:v>
                </c:pt>
                <c:pt idx="5899">
                  <c:v>4.0317109999999996</c:v>
                </c:pt>
                <c:pt idx="5900">
                  <c:v>3.9250590000000001</c:v>
                </c:pt>
                <c:pt idx="5901">
                  <c:v>4.069134</c:v>
                </c:pt>
                <c:pt idx="5902">
                  <c:v>3.494084</c:v>
                </c:pt>
                <c:pt idx="5903">
                  <c:v>4.7581990000000003</c:v>
                </c:pt>
                <c:pt idx="5904">
                  <c:v>3.5724260000000001</c:v>
                </c:pt>
                <c:pt idx="5905">
                  <c:v>4.4157849999999996</c:v>
                </c:pt>
                <c:pt idx="5906">
                  <c:v>4.2374400000000003</c:v>
                </c:pt>
                <c:pt idx="5907">
                  <c:v>3.6772049999999998</c:v>
                </c:pt>
                <c:pt idx="5908">
                  <c:v>4.0005300000000004</c:v>
                </c:pt>
                <c:pt idx="5909">
                  <c:v>3.8843329999999998</c:v>
                </c:pt>
                <c:pt idx="5910">
                  <c:v>3.0561929999999999</c:v>
                </c:pt>
                <c:pt idx="5911">
                  <c:v>3.7200470000000001</c:v>
                </c:pt>
                <c:pt idx="5912">
                  <c:v>3.5947689999999999</c:v>
                </c:pt>
                <c:pt idx="5913">
                  <c:v>3.5438369999999999</c:v>
                </c:pt>
                <c:pt idx="5914">
                  <c:v>3.2563770000000001</c:v>
                </c:pt>
                <c:pt idx="5915">
                  <c:v>4.2330550000000002</c:v>
                </c:pt>
                <c:pt idx="5916">
                  <c:v>3.7243179999999998</c:v>
                </c:pt>
                <c:pt idx="5917">
                  <c:v>4.0205250000000001</c:v>
                </c:pt>
                <c:pt idx="5918">
                  <c:v>3.5951740000000001</c:v>
                </c:pt>
                <c:pt idx="5919">
                  <c:v>4.058351</c:v>
                </c:pt>
                <c:pt idx="5920">
                  <c:v>3.8695499999999998</c:v>
                </c:pt>
                <c:pt idx="5921">
                  <c:v>3.561007</c:v>
                </c:pt>
                <c:pt idx="5922">
                  <c:v>4.1065620000000003</c:v>
                </c:pt>
                <c:pt idx="5923">
                  <c:v>4.1079020000000002</c:v>
                </c:pt>
                <c:pt idx="5924">
                  <c:v>4.4473539999999998</c:v>
                </c:pt>
                <c:pt idx="5925">
                  <c:v>3.4803999999999999</c:v>
                </c:pt>
                <c:pt idx="5926">
                  <c:v>3.7399580000000001</c:v>
                </c:pt>
                <c:pt idx="5927">
                  <c:v>3.4014980000000001</c:v>
                </c:pt>
                <c:pt idx="5928">
                  <c:v>3.4383400000000002</c:v>
                </c:pt>
                <c:pt idx="5929">
                  <c:v>3.1229269999999998</c:v>
                </c:pt>
                <c:pt idx="5930">
                  <c:v>3.6507540000000001</c:v>
                </c:pt>
                <c:pt idx="5931">
                  <c:v>3.7591960000000002</c:v>
                </c:pt>
                <c:pt idx="5932">
                  <c:v>4.1086450000000001</c:v>
                </c:pt>
                <c:pt idx="5933">
                  <c:v>3.960521</c:v>
                </c:pt>
                <c:pt idx="5934">
                  <c:v>4.382066</c:v>
                </c:pt>
                <c:pt idx="5935">
                  <c:v>4.1277540000000004</c:v>
                </c:pt>
                <c:pt idx="5936">
                  <c:v>3.0704850000000001</c:v>
                </c:pt>
                <c:pt idx="5937">
                  <c:v>4.3361689999999999</c:v>
                </c:pt>
                <c:pt idx="5938">
                  <c:v>3.4246539999999999</c:v>
                </c:pt>
                <c:pt idx="5939">
                  <c:v>2.8243939999999998</c:v>
                </c:pt>
                <c:pt idx="5940">
                  <c:v>3.9882710000000001</c:v>
                </c:pt>
                <c:pt idx="5941">
                  <c:v>3.5057140000000002</c:v>
                </c:pt>
                <c:pt idx="5942">
                  <c:v>3.4140169999999999</c:v>
                </c:pt>
                <c:pt idx="5943">
                  <c:v>3.494478</c:v>
                </c:pt>
                <c:pt idx="5944">
                  <c:v>4.0200610000000001</c:v>
                </c:pt>
                <c:pt idx="5945">
                  <c:v>3.9615840000000002</c:v>
                </c:pt>
                <c:pt idx="5946">
                  <c:v>3.1963879999999998</c:v>
                </c:pt>
                <c:pt idx="5947">
                  <c:v>3.18384</c:v>
                </c:pt>
                <c:pt idx="5948">
                  <c:v>4.0133229999999998</c:v>
                </c:pt>
                <c:pt idx="5949">
                  <c:v>3.31474</c:v>
                </c:pt>
                <c:pt idx="5950">
                  <c:v>3.4571670000000001</c:v>
                </c:pt>
                <c:pt idx="5951">
                  <c:v>3.5714109999999999</c:v>
                </c:pt>
                <c:pt idx="5952">
                  <c:v>3.858301</c:v>
                </c:pt>
                <c:pt idx="5953">
                  <c:v>3.8717640000000002</c:v>
                </c:pt>
                <c:pt idx="5954">
                  <c:v>4.2140420000000001</c:v>
                </c:pt>
                <c:pt idx="5955">
                  <c:v>4.4647560000000004</c:v>
                </c:pt>
                <c:pt idx="5956">
                  <c:v>3.727948</c:v>
                </c:pt>
                <c:pt idx="5957">
                  <c:v>4.1778190000000004</c:v>
                </c:pt>
                <c:pt idx="5958">
                  <c:v>3.2261570000000002</c:v>
                </c:pt>
                <c:pt idx="5959">
                  <c:v>3.3374570000000001</c:v>
                </c:pt>
                <c:pt idx="5960">
                  <c:v>4.2430510000000004</c:v>
                </c:pt>
                <c:pt idx="5961">
                  <c:v>3.508451</c:v>
                </c:pt>
                <c:pt idx="5962">
                  <c:v>4.6168909999999999</c:v>
                </c:pt>
                <c:pt idx="5963">
                  <c:v>4.0666149999999996</c:v>
                </c:pt>
                <c:pt idx="5964">
                  <c:v>4.314171</c:v>
                </c:pt>
                <c:pt idx="5965">
                  <c:v>3.9964840000000001</c:v>
                </c:pt>
                <c:pt idx="5966">
                  <c:v>3.7218840000000002</c:v>
                </c:pt>
                <c:pt idx="5967">
                  <c:v>3.9011130000000001</c:v>
                </c:pt>
                <c:pt idx="5968">
                  <c:v>4.1101890000000001</c:v>
                </c:pt>
                <c:pt idx="5969">
                  <c:v>3.5625610000000001</c:v>
                </c:pt>
                <c:pt idx="5970">
                  <c:v>3.7906010000000001</c:v>
                </c:pt>
                <c:pt idx="5971">
                  <c:v>3.6912690000000001</c:v>
                </c:pt>
                <c:pt idx="5972">
                  <c:v>3.6178300000000001</c:v>
                </c:pt>
                <c:pt idx="5973">
                  <c:v>4.009404</c:v>
                </c:pt>
                <c:pt idx="5974">
                  <c:v>3.234553</c:v>
                </c:pt>
                <c:pt idx="5975">
                  <c:v>4.0614650000000001</c:v>
                </c:pt>
                <c:pt idx="5976">
                  <c:v>3.8962789999999998</c:v>
                </c:pt>
                <c:pt idx="5977">
                  <c:v>4.1619809999999999</c:v>
                </c:pt>
                <c:pt idx="5978">
                  <c:v>4.1074820000000001</c:v>
                </c:pt>
                <c:pt idx="5979">
                  <c:v>3.6964049999999999</c:v>
                </c:pt>
                <c:pt idx="5980">
                  <c:v>4.1640059999999997</c:v>
                </c:pt>
                <c:pt idx="5981">
                  <c:v>4.2499180000000001</c:v>
                </c:pt>
                <c:pt idx="5982">
                  <c:v>3.7940239999999998</c:v>
                </c:pt>
                <c:pt idx="5983">
                  <c:v>3.4100980000000001</c:v>
                </c:pt>
                <c:pt idx="5984">
                  <c:v>3.7687539999999999</c:v>
                </c:pt>
                <c:pt idx="5985">
                  <c:v>4.1284970000000003</c:v>
                </c:pt>
                <c:pt idx="5986">
                  <c:v>3.9182570000000001</c:v>
                </c:pt>
                <c:pt idx="5987">
                  <c:v>3.8996140000000001</c:v>
                </c:pt>
                <c:pt idx="5988">
                  <c:v>3.4804200000000001</c:v>
                </c:pt>
                <c:pt idx="5989">
                  <c:v>3.7728120000000001</c:v>
                </c:pt>
                <c:pt idx="5990">
                  <c:v>3.6991879999999999</c:v>
                </c:pt>
                <c:pt idx="5991">
                  <c:v>3.4211049999999998</c:v>
                </c:pt>
                <c:pt idx="5992">
                  <c:v>3.4672900000000002</c:v>
                </c:pt>
                <c:pt idx="5993">
                  <c:v>3.9494129999999998</c:v>
                </c:pt>
                <c:pt idx="5994">
                  <c:v>3.7164199999999998</c:v>
                </c:pt>
                <c:pt idx="5995">
                  <c:v>3.9072819999999999</c:v>
                </c:pt>
                <c:pt idx="5996">
                  <c:v>3.9713259999999999</c:v>
                </c:pt>
                <c:pt idx="5997">
                  <c:v>3.522764</c:v>
                </c:pt>
                <c:pt idx="5998">
                  <c:v>3.582436</c:v>
                </c:pt>
                <c:pt idx="5999">
                  <c:v>4.1771520000000004</c:v>
                </c:pt>
                <c:pt idx="6000">
                  <c:v>3.6839930000000001</c:v>
                </c:pt>
                <c:pt idx="6001">
                  <c:v>3.3999000000000001</c:v>
                </c:pt>
                <c:pt idx="6002">
                  <c:v>3.3003330000000002</c:v>
                </c:pt>
                <c:pt idx="6003">
                  <c:v>4.1341099999999997</c:v>
                </c:pt>
                <c:pt idx="6004">
                  <c:v>4.3128089999999997</c:v>
                </c:pt>
                <c:pt idx="6005">
                  <c:v>3.6626970000000001</c:v>
                </c:pt>
                <c:pt idx="6006">
                  <c:v>3.6400769999999998</c:v>
                </c:pt>
                <c:pt idx="6007">
                  <c:v>3.983412</c:v>
                </c:pt>
                <c:pt idx="6008">
                  <c:v>3.7240069999999998</c:v>
                </c:pt>
                <c:pt idx="6009">
                  <c:v>3.9733969999999998</c:v>
                </c:pt>
                <c:pt idx="6010">
                  <c:v>3.616285</c:v>
                </c:pt>
                <c:pt idx="6011">
                  <c:v>3.3159730000000001</c:v>
                </c:pt>
                <c:pt idx="6012">
                  <c:v>3.2656779999999999</c:v>
                </c:pt>
                <c:pt idx="6013">
                  <c:v>4.1406239999999999</c:v>
                </c:pt>
                <c:pt idx="6014">
                  <c:v>3.3350710000000001</c:v>
                </c:pt>
                <c:pt idx="6015">
                  <c:v>3.0160900000000002</c:v>
                </c:pt>
                <c:pt idx="6016">
                  <c:v>4.0135329999999998</c:v>
                </c:pt>
                <c:pt idx="6017">
                  <c:v>4.1753090000000004</c:v>
                </c:pt>
                <c:pt idx="6018">
                  <c:v>3.7857630000000002</c:v>
                </c:pt>
                <c:pt idx="6019">
                  <c:v>3.5994199999999998</c:v>
                </c:pt>
                <c:pt idx="6020">
                  <c:v>3.0945749999999999</c:v>
                </c:pt>
                <c:pt idx="6021">
                  <c:v>3.1047479999999998</c:v>
                </c:pt>
                <c:pt idx="6022">
                  <c:v>3.3647140000000002</c:v>
                </c:pt>
                <c:pt idx="6023">
                  <c:v>4.1580490000000001</c:v>
                </c:pt>
                <c:pt idx="6024">
                  <c:v>3.603761</c:v>
                </c:pt>
                <c:pt idx="6025">
                  <c:v>3.6769599999999998</c:v>
                </c:pt>
                <c:pt idx="6026">
                  <c:v>3.663265</c:v>
                </c:pt>
                <c:pt idx="6027">
                  <c:v>3.8254920000000001</c:v>
                </c:pt>
                <c:pt idx="6028">
                  <c:v>3.3236849999999998</c:v>
                </c:pt>
                <c:pt idx="6029">
                  <c:v>4.0968270000000002</c:v>
                </c:pt>
                <c:pt idx="6030">
                  <c:v>3.7056399999999998</c:v>
                </c:pt>
                <c:pt idx="6031">
                  <c:v>3.8568060000000002</c:v>
                </c:pt>
                <c:pt idx="6032">
                  <c:v>3.5400339999999999</c:v>
                </c:pt>
                <c:pt idx="6033">
                  <c:v>3.9631419999999999</c:v>
                </c:pt>
                <c:pt idx="6034">
                  <c:v>4.0365000000000002</c:v>
                </c:pt>
                <c:pt idx="6035">
                  <c:v>3.32158</c:v>
                </c:pt>
                <c:pt idx="6036">
                  <c:v>4.2188549999999996</c:v>
                </c:pt>
                <c:pt idx="6037">
                  <c:v>3.6492439999999999</c:v>
                </c:pt>
                <c:pt idx="6038">
                  <c:v>3.6782119999999998</c:v>
                </c:pt>
                <c:pt idx="6039">
                  <c:v>3.5692360000000001</c:v>
                </c:pt>
                <c:pt idx="6040">
                  <c:v>3.733657</c:v>
                </c:pt>
                <c:pt idx="6041">
                  <c:v>3.6824499999999998</c:v>
                </c:pt>
                <c:pt idx="6042">
                  <c:v>3.9467629999999998</c:v>
                </c:pt>
                <c:pt idx="6043">
                  <c:v>4.2328890000000001</c:v>
                </c:pt>
                <c:pt idx="6044">
                  <c:v>3.585045</c:v>
                </c:pt>
                <c:pt idx="6045">
                  <c:v>3.615059</c:v>
                </c:pt>
                <c:pt idx="6046">
                  <c:v>4.0338060000000002</c:v>
                </c:pt>
                <c:pt idx="6047">
                  <c:v>4.1880249999999997</c:v>
                </c:pt>
                <c:pt idx="6048">
                  <c:v>3.7592379999999999</c:v>
                </c:pt>
                <c:pt idx="6049">
                  <c:v>3.530475</c:v>
                </c:pt>
                <c:pt idx="6050">
                  <c:v>3.3533909999999998</c:v>
                </c:pt>
                <c:pt idx="6051">
                  <c:v>2.820065</c:v>
                </c:pt>
                <c:pt idx="6052">
                  <c:v>3.4158390000000001</c:v>
                </c:pt>
                <c:pt idx="6053">
                  <c:v>3.2440980000000001</c:v>
                </c:pt>
                <c:pt idx="6054">
                  <c:v>3.7780520000000002</c:v>
                </c:pt>
                <c:pt idx="6055">
                  <c:v>3.8728410000000002</c:v>
                </c:pt>
                <c:pt idx="6056">
                  <c:v>3.5848089999999999</c:v>
                </c:pt>
                <c:pt idx="6057">
                  <c:v>4.1141249999999996</c:v>
                </c:pt>
                <c:pt idx="6058">
                  <c:v>3.767277</c:v>
                </c:pt>
                <c:pt idx="6059">
                  <c:v>3.5011749999999999</c:v>
                </c:pt>
                <c:pt idx="6060">
                  <c:v>4.1888050000000003</c:v>
                </c:pt>
                <c:pt idx="6061">
                  <c:v>3.417748</c:v>
                </c:pt>
                <c:pt idx="6062">
                  <c:v>2.9239459999999999</c:v>
                </c:pt>
                <c:pt idx="6063">
                  <c:v>3.9434990000000001</c:v>
                </c:pt>
                <c:pt idx="6064">
                  <c:v>3.5739730000000001</c:v>
                </c:pt>
                <c:pt idx="6065">
                  <c:v>3.5420600000000002</c:v>
                </c:pt>
                <c:pt idx="6066">
                  <c:v>3.6718289999999998</c:v>
                </c:pt>
                <c:pt idx="6067">
                  <c:v>3.3273649999999999</c:v>
                </c:pt>
                <c:pt idx="6068">
                  <c:v>3.361434</c:v>
                </c:pt>
                <c:pt idx="6069">
                  <c:v>3.9396300000000002</c:v>
                </c:pt>
                <c:pt idx="6070">
                  <c:v>3.3867029999999998</c:v>
                </c:pt>
                <c:pt idx="6071">
                  <c:v>3.4412759999999998</c:v>
                </c:pt>
                <c:pt idx="6072">
                  <c:v>3.313097</c:v>
                </c:pt>
                <c:pt idx="6073">
                  <c:v>3.1974680000000002</c:v>
                </c:pt>
                <c:pt idx="6074">
                  <c:v>2.6089340000000001</c:v>
                </c:pt>
                <c:pt idx="6075">
                  <c:v>3.5058150000000001</c:v>
                </c:pt>
                <c:pt idx="6076">
                  <c:v>2.9371770000000001</c:v>
                </c:pt>
                <c:pt idx="6077">
                  <c:v>3.8535720000000002</c:v>
                </c:pt>
                <c:pt idx="6078">
                  <c:v>4.0149499999999998</c:v>
                </c:pt>
                <c:pt idx="6079">
                  <c:v>3.7277420000000001</c:v>
                </c:pt>
                <c:pt idx="6080">
                  <c:v>3.0407449999999998</c:v>
                </c:pt>
                <c:pt idx="6081">
                  <c:v>3.771531</c:v>
                </c:pt>
                <c:pt idx="6082">
                  <c:v>3.6725249999999998</c:v>
                </c:pt>
                <c:pt idx="6083">
                  <c:v>3.4574370000000001</c:v>
                </c:pt>
                <c:pt idx="6084">
                  <c:v>4.2127869999999996</c:v>
                </c:pt>
                <c:pt idx="6085">
                  <c:v>2.8640210000000002</c:v>
                </c:pt>
                <c:pt idx="6086">
                  <c:v>2.5364339999999999</c:v>
                </c:pt>
                <c:pt idx="6087">
                  <c:v>3.371407</c:v>
                </c:pt>
                <c:pt idx="6088">
                  <c:v>2.1401849999999998</c:v>
                </c:pt>
                <c:pt idx="6089">
                  <c:v>2.4147189999999998</c:v>
                </c:pt>
                <c:pt idx="6090">
                  <c:v>4.515053</c:v>
                </c:pt>
                <c:pt idx="6091">
                  <c:v>3.668158</c:v>
                </c:pt>
                <c:pt idx="6092">
                  <c:v>4.2146129999999999</c:v>
                </c:pt>
                <c:pt idx="6093">
                  <c:v>3.4844080000000002</c:v>
                </c:pt>
                <c:pt idx="6094">
                  <c:v>3.5063610000000001</c:v>
                </c:pt>
                <c:pt idx="6095">
                  <c:v>4.0587039999999996</c:v>
                </c:pt>
                <c:pt idx="6096">
                  <c:v>3.816897</c:v>
                </c:pt>
                <c:pt idx="6097">
                  <c:v>3.793037</c:v>
                </c:pt>
                <c:pt idx="6098">
                  <c:v>3.4889019999999999</c:v>
                </c:pt>
                <c:pt idx="6099">
                  <c:v>3.186105</c:v>
                </c:pt>
                <c:pt idx="6100">
                  <c:v>3.169899</c:v>
                </c:pt>
                <c:pt idx="6101">
                  <c:v>3.7920159999999998</c:v>
                </c:pt>
                <c:pt idx="6102">
                  <c:v>3.815143</c:v>
                </c:pt>
                <c:pt idx="6103">
                  <c:v>3.1942370000000002</c:v>
                </c:pt>
                <c:pt idx="6104">
                  <c:v>3.3562080000000001</c:v>
                </c:pt>
                <c:pt idx="6105">
                  <c:v>4.0060029999999998</c:v>
                </c:pt>
                <c:pt idx="6106">
                  <c:v>2.8218510000000001</c:v>
                </c:pt>
                <c:pt idx="6107">
                  <c:v>3.3043300000000002</c:v>
                </c:pt>
                <c:pt idx="6108">
                  <c:v>2.6235110000000001</c:v>
                </c:pt>
                <c:pt idx="6109">
                  <c:v>3.7070449999999999</c:v>
                </c:pt>
                <c:pt idx="6110">
                  <c:v>4.0431229999999996</c:v>
                </c:pt>
                <c:pt idx="6111">
                  <c:v>3.178785</c:v>
                </c:pt>
                <c:pt idx="6112">
                  <c:v>3.2228659999999998</c:v>
                </c:pt>
                <c:pt idx="6113">
                  <c:v>3.814006</c:v>
                </c:pt>
                <c:pt idx="6114">
                  <c:v>3.8719239999999999</c:v>
                </c:pt>
                <c:pt idx="6115">
                  <c:v>3.8759920000000001</c:v>
                </c:pt>
                <c:pt idx="6116">
                  <c:v>3.3833310000000001</c:v>
                </c:pt>
                <c:pt idx="6117">
                  <c:v>3.4674160000000001</c:v>
                </c:pt>
                <c:pt idx="6118">
                  <c:v>2.3614959999999998</c:v>
                </c:pt>
                <c:pt idx="6119">
                  <c:v>3.8512089999999999</c:v>
                </c:pt>
                <c:pt idx="6120">
                  <c:v>3.7260409999999999</c:v>
                </c:pt>
                <c:pt idx="6121">
                  <c:v>3.757949</c:v>
                </c:pt>
                <c:pt idx="6122">
                  <c:v>2.9071530000000001</c:v>
                </c:pt>
                <c:pt idx="6123">
                  <c:v>3.7064699999999999</c:v>
                </c:pt>
                <c:pt idx="6124">
                  <c:v>3.2883149999999999</c:v>
                </c:pt>
                <c:pt idx="6125">
                  <c:v>3.990875</c:v>
                </c:pt>
                <c:pt idx="6126">
                  <c:v>3.2338179999999999</c:v>
                </c:pt>
                <c:pt idx="6127">
                  <c:v>4.0759100000000004</c:v>
                </c:pt>
                <c:pt idx="6128">
                  <c:v>4.339556</c:v>
                </c:pt>
                <c:pt idx="6129">
                  <c:v>4.512162</c:v>
                </c:pt>
                <c:pt idx="6130">
                  <c:v>3.4189259999999999</c:v>
                </c:pt>
                <c:pt idx="6131">
                  <c:v>3.5529959999999998</c:v>
                </c:pt>
                <c:pt idx="6132">
                  <c:v>4.0004220000000004</c:v>
                </c:pt>
                <c:pt idx="6133">
                  <c:v>2.3570220000000002</c:v>
                </c:pt>
                <c:pt idx="6134">
                  <c:v>3.6507010000000002</c:v>
                </c:pt>
                <c:pt idx="6135">
                  <c:v>3.6665960000000002</c:v>
                </c:pt>
                <c:pt idx="6136">
                  <c:v>3.3164340000000001</c:v>
                </c:pt>
                <c:pt idx="6137">
                  <c:v>2.307178</c:v>
                </c:pt>
                <c:pt idx="6138">
                  <c:v>2.0228269999999999</c:v>
                </c:pt>
                <c:pt idx="6139">
                  <c:v>2.7969879999999998</c:v>
                </c:pt>
                <c:pt idx="6140">
                  <c:v>3.697638</c:v>
                </c:pt>
                <c:pt idx="6141">
                  <c:v>3.5266090000000001</c:v>
                </c:pt>
                <c:pt idx="6142">
                  <c:v>4.630045</c:v>
                </c:pt>
                <c:pt idx="6143">
                  <c:v>4.1516840000000004</c:v>
                </c:pt>
                <c:pt idx="6144">
                  <c:v>4.928553</c:v>
                </c:pt>
                <c:pt idx="6145">
                  <c:v>4.1077360000000001</c:v>
                </c:pt>
                <c:pt idx="6146">
                  <c:v>3.599335</c:v>
                </c:pt>
                <c:pt idx="6147">
                  <c:v>4.28688</c:v>
                </c:pt>
                <c:pt idx="6148">
                  <c:v>2.6701429999999999</c:v>
                </c:pt>
                <c:pt idx="6149">
                  <c:v>3.3075839999999999</c:v>
                </c:pt>
                <c:pt idx="6150">
                  <c:v>2.694998</c:v>
                </c:pt>
                <c:pt idx="6151">
                  <c:v>2.2125439999999998</c:v>
                </c:pt>
                <c:pt idx="6152">
                  <c:v>2.6387999999999998</c:v>
                </c:pt>
                <c:pt idx="6153">
                  <c:v>1.9539310000000001</c:v>
                </c:pt>
                <c:pt idx="6154">
                  <c:v>2.2097660000000001</c:v>
                </c:pt>
                <c:pt idx="6155">
                  <c:v>4.3118610000000004</c:v>
                </c:pt>
                <c:pt idx="6156">
                  <c:v>4.0589740000000001</c:v>
                </c:pt>
                <c:pt idx="6157">
                  <c:v>2.1475789999999999</c:v>
                </c:pt>
                <c:pt idx="6158">
                  <c:v>3.2525949999999999</c:v>
                </c:pt>
                <c:pt idx="6159">
                  <c:v>2.8453140000000001</c:v>
                </c:pt>
                <c:pt idx="6160">
                  <c:v>1.8414060000000001</c:v>
                </c:pt>
                <c:pt idx="6161">
                  <c:v>3.9525290000000002</c:v>
                </c:pt>
                <c:pt idx="6162">
                  <c:v>4.368169</c:v>
                </c:pt>
                <c:pt idx="6163">
                  <c:v>3.712933</c:v>
                </c:pt>
                <c:pt idx="6164">
                  <c:v>4.14236</c:v>
                </c:pt>
                <c:pt idx="6165">
                  <c:v>3.5880130000000001</c:v>
                </c:pt>
                <c:pt idx="6166">
                  <c:v>3.4077169999999999</c:v>
                </c:pt>
                <c:pt idx="6167">
                  <c:v>3.4852889999999999</c:v>
                </c:pt>
                <c:pt idx="6168">
                  <c:v>2.5724749999999998</c:v>
                </c:pt>
                <c:pt idx="6169">
                  <c:v>3.1249929999999999</c:v>
                </c:pt>
                <c:pt idx="6170">
                  <c:v>2.233301</c:v>
                </c:pt>
                <c:pt idx="6171">
                  <c:v>1.623909</c:v>
                </c:pt>
                <c:pt idx="6172">
                  <c:v>1.6942980000000001</c:v>
                </c:pt>
                <c:pt idx="6173">
                  <c:v>1.722621</c:v>
                </c:pt>
                <c:pt idx="6174">
                  <c:v>1.9331160000000001</c:v>
                </c:pt>
                <c:pt idx="6175">
                  <c:v>1.799498</c:v>
                </c:pt>
                <c:pt idx="6176">
                  <c:v>2.147338</c:v>
                </c:pt>
                <c:pt idx="6177">
                  <c:v>2.931057</c:v>
                </c:pt>
                <c:pt idx="6178">
                  <c:v>3.3640659999999998</c:v>
                </c:pt>
                <c:pt idx="6179">
                  <c:v>3.7910469999999998</c:v>
                </c:pt>
                <c:pt idx="6180">
                  <c:v>3.5049039999999998</c:v>
                </c:pt>
                <c:pt idx="6181">
                  <c:v>3.7284359999999999</c:v>
                </c:pt>
                <c:pt idx="6182">
                  <c:v>3.8438590000000001</c:v>
                </c:pt>
                <c:pt idx="6183">
                  <c:v>3.692682</c:v>
                </c:pt>
                <c:pt idx="6184">
                  <c:v>3.2339509999999998</c:v>
                </c:pt>
                <c:pt idx="6185">
                  <c:v>2.739052</c:v>
                </c:pt>
                <c:pt idx="6186">
                  <c:v>2.7436929999999999</c:v>
                </c:pt>
                <c:pt idx="6187">
                  <c:v>3.422472</c:v>
                </c:pt>
                <c:pt idx="6188">
                  <c:v>3.4500980000000001</c:v>
                </c:pt>
                <c:pt idx="6189">
                  <c:v>2.9412389999999999</c:v>
                </c:pt>
                <c:pt idx="6190">
                  <c:v>3.5582069999999999</c:v>
                </c:pt>
                <c:pt idx="6191">
                  <c:v>3.6512570000000002</c:v>
                </c:pt>
                <c:pt idx="6192">
                  <c:v>3.69869</c:v>
                </c:pt>
                <c:pt idx="6193">
                  <c:v>1.8342719999999999</c:v>
                </c:pt>
                <c:pt idx="6194">
                  <c:v>3.1587640000000001</c:v>
                </c:pt>
                <c:pt idx="6195">
                  <c:v>3.2349519999999998</c:v>
                </c:pt>
                <c:pt idx="6196">
                  <c:v>2.1538010000000001</c:v>
                </c:pt>
                <c:pt idx="6197">
                  <c:v>3.2564579999999999</c:v>
                </c:pt>
                <c:pt idx="6198">
                  <c:v>2.5305770000000001</c:v>
                </c:pt>
                <c:pt idx="6199">
                  <c:v>2.8708209999999998</c:v>
                </c:pt>
                <c:pt idx="6200">
                  <c:v>1.7133780000000001</c:v>
                </c:pt>
                <c:pt idx="6201">
                  <c:v>3.3748390000000001</c:v>
                </c:pt>
                <c:pt idx="6202">
                  <c:v>1.9471510000000001</c:v>
                </c:pt>
                <c:pt idx="6203">
                  <c:v>2.4575770000000001</c:v>
                </c:pt>
                <c:pt idx="6204">
                  <c:v>1.8796630000000001</c:v>
                </c:pt>
                <c:pt idx="6205">
                  <c:v>2.1661139999999999</c:v>
                </c:pt>
                <c:pt idx="6206">
                  <c:v>3.1035080000000002</c:v>
                </c:pt>
                <c:pt idx="6207">
                  <c:v>3.0073810000000001</c:v>
                </c:pt>
                <c:pt idx="6208">
                  <c:v>2.815334</c:v>
                </c:pt>
                <c:pt idx="6209">
                  <c:v>2.5903689999999999</c:v>
                </c:pt>
                <c:pt idx="6210">
                  <c:v>3.7482389999999999</c:v>
                </c:pt>
                <c:pt idx="6211">
                  <c:v>3.1653579999999999</c:v>
                </c:pt>
                <c:pt idx="6212">
                  <c:v>2.9279989999999998</c:v>
                </c:pt>
                <c:pt idx="6213">
                  <c:v>3.6555569999999999</c:v>
                </c:pt>
                <c:pt idx="6214">
                  <c:v>2.6714419999999999</c:v>
                </c:pt>
                <c:pt idx="6215">
                  <c:v>3.677743</c:v>
                </c:pt>
                <c:pt idx="6216">
                  <c:v>3.396557</c:v>
                </c:pt>
                <c:pt idx="6217">
                  <c:v>1.796621</c:v>
                </c:pt>
                <c:pt idx="6218">
                  <c:v>2.1065529999999999</c:v>
                </c:pt>
                <c:pt idx="6219">
                  <c:v>2.3731789999999999</c:v>
                </c:pt>
                <c:pt idx="6220">
                  <c:v>3.7134839999999998</c:v>
                </c:pt>
                <c:pt idx="6221">
                  <c:v>2.6095199999999998</c:v>
                </c:pt>
                <c:pt idx="6222">
                  <c:v>2.2297319999999998</c:v>
                </c:pt>
                <c:pt idx="6223">
                  <c:v>2.142655</c:v>
                </c:pt>
                <c:pt idx="6224">
                  <c:v>1.9269510000000001</c:v>
                </c:pt>
                <c:pt idx="6225">
                  <c:v>3.102001</c:v>
                </c:pt>
                <c:pt idx="6226">
                  <c:v>3.1543369999999999</c:v>
                </c:pt>
                <c:pt idx="6227">
                  <c:v>3.3031830000000002</c:v>
                </c:pt>
                <c:pt idx="6228">
                  <c:v>3.1632630000000002</c:v>
                </c:pt>
                <c:pt idx="6229">
                  <c:v>2.7017199999999999</c:v>
                </c:pt>
                <c:pt idx="6230">
                  <c:v>2.1185879999999999</c:v>
                </c:pt>
                <c:pt idx="6231">
                  <c:v>3.509182</c:v>
                </c:pt>
                <c:pt idx="6232">
                  <c:v>3.4886810000000001</c:v>
                </c:pt>
                <c:pt idx="6233">
                  <c:v>2.4045749999999999</c:v>
                </c:pt>
                <c:pt idx="6234">
                  <c:v>1.892045</c:v>
                </c:pt>
                <c:pt idx="6235">
                  <c:v>2.7297660000000001</c:v>
                </c:pt>
                <c:pt idx="6236">
                  <c:v>2.1225510000000001</c:v>
                </c:pt>
                <c:pt idx="6237">
                  <c:v>3.0795689999999998</c:v>
                </c:pt>
                <c:pt idx="6238">
                  <c:v>3.623596</c:v>
                </c:pt>
                <c:pt idx="6239">
                  <c:v>3.8680590000000001</c:v>
                </c:pt>
                <c:pt idx="6240">
                  <c:v>3.216437</c:v>
                </c:pt>
                <c:pt idx="6241">
                  <c:v>2.5658620000000001</c:v>
                </c:pt>
                <c:pt idx="6242">
                  <c:v>2.021703</c:v>
                </c:pt>
                <c:pt idx="6243">
                  <c:v>2.1908509999999999</c:v>
                </c:pt>
                <c:pt idx="6244">
                  <c:v>3.2595700000000001</c:v>
                </c:pt>
                <c:pt idx="6245">
                  <c:v>3.5937929999999998</c:v>
                </c:pt>
                <c:pt idx="6246">
                  <c:v>2.4527489999999998</c:v>
                </c:pt>
                <c:pt idx="6247">
                  <c:v>2.1691699999999998</c:v>
                </c:pt>
                <c:pt idx="6248">
                  <c:v>3.6634519999999999</c:v>
                </c:pt>
                <c:pt idx="6249">
                  <c:v>2.9149219999999998</c:v>
                </c:pt>
                <c:pt idx="6250">
                  <c:v>2.4402840000000001</c:v>
                </c:pt>
                <c:pt idx="6251">
                  <c:v>2.854222</c:v>
                </c:pt>
                <c:pt idx="6252">
                  <c:v>3.5367359999999999</c:v>
                </c:pt>
                <c:pt idx="6253">
                  <c:v>2.6629930000000002</c:v>
                </c:pt>
                <c:pt idx="6254">
                  <c:v>3.0928239999999998</c:v>
                </c:pt>
                <c:pt idx="6255">
                  <c:v>2.1596340000000001</c:v>
                </c:pt>
                <c:pt idx="6256">
                  <c:v>2.5598909999999999</c:v>
                </c:pt>
                <c:pt idx="6257">
                  <c:v>2.6140249999999998</c:v>
                </c:pt>
                <c:pt idx="6258">
                  <c:v>3.113219</c:v>
                </c:pt>
                <c:pt idx="6259">
                  <c:v>3.634531</c:v>
                </c:pt>
                <c:pt idx="6260">
                  <c:v>3.3445589999999998</c:v>
                </c:pt>
                <c:pt idx="6261">
                  <c:v>2.5189759999999999</c:v>
                </c:pt>
                <c:pt idx="6262">
                  <c:v>2.5722369999999999</c:v>
                </c:pt>
                <c:pt idx="6263">
                  <c:v>3.3441709999999998</c:v>
                </c:pt>
                <c:pt idx="6264">
                  <c:v>3.571072</c:v>
                </c:pt>
                <c:pt idx="6265">
                  <c:v>2.6534070000000001</c:v>
                </c:pt>
                <c:pt idx="6266">
                  <c:v>2.3462589999999999</c:v>
                </c:pt>
                <c:pt idx="6267">
                  <c:v>2.1861980000000001</c:v>
                </c:pt>
                <c:pt idx="6268">
                  <c:v>3.280745</c:v>
                </c:pt>
                <c:pt idx="6269">
                  <c:v>2.8817349999999999</c:v>
                </c:pt>
                <c:pt idx="6270">
                  <c:v>2.171853</c:v>
                </c:pt>
                <c:pt idx="6271">
                  <c:v>2.430739</c:v>
                </c:pt>
                <c:pt idx="6272">
                  <c:v>3.4573909999999999</c:v>
                </c:pt>
                <c:pt idx="6273">
                  <c:v>3.5064320000000002</c:v>
                </c:pt>
                <c:pt idx="6274">
                  <c:v>2.4779529999999999</c:v>
                </c:pt>
                <c:pt idx="6275">
                  <c:v>2.0570460000000002</c:v>
                </c:pt>
                <c:pt idx="6276">
                  <c:v>3.8076699999999999</c:v>
                </c:pt>
                <c:pt idx="6277">
                  <c:v>3.108781</c:v>
                </c:pt>
                <c:pt idx="6278">
                  <c:v>3.1837270000000002</c:v>
                </c:pt>
                <c:pt idx="6279">
                  <c:v>3.7395450000000001</c:v>
                </c:pt>
                <c:pt idx="6280">
                  <c:v>2.646496</c:v>
                </c:pt>
                <c:pt idx="6281">
                  <c:v>3.007679</c:v>
                </c:pt>
                <c:pt idx="6282">
                  <c:v>3.2727080000000002</c:v>
                </c:pt>
                <c:pt idx="6283">
                  <c:v>4.1555140000000002</c:v>
                </c:pt>
                <c:pt idx="6284">
                  <c:v>3.6548189999999998</c:v>
                </c:pt>
                <c:pt idx="6285">
                  <c:v>3.3312879999999998</c:v>
                </c:pt>
                <c:pt idx="6286">
                  <c:v>3.1736209999999998</c:v>
                </c:pt>
                <c:pt idx="6287">
                  <c:v>2.5763509999999998</c:v>
                </c:pt>
                <c:pt idx="6288">
                  <c:v>2.470256</c:v>
                </c:pt>
                <c:pt idx="6289">
                  <c:v>3.5618439999999998</c:v>
                </c:pt>
                <c:pt idx="6290">
                  <c:v>3.5095939999999999</c:v>
                </c:pt>
                <c:pt idx="6291">
                  <c:v>3.2902849999999999</c:v>
                </c:pt>
                <c:pt idx="6292">
                  <c:v>3.4601060000000001</c:v>
                </c:pt>
                <c:pt idx="6293">
                  <c:v>3.3176049999999999</c:v>
                </c:pt>
                <c:pt idx="6294">
                  <c:v>3.2922600000000002</c:v>
                </c:pt>
                <c:pt idx="6295">
                  <c:v>2.8566069999999999</c:v>
                </c:pt>
                <c:pt idx="6296">
                  <c:v>4.0114289999999997</c:v>
                </c:pt>
                <c:pt idx="6297">
                  <c:v>2.7316039999999999</c:v>
                </c:pt>
                <c:pt idx="6298">
                  <c:v>3.4138350000000002</c:v>
                </c:pt>
                <c:pt idx="6299">
                  <c:v>2.8093859999999999</c:v>
                </c:pt>
                <c:pt idx="6300">
                  <c:v>2.5363829999999998</c:v>
                </c:pt>
                <c:pt idx="6301">
                  <c:v>2.3285200000000001</c:v>
                </c:pt>
                <c:pt idx="6302">
                  <c:v>3.4345430000000001</c:v>
                </c:pt>
                <c:pt idx="6303">
                  <c:v>3.3557239999999999</c:v>
                </c:pt>
                <c:pt idx="6304">
                  <c:v>3.4735749999999999</c:v>
                </c:pt>
                <c:pt idx="6305">
                  <c:v>4.0099099999999996</c:v>
                </c:pt>
                <c:pt idx="6306">
                  <c:v>4.0255039999999997</c:v>
                </c:pt>
                <c:pt idx="6307">
                  <c:v>3.961328</c:v>
                </c:pt>
                <c:pt idx="6308">
                  <c:v>3.8097560000000001</c:v>
                </c:pt>
                <c:pt idx="6309">
                  <c:v>3.509649</c:v>
                </c:pt>
                <c:pt idx="6310">
                  <c:v>2.2266889999999999</c:v>
                </c:pt>
                <c:pt idx="6311">
                  <c:v>3.518154</c:v>
                </c:pt>
                <c:pt idx="6312">
                  <c:v>3.1729919999999998</c:v>
                </c:pt>
                <c:pt idx="6313">
                  <c:v>3.6810320000000001</c:v>
                </c:pt>
                <c:pt idx="6314">
                  <c:v>3.434707</c:v>
                </c:pt>
                <c:pt idx="6315">
                  <c:v>3.6675049999999998</c:v>
                </c:pt>
                <c:pt idx="6316">
                  <c:v>4.0588040000000003</c:v>
                </c:pt>
                <c:pt idx="6317">
                  <c:v>3.5940050000000001</c:v>
                </c:pt>
                <c:pt idx="6318">
                  <c:v>3.4686360000000001</c:v>
                </c:pt>
                <c:pt idx="6319">
                  <c:v>3.6314320000000002</c:v>
                </c:pt>
                <c:pt idx="6320">
                  <c:v>3.2507069999999998</c:v>
                </c:pt>
                <c:pt idx="6321">
                  <c:v>3.250534</c:v>
                </c:pt>
                <c:pt idx="6322">
                  <c:v>3.2398859999999998</c:v>
                </c:pt>
                <c:pt idx="6323">
                  <c:v>3.2105739999999998</c:v>
                </c:pt>
                <c:pt idx="6324">
                  <c:v>2.9011719999999999</c:v>
                </c:pt>
                <c:pt idx="6325">
                  <c:v>3.306511</c:v>
                </c:pt>
                <c:pt idx="6326">
                  <c:v>2.385167</c:v>
                </c:pt>
                <c:pt idx="6327">
                  <c:v>1.8705229999999999</c:v>
                </c:pt>
                <c:pt idx="6328">
                  <c:v>1.817931</c:v>
                </c:pt>
                <c:pt idx="6329">
                  <c:v>2.3767860000000001</c:v>
                </c:pt>
                <c:pt idx="6330">
                  <c:v>2.618449</c:v>
                </c:pt>
                <c:pt idx="6331">
                  <c:v>2.5008530000000002</c:v>
                </c:pt>
                <c:pt idx="6332">
                  <c:v>2.085302</c:v>
                </c:pt>
                <c:pt idx="6333">
                  <c:v>2.2792500000000002</c:v>
                </c:pt>
                <c:pt idx="6334">
                  <c:v>3.4855770000000001</c:v>
                </c:pt>
                <c:pt idx="6335">
                  <c:v>1.9713480000000001</c:v>
                </c:pt>
                <c:pt idx="6336">
                  <c:v>1.709894</c:v>
                </c:pt>
                <c:pt idx="6337">
                  <c:v>1.9413879999999999</c:v>
                </c:pt>
                <c:pt idx="6338">
                  <c:v>3.1890610000000001</c:v>
                </c:pt>
                <c:pt idx="6339">
                  <c:v>2.8881679999999998</c:v>
                </c:pt>
                <c:pt idx="6340">
                  <c:v>2.3154810000000001</c:v>
                </c:pt>
                <c:pt idx="6341">
                  <c:v>3.0427019999999998</c:v>
                </c:pt>
                <c:pt idx="6342">
                  <c:v>2.5553029999999999</c:v>
                </c:pt>
                <c:pt idx="6343">
                  <c:v>2.700072</c:v>
                </c:pt>
                <c:pt idx="6344">
                  <c:v>2.529757</c:v>
                </c:pt>
                <c:pt idx="6345">
                  <c:v>2.8039649999999998</c:v>
                </c:pt>
                <c:pt idx="6346">
                  <c:v>3.0377700000000001</c:v>
                </c:pt>
                <c:pt idx="6347">
                  <c:v>2.4869490000000001</c:v>
                </c:pt>
                <c:pt idx="6348">
                  <c:v>2.1143649999999998</c:v>
                </c:pt>
                <c:pt idx="6349">
                  <c:v>2.1785700000000001</c:v>
                </c:pt>
                <c:pt idx="6350">
                  <c:v>1.863804</c:v>
                </c:pt>
                <c:pt idx="6351">
                  <c:v>2.5023270000000002</c:v>
                </c:pt>
                <c:pt idx="6352">
                  <c:v>2.0423640000000001</c:v>
                </c:pt>
                <c:pt idx="6353">
                  <c:v>1.8999250000000001</c:v>
                </c:pt>
                <c:pt idx="6354">
                  <c:v>1.716836</c:v>
                </c:pt>
                <c:pt idx="6355">
                  <c:v>2.259655</c:v>
                </c:pt>
                <c:pt idx="6356">
                  <c:v>1.8945939999999999</c:v>
                </c:pt>
                <c:pt idx="6357">
                  <c:v>1.645983</c:v>
                </c:pt>
                <c:pt idx="6358">
                  <c:v>1.6981219999999999</c:v>
                </c:pt>
                <c:pt idx="6359">
                  <c:v>2.0997680000000001</c:v>
                </c:pt>
                <c:pt idx="6360">
                  <c:v>2.1488909999999999</c:v>
                </c:pt>
                <c:pt idx="6361">
                  <c:v>1.847221</c:v>
                </c:pt>
                <c:pt idx="6362">
                  <c:v>1.8621430000000001</c:v>
                </c:pt>
                <c:pt idx="6363">
                  <c:v>2.1359029999999999</c:v>
                </c:pt>
                <c:pt idx="6364">
                  <c:v>1.9375279999999999</c:v>
                </c:pt>
                <c:pt idx="6365">
                  <c:v>1.867162</c:v>
                </c:pt>
                <c:pt idx="6366">
                  <c:v>1.879005</c:v>
                </c:pt>
                <c:pt idx="6367">
                  <c:v>2.2743419999999999</c:v>
                </c:pt>
                <c:pt idx="6368">
                  <c:v>2.1644060000000001</c:v>
                </c:pt>
                <c:pt idx="6369">
                  <c:v>1.765644</c:v>
                </c:pt>
                <c:pt idx="6370">
                  <c:v>2.118811</c:v>
                </c:pt>
                <c:pt idx="6371">
                  <c:v>1.6491960000000001</c:v>
                </c:pt>
                <c:pt idx="6372">
                  <c:v>1.7467809999999999</c:v>
                </c:pt>
                <c:pt idx="6373">
                  <c:v>1.9007309999999999</c:v>
                </c:pt>
                <c:pt idx="6374">
                  <c:v>2.0051199999999998</c:v>
                </c:pt>
                <c:pt idx="6375">
                  <c:v>2.0514079999999999</c:v>
                </c:pt>
                <c:pt idx="6376">
                  <c:v>2.9917919999999998</c:v>
                </c:pt>
                <c:pt idx="6377">
                  <c:v>1.8395589999999999</c:v>
                </c:pt>
                <c:pt idx="6378">
                  <c:v>1.868798</c:v>
                </c:pt>
                <c:pt idx="6379">
                  <c:v>2.3310330000000001</c:v>
                </c:pt>
                <c:pt idx="6380">
                  <c:v>1.969916</c:v>
                </c:pt>
                <c:pt idx="6381">
                  <c:v>1.97505</c:v>
                </c:pt>
                <c:pt idx="6382">
                  <c:v>1.695921</c:v>
                </c:pt>
                <c:pt idx="6383">
                  <c:v>2.156552</c:v>
                </c:pt>
                <c:pt idx="6384">
                  <c:v>1.912199</c:v>
                </c:pt>
                <c:pt idx="6385">
                  <c:v>1.7407790000000001</c:v>
                </c:pt>
                <c:pt idx="6386">
                  <c:v>1.77885</c:v>
                </c:pt>
                <c:pt idx="6387">
                  <c:v>2.1534239999999998</c:v>
                </c:pt>
                <c:pt idx="6388">
                  <c:v>1.943953</c:v>
                </c:pt>
                <c:pt idx="6389">
                  <c:v>1.9539850000000001</c:v>
                </c:pt>
                <c:pt idx="6390">
                  <c:v>2.3332929999999998</c:v>
                </c:pt>
                <c:pt idx="6391">
                  <c:v>1.689538</c:v>
                </c:pt>
                <c:pt idx="6392">
                  <c:v>1.6469990000000001</c:v>
                </c:pt>
                <c:pt idx="6393">
                  <c:v>2.100066</c:v>
                </c:pt>
                <c:pt idx="6394">
                  <c:v>1.8595839999999999</c:v>
                </c:pt>
                <c:pt idx="6395">
                  <c:v>1.851596</c:v>
                </c:pt>
                <c:pt idx="6396">
                  <c:v>2.1001449999999999</c:v>
                </c:pt>
                <c:pt idx="6397">
                  <c:v>2.0132810000000001</c:v>
                </c:pt>
                <c:pt idx="6398">
                  <c:v>1.961084</c:v>
                </c:pt>
                <c:pt idx="6399">
                  <c:v>1.830085</c:v>
                </c:pt>
                <c:pt idx="6400">
                  <c:v>2.1651560000000001</c:v>
                </c:pt>
                <c:pt idx="6401">
                  <c:v>1.6497889999999999</c:v>
                </c:pt>
                <c:pt idx="6402">
                  <c:v>2.125785</c:v>
                </c:pt>
                <c:pt idx="6403">
                  <c:v>1.995433</c:v>
                </c:pt>
                <c:pt idx="6404">
                  <c:v>1.920857</c:v>
                </c:pt>
                <c:pt idx="6405">
                  <c:v>1.8390960000000001</c:v>
                </c:pt>
                <c:pt idx="6406">
                  <c:v>2.041741</c:v>
                </c:pt>
                <c:pt idx="6407">
                  <c:v>1.679357</c:v>
                </c:pt>
                <c:pt idx="6408">
                  <c:v>1.968817</c:v>
                </c:pt>
                <c:pt idx="6409">
                  <c:v>1.760481</c:v>
                </c:pt>
                <c:pt idx="6410">
                  <c:v>1.8343560000000001</c:v>
                </c:pt>
                <c:pt idx="6411">
                  <c:v>1.6894359999999999</c:v>
                </c:pt>
                <c:pt idx="6412">
                  <c:v>1.85</c:v>
                </c:pt>
                <c:pt idx="6413">
                  <c:v>1.8670169999999999</c:v>
                </c:pt>
                <c:pt idx="6414">
                  <c:v>2.1663019999999999</c:v>
                </c:pt>
                <c:pt idx="6415">
                  <c:v>2.2480579999999999</c:v>
                </c:pt>
                <c:pt idx="6416">
                  <c:v>2.1967880000000002</c:v>
                </c:pt>
                <c:pt idx="6417">
                  <c:v>2.0888070000000001</c:v>
                </c:pt>
                <c:pt idx="6418">
                  <c:v>2.0165799999999998</c:v>
                </c:pt>
                <c:pt idx="6419">
                  <c:v>1.8950530000000001</c:v>
                </c:pt>
                <c:pt idx="6420">
                  <c:v>1.9838070000000001</c:v>
                </c:pt>
                <c:pt idx="6421">
                  <c:v>1.6921759999999999</c:v>
                </c:pt>
                <c:pt idx="6422">
                  <c:v>1.9597439999999999</c:v>
                </c:pt>
                <c:pt idx="6423">
                  <c:v>1.8729640000000001</c:v>
                </c:pt>
                <c:pt idx="6424">
                  <c:v>1.8288279999999999</c:v>
                </c:pt>
                <c:pt idx="6425">
                  <c:v>1.771272</c:v>
                </c:pt>
                <c:pt idx="6426">
                  <c:v>3.427352</c:v>
                </c:pt>
                <c:pt idx="6427">
                  <c:v>2.3213400000000002</c:v>
                </c:pt>
                <c:pt idx="6428">
                  <c:v>2.4990790000000001</c:v>
                </c:pt>
                <c:pt idx="6429">
                  <c:v>3.321939</c:v>
                </c:pt>
                <c:pt idx="6430">
                  <c:v>1.8020780000000001</c:v>
                </c:pt>
                <c:pt idx="6431">
                  <c:v>3.0214189999999999</c:v>
                </c:pt>
                <c:pt idx="6432">
                  <c:v>1.9404539999999999</c:v>
                </c:pt>
                <c:pt idx="6433">
                  <c:v>2.0474670000000001</c:v>
                </c:pt>
                <c:pt idx="6434">
                  <c:v>1.879928</c:v>
                </c:pt>
                <c:pt idx="6435">
                  <c:v>1.920194</c:v>
                </c:pt>
                <c:pt idx="6436">
                  <c:v>2.152717</c:v>
                </c:pt>
                <c:pt idx="6437">
                  <c:v>2.5974270000000002</c:v>
                </c:pt>
                <c:pt idx="6438">
                  <c:v>1.7035480000000001</c:v>
                </c:pt>
                <c:pt idx="6439">
                  <c:v>1.6319889999999999</c:v>
                </c:pt>
                <c:pt idx="6440">
                  <c:v>1.7274620000000001</c:v>
                </c:pt>
                <c:pt idx="6441">
                  <c:v>2.2200449999999998</c:v>
                </c:pt>
                <c:pt idx="6442">
                  <c:v>1.827205</c:v>
                </c:pt>
                <c:pt idx="6443">
                  <c:v>1.867847</c:v>
                </c:pt>
                <c:pt idx="6444">
                  <c:v>2.0682309999999999</c:v>
                </c:pt>
                <c:pt idx="6445">
                  <c:v>2.155586</c:v>
                </c:pt>
                <c:pt idx="6446">
                  <c:v>2.0411800000000002</c:v>
                </c:pt>
                <c:pt idx="6447">
                  <c:v>2.000861</c:v>
                </c:pt>
                <c:pt idx="6448">
                  <c:v>2.1661700000000002</c:v>
                </c:pt>
                <c:pt idx="6449">
                  <c:v>2.0078019999999999</c:v>
                </c:pt>
                <c:pt idx="6450">
                  <c:v>1.882287</c:v>
                </c:pt>
                <c:pt idx="6451">
                  <c:v>1.907856</c:v>
                </c:pt>
                <c:pt idx="6452">
                  <c:v>2.6146600000000002</c:v>
                </c:pt>
                <c:pt idx="6453">
                  <c:v>1.8607210000000001</c:v>
                </c:pt>
                <c:pt idx="6454">
                  <c:v>1.979773</c:v>
                </c:pt>
                <c:pt idx="6455">
                  <c:v>1.884528</c:v>
                </c:pt>
                <c:pt idx="6456">
                  <c:v>2.5572849999999998</c:v>
                </c:pt>
                <c:pt idx="6457">
                  <c:v>1.7755110000000001</c:v>
                </c:pt>
                <c:pt idx="6458">
                  <c:v>1.982631</c:v>
                </c:pt>
                <c:pt idx="6459">
                  <c:v>1.87094</c:v>
                </c:pt>
                <c:pt idx="6460">
                  <c:v>2.032902</c:v>
                </c:pt>
                <c:pt idx="6461">
                  <c:v>1.9466140000000001</c:v>
                </c:pt>
                <c:pt idx="6462">
                  <c:v>1.7122120000000001</c:v>
                </c:pt>
                <c:pt idx="6463">
                  <c:v>1.91029</c:v>
                </c:pt>
                <c:pt idx="6464">
                  <c:v>1.888817</c:v>
                </c:pt>
                <c:pt idx="6465">
                  <c:v>1.9256519999999999</c:v>
                </c:pt>
                <c:pt idx="6466">
                  <c:v>1.785212</c:v>
                </c:pt>
                <c:pt idx="6467">
                  <c:v>2.1020819999999998</c:v>
                </c:pt>
                <c:pt idx="6468">
                  <c:v>1.979835</c:v>
                </c:pt>
                <c:pt idx="6469">
                  <c:v>1.780826</c:v>
                </c:pt>
                <c:pt idx="6470">
                  <c:v>1.759695</c:v>
                </c:pt>
                <c:pt idx="6471">
                  <c:v>2.0916999999999999</c:v>
                </c:pt>
                <c:pt idx="6472">
                  <c:v>2.6695169999999999</c:v>
                </c:pt>
                <c:pt idx="6473">
                  <c:v>1.793167</c:v>
                </c:pt>
                <c:pt idx="6474">
                  <c:v>2.224952</c:v>
                </c:pt>
                <c:pt idx="6475">
                  <c:v>1.9073880000000001</c:v>
                </c:pt>
                <c:pt idx="6476">
                  <c:v>2.2267929999999998</c:v>
                </c:pt>
                <c:pt idx="6477">
                  <c:v>1.9788289999999999</c:v>
                </c:pt>
                <c:pt idx="6478">
                  <c:v>1.7719750000000001</c:v>
                </c:pt>
                <c:pt idx="6479">
                  <c:v>1.779353</c:v>
                </c:pt>
                <c:pt idx="6480">
                  <c:v>1.9195800000000001</c:v>
                </c:pt>
                <c:pt idx="6481">
                  <c:v>1.9277260000000001</c:v>
                </c:pt>
                <c:pt idx="6482">
                  <c:v>1.811259</c:v>
                </c:pt>
                <c:pt idx="6483">
                  <c:v>2.7263980000000001</c:v>
                </c:pt>
                <c:pt idx="6484">
                  <c:v>1.965487</c:v>
                </c:pt>
                <c:pt idx="6485">
                  <c:v>1.8349439999999999</c:v>
                </c:pt>
                <c:pt idx="6486">
                  <c:v>1.874428</c:v>
                </c:pt>
                <c:pt idx="6487">
                  <c:v>1.8920939999999999</c:v>
                </c:pt>
                <c:pt idx="6488">
                  <c:v>1.808711</c:v>
                </c:pt>
                <c:pt idx="6489">
                  <c:v>2.4731709999999998</c:v>
                </c:pt>
                <c:pt idx="6490">
                  <c:v>1.963673</c:v>
                </c:pt>
                <c:pt idx="6491">
                  <c:v>2.2958750000000001</c:v>
                </c:pt>
                <c:pt idx="6492">
                  <c:v>4.0802899999999998</c:v>
                </c:pt>
                <c:pt idx="6493">
                  <c:v>2.9561989999999998</c:v>
                </c:pt>
                <c:pt idx="6494">
                  <c:v>3.2310379999999999</c:v>
                </c:pt>
                <c:pt idx="6495">
                  <c:v>2.1729120000000002</c:v>
                </c:pt>
                <c:pt idx="6496">
                  <c:v>2.0771899999999999</c:v>
                </c:pt>
                <c:pt idx="6497">
                  <c:v>3.3187519999999999</c:v>
                </c:pt>
                <c:pt idx="6498">
                  <c:v>2.889802</c:v>
                </c:pt>
                <c:pt idx="6499">
                  <c:v>3.3861080000000001</c:v>
                </c:pt>
                <c:pt idx="6500">
                  <c:v>3.5393569999999999</c:v>
                </c:pt>
                <c:pt idx="6501">
                  <c:v>3.783766</c:v>
                </c:pt>
                <c:pt idx="6502">
                  <c:v>2.6373229999999999</c:v>
                </c:pt>
                <c:pt idx="6503">
                  <c:v>1.86694</c:v>
                </c:pt>
                <c:pt idx="6504">
                  <c:v>1.794851</c:v>
                </c:pt>
                <c:pt idx="6505">
                  <c:v>2.9717980000000002</c:v>
                </c:pt>
                <c:pt idx="6506">
                  <c:v>1.874457</c:v>
                </c:pt>
                <c:pt idx="6507">
                  <c:v>1.7654529999999999</c:v>
                </c:pt>
                <c:pt idx="6508">
                  <c:v>2.7786680000000001</c:v>
                </c:pt>
                <c:pt idx="6509">
                  <c:v>2.0821019999999999</c:v>
                </c:pt>
                <c:pt idx="6510">
                  <c:v>1.907548</c:v>
                </c:pt>
                <c:pt idx="6511">
                  <c:v>2.4424619999999999</c:v>
                </c:pt>
                <c:pt idx="6512">
                  <c:v>1.9044319999999999</c:v>
                </c:pt>
                <c:pt idx="6513">
                  <c:v>1.9877910000000001</c:v>
                </c:pt>
                <c:pt idx="6514">
                  <c:v>1.8553310000000001</c:v>
                </c:pt>
                <c:pt idx="6515">
                  <c:v>2.1138309999999998</c:v>
                </c:pt>
                <c:pt idx="6516">
                  <c:v>1.91947</c:v>
                </c:pt>
                <c:pt idx="6517">
                  <c:v>2.1382029999999999</c:v>
                </c:pt>
                <c:pt idx="6518">
                  <c:v>3.632654</c:v>
                </c:pt>
                <c:pt idx="6519">
                  <c:v>3.7690549999999998</c:v>
                </c:pt>
                <c:pt idx="6520">
                  <c:v>1.9506520000000001</c:v>
                </c:pt>
                <c:pt idx="6521">
                  <c:v>1.9954639999999999</c:v>
                </c:pt>
                <c:pt idx="6522">
                  <c:v>1.8386530000000001</c:v>
                </c:pt>
                <c:pt idx="6523">
                  <c:v>2.0730580000000001</c:v>
                </c:pt>
                <c:pt idx="6524">
                  <c:v>1.8550800000000001</c:v>
                </c:pt>
                <c:pt idx="6525">
                  <c:v>1.8346960000000001</c:v>
                </c:pt>
                <c:pt idx="6526">
                  <c:v>1.9098619999999999</c:v>
                </c:pt>
                <c:pt idx="6527">
                  <c:v>1.8202469999999999</c:v>
                </c:pt>
                <c:pt idx="6528">
                  <c:v>1.784181</c:v>
                </c:pt>
                <c:pt idx="6529">
                  <c:v>2.048403</c:v>
                </c:pt>
                <c:pt idx="6530">
                  <c:v>2.0592769999999998</c:v>
                </c:pt>
                <c:pt idx="6531">
                  <c:v>1.894001</c:v>
                </c:pt>
                <c:pt idx="6532">
                  <c:v>1.918356</c:v>
                </c:pt>
                <c:pt idx="6533">
                  <c:v>1.766451</c:v>
                </c:pt>
                <c:pt idx="6534">
                  <c:v>1.968934</c:v>
                </c:pt>
                <c:pt idx="6535">
                  <c:v>1.9211560000000001</c:v>
                </c:pt>
                <c:pt idx="6536">
                  <c:v>2.065823</c:v>
                </c:pt>
                <c:pt idx="6537">
                  <c:v>1.928909</c:v>
                </c:pt>
                <c:pt idx="6538">
                  <c:v>1.946782</c:v>
                </c:pt>
                <c:pt idx="6539">
                  <c:v>1.7883020000000001</c:v>
                </c:pt>
                <c:pt idx="6540">
                  <c:v>2.2649810000000001</c:v>
                </c:pt>
                <c:pt idx="6541">
                  <c:v>1.7495149999999999</c:v>
                </c:pt>
                <c:pt idx="6542">
                  <c:v>2.0356139999999998</c:v>
                </c:pt>
                <c:pt idx="6543">
                  <c:v>1.811094</c:v>
                </c:pt>
                <c:pt idx="6544">
                  <c:v>1.924741</c:v>
                </c:pt>
                <c:pt idx="6545">
                  <c:v>1.8731880000000001</c:v>
                </c:pt>
                <c:pt idx="6546">
                  <c:v>1.915232</c:v>
                </c:pt>
                <c:pt idx="6547">
                  <c:v>2.4299490000000001</c:v>
                </c:pt>
                <c:pt idx="6548">
                  <c:v>1.8466899999999999</c:v>
                </c:pt>
                <c:pt idx="6549">
                  <c:v>1.94384</c:v>
                </c:pt>
                <c:pt idx="6550">
                  <c:v>2.2059160000000002</c:v>
                </c:pt>
                <c:pt idx="6551">
                  <c:v>1.771568</c:v>
                </c:pt>
                <c:pt idx="6552">
                  <c:v>1.8533360000000001</c:v>
                </c:pt>
                <c:pt idx="6553">
                  <c:v>1.731684</c:v>
                </c:pt>
                <c:pt idx="6554">
                  <c:v>1.7464580000000001</c:v>
                </c:pt>
                <c:pt idx="6555">
                  <c:v>1.792997</c:v>
                </c:pt>
                <c:pt idx="6556">
                  <c:v>1.8092980000000001</c:v>
                </c:pt>
                <c:pt idx="6557">
                  <c:v>2.4548100000000002</c:v>
                </c:pt>
                <c:pt idx="6558">
                  <c:v>3.6079050000000001</c:v>
                </c:pt>
                <c:pt idx="6559">
                  <c:v>3.029058</c:v>
                </c:pt>
                <c:pt idx="6560">
                  <c:v>3.4845640000000002</c:v>
                </c:pt>
                <c:pt idx="6561">
                  <c:v>2.478618</c:v>
                </c:pt>
                <c:pt idx="6562">
                  <c:v>4.1517989999999996</c:v>
                </c:pt>
                <c:pt idx="6563">
                  <c:v>4.0705169999999997</c:v>
                </c:pt>
                <c:pt idx="6564">
                  <c:v>4.4976269999999996</c:v>
                </c:pt>
                <c:pt idx="6565">
                  <c:v>4.4081570000000001</c:v>
                </c:pt>
                <c:pt idx="6566">
                  <c:v>4.4905480000000004</c:v>
                </c:pt>
                <c:pt idx="6567">
                  <c:v>5.0045019999999996</c:v>
                </c:pt>
                <c:pt idx="6568">
                  <c:v>4.602233</c:v>
                </c:pt>
                <c:pt idx="6569">
                  <c:v>4.7845760000000004</c:v>
                </c:pt>
                <c:pt idx="6570">
                  <c:v>3.99553</c:v>
                </c:pt>
                <c:pt idx="6571">
                  <c:v>4.4269780000000001</c:v>
                </c:pt>
                <c:pt idx="6572">
                  <c:v>4.8771909999999998</c:v>
                </c:pt>
                <c:pt idx="6573">
                  <c:v>4.5065419999999996</c:v>
                </c:pt>
                <c:pt idx="6574">
                  <c:v>4.0503640000000001</c:v>
                </c:pt>
                <c:pt idx="6575">
                  <c:v>3.8125640000000001</c:v>
                </c:pt>
                <c:pt idx="6576">
                  <c:v>3.627685</c:v>
                </c:pt>
                <c:pt idx="6577">
                  <c:v>3.7599580000000001</c:v>
                </c:pt>
                <c:pt idx="6578">
                  <c:v>3.3726090000000002</c:v>
                </c:pt>
                <c:pt idx="6579">
                  <c:v>3.4717509999999998</c:v>
                </c:pt>
                <c:pt idx="6580">
                  <c:v>4.3786430000000003</c:v>
                </c:pt>
                <c:pt idx="6581">
                  <c:v>2.7529460000000001</c:v>
                </c:pt>
                <c:pt idx="6582">
                  <c:v>2.1366689999999999</c:v>
                </c:pt>
                <c:pt idx="6583">
                  <c:v>3.082484</c:v>
                </c:pt>
                <c:pt idx="6584">
                  <c:v>4.2862799999999996</c:v>
                </c:pt>
                <c:pt idx="6585">
                  <c:v>3.3078210000000001</c:v>
                </c:pt>
                <c:pt idx="6586">
                  <c:v>3.7100659999999999</c:v>
                </c:pt>
                <c:pt idx="6587">
                  <c:v>3.6866500000000002</c:v>
                </c:pt>
                <c:pt idx="6588">
                  <c:v>4.3343220000000002</c:v>
                </c:pt>
                <c:pt idx="6589">
                  <c:v>3.5084309999999999</c:v>
                </c:pt>
                <c:pt idx="6590">
                  <c:v>3.321326</c:v>
                </c:pt>
                <c:pt idx="6591">
                  <c:v>3.3025370000000001</c:v>
                </c:pt>
                <c:pt idx="6592">
                  <c:v>3.5862080000000001</c:v>
                </c:pt>
                <c:pt idx="6593">
                  <c:v>2.9012069999999999</c:v>
                </c:pt>
                <c:pt idx="6594">
                  <c:v>2.6923900000000001</c:v>
                </c:pt>
                <c:pt idx="6595">
                  <c:v>3.4205700000000001</c:v>
                </c:pt>
                <c:pt idx="6596">
                  <c:v>3.9659110000000002</c:v>
                </c:pt>
                <c:pt idx="6597">
                  <c:v>3.3004790000000002</c:v>
                </c:pt>
                <c:pt idx="6598">
                  <c:v>3.4556110000000002</c:v>
                </c:pt>
                <c:pt idx="6599">
                  <c:v>3.8433929999999998</c:v>
                </c:pt>
                <c:pt idx="6600">
                  <c:v>3.4492560000000001</c:v>
                </c:pt>
                <c:pt idx="6601">
                  <c:v>3.5766200000000001</c:v>
                </c:pt>
                <c:pt idx="6602">
                  <c:v>3.388547</c:v>
                </c:pt>
                <c:pt idx="6603">
                  <c:v>3.638204</c:v>
                </c:pt>
                <c:pt idx="6604">
                  <c:v>3.0474220000000001</c:v>
                </c:pt>
                <c:pt idx="6605">
                  <c:v>2.6648329999999998</c:v>
                </c:pt>
                <c:pt idx="6606">
                  <c:v>2.8903910000000002</c:v>
                </c:pt>
                <c:pt idx="6607">
                  <c:v>3.249663</c:v>
                </c:pt>
                <c:pt idx="6608">
                  <c:v>3.3107350000000002</c:v>
                </c:pt>
                <c:pt idx="6609">
                  <c:v>4.1632579999999999</c:v>
                </c:pt>
                <c:pt idx="6610">
                  <c:v>3.2036340000000001</c:v>
                </c:pt>
                <c:pt idx="6611">
                  <c:v>3.509404</c:v>
                </c:pt>
                <c:pt idx="6612">
                  <c:v>3.77766</c:v>
                </c:pt>
                <c:pt idx="6613">
                  <c:v>3.2444320000000002</c:v>
                </c:pt>
                <c:pt idx="6614">
                  <c:v>3.9840710000000001</c:v>
                </c:pt>
                <c:pt idx="6615">
                  <c:v>3.5588820000000001</c:v>
                </c:pt>
                <c:pt idx="6616">
                  <c:v>3.6709969999999998</c:v>
                </c:pt>
                <c:pt idx="6617">
                  <c:v>3.9156759999999999</c:v>
                </c:pt>
                <c:pt idx="6618">
                  <c:v>3.4620630000000001</c:v>
                </c:pt>
                <c:pt idx="6619">
                  <c:v>3.8667669999999998</c:v>
                </c:pt>
                <c:pt idx="6620">
                  <c:v>4.4039080000000004</c:v>
                </c:pt>
                <c:pt idx="6621">
                  <c:v>3.4532949999999998</c:v>
                </c:pt>
                <c:pt idx="6622">
                  <c:v>3.5501900000000002</c:v>
                </c:pt>
                <c:pt idx="6623">
                  <c:v>4.264697</c:v>
                </c:pt>
                <c:pt idx="6624">
                  <c:v>3.3539279999999998</c:v>
                </c:pt>
                <c:pt idx="6625">
                  <c:v>4.2983549999999999</c:v>
                </c:pt>
                <c:pt idx="6626">
                  <c:v>4.0638120000000004</c:v>
                </c:pt>
                <c:pt idx="6627">
                  <c:v>4.4072009999999997</c:v>
                </c:pt>
                <c:pt idx="6628">
                  <c:v>3.8716430000000002</c:v>
                </c:pt>
                <c:pt idx="6629">
                  <c:v>3.134398</c:v>
                </c:pt>
                <c:pt idx="6630">
                  <c:v>4.1143609999999997</c:v>
                </c:pt>
                <c:pt idx="6631">
                  <c:v>3.481967</c:v>
                </c:pt>
                <c:pt idx="6632">
                  <c:v>4.2576150000000004</c:v>
                </c:pt>
                <c:pt idx="6633">
                  <c:v>4.2872430000000001</c:v>
                </c:pt>
                <c:pt idx="6634">
                  <c:v>4.1842940000000004</c:v>
                </c:pt>
                <c:pt idx="6635">
                  <c:v>4.627993</c:v>
                </c:pt>
                <c:pt idx="6636">
                  <c:v>4.2215689999999997</c:v>
                </c:pt>
                <c:pt idx="6637">
                  <c:v>3.8180830000000001</c:v>
                </c:pt>
                <c:pt idx="6638">
                  <c:v>4.1279789999999998</c:v>
                </c:pt>
                <c:pt idx="6639">
                  <c:v>3.8536160000000002</c:v>
                </c:pt>
                <c:pt idx="6640">
                  <c:v>4.6559840000000001</c:v>
                </c:pt>
                <c:pt idx="6641">
                  <c:v>4.0806750000000003</c:v>
                </c:pt>
                <c:pt idx="6642">
                  <c:v>3.4646819999999998</c:v>
                </c:pt>
                <c:pt idx="6643">
                  <c:v>4.1610110000000002</c:v>
                </c:pt>
                <c:pt idx="6644">
                  <c:v>3.5366059999999999</c:v>
                </c:pt>
                <c:pt idx="6645">
                  <c:v>3.3725749999999999</c:v>
                </c:pt>
                <c:pt idx="6646">
                  <c:v>4.0343609999999996</c:v>
                </c:pt>
                <c:pt idx="6647">
                  <c:v>3.7006839999999999</c:v>
                </c:pt>
                <c:pt idx="6648">
                  <c:v>3.889122</c:v>
                </c:pt>
                <c:pt idx="6649">
                  <c:v>4.0126799999999996</c:v>
                </c:pt>
                <c:pt idx="6650">
                  <c:v>2.8693230000000001</c:v>
                </c:pt>
                <c:pt idx="6651">
                  <c:v>2.873618</c:v>
                </c:pt>
                <c:pt idx="6652">
                  <c:v>3.172059</c:v>
                </c:pt>
                <c:pt idx="6653">
                  <c:v>3.6609539999999998</c:v>
                </c:pt>
                <c:pt idx="6654">
                  <c:v>3.8828390000000002</c:v>
                </c:pt>
                <c:pt idx="6655">
                  <c:v>4.2395259999999997</c:v>
                </c:pt>
                <c:pt idx="6656">
                  <c:v>3.122716</c:v>
                </c:pt>
                <c:pt idx="6657">
                  <c:v>2.156809</c:v>
                </c:pt>
                <c:pt idx="6658">
                  <c:v>2.0372750000000002</c:v>
                </c:pt>
                <c:pt idx="6659">
                  <c:v>3.1372990000000001</c:v>
                </c:pt>
                <c:pt idx="6660">
                  <c:v>1.961962</c:v>
                </c:pt>
                <c:pt idx="6661">
                  <c:v>2.2280060000000002</c:v>
                </c:pt>
                <c:pt idx="6662">
                  <c:v>4.2410769999999998</c:v>
                </c:pt>
                <c:pt idx="6663">
                  <c:v>3.3667479999999999</c:v>
                </c:pt>
                <c:pt idx="6664">
                  <c:v>3.6138409999999999</c:v>
                </c:pt>
                <c:pt idx="6665">
                  <c:v>3.798181</c:v>
                </c:pt>
                <c:pt idx="6666">
                  <c:v>2.316128</c:v>
                </c:pt>
                <c:pt idx="6667">
                  <c:v>4.0037919999999998</c:v>
                </c:pt>
                <c:pt idx="6668">
                  <c:v>3.3952810000000002</c:v>
                </c:pt>
                <c:pt idx="6669">
                  <c:v>2.9602740000000001</c:v>
                </c:pt>
                <c:pt idx="6670">
                  <c:v>3.437093</c:v>
                </c:pt>
                <c:pt idx="6671">
                  <c:v>3.7685179999999998</c:v>
                </c:pt>
                <c:pt idx="6672">
                  <c:v>3.6934399999999998</c:v>
                </c:pt>
                <c:pt idx="6673">
                  <c:v>3.4789840000000001</c:v>
                </c:pt>
                <c:pt idx="6674">
                  <c:v>3.6311309999999999</c:v>
                </c:pt>
                <c:pt idx="6675">
                  <c:v>3.3348270000000002</c:v>
                </c:pt>
                <c:pt idx="6676">
                  <c:v>3.512222</c:v>
                </c:pt>
                <c:pt idx="6677">
                  <c:v>4.1583880000000004</c:v>
                </c:pt>
                <c:pt idx="6678">
                  <c:v>3.9987460000000001</c:v>
                </c:pt>
                <c:pt idx="6679">
                  <c:v>3.5624790000000002</c:v>
                </c:pt>
                <c:pt idx="6680">
                  <c:v>4.3080230000000004</c:v>
                </c:pt>
                <c:pt idx="6681">
                  <c:v>3.9986120000000001</c:v>
                </c:pt>
                <c:pt idx="6682">
                  <c:v>3.7247080000000001</c:v>
                </c:pt>
                <c:pt idx="6683">
                  <c:v>4.2026139999999996</c:v>
                </c:pt>
                <c:pt idx="6684">
                  <c:v>4.2683739999999997</c:v>
                </c:pt>
                <c:pt idx="6685">
                  <c:v>4.1125509999999998</c:v>
                </c:pt>
                <c:pt idx="6686">
                  <c:v>3.7311510000000001</c:v>
                </c:pt>
                <c:pt idx="6687">
                  <c:v>3.9127580000000002</c:v>
                </c:pt>
                <c:pt idx="6688">
                  <c:v>4.3959070000000002</c:v>
                </c:pt>
                <c:pt idx="6689">
                  <c:v>3.5025430000000002</c:v>
                </c:pt>
                <c:pt idx="6690">
                  <c:v>4.2408140000000003</c:v>
                </c:pt>
                <c:pt idx="6691">
                  <c:v>3.6051389999999999</c:v>
                </c:pt>
                <c:pt idx="6692">
                  <c:v>3.5231970000000001</c:v>
                </c:pt>
                <c:pt idx="6693">
                  <c:v>3.9879190000000002</c:v>
                </c:pt>
                <c:pt idx="6694">
                  <c:v>3.7409750000000002</c:v>
                </c:pt>
                <c:pt idx="6695">
                  <c:v>3.9653049999999999</c:v>
                </c:pt>
                <c:pt idx="6696">
                  <c:v>3.591863</c:v>
                </c:pt>
                <c:pt idx="6697">
                  <c:v>4.0781179999999999</c:v>
                </c:pt>
                <c:pt idx="6698">
                  <c:v>3.7438859999999998</c:v>
                </c:pt>
                <c:pt idx="6699">
                  <c:v>4.3801670000000001</c:v>
                </c:pt>
                <c:pt idx="6700">
                  <c:v>4.0764699999999996</c:v>
                </c:pt>
                <c:pt idx="6701">
                  <c:v>3.7536580000000002</c:v>
                </c:pt>
                <c:pt idx="6702">
                  <c:v>3.7968730000000002</c:v>
                </c:pt>
                <c:pt idx="6703">
                  <c:v>2.9572539999999998</c:v>
                </c:pt>
                <c:pt idx="6704">
                  <c:v>3.1988279999999998</c:v>
                </c:pt>
                <c:pt idx="6705">
                  <c:v>3.7604690000000001</c:v>
                </c:pt>
                <c:pt idx="6706">
                  <c:v>3.0339779999999998</c:v>
                </c:pt>
                <c:pt idx="6707">
                  <c:v>4.4780610000000003</c:v>
                </c:pt>
                <c:pt idx="6708">
                  <c:v>4.0048579999999996</c:v>
                </c:pt>
                <c:pt idx="6709">
                  <c:v>4.227976</c:v>
                </c:pt>
                <c:pt idx="6710">
                  <c:v>4.1367969999999996</c:v>
                </c:pt>
                <c:pt idx="6711">
                  <c:v>3.9416910000000001</c:v>
                </c:pt>
                <c:pt idx="6712">
                  <c:v>3.7043370000000002</c:v>
                </c:pt>
                <c:pt idx="6713">
                  <c:v>3.9702069999999998</c:v>
                </c:pt>
                <c:pt idx="6714">
                  <c:v>3.9484669999999999</c:v>
                </c:pt>
                <c:pt idx="6715">
                  <c:v>3.4285079999999999</c:v>
                </c:pt>
                <c:pt idx="6716">
                  <c:v>3.57497</c:v>
                </c:pt>
                <c:pt idx="6717">
                  <c:v>4.1236969999999999</c:v>
                </c:pt>
                <c:pt idx="6718">
                  <c:v>3.8518089999999998</c:v>
                </c:pt>
                <c:pt idx="6719">
                  <c:v>4.2180020000000003</c:v>
                </c:pt>
                <c:pt idx="6720">
                  <c:v>4.1122560000000004</c:v>
                </c:pt>
                <c:pt idx="6721">
                  <c:v>3.8311220000000001</c:v>
                </c:pt>
                <c:pt idx="6722">
                  <c:v>4.7608129999999997</c:v>
                </c:pt>
                <c:pt idx="6723">
                  <c:v>4.453335</c:v>
                </c:pt>
                <c:pt idx="6724">
                  <c:v>4.1497000000000002</c:v>
                </c:pt>
                <c:pt idx="6725">
                  <c:v>3.9372180000000001</c:v>
                </c:pt>
                <c:pt idx="6726">
                  <c:v>4.0730310000000003</c:v>
                </c:pt>
                <c:pt idx="6727">
                  <c:v>4.5368959999999996</c:v>
                </c:pt>
                <c:pt idx="6728">
                  <c:v>4.2041339999999998</c:v>
                </c:pt>
                <c:pt idx="6729">
                  <c:v>4.0965879999999997</c:v>
                </c:pt>
                <c:pt idx="6730">
                  <c:v>4.2085080000000001</c:v>
                </c:pt>
                <c:pt idx="6731">
                  <c:v>4.0015309999999999</c:v>
                </c:pt>
                <c:pt idx="6732">
                  <c:v>4.2457589999999996</c:v>
                </c:pt>
                <c:pt idx="6733">
                  <c:v>4.0847629999999997</c:v>
                </c:pt>
                <c:pt idx="6734">
                  <c:v>4.4712909999999999</c:v>
                </c:pt>
                <c:pt idx="6735">
                  <c:v>4.2078290000000003</c:v>
                </c:pt>
                <c:pt idx="6736">
                  <c:v>3.779334</c:v>
                </c:pt>
                <c:pt idx="6737">
                  <c:v>4.456804</c:v>
                </c:pt>
                <c:pt idx="6738">
                  <c:v>4.4627749999999997</c:v>
                </c:pt>
                <c:pt idx="6739">
                  <c:v>3.5784370000000001</c:v>
                </c:pt>
                <c:pt idx="6740">
                  <c:v>4.2062590000000002</c:v>
                </c:pt>
                <c:pt idx="6741">
                  <c:v>4.2822389999999997</c:v>
                </c:pt>
                <c:pt idx="6742">
                  <c:v>3.9503119999999998</c:v>
                </c:pt>
                <c:pt idx="6743">
                  <c:v>3.9636719999999999</c:v>
                </c:pt>
                <c:pt idx="6744">
                  <c:v>3.9802430000000002</c:v>
                </c:pt>
                <c:pt idx="6745">
                  <c:v>4.0116800000000001</c:v>
                </c:pt>
                <c:pt idx="6746">
                  <c:v>3.9639989999999998</c:v>
                </c:pt>
                <c:pt idx="6747">
                  <c:v>4.3275569999999997</c:v>
                </c:pt>
                <c:pt idx="6748">
                  <c:v>4.1741010000000003</c:v>
                </c:pt>
                <c:pt idx="6749">
                  <c:v>4.3834179999999998</c:v>
                </c:pt>
                <c:pt idx="6750">
                  <c:v>4.5351860000000004</c:v>
                </c:pt>
                <c:pt idx="6751">
                  <c:v>4.462993</c:v>
                </c:pt>
                <c:pt idx="6752">
                  <c:v>4.9070070000000001</c:v>
                </c:pt>
                <c:pt idx="6753">
                  <c:v>3.4006059999999998</c:v>
                </c:pt>
                <c:pt idx="6754">
                  <c:v>3.7271999999999998</c:v>
                </c:pt>
                <c:pt idx="6755">
                  <c:v>3.8888780000000001</c:v>
                </c:pt>
                <c:pt idx="6756">
                  <c:v>4.3389569999999997</c:v>
                </c:pt>
                <c:pt idx="6757">
                  <c:v>4.4403189999999997</c:v>
                </c:pt>
                <c:pt idx="6758">
                  <c:v>4.4571589999999999</c:v>
                </c:pt>
                <c:pt idx="6759">
                  <c:v>3.8977900000000001</c:v>
                </c:pt>
                <c:pt idx="6760">
                  <c:v>3.8934540000000002</c:v>
                </c:pt>
                <c:pt idx="6761">
                  <c:v>4.4513420000000004</c:v>
                </c:pt>
                <c:pt idx="6762">
                  <c:v>4.6463789999999996</c:v>
                </c:pt>
                <c:pt idx="6763">
                  <c:v>4.0539519999999998</c:v>
                </c:pt>
                <c:pt idx="6764">
                  <c:v>4.4786619999999999</c:v>
                </c:pt>
                <c:pt idx="6765">
                  <c:v>4.0599930000000004</c:v>
                </c:pt>
                <c:pt idx="6766">
                  <c:v>3.8327819999999999</c:v>
                </c:pt>
                <c:pt idx="6767">
                  <c:v>3.957427</c:v>
                </c:pt>
                <c:pt idx="6768">
                  <c:v>4.5040269999999998</c:v>
                </c:pt>
                <c:pt idx="6769">
                  <c:v>4.5734880000000002</c:v>
                </c:pt>
                <c:pt idx="6770">
                  <c:v>4.1414530000000003</c:v>
                </c:pt>
                <c:pt idx="6771">
                  <c:v>4.1615500000000001</c:v>
                </c:pt>
                <c:pt idx="6772">
                  <c:v>4.1416300000000001</c:v>
                </c:pt>
                <c:pt idx="6773">
                  <c:v>4.0019479999999996</c:v>
                </c:pt>
                <c:pt idx="6774">
                  <c:v>4.0888609999999996</c:v>
                </c:pt>
                <c:pt idx="6775">
                  <c:v>4.087154</c:v>
                </c:pt>
                <c:pt idx="6776">
                  <c:v>4.4275690000000001</c:v>
                </c:pt>
                <c:pt idx="6777">
                  <c:v>4.4897150000000003</c:v>
                </c:pt>
                <c:pt idx="6778">
                  <c:v>3.979444</c:v>
                </c:pt>
                <c:pt idx="6779">
                  <c:v>3.6567080000000001</c:v>
                </c:pt>
                <c:pt idx="6780">
                  <c:v>3.7308400000000002</c:v>
                </c:pt>
                <c:pt idx="6781">
                  <c:v>3.9723489999999999</c:v>
                </c:pt>
                <c:pt idx="6782">
                  <c:v>4.2847689999999998</c:v>
                </c:pt>
                <c:pt idx="6783">
                  <c:v>3.8859940000000002</c:v>
                </c:pt>
                <c:pt idx="6784">
                  <c:v>3.2743410000000002</c:v>
                </c:pt>
                <c:pt idx="6785">
                  <c:v>4.2039169999999997</c:v>
                </c:pt>
                <c:pt idx="6786">
                  <c:v>3.3240590000000001</c:v>
                </c:pt>
                <c:pt idx="6787">
                  <c:v>4.6186449999999999</c:v>
                </c:pt>
                <c:pt idx="6788">
                  <c:v>4.1511699999999996</c:v>
                </c:pt>
                <c:pt idx="6789">
                  <c:v>3.2019120000000001</c:v>
                </c:pt>
                <c:pt idx="6790">
                  <c:v>3.7364670000000002</c:v>
                </c:pt>
                <c:pt idx="6791">
                  <c:v>4.1905210000000004</c:v>
                </c:pt>
                <c:pt idx="6792">
                  <c:v>4.8115920000000001</c:v>
                </c:pt>
                <c:pt idx="6793">
                  <c:v>3.8564630000000002</c:v>
                </c:pt>
                <c:pt idx="6794">
                  <c:v>4.0575229999999998</c:v>
                </c:pt>
                <c:pt idx="6795">
                  <c:v>3.7770769999999998</c:v>
                </c:pt>
                <c:pt idx="6796">
                  <c:v>3.7183649999999999</c:v>
                </c:pt>
                <c:pt idx="6797">
                  <c:v>3.5390809999999999</c:v>
                </c:pt>
                <c:pt idx="6798">
                  <c:v>3.9415830000000001</c:v>
                </c:pt>
                <c:pt idx="6799">
                  <c:v>3.605264</c:v>
                </c:pt>
                <c:pt idx="6800">
                  <c:v>3.0500020000000001</c:v>
                </c:pt>
                <c:pt idx="6801">
                  <c:v>3.795963</c:v>
                </c:pt>
                <c:pt idx="6802">
                  <c:v>3.748418</c:v>
                </c:pt>
                <c:pt idx="6803">
                  <c:v>3.5513539999999999</c:v>
                </c:pt>
                <c:pt idx="6804">
                  <c:v>3.352217</c:v>
                </c:pt>
                <c:pt idx="6805">
                  <c:v>3.0794969999999999</c:v>
                </c:pt>
                <c:pt idx="6806">
                  <c:v>3.2063709999999999</c:v>
                </c:pt>
                <c:pt idx="6807">
                  <c:v>3.4124469999999998</c:v>
                </c:pt>
                <c:pt idx="6808">
                  <c:v>2.6024150000000001</c:v>
                </c:pt>
                <c:pt idx="6809">
                  <c:v>3.1189659999999999</c:v>
                </c:pt>
                <c:pt idx="6810">
                  <c:v>3.4921859999999998</c:v>
                </c:pt>
                <c:pt idx="6811">
                  <c:v>3.8473000000000002</c:v>
                </c:pt>
                <c:pt idx="6812">
                  <c:v>3.7209240000000001</c:v>
                </c:pt>
                <c:pt idx="6813">
                  <c:v>3.5143080000000002</c:v>
                </c:pt>
                <c:pt idx="6814">
                  <c:v>4.6056840000000001</c:v>
                </c:pt>
                <c:pt idx="6815">
                  <c:v>3.753393</c:v>
                </c:pt>
                <c:pt idx="6816">
                  <c:v>4.4090680000000004</c:v>
                </c:pt>
                <c:pt idx="6817">
                  <c:v>4.0524250000000004</c:v>
                </c:pt>
                <c:pt idx="6818">
                  <c:v>3.9798279999999999</c:v>
                </c:pt>
                <c:pt idx="6819">
                  <c:v>3.2136420000000001</c:v>
                </c:pt>
                <c:pt idx="6820">
                  <c:v>3.7622749999999998</c:v>
                </c:pt>
                <c:pt idx="6821">
                  <c:v>3.1707169999999998</c:v>
                </c:pt>
                <c:pt idx="6822">
                  <c:v>3.7654299999999998</c:v>
                </c:pt>
                <c:pt idx="6823">
                  <c:v>3.6317020000000002</c:v>
                </c:pt>
                <c:pt idx="6824">
                  <c:v>3.2858230000000002</c:v>
                </c:pt>
                <c:pt idx="6825">
                  <c:v>3.9210859999999998</c:v>
                </c:pt>
                <c:pt idx="6826">
                  <c:v>4.0609400000000004</c:v>
                </c:pt>
                <c:pt idx="6827">
                  <c:v>3.5143439999999999</c:v>
                </c:pt>
                <c:pt idx="6828">
                  <c:v>3.829256</c:v>
                </c:pt>
                <c:pt idx="6829">
                  <c:v>3.5038580000000001</c:v>
                </c:pt>
                <c:pt idx="6830">
                  <c:v>3.351054</c:v>
                </c:pt>
                <c:pt idx="6831">
                  <c:v>3.234105</c:v>
                </c:pt>
                <c:pt idx="6832">
                  <c:v>3.9013230000000001</c:v>
                </c:pt>
                <c:pt idx="6833">
                  <c:v>3.8855279999999999</c:v>
                </c:pt>
                <c:pt idx="6834">
                  <c:v>3.2287059999999999</c:v>
                </c:pt>
                <c:pt idx="6835">
                  <c:v>3.8217530000000002</c:v>
                </c:pt>
                <c:pt idx="6836">
                  <c:v>3.8517229999999998</c:v>
                </c:pt>
                <c:pt idx="6837">
                  <c:v>4.3302079999999998</c:v>
                </c:pt>
                <c:pt idx="6838">
                  <c:v>3.9680149999999998</c:v>
                </c:pt>
                <c:pt idx="6839">
                  <c:v>3.430291</c:v>
                </c:pt>
                <c:pt idx="6840">
                  <c:v>3.8165939999999998</c:v>
                </c:pt>
                <c:pt idx="6841">
                  <c:v>4.7113399999999999</c:v>
                </c:pt>
                <c:pt idx="6842">
                  <c:v>3.9330889999999998</c:v>
                </c:pt>
                <c:pt idx="6843">
                  <c:v>4.1444369999999999</c:v>
                </c:pt>
                <c:pt idx="6844">
                  <c:v>3.8114509999999999</c:v>
                </c:pt>
                <c:pt idx="6845">
                  <c:v>4.3567429999999998</c:v>
                </c:pt>
                <c:pt idx="6846">
                  <c:v>4.0432730000000001</c:v>
                </c:pt>
                <c:pt idx="6847">
                  <c:v>4.1667449999999997</c:v>
                </c:pt>
                <c:pt idx="6848">
                  <c:v>3.0897100000000002</c:v>
                </c:pt>
                <c:pt idx="6849">
                  <c:v>4.1479150000000002</c:v>
                </c:pt>
                <c:pt idx="6850">
                  <c:v>4.2224599999999999</c:v>
                </c:pt>
                <c:pt idx="6851">
                  <c:v>3.8750830000000001</c:v>
                </c:pt>
                <c:pt idx="6852">
                  <c:v>4.0038349999999996</c:v>
                </c:pt>
                <c:pt idx="6853">
                  <c:v>3.8998460000000001</c:v>
                </c:pt>
                <c:pt idx="6854">
                  <c:v>3.932623</c:v>
                </c:pt>
                <c:pt idx="6855">
                  <c:v>4.1844450000000002</c:v>
                </c:pt>
                <c:pt idx="6856">
                  <c:v>4.3238240000000001</c:v>
                </c:pt>
                <c:pt idx="6857">
                  <c:v>3.796856</c:v>
                </c:pt>
                <c:pt idx="6858">
                  <c:v>4.1895860000000003</c:v>
                </c:pt>
                <c:pt idx="6859">
                  <c:v>4.051628</c:v>
                </c:pt>
                <c:pt idx="6860">
                  <c:v>4.5241379999999998</c:v>
                </c:pt>
                <c:pt idx="6861">
                  <c:v>3.816859</c:v>
                </c:pt>
                <c:pt idx="6862">
                  <c:v>4.6118899999999998</c:v>
                </c:pt>
                <c:pt idx="6863">
                  <c:v>4.1543520000000003</c:v>
                </c:pt>
                <c:pt idx="6864">
                  <c:v>3.6999919999999999</c:v>
                </c:pt>
                <c:pt idx="6865">
                  <c:v>3.9633310000000002</c:v>
                </c:pt>
                <c:pt idx="6866">
                  <c:v>3.818988</c:v>
                </c:pt>
                <c:pt idx="6867">
                  <c:v>3.4423889999999999</c:v>
                </c:pt>
                <c:pt idx="6868">
                  <c:v>3.9405540000000001</c:v>
                </c:pt>
                <c:pt idx="6869">
                  <c:v>3.9310209999999999</c:v>
                </c:pt>
                <c:pt idx="6870">
                  <c:v>2.8640110000000001</c:v>
                </c:pt>
                <c:pt idx="6871">
                  <c:v>3.5900500000000002</c:v>
                </c:pt>
                <c:pt idx="6872">
                  <c:v>3.586773</c:v>
                </c:pt>
                <c:pt idx="6873">
                  <c:v>4.0536469999999998</c:v>
                </c:pt>
                <c:pt idx="6874">
                  <c:v>3.8069600000000001</c:v>
                </c:pt>
                <c:pt idx="6875">
                  <c:v>3.9069639999999999</c:v>
                </c:pt>
                <c:pt idx="6876">
                  <c:v>3.9246850000000002</c:v>
                </c:pt>
                <c:pt idx="6877">
                  <c:v>3.4853209999999999</c:v>
                </c:pt>
                <c:pt idx="6878">
                  <c:v>3.4787319999999999</c:v>
                </c:pt>
                <c:pt idx="6879">
                  <c:v>3.2255579999999999</c:v>
                </c:pt>
                <c:pt idx="6880">
                  <c:v>3.8059150000000002</c:v>
                </c:pt>
                <c:pt idx="6881">
                  <c:v>4.2887230000000001</c:v>
                </c:pt>
                <c:pt idx="6882">
                  <c:v>3.4501620000000002</c:v>
                </c:pt>
                <c:pt idx="6883">
                  <c:v>3.9195099999999998</c:v>
                </c:pt>
                <c:pt idx="6884">
                  <c:v>3.9608989999999999</c:v>
                </c:pt>
                <c:pt idx="6885">
                  <c:v>4.24756</c:v>
                </c:pt>
                <c:pt idx="6886">
                  <c:v>3.7535820000000002</c:v>
                </c:pt>
                <c:pt idx="6887">
                  <c:v>4.3672319999999996</c:v>
                </c:pt>
                <c:pt idx="6888">
                  <c:v>3.4297140000000002</c:v>
                </c:pt>
                <c:pt idx="6889">
                  <c:v>3.9706610000000002</c:v>
                </c:pt>
                <c:pt idx="6890">
                  <c:v>3.1574439999999999</c:v>
                </c:pt>
                <c:pt idx="6891">
                  <c:v>4.0037039999999999</c:v>
                </c:pt>
                <c:pt idx="6892">
                  <c:v>3.589296</c:v>
                </c:pt>
                <c:pt idx="6893">
                  <c:v>3.4845380000000001</c:v>
                </c:pt>
                <c:pt idx="6894">
                  <c:v>4.5391490000000001</c:v>
                </c:pt>
                <c:pt idx="6895">
                  <c:v>3.7376369999999999</c:v>
                </c:pt>
                <c:pt idx="6896">
                  <c:v>4.1551970000000003</c:v>
                </c:pt>
                <c:pt idx="6897">
                  <c:v>4.3420420000000002</c:v>
                </c:pt>
                <c:pt idx="6898">
                  <c:v>4.2187960000000002</c:v>
                </c:pt>
                <c:pt idx="6899">
                  <c:v>3.617572</c:v>
                </c:pt>
                <c:pt idx="6900">
                  <c:v>3.5564269999999998</c:v>
                </c:pt>
                <c:pt idx="6901">
                  <c:v>4.0294629999999998</c:v>
                </c:pt>
                <c:pt idx="6902">
                  <c:v>4.006818</c:v>
                </c:pt>
                <c:pt idx="6903">
                  <c:v>4.0425779999999998</c:v>
                </c:pt>
                <c:pt idx="6904">
                  <c:v>3.2961849999999999</c:v>
                </c:pt>
                <c:pt idx="6905">
                  <c:v>3.846994</c:v>
                </c:pt>
                <c:pt idx="6906">
                  <c:v>4.510211</c:v>
                </c:pt>
                <c:pt idx="6907">
                  <c:v>4.1529109999999996</c:v>
                </c:pt>
                <c:pt idx="6908">
                  <c:v>4.0018630000000002</c:v>
                </c:pt>
                <c:pt idx="6909">
                  <c:v>4.3609309999999999</c:v>
                </c:pt>
                <c:pt idx="6910">
                  <c:v>3.9855290000000001</c:v>
                </c:pt>
                <c:pt idx="6911">
                  <c:v>3.0500980000000002</c:v>
                </c:pt>
                <c:pt idx="6912">
                  <c:v>3.9945979999999999</c:v>
                </c:pt>
                <c:pt idx="6913">
                  <c:v>3.5773100000000002</c:v>
                </c:pt>
                <c:pt idx="6914">
                  <c:v>3.7330130000000001</c:v>
                </c:pt>
                <c:pt idx="6915">
                  <c:v>3.6316329999999999</c:v>
                </c:pt>
                <c:pt idx="6916">
                  <c:v>3.7964609999999999</c:v>
                </c:pt>
                <c:pt idx="6917">
                  <c:v>3.6781130000000002</c:v>
                </c:pt>
                <c:pt idx="6918">
                  <c:v>4.0089800000000002</c:v>
                </c:pt>
                <c:pt idx="6919">
                  <c:v>3.6791710000000002</c:v>
                </c:pt>
                <c:pt idx="6920">
                  <c:v>3.592263</c:v>
                </c:pt>
                <c:pt idx="6921">
                  <c:v>3.3999380000000001</c:v>
                </c:pt>
                <c:pt idx="6922">
                  <c:v>3.6349960000000001</c:v>
                </c:pt>
                <c:pt idx="6923">
                  <c:v>4.3906700000000001</c:v>
                </c:pt>
                <c:pt idx="6924">
                  <c:v>3.8357559999999999</c:v>
                </c:pt>
                <c:pt idx="6925">
                  <c:v>4.254391</c:v>
                </c:pt>
                <c:pt idx="6926">
                  <c:v>3.896074</c:v>
                </c:pt>
                <c:pt idx="6927">
                  <c:v>3.875356</c:v>
                </c:pt>
                <c:pt idx="6928">
                  <c:v>4.2888400000000004</c:v>
                </c:pt>
                <c:pt idx="6929">
                  <c:v>3.8351329999999999</c:v>
                </c:pt>
                <c:pt idx="6930">
                  <c:v>4.03315</c:v>
                </c:pt>
                <c:pt idx="6931">
                  <c:v>3.5756100000000002</c:v>
                </c:pt>
                <c:pt idx="6932">
                  <c:v>3.3973559999999998</c:v>
                </c:pt>
                <c:pt idx="6933">
                  <c:v>3.7359490000000002</c:v>
                </c:pt>
                <c:pt idx="6934">
                  <c:v>3.488197</c:v>
                </c:pt>
                <c:pt idx="6935">
                  <c:v>3.502224</c:v>
                </c:pt>
                <c:pt idx="6936">
                  <c:v>3.4272420000000001</c:v>
                </c:pt>
                <c:pt idx="6937">
                  <c:v>3.8826399999999999</c:v>
                </c:pt>
                <c:pt idx="6938">
                  <c:v>4.1889450000000004</c:v>
                </c:pt>
                <c:pt idx="6939">
                  <c:v>4.2477289999999996</c:v>
                </c:pt>
                <c:pt idx="6940">
                  <c:v>3.6537660000000001</c:v>
                </c:pt>
                <c:pt idx="6941">
                  <c:v>3.6031059999999999</c:v>
                </c:pt>
                <c:pt idx="6942">
                  <c:v>3.8455170000000001</c:v>
                </c:pt>
                <c:pt idx="6943">
                  <c:v>3.8882289999999999</c:v>
                </c:pt>
                <c:pt idx="6944">
                  <c:v>3.6673429999999998</c:v>
                </c:pt>
                <c:pt idx="6945">
                  <c:v>3.1550400000000001</c:v>
                </c:pt>
                <c:pt idx="6946">
                  <c:v>4.2498480000000001</c:v>
                </c:pt>
                <c:pt idx="6947">
                  <c:v>4.0254139999999996</c:v>
                </c:pt>
                <c:pt idx="6948">
                  <c:v>3.7046649999999999</c:v>
                </c:pt>
                <c:pt idx="6949">
                  <c:v>3.7136529999999999</c:v>
                </c:pt>
                <c:pt idx="6950">
                  <c:v>3.8159930000000002</c:v>
                </c:pt>
                <c:pt idx="6951">
                  <c:v>3.8039450000000001</c:v>
                </c:pt>
                <c:pt idx="6952">
                  <c:v>3.8314379999999999</c:v>
                </c:pt>
                <c:pt idx="6953">
                  <c:v>3.256157</c:v>
                </c:pt>
                <c:pt idx="6954">
                  <c:v>4.0457559999999999</c:v>
                </c:pt>
                <c:pt idx="6955">
                  <c:v>4.4145310000000002</c:v>
                </c:pt>
                <c:pt idx="6956">
                  <c:v>4.1087020000000001</c:v>
                </c:pt>
                <c:pt idx="6957">
                  <c:v>3.8720189999999999</c:v>
                </c:pt>
                <c:pt idx="6958">
                  <c:v>2.4152840000000002</c:v>
                </c:pt>
                <c:pt idx="6959">
                  <c:v>3.5935809999999999</c:v>
                </c:pt>
                <c:pt idx="6960">
                  <c:v>3.6269900000000002</c:v>
                </c:pt>
                <c:pt idx="6961">
                  <c:v>3.597315</c:v>
                </c:pt>
                <c:pt idx="6962">
                  <c:v>3.2479019999999998</c:v>
                </c:pt>
                <c:pt idx="6963">
                  <c:v>2.790432</c:v>
                </c:pt>
                <c:pt idx="6964">
                  <c:v>3.5870850000000001</c:v>
                </c:pt>
                <c:pt idx="6965">
                  <c:v>3.3640979999999998</c:v>
                </c:pt>
                <c:pt idx="6966">
                  <c:v>2.36103</c:v>
                </c:pt>
                <c:pt idx="6967">
                  <c:v>2.9740340000000001</c:v>
                </c:pt>
                <c:pt idx="6968">
                  <c:v>3.622153</c:v>
                </c:pt>
                <c:pt idx="6969">
                  <c:v>2.558907</c:v>
                </c:pt>
                <c:pt idx="6970">
                  <c:v>1.9388909999999999</c:v>
                </c:pt>
                <c:pt idx="6971">
                  <c:v>3.5406110000000002</c:v>
                </c:pt>
                <c:pt idx="6972">
                  <c:v>3.130833</c:v>
                </c:pt>
                <c:pt idx="6973">
                  <c:v>2.4967540000000001</c:v>
                </c:pt>
                <c:pt idx="6974">
                  <c:v>3.0853489999999999</c:v>
                </c:pt>
                <c:pt idx="6975">
                  <c:v>2.7920560000000001</c:v>
                </c:pt>
                <c:pt idx="6976">
                  <c:v>2.9760249999999999</c:v>
                </c:pt>
                <c:pt idx="6977">
                  <c:v>2.5906769999999999</c:v>
                </c:pt>
                <c:pt idx="6978">
                  <c:v>2.7860230000000001</c:v>
                </c:pt>
                <c:pt idx="6979">
                  <c:v>3.1385000000000001</c:v>
                </c:pt>
                <c:pt idx="6980">
                  <c:v>2.9306920000000001</c:v>
                </c:pt>
                <c:pt idx="6981">
                  <c:v>3.8618510000000001</c:v>
                </c:pt>
                <c:pt idx="6982">
                  <c:v>2.3865940000000001</c:v>
                </c:pt>
                <c:pt idx="6983">
                  <c:v>2.9505590000000002</c:v>
                </c:pt>
                <c:pt idx="6984">
                  <c:v>2.8790420000000001</c:v>
                </c:pt>
                <c:pt idx="6985">
                  <c:v>3.4567960000000002</c:v>
                </c:pt>
                <c:pt idx="6986">
                  <c:v>2.4344440000000001</c:v>
                </c:pt>
                <c:pt idx="6987">
                  <c:v>2.7353190000000001</c:v>
                </c:pt>
                <c:pt idx="6988">
                  <c:v>3.502726</c:v>
                </c:pt>
                <c:pt idx="6989">
                  <c:v>2.527749</c:v>
                </c:pt>
                <c:pt idx="6990">
                  <c:v>2.481865</c:v>
                </c:pt>
                <c:pt idx="6991">
                  <c:v>2.2408540000000001</c:v>
                </c:pt>
                <c:pt idx="6992">
                  <c:v>2.4452219999999998</c:v>
                </c:pt>
                <c:pt idx="6993">
                  <c:v>2.1231800000000001</c:v>
                </c:pt>
                <c:pt idx="6994">
                  <c:v>2.9171320000000001</c:v>
                </c:pt>
                <c:pt idx="6995">
                  <c:v>1.895756</c:v>
                </c:pt>
                <c:pt idx="6996">
                  <c:v>3.0774650000000001</c:v>
                </c:pt>
                <c:pt idx="6997">
                  <c:v>2.5286770000000001</c:v>
                </c:pt>
                <c:pt idx="6998">
                  <c:v>2.1599170000000001</c:v>
                </c:pt>
                <c:pt idx="6999">
                  <c:v>3.548206</c:v>
                </c:pt>
                <c:pt idx="7000">
                  <c:v>2.9409939999999999</c:v>
                </c:pt>
                <c:pt idx="7001">
                  <c:v>3.32836</c:v>
                </c:pt>
                <c:pt idx="7002">
                  <c:v>2.8612639999999998</c:v>
                </c:pt>
                <c:pt idx="7003">
                  <c:v>3.6237750000000002</c:v>
                </c:pt>
                <c:pt idx="7004">
                  <c:v>1.979552</c:v>
                </c:pt>
                <c:pt idx="7005">
                  <c:v>2.764961</c:v>
                </c:pt>
                <c:pt idx="7006">
                  <c:v>3.043911</c:v>
                </c:pt>
                <c:pt idx="7007">
                  <c:v>2.330022</c:v>
                </c:pt>
                <c:pt idx="7008">
                  <c:v>3.879769</c:v>
                </c:pt>
                <c:pt idx="7009">
                  <c:v>3.5880160000000001</c:v>
                </c:pt>
                <c:pt idx="7010">
                  <c:v>2.9606520000000001</c:v>
                </c:pt>
                <c:pt idx="7011">
                  <c:v>1.8129059999999999</c:v>
                </c:pt>
                <c:pt idx="7012">
                  <c:v>3.810651</c:v>
                </c:pt>
                <c:pt idx="7013">
                  <c:v>3.7941099999999999</c:v>
                </c:pt>
                <c:pt idx="7014">
                  <c:v>2.1328010000000002</c:v>
                </c:pt>
                <c:pt idx="7015">
                  <c:v>3.6199240000000001</c:v>
                </c:pt>
                <c:pt idx="7016">
                  <c:v>3.650166</c:v>
                </c:pt>
                <c:pt idx="7017">
                  <c:v>3.7788369999999998</c:v>
                </c:pt>
                <c:pt idx="7018">
                  <c:v>3.2885740000000001</c:v>
                </c:pt>
                <c:pt idx="7019">
                  <c:v>3.8888479999999999</c:v>
                </c:pt>
                <c:pt idx="7020">
                  <c:v>4.1474529999999996</c:v>
                </c:pt>
                <c:pt idx="7021">
                  <c:v>3.0635810000000001</c:v>
                </c:pt>
                <c:pt idx="7022">
                  <c:v>1.73088</c:v>
                </c:pt>
                <c:pt idx="7023">
                  <c:v>2.4403130000000002</c:v>
                </c:pt>
                <c:pt idx="7024">
                  <c:v>1.9802040000000001</c:v>
                </c:pt>
                <c:pt idx="7025">
                  <c:v>3.245682</c:v>
                </c:pt>
                <c:pt idx="7026">
                  <c:v>2.8445079999999998</c:v>
                </c:pt>
                <c:pt idx="7027">
                  <c:v>3.4335100000000001</c:v>
                </c:pt>
                <c:pt idx="7028">
                  <c:v>3.4023560000000002</c:v>
                </c:pt>
                <c:pt idx="7029">
                  <c:v>3.1045180000000001</c:v>
                </c:pt>
                <c:pt idx="7030">
                  <c:v>3.0291830000000002</c:v>
                </c:pt>
                <c:pt idx="7031">
                  <c:v>2.7494900000000002</c:v>
                </c:pt>
                <c:pt idx="7032">
                  <c:v>3.1803910000000002</c:v>
                </c:pt>
                <c:pt idx="7033">
                  <c:v>2.9591759999999998</c:v>
                </c:pt>
                <c:pt idx="7034">
                  <c:v>3.999784</c:v>
                </c:pt>
                <c:pt idx="7035">
                  <c:v>3.6824590000000001</c:v>
                </c:pt>
                <c:pt idx="7036">
                  <c:v>3.9464380000000001</c:v>
                </c:pt>
                <c:pt idx="7037">
                  <c:v>4.2249930000000004</c:v>
                </c:pt>
                <c:pt idx="7038">
                  <c:v>3.6374330000000001</c:v>
                </c:pt>
                <c:pt idx="7039">
                  <c:v>2.9588559999999999</c:v>
                </c:pt>
                <c:pt idx="7040">
                  <c:v>3.0657779999999999</c:v>
                </c:pt>
                <c:pt idx="7041">
                  <c:v>4.0844769999999997</c:v>
                </c:pt>
                <c:pt idx="7042">
                  <c:v>3.297034</c:v>
                </c:pt>
                <c:pt idx="7043">
                  <c:v>3.7554560000000001</c:v>
                </c:pt>
                <c:pt idx="7044">
                  <c:v>3.0469659999999998</c:v>
                </c:pt>
                <c:pt idx="7045">
                  <c:v>2.5892710000000001</c:v>
                </c:pt>
                <c:pt idx="7046">
                  <c:v>2.999965</c:v>
                </c:pt>
                <c:pt idx="7047">
                  <c:v>1.8751880000000001</c:v>
                </c:pt>
                <c:pt idx="7048">
                  <c:v>3.2737820000000002</c:v>
                </c:pt>
                <c:pt idx="7049">
                  <c:v>2.3204030000000002</c:v>
                </c:pt>
                <c:pt idx="7050">
                  <c:v>3.5753699999999999</c:v>
                </c:pt>
                <c:pt idx="7051">
                  <c:v>2.7017690000000001</c:v>
                </c:pt>
                <c:pt idx="7052">
                  <c:v>2.0532689999999998</c:v>
                </c:pt>
                <c:pt idx="7053">
                  <c:v>3.2032859999999999</c:v>
                </c:pt>
                <c:pt idx="7054">
                  <c:v>2.6583619999999999</c:v>
                </c:pt>
                <c:pt idx="7055">
                  <c:v>2.8606609999999999</c:v>
                </c:pt>
                <c:pt idx="7056">
                  <c:v>3.2931089999999998</c:v>
                </c:pt>
                <c:pt idx="7057">
                  <c:v>2.4508619999999999</c:v>
                </c:pt>
                <c:pt idx="7058">
                  <c:v>2.1223550000000002</c:v>
                </c:pt>
                <c:pt idx="7059">
                  <c:v>3.5918169999999998</c:v>
                </c:pt>
                <c:pt idx="7060">
                  <c:v>3.293952</c:v>
                </c:pt>
                <c:pt idx="7061">
                  <c:v>2.8138580000000002</c:v>
                </c:pt>
                <c:pt idx="7062">
                  <c:v>3.2513559999999999</c:v>
                </c:pt>
                <c:pt idx="7063">
                  <c:v>2.9255179999999998</c:v>
                </c:pt>
                <c:pt idx="7064">
                  <c:v>2.5495169999999998</c:v>
                </c:pt>
                <c:pt idx="7065">
                  <c:v>2.1104850000000002</c:v>
                </c:pt>
                <c:pt idx="7066">
                  <c:v>2.6244909999999999</c:v>
                </c:pt>
                <c:pt idx="7067">
                  <c:v>2.5682559999999999</c:v>
                </c:pt>
                <c:pt idx="7068">
                  <c:v>3.366663</c:v>
                </c:pt>
                <c:pt idx="7069">
                  <c:v>3.6946129999999999</c:v>
                </c:pt>
                <c:pt idx="7070">
                  <c:v>3.202442</c:v>
                </c:pt>
                <c:pt idx="7071">
                  <c:v>3.799515</c:v>
                </c:pt>
                <c:pt idx="7072">
                  <c:v>4.2790030000000003</c:v>
                </c:pt>
                <c:pt idx="7073">
                  <c:v>2.811102</c:v>
                </c:pt>
                <c:pt idx="7074">
                  <c:v>3.2866170000000001</c:v>
                </c:pt>
                <c:pt idx="7075">
                  <c:v>2.902587</c:v>
                </c:pt>
                <c:pt idx="7076">
                  <c:v>2.4594900000000002</c:v>
                </c:pt>
                <c:pt idx="7077">
                  <c:v>2.898733</c:v>
                </c:pt>
                <c:pt idx="7078">
                  <c:v>3.1038420000000002</c:v>
                </c:pt>
                <c:pt idx="7079">
                  <c:v>3.1082999999999998</c:v>
                </c:pt>
                <c:pt idx="7080">
                  <c:v>1.862716</c:v>
                </c:pt>
                <c:pt idx="7081">
                  <c:v>2.6874199999999999</c:v>
                </c:pt>
                <c:pt idx="7082">
                  <c:v>2.3318460000000001</c:v>
                </c:pt>
                <c:pt idx="7083">
                  <c:v>3.0004789999999999</c:v>
                </c:pt>
                <c:pt idx="7084">
                  <c:v>2.220593</c:v>
                </c:pt>
                <c:pt idx="7085">
                  <c:v>2.8635830000000002</c:v>
                </c:pt>
                <c:pt idx="7086">
                  <c:v>2.5041869999999999</c:v>
                </c:pt>
                <c:pt idx="7087">
                  <c:v>2.4945469999999998</c:v>
                </c:pt>
                <c:pt idx="7088">
                  <c:v>3.9206379999999998</c:v>
                </c:pt>
                <c:pt idx="7089">
                  <c:v>2.1700560000000002</c:v>
                </c:pt>
                <c:pt idx="7090">
                  <c:v>1.851974</c:v>
                </c:pt>
                <c:pt idx="7091">
                  <c:v>2.58799</c:v>
                </c:pt>
                <c:pt idx="7092">
                  <c:v>2.8719399999999999</c:v>
                </c:pt>
                <c:pt idx="7093">
                  <c:v>3.3014070000000002</c:v>
                </c:pt>
                <c:pt idx="7094">
                  <c:v>2.4516870000000002</c:v>
                </c:pt>
                <c:pt idx="7095">
                  <c:v>3.1949890000000001</c:v>
                </c:pt>
                <c:pt idx="7096">
                  <c:v>2.2574399999999999</c:v>
                </c:pt>
                <c:pt idx="7097">
                  <c:v>3.2991139999999999</c:v>
                </c:pt>
                <c:pt idx="7098">
                  <c:v>1.8384499999999999</c:v>
                </c:pt>
                <c:pt idx="7099">
                  <c:v>2.7449499999999998</c:v>
                </c:pt>
                <c:pt idx="7100">
                  <c:v>2.2310300000000001</c:v>
                </c:pt>
                <c:pt idx="7101">
                  <c:v>3.5691039999999998</c:v>
                </c:pt>
                <c:pt idx="7102">
                  <c:v>4.3477290000000002</c:v>
                </c:pt>
                <c:pt idx="7103">
                  <c:v>3.5707429999999998</c:v>
                </c:pt>
                <c:pt idx="7104">
                  <c:v>2.8017979999999998</c:v>
                </c:pt>
                <c:pt idx="7105">
                  <c:v>3.6278549999999998</c:v>
                </c:pt>
                <c:pt idx="7106">
                  <c:v>4.0103020000000003</c:v>
                </c:pt>
                <c:pt idx="7107">
                  <c:v>2.6354519999999999</c:v>
                </c:pt>
                <c:pt idx="7108">
                  <c:v>3.4158719999999998</c:v>
                </c:pt>
                <c:pt idx="7109">
                  <c:v>3.4422419999999998</c:v>
                </c:pt>
                <c:pt idx="7110">
                  <c:v>2.3303280000000002</c:v>
                </c:pt>
                <c:pt idx="7111">
                  <c:v>3.3620519999999998</c:v>
                </c:pt>
                <c:pt idx="7112">
                  <c:v>2.78261</c:v>
                </c:pt>
                <c:pt idx="7113">
                  <c:v>3.3985379999999998</c:v>
                </c:pt>
                <c:pt idx="7114">
                  <c:v>2.1213920000000002</c:v>
                </c:pt>
                <c:pt idx="7115">
                  <c:v>3.3756569999999999</c:v>
                </c:pt>
                <c:pt idx="7116">
                  <c:v>3.6180919999999999</c:v>
                </c:pt>
                <c:pt idx="7117">
                  <c:v>1.9465870000000001</c:v>
                </c:pt>
                <c:pt idx="7118">
                  <c:v>2.5386899999999999</c:v>
                </c:pt>
                <c:pt idx="7119">
                  <c:v>3.1308370000000001</c:v>
                </c:pt>
                <c:pt idx="7120">
                  <c:v>1.6584140000000001</c:v>
                </c:pt>
                <c:pt idx="7121">
                  <c:v>2.000181</c:v>
                </c:pt>
                <c:pt idx="7122">
                  <c:v>2.2206239999999999</c:v>
                </c:pt>
                <c:pt idx="7123">
                  <c:v>1.931128</c:v>
                </c:pt>
                <c:pt idx="7124">
                  <c:v>2.028918</c:v>
                </c:pt>
                <c:pt idx="7125">
                  <c:v>2.5530240000000002</c:v>
                </c:pt>
                <c:pt idx="7126">
                  <c:v>2.6837710000000001</c:v>
                </c:pt>
                <c:pt idx="7127">
                  <c:v>2.0420699999999998</c:v>
                </c:pt>
                <c:pt idx="7128">
                  <c:v>3.6911849999999999</c:v>
                </c:pt>
                <c:pt idx="7129">
                  <c:v>3.9794900000000002</c:v>
                </c:pt>
                <c:pt idx="7130">
                  <c:v>3.791083</c:v>
                </c:pt>
                <c:pt idx="7131">
                  <c:v>2.2961999999999998</c:v>
                </c:pt>
                <c:pt idx="7132">
                  <c:v>2.8720270000000001</c:v>
                </c:pt>
                <c:pt idx="7133">
                  <c:v>2.56657</c:v>
                </c:pt>
                <c:pt idx="7134">
                  <c:v>2.123408</c:v>
                </c:pt>
                <c:pt idx="7135">
                  <c:v>3.3076189999999999</c:v>
                </c:pt>
                <c:pt idx="7136">
                  <c:v>1.875356</c:v>
                </c:pt>
                <c:pt idx="7137">
                  <c:v>1.933093</c:v>
                </c:pt>
                <c:pt idx="7138">
                  <c:v>2.3119710000000002</c:v>
                </c:pt>
                <c:pt idx="7139">
                  <c:v>3.5444990000000001</c:v>
                </c:pt>
                <c:pt idx="7140">
                  <c:v>2.233317</c:v>
                </c:pt>
                <c:pt idx="7141">
                  <c:v>2.0351699999999999</c:v>
                </c:pt>
                <c:pt idx="7142">
                  <c:v>1.9691970000000001</c:v>
                </c:pt>
                <c:pt idx="7143">
                  <c:v>1.908571</c:v>
                </c:pt>
                <c:pt idx="7144">
                  <c:v>1.778011</c:v>
                </c:pt>
                <c:pt idx="7145">
                  <c:v>1.8717360000000001</c:v>
                </c:pt>
                <c:pt idx="7146">
                  <c:v>1.836673</c:v>
                </c:pt>
                <c:pt idx="7147">
                  <c:v>1.9483429999999999</c:v>
                </c:pt>
                <c:pt idx="7148">
                  <c:v>1.8814040000000001</c:v>
                </c:pt>
                <c:pt idx="7149">
                  <c:v>1.720531</c:v>
                </c:pt>
                <c:pt idx="7150">
                  <c:v>2.0555620000000001</c:v>
                </c:pt>
                <c:pt idx="7151">
                  <c:v>1.817461</c:v>
                </c:pt>
                <c:pt idx="7152">
                  <c:v>1.8336790000000001</c:v>
                </c:pt>
                <c:pt idx="7153">
                  <c:v>1.691435</c:v>
                </c:pt>
                <c:pt idx="7154">
                  <c:v>1.8837489999999999</c:v>
                </c:pt>
                <c:pt idx="7155">
                  <c:v>1.974283</c:v>
                </c:pt>
                <c:pt idx="7156">
                  <c:v>2.0326249999999999</c:v>
                </c:pt>
                <c:pt idx="7157">
                  <c:v>3.2768470000000001</c:v>
                </c:pt>
                <c:pt idx="7158">
                  <c:v>2.1058330000000001</c:v>
                </c:pt>
                <c:pt idx="7159">
                  <c:v>3.712647</c:v>
                </c:pt>
                <c:pt idx="7160">
                  <c:v>3.5143559999999998</c:v>
                </c:pt>
                <c:pt idx="7161">
                  <c:v>2.4552070000000001</c:v>
                </c:pt>
                <c:pt idx="7162">
                  <c:v>1.94947</c:v>
                </c:pt>
                <c:pt idx="7163">
                  <c:v>1.8897029999999999</c:v>
                </c:pt>
                <c:pt idx="7164">
                  <c:v>4.2712300000000001</c:v>
                </c:pt>
                <c:pt idx="7165">
                  <c:v>2.2058610000000001</c:v>
                </c:pt>
                <c:pt idx="7166">
                  <c:v>1.9608939999999999</c:v>
                </c:pt>
                <c:pt idx="7167">
                  <c:v>1.957667</c:v>
                </c:pt>
                <c:pt idx="7168">
                  <c:v>1.8247770000000001</c:v>
                </c:pt>
                <c:pt idx="7169">
                  <c:v>1.956685</c:v>
                </c:pt>
                <c:pt idx="7170">
                  <c:v>1.867931</c:v>
                </c:pt>
                <c:pt idx="7171">
                  <c:v>1.8755470000000001</c:v>
                </c:pt>
                <c:pt idx="7172">
                  <c:v>1.8651009999999999</c:v>
                </c:pt>
                <c:pt idx="7173">
                  <c:v>1.989711</c:v>
                </c:pt>
                <c:pt idx="7174">
                  <c:v>1.839105</c:v>
                </c:pt>
                <c:pt idx="7175">
                  <c:v>2.4295420000000001</c:v>
                </c:pt>
                <c:pt idx="7176">
                  <c:v>2.1821459999999999</c:v>
                </c:pt>
                <c:pt idx="7177">
                  <c:v>2.0112329999999998</c:v>
                </c:pt>
                <c:pt idx="7178">
                  <c:v>3.8758279999999998</c:v>
                </c:pt>
                <c:pt idx="7179">
                  <c:v>1.920809</c:v>
                </c:pt>
                <c:pt idx="7180">
                  <c:v>3.6806000000000001</c:v>
                </c:pt>
                <c:pt idx="7181">
                  <c:v>3.6945320000000001</c:v>
                </c:pt>
                <c:pt idx="7182">
                  <c:v>3.5837949999999998</c:v>
                </c:pt>
                <c:pt idx="7183">
                  <c:v>3.673648</c:v>
                </c:pt>
                <c:pt idx="7184">
                  <c:v>3.865971</c:v>
                </c:pt>
                <c:pt idx="7185">
                  <c:v>3.6719360000000001</c:v>
                </c:pt>
                <c:pt idx="7186">
                  <c:v>3.835785</c:v>
                </c:pt>
                <c:pt idx="7187">
                  <c:v>3.0742579999999999</c:v>
                </c:pt>
                <c:pt idx="7188">
                  <c:v>2.9542830000000002</c:v>
                </c:pt>
                <c:pt idx="7189">
                  <c:v>3.1919909999999998</c:v>
                </c:pt>
                <c:pt idx="7190">
                  <c:v>3.7498480000000001</c:v>
                </c:pt>
                <c:pt idx="7191">
                  <c:v>3.5579399999999999</c:v>
                </c:pt>
                <c:pt idx="7192">
                  <c:v>3.818705</c:v>
                </c:pt>
                <c:pt idx="7193">
                  <c:v>3.2373210000000001</c:v>
                </c:pt>
                <c:pt idx="7194">
                  <c:v>2.0381969999999998</c:v>
                </c:pt>
                <c:pt idx="7195">
                  <c:v>3.3201290000000001</c:v>
                </c:pt>
                <c:pt idx="7196">
                  <c:v>3.4003049999999999</c:v>
                </c:pt>
                <c:pt idx="7197">
                  <c:v>3.3572920000000002</c:v>
                </c:pt>
                <c:pt idx="7198">
                  <c:v>3.3579110000000001</c:v>
                </c:pt>
                <c:pt idx="7199">
                  <c:v>3.5205090000000001</c:v>
                </c:pt>
                <c:pt idx="7200">
                  <c:v>3.968048</c:v>
                </c:pt>
                <c:pt idx="7201">
                  <c:v>3.6082809999999998</c:v>
                </c:pt>
                <c:pt idx="7202">
                  <c:v>3.3540130000000001</c:v>
                </c:pt>
                <c:pt idx="7203">
                  <c:v>3.5171070000000002</c:v>
                </c:pt>
                <c:pt idx="7204">
                  <c:v>3.7934290000000002</c:v>
                </c:pt>
                <c:pt idx="7205">
                  <c:v>3.9365009999999998</c:v>
                </c:pt>
                <c:pt idx="7206">
                  <c:v>2.9546329999999998</c:v>
                </c:pt>
                <c:pt idx="7207">
                  <c:v>2.7050939999999999</c:v>
                </c:pt>
                <c:pt idx="7208">
                  <c:v>2.977697</c:v>
                </c:pt>
                <c:pt idx="7209">
                  <c:v>1.9136200000000001</c:v>
                </c:pt>
                <c:pt idx="7210">
                  <c:v>2.2061470000000001</c:v>
                </c:pt>
                <c:pt idx="7211">
                  <c:v>3.16072</c:v>
                </c:pt>
                <c:pt idx="7212">
                  <c:v>3.7582589999999998</c:v>
                </c:pt>
                <c:pt idx="7213">
                  <c:v>3.5999810000000001</c:v>
                </c:pt>
                <c:pt idx="7214">
                  <c:v>3.1394980000000001</c:v>
                </c:pt>
                <c:pt idx="7215">
                  <c:v>3.8399019999999999</c:v>
                </c:pt>
                <c:pt idx="7216">
                  <c:v>3.6901489999999999</c:v>
                </c:pt>
                <c:pt idx="7217">
                  <c:v>3.5349490000000001</c:v>
                </c:pt>
                <c:pt idx="7218">
                  <c:v>3.0125130000000002</c:v>
                </c:pt>
                <c:pt idx="7219">
                  <c:v>3.1170610000000001</c:v>
                </c:pt>
                <c:pt idx="7220">
                  <c:v>3.433071</c:v>
                </c:pt>
                <c:pt idx="7221">
                  <c:v>3.3088000000000002</c:v>
                </c:pt>
                <c:pt idx="7222">
                  <c:v>3.3082820000000002</c:v>
                </c:pt>
                <c:pt idx="7223">
                  <c:v>3.621245</c:v>
                </c:pt>
                <c:pt idx="7224">
                  <c:v>3.340576</c:v>
                </c:pt>
                <c:pt idx="7225">
                  <c:v>3.050894</c:v>
                </c:pt>
                <c:pt idx="7226">
                  <c:v>1.8954580000000001</c:v>
                </c:pt>
                <c:pt idx="7227">
                  <c:v>1.922029</c:v>
                </c:pt>
                <c:pt idx="7228">
                  <c:v>2.3201350000000001</c:v>
                </c:pt>
                <c:pt idx="7229">
                  <c:v>2.363782</c:v>
                </c:pt>
                <c:pt idx="7230">
                  <c:v>2.524108</c:v>
                </c:pt>
                <c:pt idx="7231">
                  <c:v>2.7319969999999998</c:v>
                </c:pt>
                <c:pt idx="7232">
                  <c:v>2.3246329999999999</c:v>
                </c:pt>
                <c:pt idx="7233">
                  <c:v>3.241876</c:v>
                </c:pt>
                <c:pt idx="7234">
                  <c:v>2.1935120000000001</c:v>
                </c:pt>
                <c:pt idx="7235">
                  <c:v>2.2290239999999999</c:v>
                </c:pt>
                <c:pt idx="7236">
                  <c:v>2.151249</c:v>
                </c:pt>
                <c:pt idx="7237">
                  <c:v>2.4312269999999998</c:v>
                </c:pt>
                <c:pt idx="7238">
                  <c:v>2.3903279999999998</c:v>
                </c:pt>
                <c:pt idx="7239">
                  <c:v>2.9204150000000002</c:v>
                </c:pt>
                <c:pt idx="7240">
                  <c:v>2.7382209999999998</c:v>
                </c:pt>
                <c:pt idx="7241">
                  <c:v>3.928245</c:v>
                </c:pt>
                <c:pt idx="7242">
                  <c:v>2.9308209999999999</c:v>
                </c:pt>
                <c:pt idx="7243">
                  <c:v>3.0101740000000001</c:v>
                </c:pt>
                <c:pt idx="7244">
                  <c:v>2.3315030000000001</c:v>
                </c:pt>
                <c:pt idx="7245">
                  <c:v>2.8545829999999999</c:v>
                </c:pt>
                <c:pt idx="7246">
                  <c:v>2.3739970000000001</c:v>
                </c:pt>
                <c:pt idx="7247">
                  <c:v>3.0573630000000001</c:v>
                </c:pt>
                <c:pt idx="7248">
                  <c:v>3.1738550000000001</c:v>
                </c:pt>
                <c:pt idx="7249">
                  <c:v>1.8894200000000001</c:v>
                </c:pt>
                <c:pt idx="7250">
                  <c:v>2.0659230000000002</c:v>
                </c:pt>
                <c:pt idx="7251">
                  <c:v>2.9475730000000002</c:v>
                </c:pt>
                <c:pt idx="7252">
                  <c:v>2.2713429999999999</c:v>
                </c:pt>
                <c:pt idx="7253">
                  <c:v>3.2477879999999999</c:v>
                </c:pt>
                <c:pt idx="7254">
                  <c:v>1.911392</c:v>
                </c:pt>
                <c:pt idx="7255">
                  <c:v>1.873084</c:v>
                </c:pt>
                <c:pt idx="7256">
                  <c:v>3.2486649999999999</c:v>
                </c:pt>
                <c:pt idx="7257">
                  <c:v>3.0275180000000002</c:v>
                </c:pt>
                <c:pt idx="7258">
                  <c:v>2.9674459999999998</c:v>
                </c:pt>
                <c:pt idx="7259">
                  <c:v>3.0193400000000001</c:v>
                </c:pt>
                <c:pt idx="7260">
                  <c:v>2.8147720000000001</c:v>
                </c:pt>
                <c:pt idx="7261">
                  <c:v>3.131885</c:v>
                </c:pt>
                <c:pt idx="7262">
                  <c:v>2.294492</c:v>
                </c:pt>
                <c:pt idx="7263">
                  <c:v>3.036756</c:v>
                </c:pt>
                <c:pt idx="7264">
                  <c:v>2.8481169999999998</c:v>
                </c:pt>
                <c:pt idx="7265">
                  <c:v>2.2800549999999999</c:v>
                </c:pt>
                <c:pt idx="7266">
                  <c:v>2.6603650000000001</c:v>
                </c:pt>
                <c:pt idx="7267">
                  <c:v>2.6876030000000002</c:v>
                </c:pt>
                <c:pt idx="7268">
                  <c:v>3.07301</c:v>
                </c:pt>
                <c:pt idx="7269">
                  <c:v>3.6242709999999998</c:v>
                </c:pt>
                <c:pt idx="7270">
                  <c:v>3.1196679999999999</c:v>
                </c:pt>
                <c:pt idx="7271">
                  <c:v>3.549509</c:v>
                </c:pt>
                <c:pt idx="7272">
                  <c:v>3.227214</c:v>
                </c:pt>
                <c:pt idx="7273">
                  <c:v>3.258813</c:v>
                </c:pt>
                <c:pt idx="7274">
                  <c:v>3.5870199999999999</c:v>
                </c:pt>
                <c:pt idx="7275">
                  <c:v>3.2127439999999998</c:v>
                </c:pt>
                <c:pt idx="7276">
                  <c:v>4.0132219999999998</c:v>
                </c:pt>
                <c:pt idx="7277">
                  <c:v>4.1558820000000001</c:v>
                </c:pt>
                <c:pt idx="7278">
                  <c:v>4.0519540000000003</c:v>
                </c:pt>
                <c:pt idx="7279">
                  <c:v>4.3374579999999998</c:v>
                </c:pt>
                <c:pt idx="7280">
                  <c:v>4.2461890000000002</c:v>
                </c:pt>
                <c:pt idx="7281">
                  <c:v>3.7680609999999999</c:v>
                </c:pt>
                <c:pt idx="7282">
                  <c:v>3.5566740000000001</c:v>
                </c:pt>
                <c:pt idx="7283">
                  <c:v>3.2118470000000001</c:v>
                </c:pt>
                <c:pt idx="7284">
                  <c:v>3.2777699999999999</c:v>
                </c:pt>
                <c:pt idx="7285">
                  <c:v>3.5627610000000001</c:v>
                </c:pt>
                <c:pt idx="7286">
                  <c:v>3.7045940000000002</c:v>
                </c:pt>
                <c:pt idx="7287">
                  <c:v>2.673969</c:v>
                </c:pt>
                <c:pt idx="7288">
                  <c:v>3.0113979999999998</c:v>
                </c:pt>
                <c:pt idx="7289">
                  <c:v>3.5578569999999998</c:v>
                </c:pt>
                <c:pt idx="7290">
                  <c:v>3.714442</c:v>
                </c:pt>
                <c:pt idx="7291">
                  <c:v>4.0981930000000002</c:v>
                </c:pt>
                <c:pt idx="7292">
                  <c:v>3.930857</c:v>
                </c:pt>
                <c:pt idx="7293">
                  <c:v>3.4513259999999999</c:v>
                </c:pt>
                <c:pt idx="7294">
                  <c:v>3.9291230000000001</c:v>
                </c:pt>
                <c:pt idx="7295">
                  <c:v>3.4038930000000001</c:v>
                </c:pt>
                <c:pt idx="7296">
                  <c:v>3.4244560000000002</c:v>
                </c:pt>
                <c:pt idx="7297">
                  <c:v>3.2427299999999999</c:v>
                </c:pt>
                <c:pt idx="7298">
                  <c:v>4.0992600000000001</c:v>
                </c:pt>
                <c:pt idx="7299">
                  <c:v>3.8039510000000001</c:v>
                </c:pt>
                <c:pt idx="7300">
                  <c:v>3.8274300000000001</c:v>
                </c:pt>
                <c:pt idx="7301">
                  <c:v>3.6788729999999998</c:v>
                </c:pt>
                <c:pt idx="7302">
                  <c:v>3.756948</c:v>
                </c:pt>
                <c:pt idx="7303">
                  <c:v>4.3308850000000003</c:v>
                </c:pt>
                <c:pt idx="7304">
                  <c:v>3.8815599999999999</c:v>
                </c:pt>
                <c:pt idx="7305">
                  <c:v>3.9646530000000002</c:v>
                </c:pt>
                <c:pt idx="7306">
                  <c:v>4.251366</c:v>
                </c:pt>
                <c:pt idx="7307">
                  <c:v>4.012581</c:v>
                </c:pt>
                <c:pt idx="7308">
                  <c:v>4.0759829999999999</c:v>
                </c:pt>
                <c:pt idx="7309">
                  <c:v>4.4074609999999996</c:v>
                </c:pt>
                <c:pt idx="7310">
                  <c:v>4.1833359999999997</c:v>
                </c:pt>
                <c:pt idx="7311">
                  <c:v>3.0429789999999999</c:v>
                </c:pt>
                <c:pt idx="7312">
                  <c:v>3.7406419999999998</c:v>
                </c:pt>
                <c:pt idx="7313">
                  <c:v>3.8332809999999999</c:v>
                </c:pt>
                <c:pt idx="7314">
                  <c:v>3.8567339999999999</c:v>
                </c:pt>
                <c:pt idx="7315">
                  <c:v>4.7011320000000003</c:v>
                </c:pt>
                <c:pt idx="7316">
                  <c:v>3.9306640000000002</c:v>
                </c:pt>
                <c:pt idx="7317">
                  <c:v>3.2462490000000002</c:v>
                </c:pt>
                <c:pt idx="7318">
                  <c:v>2.9727570000000001</c:v>
                </c:pt>
                <c:pt idx="7319">
                  <c:v>4.7161879999999998</c:v>
                </c:pt>
                <c:pt idx="7320">
                  <c:v>3.349186</c:v>
                </c:pt>
                <c:pt idx="7321">
                  <c:v>3.2239309999999999</c:v>
                </c:pt>
                <c:pt idx="7322">
                  <c:v>4.2235209999999999</c:v>
                </c:pt>
                <c:pt idx="7323">
                  <c:v>3.9722300000000001</c:v>
                </c:pt>
                <c:pt idx="7324">
                  <c:v>3.4791479999999999</c:v>
                </c:pt>
                <c:pt idx="7325">
                  <c:v>3.945322</c:v>
                </c:pt>
                <c:pt idx="7326">
                  <c:v>4.3195230000000002</c:v>
                </c:pt>
                <c:pt idx="7327">
                  <c:v>3.9839449999999998</c:v>
                </c:pt>
                <c:pt idx="7328">
                  <c:v>4.1397640000000004</c:v>
                </c:pt>
                <c:pt idx="7329">
                  <c:v>4.2949539999999997</c:v>
                </c:pt>
                <c:pt idx="7330">
                  <c:v>4.2309130000000001</c:v>
                </c:pt>
                <c:pt idx="7331">
                  <c:v>4.3003419999999997</c:v>
                </c:pt>
                <c:pt idx="7332">
                  <c:v>3.5401880000000001</c:v>
                </c:pt>
                <c:pt idx="7333">
                  <c:v>4.488162</c:v>
                </c:pt>
                <c:pt idx="7334">
                  <c:v>3.8585340000000001</c:v>
                </c:pt>
                <c:pt idx="7335">
                  <c:v>4.4164320000000004</c:v>
                </c:pt>
                <c:pt idx="7336">
                  <c:v>4.1242080000000003</c:v>
                </c:pt>
                <c:pt idx="7337">
                  <c:v>4.2028860000000003</c:v>
                </c:pt>
                <c:pt idx="7338">
                  <c:v>4.1242850000000004</c:v>
                </c:pt>
                <c:pt idx="7339">
                  <c:v>4.3168249999999997</c:v>
                </c:pt>
                <c:pt idx="7340">
                  <c:v>3.688151</c:v>
                </c:pt>
                <c:pt idx="7341">
                  <c:v>3.8537460000000001</c:v>
                </c:pt>
                <c:pt idx="7342">
                  <c:v>3.2558449999999999</c:v>
                </c:pt>
                <c:pt idx="7343">
                  <c:v>3.447133</c:v>
                </c:pt>
                <c:pt idx="7344">
                  <c:v>3.7523680000000001</c:v>
                </c:pt>
                <c:pt idx="7345">
                  <c:v>3.9031370000000001</c:v>
                </c:pt>
                <c:pt idx="7346">
                  <c:v>3.7089349999999999</c:v>
                </c:pt>
                <c:pt idx="7347">
                  <c:v>2.7931629999999998</c:v>
                </c:pt>
                <c:pt idx="7348">
                  <c:v>3.7609050000000002</c:v>
                </c:pt>
                <c:pt idx="7349">
                  <c:v>4.0370609999999996</c:v>
                </c:pt>
                <c:pt idx="7350">
                  <c:v>3.0663209999999999</c:v>
                </c:pt>
                <c:pt idx="7351">
                  <c:v>4.2173920000000003</c:v>
                </c:pt>
                <c:pt idx="7352">
                  <c:v>4.0137479999999996</c:v>
                </c:pt>
                <c:pt idx="7353">
                  <c:v>3.7129829999999999</c:v>
                </c:pt>
                <c:pt idx="7354">
                  <c:v>3.6672750000000001</c:v>
                </c:pt>
                <c:pt idx="7355">
                  <c:v>3.9193060000000002</c:v>
                </c:pt>
                <c:pt idx="7356">
                  <c:v>3.6661679999999999</c:v>
                </c:pt>
                <c:pt idx="7357">
                  <c:v>4.2015969999999996</c:v>
                </c:pt>
                <c:pt idx="7358">
                  <c:v>3.4389240000000001</c:v>
                </c:pt>
                <c:pt idx="7359">
                  <c:v>3.961427</c:v>
                </c:pt>
                <c:pt idx="7360">
                  <c:v>3.9332750000000001</c:v>
                </c:pt>
                <c:pt idx="7361">
                  <c:v>3.9711050000000001</c:v>
                </c:pt>
                <c:pt idx="7362">
                  <c:v>4.0239789999999998</c:v>
                </c:pt>
                <c:pt idx="7363">
                  <c:v>4.185899</c:v>
                </c:pt>
                <c:pt idx="7364">
                  <c:v>4.2457399999999996</c:v>
                </c:pt>
                <c:pt idx="7365">
                  <c:v>4.0879519999999996</c:v>
                </c:pt>
                <c:pt idx="7366">
                  <c:v>3.8719130000000002</c:v>
                </c:pt>
                <c:pt idx="7367">
                  <c:v>3.1586509999999999</c:v>
                </c:pt>
                <c:pt idx="7368">
                  <c:v>4.0564340000000003</c:v>
                </c:pt>
                <c:pt idx="7369">
                  <c:v>3.2164440000000001</c:v>
                </c:pt>
                <c:pt idx="7370">
                  <c:v>3.4009330000000002</c:v>
                </c:pt>
                <c:pt idx="7371">
                  <c:v>3.0848110000000002</c:v>
                </c:pt>
                <c:pt idx="7372">
                  <c:v>3.2378429999999998</c:v>
                </c:pt>
                <c:pt idx="7373">
                  <c:v>3.617693</c:v>
                </c:pt>
                <c:pt idx="7374">
                  <c:v>3.3956439999999999</c:v>
                </c:pt>
                <c:pt idx="7375">
                  <c:v>3.498189</c:v>
                </c:pt>
                <c:pt idx="7376">
                  <c:v>3.5130710000000001</c:v>
                </c:pt>
                <c:pt idx="7377">
                  <c:v>3.6734830000000001</c:v>
                </c:pt>
                <c:pt idx="7378">
                  <c:v>3.6585610000000002</c:v>
                </c:pt>
                <c:pt idx="7379">
                  <c:v>3.9526469999999998</c:v>
                </c:pt>
                <c:pt idx="7380">
                  <c:v>3.5140660000000001</c:v>
                </c:pt>
                <c:pt idx="7381">
                  <c:v>3.3715649999999999</c:v>
                </c:pt>
                <c:pt idx="7382">
                  <c:v>3.4129350000000001</c:v>
                </c:pt>
                <c:pt idx="7383">
                  <c:v>2.1653799999999999</c:v>
                </c:pt>
                <c:pt idx="7384">
                  <c:v>2.3097240000000001</c:v>
                </c:pt>
                <c:pt idx="7385">
                  <c:v>1.861605</c:v>
                </c:pt>
                <c:pt idx="7386">
                  <c:v>3.5826389999999999</c:v>
                </c:pt>
                <c:pt idx="7387">
                  <c:v>2.4305750000000002</c:v>
                </c:pt>
                <c:pt idx="7388">
                  <c:v>3.214305</c:v>
                </c:pt>
                <c:pt idx="7389">
                  <c:v>3.0910410000000001</c:v>
                </c:pt>
                <c:pt idx="7390">
                  <c:v>3.7253099999999999</c:v>
                </c:pt>
                <c:pt idx="7391">
                  <c:v>3.0632069999999998</c:v>
                </c:pt>
                <c:pt idx="7392">
                  <c:v>3.6892459999999998</c:v>
                </c:pt>
                <c:pt idx="7393">
                  <c:v>3.647065</c:v>
                </c:pt>
                <c:pt idx="7394">
                  <c:v>3.3719420000000002</c:v>
                </c:pt>
                <c:pt idx="7395">
                  <c:v>3.6130749999999998</c:v>
                </c:pt>
                <c:pt idx="7396">
                  <c:v>3.4443959999999998</c:v>
                </c:pt>
                <c:pt idx="7397">
                  <c:v>3.5519059999999998</c:v>
                </c:pt>
                <c:pt idx="7398">
                  <c:v>3.3613740000000001</c:v>
                </c:pt>
                <c:pt idx="7399">
                  <c:v>3.4492910000000001</c:v>
                </c:pt>
                <c:pt idx="7400">
                  <c:v>3.3973209999999998</c:v>
                </c:pt>
                <c:pt idx="7401">
                  <c:v>3.5172119999999998</c:v>
                </c:pt>
                <c:pt idx="7402">
                  <c:v>3.517191</c:v>
                </c:pt>
                <c:pt idx="7403">
                  <c:v>1.8585940000000001</c:v>
                </c:pt>
                <c:pt idx="7404">
                  <c:v>1.8875710000000001</c:v>
                </c:pt>
                <c:pt idx="7405">
                  <c:v>3.2170879999999999</c:v>
                </c:pt>
                <c:pt idx="7406">
                  <c:v>3.3995320000000002</c:v>
                </c:pt>
                <c:pt idx="7407">
                  <c:v>3.3817680000000001</c:v>
                </c:pt>
                <c:pt idx="7408">
                  <c:v>3.9426869999999998</c:v>
                </c:pt>
                <c:pt idx="7409">
                  <c:v>3.2479689999999999</c:v>
                </c:pt>
                <c:pt idx="7410">
                  <c:v>3.4850660000000002</c:v>
                </c:pt>
                <c:pt idx="7411">
                  <c:v>2.9074610000000001</c:v>
                </c:pt>
                <c:pt idx="7412">
                  <c:v>4.248456</c:v>
                </c:pt>
                <c:pt idx="7413">
                  <c:v>3.9533710000000002</c:v>
                </c:pt>
                <c:pt idx="7414">
                  <c:v>3.4520279999999999</c:v>
                </c:pt>
                <c:pt idx="7415">
                  <c:v>3.2138740000000001</c:v>
                </c:pt>
                <c:pt idx="7416">
                  <c:v>3.4441679999999999</c:v>
                </c:pt>
                <c:pt idx="7417">
                  <c:v>3.7882500000000001</c:v>
                </c:pt>
                <c:pt idx="7418">
                  <c:v>2.9231829999999999</c:v>
                </c:pt>
                <c:pt idx="7419">
                  <c:v>4.0431489999999997</c:v>
                </c:pt>
                <c:pt idx="7420">
                  <c:v>3.701295</c:v>
                </c:pt>
                <c:pt idx="7421">
                  <c:v>4.0949109999999997</c:v>
                </c:pt>
                <c:pt idx="7422">
                  <c:v>4.0267780000000002</c:v>
                </c:pt>
                <c:pt idx="7423">
                  <c:v>3.592765</c:v>
                </c:pt>
                <c:pt idx="7424">
                  <c:v>2.8001499999999999</c:v>
                </c:pt>
                <c:pt idx="7425">
                  <c:v>3.6809820000000002</c:v>
                </c:pt>
                <c:pt idx="7426">
                  <c:v>4.6090220000000004</c:v>
                </c:pt>
                <c:pt idx="7427">
                  <c:v>4.2558889999999998</c:v>
                </c:pt>
                <c:pt idx="7428">
                  <c:v>3.3750390000000001</c:v>
                </c:pt>
                <c:pt idx="7429">
                  <c:v>4.0939930000000002</c:v>
                </c:pt>
                <c:pt idx="7430">
                  <c:v>3.4845120000000001</c:v>
                </c:pt>
                <c:pt idx="7431">
                  <c:v>3.3846090000000002</c:v>
                </c:pt>
                <c:pt idx="7432">
                  <c:v>3.3826779999999999</c:v>
                </c:pt>
                <c:pt idx="7433">
                  <c:v>4.2888510000000002</c:v>
                </c:pt>
                <c:pt idx="7434">
                  <c:v>4.0242969999999998</c:v>
                </c:pt>
                <c:pt idx="7435">
                  <c:v>4.0615040000000002</c:v>
                </c:pt>
                <c:pt idx="7436">
                  <c:v>3.4061340000000002</c:v>
                </c:pt>
                <c:pt idx="7437">
                  <c:v>3.5338750000000001</c:v>
                </c:pt>
                <c:pt idx="7438">
                  <c:v>3.4627490000000001</c:v>
                </c:pt>
                <c:pt idx="7439">
                  <c:v>3.6654089999999999</c:v>
                </c:pt>
                <c:pt idx="7440">
                  <c:v>3.4724689999999998</c:v>
                </c:pt>
                <c:pt idx="7441">
                  <c:v>3.0438040000000002</c:v>
                </c:pt>
                <c:pt idx="7442">
                  <c:v>3.1486879999999999</c:v>
                </c:pt>
                <c:pt idx="7443">
                  <c:v>3.2452830000000001</c:v>
                </c:pt>
                <c:pt idx="7444">
                  <c:v>4.1937369999999996</c:v>
                </c:pt>
                <c:pt idx="7445">
                  <c:v>2.9368430000000001</c:v>
                </c:pt>
                <c:pt idx="7446">
                  <c:v>3.6322920000000001</c:v>
                </c:pt>
                <c:pt idx="7447">
                  <c:v>3.6444549999999998</c:v>
                </c:pt>
                <c:pt idx="7448">
                  <c:v>3.113804</c:v>
                </c:pt>
                <c:pt idx="7449">
                  <c:v>4.167529</c:v>
                </c:pt>
                <c:pt idx="7450">
                  <c:v>3.881767</c:v>
                </c:pt>
                <c:pt idx="7451">
                  <c:v>3.8386420000000001</c:v>
                </c:pt>
                <c:pt idx="7452">
                  <c:v>3.8311839999999999</c:v>
                </c:pt>
                <c:pt idx="7453">
                  <c:v>4.0590070000000003</c:v>
                </c:pt>
                <c:pt idx="7454">
                  <c:v>3.6610719999999999</c:v>
                </c:pt>
                <c:pt idx="7455">
                  <c:v>3.5295420000000002</c:v>
                </c:pt>
                <c:pt idx="7456">
                  <c:v>3.8740450000000002</c:v>
                </c:pt>
                <c:pt idx="7457">
                  <c:v>3.6325400000000001</c:v>
                </c:pt>
                <c:pt idx="7458">
                  <c:v>3.9287190000000001</c:v>
                </c:pt>
                <c:pt idx="7459">
                  <c:v>4.340395</c:v>
                </c:pt>
                <c:pt idx="7460">
                  <c:v>4.1424200000000004</c:v>
                </c:pt>
                <c:pt idx="7461">
                  <c:v>3.980982</c:v>
                </c:pt>
                <c:pt idx="7462">
                  <c:v>4.4602719999999998</c:v>
                </c:pt>
                <c:pt idx="7463">
                  <c:v>4.1671820000000004</c:v>
                </c:pt>
                <c:pt idx="7464">
                  <c:v>3.949344</c:v>
                </c:pt>
                <c:pt idx="7465">
                  <c:v>3.8448959999999999</c:v>
                </c:pt>
                <c:pt idx="7466">
                  <c:v>4.4443830000000002</c:v>
                </c:pt>
                <c:pt idx="7467">
                  <c:v>3.1584880000000002</c:v>
                </c:pt>
                <c:pt idx="7468">
                  <c:v>4.2309150000000004</c:v>
                </c:pt>
                <c:pt idx="7469">
                  <c:v>4.1811749999999996</c:v>
                </c:pt>
                <c:pt idx="7470">
                  <c:v>3.9691969999999999</c:v>
                </c:pt>
                <c:pt idx="7471">
                  <c:v>3.6260750000000002</c:v>
                </c:pt>
                <c:pt idx="7472">
                  <c:v>3.744157</c:v>
                </c:pt>
                <c:pt idx="7473">
                  <c:v>4.4017169999999997</c:v>
                </c:pt>
                <c:pt idx="7474">
                  <c:v>3.9939460000000002</c:v>
                </c:pt>
                <c:pt idx="7475">
                  <c:v>3.4864519999999999</c:v>
                </c:pt>
                <c:pt idx="7476">
                  <c:v>3.7279789999999999</c:v>
                </c:pt>
                <c:pt idx="7477">
                  <c:v>4.4395319999999998</c:v>
                </c:pt>
                <c:pt idx="7478">
                  <c:v>3.9596420000000001</c:v>
                </c:pt>
                <c:pt idx="7479">
                  <c:v>4.5073449999999999</c:v>
                </c:pt>
                <c:pt idx="7480">
                  <c:v>4.2282700000000002</c:v>
                </c:pt>
                <c:pt idx="7481">
                  <c:v>4.119777</c:v>
                </c:pt>
                <c:pt idx="7482">
                  <c:v>4.1969380000000003</c:v>
                </c:pt>
                <c:pt idx="7483">
                  <c:v>3.9816159999999998</c:v>
                </c:pt>
                <c:pt idx="7484">
                  <c:v>4.3974840000000004</c:v>
                </c:pt>
                <c:pt idx="7485">
                  <c:v>4.1780629999999999</c:v>
                </c:pt>
                <c:pt idx="7486">
                  <c:v>3.721619</c:v>
                </c:pt>
                <c:pt idx="7487">
                  <c:v>4.2440509999999998</c:v>
                </c:pt>
                <c:pt idx="7488">
                  <c:v>4.5439340000000001</c:v>
                </c:pt>
                <c:pt idx="7489">
                  <c:v>4.4337150000000003</c:v>
                </c:pt>
                <c:pt idx="7490">
                  <c:v>3.9482379999999999</c:v>
                </c:pt>
                <c:pt idx="7491">
                  <c:v>4.368214</c:v>
                </c:pt>
                <c:pt idx="7492">
                  <c:v>4.1300850000000002</c:v>
                </c:pt>
                <c:pt idx="7493">
                  <c:v>4.31257</c:v>
                </c:pt>
                <c:pt idx="7494">
                  <c:v>3.9306160000000001</c:v>
                </c:pt>
                <c:pt idx="7495">
                  <c:v>3.9371960000000001</c:v>
                </c:pt>
                <c:pt idx="7496">
                  <c:v>2.8995410000000001</c:v>
                </c:pt>
                <c:pt idx="7497">
                  <c:v>3.623748</c:v>
                </c:pt>
                <c:pt idx="7498">
                  <c:v>3.974342</c:v>
                </c:pt>
                <c:pt idx="7499">
                  <c:v>4.0672059999999997</c:v>
                </c:pt>
                <c:pt idx="7500">
                  <c:v>4.4733260000000001</c:v>
                </c:pt>
                <c:pt idx="7501">
                  <c:v>4.1125749999999996</c:v>
                </c:pt>
                <c:pt idx="7502">
                  <c:v>4.2339820000000001</c:v>
                </c:pt>
                <c:pt idx="7503">
                  <c:v>4.4696930000000004</c:v>
                </c:pt>
                <c:pt idx="7504">
                  <c:v>3.7290760000000001</c:v>
                </c:pt>
                <c:pt idx="7505">
                  <c:v>3.8812479999999998</c:v>
                </c:pt>
                <c:pt idx="7506">
                  <c:v>4.387219</c:v>
                </c:pt>
                <c:pt idx="7507">
                  <c:v>4.0901439999999996</c:v>
                </c:pt>
                <c:pt idx="7508">
                  <c:v>3.8498350000000001</c:v>
                </c:pt>
                <c:pt idx="7509">
                  <c:v>3.9195389999999999</c:v>
                </c:pt>
                <c:pt idx="7510">
                  <c:v>4.0783659999999999</c:v>
                </c:pt>
                <c:pt idx="7511">
                  <c:v>3.5268169999999999</c:v>
                </c:pt>
                <c:pt idx="7512">
                  <c:v>3.9935990000000001</c:v>
                </c:pt>
                <c:pt idx="7513">
                  <c:v>4.4162739999999996</c:v>
                </c:pt>
                <c:pt idx="7514">
                  <c:v>3.5659450000000001</c:v>
                </c:pt>
                <c:pt idx="7515">
                  <c:v>4.1062060000000002</c:v>
                </c:pt>
                <c:pt idx="7516">
                  <c:v>3.6590750000000001</c:v>
                </c:pt>
                <c:pt idx="7517">
                  <c:v>3.3091910000000002</c:v>
                </c:pt>
                <c:pt idx="7518">
                  <c:v>1.9068160000000001</c:v>
                </c:pt>
                <c:pt idx="7519">
                  <c:v>1.876574</c:v>
                </c:pt>
                <c:pt idx="7520">
                  <c:v>3.2438760000000002</c:v>
                </c:pt>
                <c:pt idx="7521">
                  <c:v>2.1501990000000002</c:v>
                </c:pt>
                <c:pt idx="7522">
                  <c:v>2.2284250000000001</c:v>
                </c:pt>
                <c:pt idx="7523">
                  <c:v>4.1949199999999998</c:v>
                </c:pt>
                <c:pt idx="7524">
                  <c:v>4.0747109999999997</c:v>
                </c:pt>
                <c:pt idx="7525">
                  <c:v>3.6623230000000002</c:v>
                </c:pt>
                <c:pt idx="7526">
                  <c:v>4.4069580000000004</c:v>
                </c:pt>
                <c:pt idx="7527">
                  <c:v>3.831048</c:v>
                </c:pt>
                <c:pt idx="7528">
                  <c:v>4.2128449999999997</c:v>
                </c:pt>
                <c:pt idx="7529">
                  <c:v>3.6018509999999999</c:v>
                </c:pt>
                <c:pt idx="7530">
                  <c:v>4.2617620000000001</c:v>
                </c:pt>
                <c:pt idx="7531">
                  <c:v>3.9683570000000001</c:v>
                </c:pt>
                <c:pt idx="7532">
                  <c:v>4.2175180000000001</c:v>
                </c:pt>
                <c:pt idx="7533">
                  <c:v>4.2901689999999997</c:v>
                </c:pt>
                <c:pt idx="7534">
                  <c:v>3.9396990000000001</c:v>
                </c:pt>
                <c:pt idx="7535">
                  <c:v>4.1895369999999996</c:v>
                </c:pt>
                <c:pt idx="7536">
                  <c:v>4.419759</c:v>
                </c:pt>
                <c:pt idx="7537">
                  <c:v>4.3080999999999996</c:v>
                </c:pt>
                <c:pt idx="7538">
                  <c:v>3.6462919999999999</c:v>
                </c:pt>
                <c:pt idx="7539">
                  <c:v>4.1611929999999999</c:v>
                </c:pt>
                <c:pt idx="7540">
                  <c:v>3.6183719999999999</c:v>
                </c:pt>
                <c:pt idx="7541">
                  <c:v>4.2754510000000003</c:v>
                </c:pt>
                <c:pt idx="7542">
                  <c:v>4.2431669999999997</c:v>
                </c:pt>
                <c:pt idx="7543">
                  <c:v>3.8410530000000001</c:v>
                </c:pt>
                <c:pt idx="7544">
                  <c:v>4.2403120000000003</c:v>
                </c:pt>
                <c:pt idx="7545">
                  <c:v>4.1272630000000001</c:v>
                </c:pt>
                <c:pt idx="7546">
                  <c:v>3.841345</c:v>
                </c:pt>
                <c:pt idx="7547">
                  <c:v>4.0677440000000002</c:v>
                </c:pt>
                <c:pt idx="7548">
                  <c:v>3.1969460000000001</c:v>
                </c:pt>
                <c:pt idx="7549">
                  <c:v>3.6355050000000002</c:v>
                </c:pt>
                <c:pt idx="7550">
                  <c:v>3.5220090000000002</c:v>
                </c:pt>
                <c:pt idx="7551">
                  <c:v>3.7424520000000001</c:v>
                </c:pt>
                <c:pt idx="7552">
                  <c:v>4.074694</c:v>
                </c:pt>
                <c:pt idx="7553">
                  <c:v>3.9374699999999998</c:v>
                </c:pt>
                <c:pt idx="7554">
                  <c:v>3.1557729999999999</c:v>
                </c:pt>
                <c:pt idx="7555">
                  <c:v>4.1563150000000002</c:v>
                </c:pt>
                <c:pt idx="7556">
                  <c:v>4.4467800000000004</c:v>
                </c:pt>
                <c:pt idx="7557">
                  <c:v>3.3449949999999999</c:v>
                </c:pt>
                <c:pt idx="7558">
                  <c:v>3.9510100000000001</c:v>
                </c:pt>
                <c:pt idx="7559">
                  <c:v>4.0174750000000001</c:v>
                </c:pt>
                <c:pt idx="7560">
                  <c:v>3.611907</c:v>
                </c:pt>
                <c:pt idx="7561">
                  <c:v>3.7305679999999999</c:v>
                </c:pt>
                <c:pt idx="7562">
                  <c:v>3.1297839999999999</c:v>
                </c:pt>
                <c:pt idx="7563">
                  <c:v>3.256675</c:v>
                </c:pt>
                <c:pt idx="7564">
                  <c:v>3.079555</c:v>
                </c:pt>
                <c:pt idx="7565">
                  <c:v>3.3832420000000001</c:v>
                </c:pt>
                <c:pt idx="7566">
                  <c:v>3.7498819999999999</c:v>
                </c:pt>
                <c:pt idx="7567">
                  <c:v>3.7655439999999998</c:v>
                </c:pt>
                <c:pt idx="7568">
                  <c:v>2.469344</c:v>
                </c:pt>
                <c:pt idx="7569">
                  <c:v>4.0984340000000001</c:v>
                </c:pt>
                <c:pt idx="7570">
                  <c:v>3.9028330000000002</c:v>
                </c:pt>
                <c:pt idx="7571">
                  <c:v>3.390479</c:v>
                </c:pt>
                <c:pt idx="7572">
                  <c:v>3.5743589999999998</c:v>
                </c:pt>
                <c:pt idx="7573">
                  <c:v>3.1513840000000002</c:v>
                </c:pt>
                <c:pt idx="7574">
                  <c:v>3.591926</c:v>
                </c:pt>
                <c:pt idx="7575">
                  <c:v>3.7836569999999998</c:v>
                </c:pt>
                <c:pt idx="7576">
                  <c:v>4.1447000000000003</c:v>
                </c:pt>
                <c:pt idx="7577">
                  <c:v>3.6977950000000002</c:v>
                </c:pt>
                <c:pt idx="7578">
                  <c:v>4.4812880000000002</c:v>
                </c:pt>
                <c:pt idx="7579">
                  <c:v>3.9178639999999998</c:v>
                </c:pt>
                <c:pt idx="7580">
                  <c:v>3.9682019999999998</c:v>
                </c:pt>
                <c:pt idx="7581">
                  <c:v>4.6563350000000003</c:v>
                </c:pt>
                <c:pt idx="7582">
                  <c:v>4.5209869999999999</c:v>
                </c:pt>
                <c:pt idx="7583">
                  <c:v>4.2063740000000003</c:v>
                </c:pt>
                <c:pt idx="7584">
                  <c:v>4.704599</c:v>
                </c:pt>
                <c:pt idx="7585">
                  <c:v>3.8353220000000001</c:v>
                </c:pt>
                <c:pt idx="7586">
                  <c:v>4.104654</c:v>
                </c:pt>
                <c:pt idx="7587">
                  <c:v>4.2699999999999996</c:v>
                </c:pt>
                <c:pt idx="7588">
                  <c:v>3.217679</c:v>
                </c:pt>
                <c:pt idx="7589">
                  <c:v>2.0861999999999998</c:v>
                </c:pt>
                <c:pt idx="7590">
                  <c:v>3.931038</c:v>
                </c:pt>
                <c:pt idx="7591">
                  <c:v>3.2015189999999998</c:v>
                </c:pt>
                <c:pt idx="7592">
                  <c:v>2.9393829999999999</c:v>
                </c:pt>
                <c:pt idx="7593">
                  <c:v>2.496318</c:v>
                </c:pt>
                <c:pt idx="7594">
                  <c:v>3.133883</c:v>
                </c:pt>
                <c:pt idx="7595">
                  <c:v>2.9525459999999999</c:v>
                </c:pt>
                <c:pt idx="7596">
                  <c:v>3.263204</c:v>
                </c:pt>
                <c:pt idx="7597">
                  <c:v>3.016661</c:v>
                </c:pt>
                <c:pt idx="7598">
                  <c:v>3.3401800000000001</c:v>
                </c:pt>
                <c:pt idx="7599">
                  <c:v>2.3565309999999999</c:v>
                </c:pt>
                <c:pt idx="7600">
                  <c:v>3.1604030000000001</c:v>
                </c:pt>
                <c:pt idx="7601">
                  <c:v>2.753485</c:v>
                </c:pt>
                <c:pt idx="7602">
                  <c:v>2.8855979999999999</c:v>
                </c:pt>
                <c:pt idx="7603">
                  <c:v>2.7080929999999999</c:v>
                </c:pt>
                <c:pt idx="7604">
                  <c:v>3.119596</c:v>
                </c:pt>
                <c:pt idx="7605">
                  <c:v>3.6214209999999998</c:v>
                </c:pt>
                <c:pt idx="7606">
                  <c:v>3.0013570000000001</c:v>
                </c:pt>
                <c:pt idx="7607">
                  <c:v>2.978723</c:v>
                </c:pt>
                <c:pt idx="7608">
                  <c:v>2.8817889999999999</c:v>
                </c:pt>
                <c:pt idx="7609">
                  <c:v>2.615256</c:v>
                </c:pt>
                <c:pt idx="7610">
                  <c:v>3.3154859999999999</c:v>
                </c:pt>
                <c:pt idx="7611">
                  <c:v>3.4510839999999998</c:v>
                </c:pt>
                <c:pt idx="7612">
                  <c:v>1.6492819999999999</c:v>
                </c:pt>
                <c:pt idx="7613">
                  <c:v>3.4692959999999999</c:v>
                </c:pt>
                <c:pt idx="7614">
                  <c:v>3.3395769999999998</c:v>
                </c:pt>
                <c:pt idx="7615">
                  <c:v>3.045299</c:v>
                </c:pt>
                <c:pt idx="7616">
                  <c:v>2.484696</c:v>
                </c:pt>
                <c:pt idx="7617">
                  <c:v>3.2672729999999999</c:v>
                </c:pt>
                <c:pt idx="7618">
                  <c:v>3.2933970000000001</c:v>
                </c:pt>
                <c:pt idx="7619">
                  <c:v>2.3743029999999998</c:v>
                </c:pt>
                <c:pt idx="7620">
                  <c:v>3.8204259999999999</c:v>
                </c:pt>
                <c:pt idx="7621">
                  <c:v>3.5543849999999999</c:v>
                </c:pt>
                <c:pt idx="7622">
                  <c:v>3.6326649999999998</c:v>
                </c:pt>
                <c:pt idx="7623">
                  <c:v>3.5226289999999998</c:v>
                </c:pt>
                <c:pt idx="7624">
                  <c:v>3.6387839999999998</c:v>
                </c:pt>
                <c:pt idx="7625">
                  <c:v>2.2477939999999998</c:v>
                </c:pt>
                <c:pt idx="7626">
                  <c:v>2.7344680000000001</c:v>
                </c:pt>
                <c:pt idx="7627">
                  <c:v>2.8412169999999999</c:v>
                </c:pt>
                <c:pt idx="7628">
                  <c:v>4.1185320000000001</c:v>
                </c:pt>
                <c:pt idx="7629">
                  <c:v>3.4137879999999998</c:v>
                </c:pt>
                <c:pt idx="7630">
                  <c:v>4.5791389999999996</c:v>
                </c:pt>
                <c:pt idx="7631">
                  <c:v>3.212364</c:v>
                </c:pt>
                <c:pt idx="7632">
                  <c:v>3.894968</c:v>
                </c:pt>
                <c:pt idx="7633">
                  <c:v>3.5767669999999998</c:v>
                </c:pt>
                <c:pt idx="7634">
                  <c:v>3.6080109999999999</c:v>
                </c:pt>
                <c:pt idx="7635">
                  <c:v>4.0877460000000001</c:v>
                </c:pt>
                <c:pt idx="7636">
                  <c:v>4.1124619999999998</c:v>
                </c:pt>
                <c:pt idx="7637">
                  <c:v>3.226308</c:v>
                </c:pt>
                <c:pt idx="7638">
                  <c:v>3.476057</c:v>
                </c:pt>
                <c:pt idx="7639">
                  <c:v>3.7551070000000002</c:v>
                </c:pt>
                <c:pt idx="7640">
                  <c:v>3.7760950000000002</c:v>
                </c:pt>
                <c:pt idx="7641">
                  <c:v>3.9409429999999999</c:v>
                </c:pt>
                <c:pt idx="7642">
                  <c:v>3.7550180000000002</c:v>
                </c:pt>
                <c:pt idx="7643">
                  <c:v>4.1821349999999997</c:v>
                </c:pt>
                <c:pt idx="7644">
                  <c:v>3.598236</c:v>
                </c:pt>
                <c:pt idx="7645">
                  <c:v>3.3729659999999999</c:v>
                </c:pt>
                <c:pt idx="7646">
                  <c:v>4.0978579999999996</c:v>
                </c:pt>
                <c:pt idx="7647">
                  <c:v>3.465357</c:v>
                </c:pt>
                <c:pt idx="7648">
                  <c:v>3.529128</c:v>
                </c:pt>
                <c:pt idx="7649">
                  <c:v>3.5778400000000001</c:v>
                </c:pt>
                <c:pt idx="7650">
                  <c:v>4.2998180000000001</c:v>
                </c:pt>
                <c:pt idx="7651">
                  <c:v>4.3699830000000004</c:v>
                </c:pt>
                <c:pt idx="7652">
                  <c:v>3.89595</c:v>
                </c:pt>
                <c:pt idx="7653">
                  <c:v>3.1888380000000001</c:v>
                </c:pt>
                <c:pt idx="7654">
                  <c:v>4.5272880000000004</c:v>
                </c:pt>
                <c:pt idx="7655">
                  <c:v>3.8167019999999998</c:v>
                </c:pt>
                <c:pt idx="7656">
                  <c:v>4.1570280000000004</c:v>
                </c:pt>
                <c:pt idx="7657">
                  <c:v>4.694998</c:v>
                </c:pt>
                <c:pt idx="7658">
                  <c:v>4.1976630000000004</c:v>
                </c:pt>
                <c:pt idx="7659">
                  <c:v>4.5896039999999996</c:v>
                </c:pt>
                <c:pt idx="7660">
                  <c:v>4.0811190000000002</c:v>
                </c:pt>
                <c:pt idx="7661">
                  <c:v>4.5684810000000002</c:v>
                </c:pt>
                <c:pt idx="7662">
                  <c:v>4.544308</c:v>
                </c:pt>
                <c:pt idx="7663">
                  <c:v>4.4458909999999996</c:v>
                </c:pt>
                <c:pt idx="7664">
                  <c:v>4.2838060000000002</c:v>
                </c:pt>
                <c:pt idx="7665">
                  <c:v>3.8646790000000002</c:v>
                </c:pt>
                <c:pt idx="7666">
                  <c:v>4.6624179999999997</c:v>
                </c:pt>
                <c:pt idx="7667">
                  <c:v>4.3511139999999999</c:v>
                </c:pt>
                <c:pt idx="7668">
                  <c:v>3.7690649999999999</c:v>
                </c:pt>
                <c:pt idx="7669">
                  <c:v>4.2051720000000001</c:v>
                </c:pt>
                <c:pt idx="7670">
                  <c:v>4.039358</c:v>
                </c:pt>
                <c:pt idx="7671">
                  <c:v>3.8920729999999999</c:v>
                </c:pt>
                <c:pt idx="7672">
                  <c:v>3.6437620000000002</c:v>
                </c:pt>
                <c:pt idx="7673">
                  <c:v>3.1564070000000002</c:v>
                </c:pt>
                <c:pt idx="7674">
                  <c:v>4.3227099999999998</c:v>
                </c:pt>
                <c:pt idx="7675">
                  <c:v>3.6037330000000001</c:v>
                </c:pt>
                <c:pt idx="7676">
                  <c:v>4.3224280000000004</c:v>
                </c:pt>
                <c:pt idx="7677">
                  <c:v>3.8484600000000002</c:v>
                </c:pt>
                <c:pt idx="7678">
                  <c:v>4.0276719999999999</c:v>
                </c:pt>
                <c:pt idx="7679">
                  <c:v>3.3652229999999999</c:v>
                </c:pt>
                <c:pt idx="7680">
                  <c:v>3.8682189999999999</c:v>
                </c:pt>
                <c:pt idx="7681">
                  <c:v>3.8163939999999998</c:v>
                </c:pt>
                <c:pt idx="7682">
                  <c:v>2.3591410000000002</c:v>
                </c:pt>
                <c:pt idx="7683">
                  <c:v>3.7502740000000001</c:v>
                </c:pt>
                <c:pt idx="7684">
                  <c:v>4.1474529999999996</c:v>
                </c:pt>
                <c:pt idx="7685">
                  <c:v>3.5840459999999998</c:v>
                </c:pt>
                <c:pt idx="7686">
                  <c:v>3.588851</c:v>
                </c:pt>
                <c:pt idx="7687">
                  <c:v>3.9727030000000001</c:v>
                </c:pt>
                <c:pt idx="7688">
                  <c:v>3.4309479999999999</c:v>
                </c:pt>
                <c:pt idx="7689">
                  <c:v>2.9232320000000001</c:v>
                </c:pt>
                <c:pt idx="7690">
                  <c:v>4.3736329999999999</c:v>
                </c:pt>
                <c:pt idx="7691">
                  <c:v>3.791096</c:v>
                </c:pt>
                <c:pt idx="7692">
                  <c:v>3.146058</c:v>
                </c:pt>
                <c:pt idx="7693">
                  <c:v>4.1992539999999998</c:v>
                </c:pt>
                <c:pt idx="7694">
                  <c:v>3.8363269999999998</c:v>
                </c:pt>
                <c:pt idx="7695">
                  <c:v>3.2521559999999998</c:v>
                </c:pt>
                <c:pt idx="7696">
                  <c:v>3.596517</c:v>
                </c:pt>
                <c:pt idx="7697">
                  <c:v>2.4061379999999999</c:v>
                </c:pt>
                <c:pt idx="7698">
                  <c:v>3.2156229999999999</c:v>
                </c:pt>
                <c:pt idx="7699">
                  <c:v>3.19773</c:v>
                </c:pt>
                <c:pt idx="7700">
                  <c:v>3.8038470000000002</c:v>
                </c:pt>
                <c:pt idx="7701">
                  <c:v>3.3978920000000001</c:v>
                </c:pt>
                <c:pt idx="7702">
                  <c:v>3.6893120000000001</c:v>
                </c:pt>
                <c:pt idx="7703">
                  <c:v>4.0291569999999997</c:v>
                </c:pt>
                <c:pt idx="7704">
                  <c:v>3.767849</c:v>
                </c:pt>
                <c:pt idx="7705">
                  <c:v>3.554128</c:v>
                </c:pt>
                <c:pt idx="7706">
                  <c:v>3.9114049999999998</c:v>
                </c:pt>
                <c:pt idx="7707">
                  <c:v>3.4582869999999999</c:v>
                </c:pt>
                <c:pt idx="7708">
                  <c:v>3.0981960000000002</c:v>
                </c:pt>
                <c:pt idx="7709">
                  <c:v>2.7275489999999998</c:v>
                </c:pt>
                <c:pt idx="7710">
                  <c:v>3.4139599999999999</c:v>
                </c:pt>
                <c:pt idx="7711">
                  <c:v>3.8444780000000001</c:v>
                </c:pt>
                <c:pt idx="7712">
                  <c:v>3.754162</c:v>
                </c:pt>
                <c:pt idx="7713">
                  <c:v>3.6063350000000001</c:v>
                </c:pt>
                <c:pt idx="7714">
                  <c:v>4.0724980000000004</c:v>
                </c:pt>
                <c:pt idx="7715">
                  <c:v>3.9435319999999998</c:v>
                </c:pt>
                <c:pt idx="7716">
                  <c:v>3.7310050000000001</c:v>
                </c:pt>
                <c:pt idx="7717">
                  <c:v>3.8787739999999999</c:v>
                </c:pt>
                <c:pt idx="7718">
                  <c:v>3.8946640000000001</c:v>
                </c:pt>
                <c:pt idx="7719">
                  <c:v>3.9490210000000001</c:v>
                </c:pt>
                <c:pt idx="7720">
                  <c:v>3.837647</c:v>
                </c:pt>
                <c:pt idx="7721">
                  <c:v>4.1485300000000001</c:v>
                </c:pt>
                <c:pt idx="7722">
                  <c:v>4.3339679999999996</c:v>
                </c:pt>
                <c:pt idx="7723">
                  <c:v>3.4193340000000001</c:v>
                </c:pt>
                <c:pt idx="7724">
                  <c:v>4.1642739999999998</c:v>
                </c:pt>
                <c:pt idx="7725">
                  <c:v>3.5500430000000001</c:v>
                </c:pt>
                <c:pt idx="7726">
                  <c:v>3.8270580000000001</c:v>
                </c:pt>
                <c:pt idx="7727">
                  <c:v>3.8484569999999998</c:v>
                </c:pt>
                <c:pt idx="7728">
                  <c:v>4.0832769999999998</c:v>
                </c:pt>
                <c:pt idx="7729">
                  <c:v>3.7691110000000001</c:v>
                </c:pt>
                <c:pt idx="7730">
                  <c:v>3.760894</c:v>
                </c:pt>
                <c:pt idx="7731">
                  <c:v>3.633686</c:v>
                </c:pt>
                <c:pt idx="7732">
                  <c:v>3.8987759999999998</c:v>
                </c:pt>
                <c:pt idx="7733">
                  <c:v>3.7175370000000001</c:v>
                </c:pt>
                <c:pt idx="7734">
                  <c:v>4.2314769999999999</c:v>
                </c:pt>
                <c:pt idx="7735">
                  <c:v>3.6373880000000001</c:v>
                </c:pt>
                <c:pt idx="7736">
                  <c:v>3.63917</c:v>
                </c:pt>
                <c:pt idx="7737">
                  <c:v>3.860039</c:v>
                </c:pt>
                <c:pt idx="7738">
                  <c:v>3.9761850000000001</c:v>
                </c:pt>
                <c:pt idx="7739">
                  <c:v>3.7846600000000001</c:v>
                </c:pt>
                <c:pt idx="7740">
                  <c:v>2.8581720000000002</c:v>
                </c:pt>
                <c:pt idx="7741">
                  <c:v>4.3852479999999998</c:v>
                </c:pt>
                <c:pt idx="7742">
                  <c:v>3.9459390000000001</c:v>
                </c:pt>
                <c:pt idx="7743">
                  <c:v>3.4911289999999999</c:v>
                </c:pt>
                <c:pt idx="7744">
                  <c:v>4.5131350000000001</c:v>
                </c:pt>
                <c:pt idx="7745">
                  <c:v>3.7685550000000001</c:v>
                </c:pt>
                <c:pt idx="7746">
                  <c:v>3.4080439999999999</c:v>
                </c:pt>
                <c:pt idx="7747">
                  <c:v>3.7266360000000001</c:v>
                </c:pt>
                <c:pt idx="7748">
                  <c:v>3.5944829999999999</c:v>
                </c:pt>
                <c:pt idx="7749">
                  <c:v>3.8139430000000001</c:v>
                </c:pt>
                <c:pt idx="7750">
                  <c:v>4.2360879999999996</c:v>
                </c:pt>
                <c:pt idx="7751">
                  <c:v>4.2835130000000001</c:v>
                </c:pt>
                <c:pt idx="7752">
                  <c:v>3.6629640000000001</c:v>
                </c:pt>
                <c:pt idx="7753">
                  <c:v>4.2247199999999996</c:v>
                </c:pt>
                <c:pt idx="7754">
                  <c:v>4.5173449999999997</c:v>
                </c:pt>
                <c:pt idx="7755">
                  <c:v>4.1447060000000002</c:v>
                </c:pt>
                <c:pt idx="7756">
                  <c:v>4.0948089999999997</c:v>
                </c:pt>
                <c:pt idx="7757">
                  <c:v>4.4620100000000003</c:v>
                </c:pt>
                <c:pt idx="7758">
                  <c:v>3.8298359999999998</c:v>
                </c:pt>
                <c:pt idx="7759">
                  <c:v>4.098115</c:v>
                </c:pt>
                <c:pt idx="7760">
                  <c:v>3.7323930000000001</c:v>
                </c:pt>
                <c:pt idx="7761">
                  <c:v>4.1042529999999999</c:v>
                </c:pt>
                <c:pt idx="7762">
                  <c:v>3.3372890000000002</c:v>
                </c:pt>
                <c:pt idx="7763">
                  <c:v>4.0887289999999998</c:v>
                </c:pt>
                <c:pt idx="7764">
                  <c:v>4.0376580000000004</c:v>
                </c:pt>
                <c:pt idx="7765">
                  <c:v>4.0959459999999996</c:v>
                </c:pt>
                <c:pt idx="7766">
                  <c:v>3.8839229999999998</c:v>
                </c:pt>
                <c:pt idx="7767">
                  <c:v>4.0989579999999997</c:v>
                </c:pt>
                <c:pt idx="7768">
                  <c:v>3.9048250000000002</c:v>
                </c:pt>
                <c:pt idx="7769">
                  <c:v>3.8388270000000002</c:v>
                </c:pt>
                <c:pt idx="7770">
                  <c:v>4.0440519999999998</c:v>
                </c:pt>
                <c:pt idx="7771">
                  <c:v>4.5441880000000001</c:v>
                </c:pt>
                <c:pt idx="7772">
                  <c:v>3.5290819999999998</c:v>
                </c:pt>
                <c:pt idx="7773">
                  <c:v>4.2451639999999999</c:v>
                </c:pt>
                <c:pt idx="7774">
                  <c:v>4.2256390000000001</c:v>
                </c:pt>
                <c:pt idx="7775">
                  <c:v>3.898568</c:v>
                </c:pt>
                <c:pt idx="7776">
                  <c:v>3.8206000000000002</c:v>
                </c:pt>
                <c:pt idx="7777">
                  <c:v>4.2418180000000003</c:v>
                </c:pt>
                <c:pt idx="7778">
                  <c:v>4.5794090000000001</c:v>
                </c:pt>
                <c:pt idx="7779">
                  <c:v>4.2516449999999999</c:v>
                </c:pt>
                <c:pt idx="7780">
                  <c:v>3.9146519999999998</c:v>
                </c:pt>
                <c:pt idx="7781">
                  <c:v>4.2636599999999998</c:v>
                </c:pt>
                <c:pt idx="7782">
                  <c:v>4.7237780000000003</c:v>
                </c:pt>
                <c:pt idx="7783">
                  <c:v>4.277692</c:v>
                </c:pt>
                <c:pt idx="7784">
                  <c:v>4.5221260000000001</c:v>
                </c:pt>
                <c:pt idx="7785">
                  <c:v>4.2399779999999998</c:v>
                </c:pt>
                <c:pt idx="7786">
                  <c:v>4.3572509999999998</c:v>
                </c:pt>
                <c:pt idx="7787">
                  <c:v>4.159408</c:v>
                </c:pt>
                <c:pt idx="7788">
                  <c:v>3.8594089999999999</c:v>
                </c:pt>
                <c:pt idx="7789">
                  <c:v>4.7271039999999998</c:v>
                </c:pt>
                <c:pt idx="7790">
                  <c:v>4.2872709999999996</c:v>
                </c:pt>
                <c:pt idx="7791">
                  <c:v>3.641985</c:v>
                </c:pt>
                <c:pt idx="7792">
                  <c:v>4.2399630000000004</c:v>
                </c:pt>
                <c:pt idx="7793">
                  <c:v>4.3578200000000002</c:v>
                </c:pt>
                <c:pt idx="7794">
                  <c:v>3.9669780000000001</c:v>
                </c:pt>
                <c:pt idx="7795">
                  <c:v>4.3226230000000001</c:v>
                </c:pt>
                <c:pt idx="7796">
                  <c:v>4.3765029999999996</c:v>
                </c:pt>
                <c:pt idx="7797">
                  <c:v>3.462523</c:v>
                </c:pt>
                <c:pt idx="7798">
                  <c:v>4.1041169999999996</c:v>
                </c:pt>
                <c:pt idx="7799">
                  <c:v>4.0736100000000004</c:v>
                </c:pt>
                <c:pt idx="7800">
                  <c:v>3.994856</c:v>
                </c:pt>
                <c:pt idx="7801">
                  <c:v>4.4299770000000001</c:v>
                </c:pt>
                <c:pt idx="7802">
                  <c:v>4.3541280000000002</c:v>
                </c:pt>
                <c:pt idx="7803">
                  <c:v>4.5061</c:v>
                </c:pt>
                <c:pt idx="7804">
                  <c:v>3.8282419999999999</c:v>
                </c:pt>
                <c:pt idx="7805">
                  <c:v>4.3083660000000004</c:v>
                </c:pt>
                <c:pt idx="7806">
                  <c:v>4.343064</c:v>
                </c:pt>
                <c:pt idx="7807">
                  <c:v>3.9472930000000002</c:v>
                </c:pt>
                <c:pt idx="7808">
                  <c:v>4.3420860000000001</c:v>
                </c:pt>
                <c:pt idx="7809">
                  <c:v>3.9497200000000001</c:v>
                </c:pt>
                <c:pt idx="7810">
                  <c:v>3.6317059999999999</c:v>
                </c:pt>
                <c:pt idx="7811">
                  <c:v>3.5829749999999998</c:v>
                </c:pt>
                <c:pt idx="7812">
                  <c:v>3.9292720000000001</c:v>
                </c:pt>
                <c:pt idx="7813">
                  <c:v>4.471222</c:v>
                </c:pt>
                <c:pt idx="7814">
                  <c:v>3.696145</c:v>
                </c:pt>
                <c:pt idx="7815">
                  <c:v>4.4353160000000003</c:v>
                </c:pt>
                <c:pt idx="7816">
                  <c:v>4.3860239999999999</c:v>
                </c:pt>
                <c:pt idx="7817">
                  <c:v>4.0910599999999997</c:v>
                </c:pt>
                <c:pt idx="7818">
                  <c:v>4.0615740000000002</c:v>
                </c:pt>
                <c:pt idx="7819">
                  <c:v>4.3760459999999997</c:v>
                </c:pt>
                <c:pt idx="7820">
                  <c:v>4.3245880000000003</c:v>
                </c:pt>
                <c:pt idx="7821">
                  <c:v>4.8978109999999999</c:v>
                </c:pt>
                <c:pt idx="7822">
                  <c:v>3.7677339999999999</c:v>
                </c:pt>
                <c:pt idx="7823">
                  <c:v>4.5005959999999998</c:v>
                </c:pt>
                <c:pt idx="7824">
                  <c:v>4.0302519999999999</c:v>
                </c:pt>
                <c:pt idx="7825">
                  <c:v>4.4791259999999999</c:v>
                </c:pt>
                <c:pt idx="7826">
                  <c:v>3.8041049999999998</c:v>
                </c:pt>
                <c:pt idx="7827">
                  <c:v>4.4099959999999996</c:v>
                </c:pt>
                <c:pt idx="7828">
                  <c:v>3.9686089999999998</c:v>
                </c:pt>
                <c:pt idx="7829">
                  <c:v>4.5016350000000003</c:v>
                </c:pt>
                <c:pt idx="7830">
                  <c:v>4.2943110000000004</c:v>
                </c:pt>
                <c:pt idx="7831">
                  <c:v>4.6173010000000003</c:v>
                </c:pt>
                <c:pt idx="7832">
                  <c:v>4.1368859999999996</c:v>
                </c:pt>
                <c:pt idx="7833">
                  <c:v>4.570182</c:v>
                </c:pt>
                <c:pt idx="7834">
                  <c:v>3.9651320000000001</c:v>
                </c:pt>
                <c:pt idx="7835">
                  <c:v>4.0822469999999997</c:v>
                </c:pt>
                <c:pt idx="7836">
                  <c:v>4.7750310000000002</c:v>
                </c:pt>
                <c:pt idx="7837">
                  <c:v>4.192825</c:v>
                </c:pt>
                <c:pt idx="7838">
                  <c:v>4.5313290000000004</c:v>
                </c:pt>
                <c:pt idx="7839">
                  <c:v>4.3882149999999998</c:v>
                </c:pt>
                <c:pt idx="7840">
                  <c:v>4.2802020000000001</c:v>
                </c:pt>
                <c:pt idx="7841">
                  <c:v>4.1774769999999997</c:v>
                </c:pt>
                <c:pt idx="7842">
                  <c:v>4.431692</c:v>
                </c:pt>
                <c:pt idx="7843">
                  <c:v>4.0027179999999998</c:v>
                </c:pt>
                <c:pt idx="7844">
                  <c:v>3.0067840000000001</c:v>
                </c:pt>
                <c:pt idx="7845">
                  <c:v>3.3859309999999998</c:v>
                </c:pt>
                <c:pt idx="7846">
                  <c:v>4.4269930000000004</c:v>
                </c:pt>
                <c:pt idx="7847">
                  <c:v>4.0644869999999997</c:v>
                </c:pt>
                <c:pt idx="7848">
                  <c:v>3.912153</c:v>
                </c:pt>
                <c:pt idx="7849">
                  <c:v>3.7382399999999998</c:v>
                </c:pt>
                <c:pt idx="7850">
                  <c:v>4.285126</c:v>
                </c:pt>
                <c:pt idx="7851">
                  <c:v>4.048692</c:v>
                </c:pt>
                <c:pt idx="7852">
                  <c:v>4.1929829999999999</c:v>
                </c:pt>
                <c:pt idx="7853">
                  <c:v>3.5811449999999998</c:v>
                </c:pt>
                <c:pt idx="7854">
                  <c:v>4.0941729999999996</c:v>
                </c:pt>
                <c:pt idx="7855">
                  <c:v>4.0642709999999997</c:v>
                </c:pt>
                <c:pt idx="7856">
                  <c:v>3.1076649999999999</c:v>
                </c:pt>
                <c:pt idx="7857">
                  <c:v>3.4836969999999998</c:v>
                </c:pt>
                <c:pt idx="7858">
                  <c:v>4.1870089999999998</c:v>
                </c:pt>
                <c:pt idx="7859">
                  <c:v>4.0602349999999996</c:v>
                </c:pt>
                <c:pt idx="7860">
                  <c:v>4.0864190000000002</c:v>
                </c:pt>
                <c:pt idx="7861">
                  <c:v>3.9522089999999999</c:v>
                </c:pt>
                <c:pt idx="7862">
                  <c:v>3.8253080000000002</c:v>
                </c:pt>
                <c:pt idx="7863">
                  <c:v>4.4193100000000003</c:v>
                </c:pt>
                <c:pt idx="7864">
                  <c:v>4.4338189999999997</c:v>
                </c:pt>
                <c:pt idx="7865">
                  <c:v>4.1747430000000003</c:v>
                </c:pt>
                <c:pt idx="7866">
                  <c:v>4.0819710000000002</c:v>
                </c:pt>
                <c:pt idx="7867">
                  <c:v>3.5979670000000001</c:v>
                </c:pt>
                <c:pt idx="7868">
                  <c:v>3.6626460000000001</c:v>
                </c:pt>
                <c:pt idx="7869">
                  <c:v>3.8840620000000001</c:v>
                </c:pt>
                <c:pt idx="7870">
                  <c:v>4.8305499999999997</c:v>
                </c:pt>
                <c:pt idx="7871">
                  <c:v>4.2204199999999998</c:v>
                </c:pt>
                <c:pt idx="7872">
                  <c:v>3.9992580000000002</c:v>
                </c:pt>
                <c:pt idx="7873">
                  <c:v>4.6757970000000002</c:v>
                </c:pt>
                <c:pt idx="7874">
                  <c:v>4.267042</c:v>
                </c:pt>
                <c:pt idx="7875">
                  <c:v>3.5943350000000001</c:v>
                </c:pt>
                <c:pt idx="7876">
                  <c:v>4.4209719999999999</c:v>
                </c:pt>
                <c:pt idx="7877">
                  <c:v>4.3953790000000001</c:v>
                </c:pt>
                <c:pt idx="7878">
                  <c:v>4.6941980000000001</c:v>
                </c:pt>
                <c:pt idx="7879">
                  <c:v>3.3005689999999999</c:v>
                </c:pt>
                <c:pt idx="7880">
                  <c:v>4.3253450000000004</c:v>
                </c:pt>
                <c:pt idx="7881">
                  <c:v>4.3593130000000002</c:v>
                </c:pt>
                <c:pt idx="7882">
                  <c:v>4.0587660000000003</c:v>
                </c:pt>
                <c:pt idx="7883">
                  <c:v>4.2721520000000002</c:v>
                </c:pt>
                <c:pt idx="7884">
                  <c:v>4.5480729999999996</c:v>
                </c:pt>
                <c:pt idx="7885">
                  <c:v>4.0125140000000004</c:v>
                </c:pt>
                <c:pt idx="7886">
                  <c:v>4.256526</c:v>
                </c:pt>
                <c:pt idx="7887">
                  <c:v>4.4023339999999997</c:v>
                </c:pt>
                <c:pt idx="7888">
                  <c:v>4.1894879999999999</c:v>
                </c:pt>
                <c:pt idx="7889">
                  <c:v>4.4893650000000003</c:v>
                </c:pt>
                <c:pt idx="7890">
                  <c:v>4.0245410000000001</c:v>
                </c:pt>
                <c:pt idx="7891">
                  <c:v>3.2619950000000002</c:v>
                </c:pt>
                <c:pt idx="7892">
                  <c:v>4.5462610000000003</c:v>
                </c:pt>
                <c:pt idx="7893">
                  <c:v>4.4780899999999999</c:v>
                </c:pt>
                <c:pt idx="7894">
                  <c:v>3.6938949999999999</c:v>
                </c:pt>
                <c:pt idx="7895">
                  <c:v>4.1665770000000002</c:v>
                </c:pt>
                <c:pt idx="7896">
                  <c:v>3.2991109999999999</c:v>
                </c:pt>
                <c:pt idx="7897">
                  <c:v>4.2387290000000002</c:v>
                </c:pt>
                <c:pt idx="7898">
                  <c:v>4.0287699999999997</c:v>
                </c:pt>
                <c:pt idx="7899">
                  <c:v>4.3503080000000001</c:v>
                </c:pt>
                <c:pt idx="7900">
                  <c:v>4.357596</c:v>
                </c:pt>
                <c:pt idx="7901">
                  <c:v>4.2140610000000001</c:v>
                </c:pt>
                <c:pt idx="7902">
                  <c:v>4.6482359999999998</c:v>
                </c:pt>
                <c:pt idx="7903">
                  <c:v>4.6260219999999999</c:v>
                </c:pt>
                <c:pt idx="7904">
                  <c:v>4.1151099999999996</c:v>
                </c:pt>
                <c:pt idx="7905">
                  <c:v>4.2914029999999999</c:v>
                </c:pt>
                <c:pt idx="7906">
                  <c:v>4.0450520000000001</c:v>
                </c:pt>
                <c:pt idx="7907">
                  <c:v>4.0915169999999996</c:v>
                </c:pt>
                <c:pt idx="7908">
                  <c:v>4.4242020000000002</c:v>
                </c:pt>
                <c:pt idx="7909">
                  <c:v>4.0815609999999998</c:v>
                </c:pt>
                <c:pt idx="7910">
                  <c:v>3.6275550000000001</c:v>
                </c:pt>
                <c:pt idx="7911">
                  <c:v>3.9480390000000001</c:v>
                </c:pt>
                <c:pt idx="7912">
                  <c:v>3.8640189999999999</c:v>
                </c:pt>
                <c:pt idx="7913">
                  <c:v>4.1940010000000001</c:v>
                </c:pt>
                <c:pt idx="7914">
                  <c:v>3.414917</c:v>
                </c:pt>
                <c:pt idx="7915">
                  <c:v>4.3714130000000004</c:v>
                </c:pt>
                <c:pt idx="7916">
                  <c:v>3.882212</c:v>
                </c:pt>
                <c:pt idx="7917">
                  <c:v>3.9718070000000001</c:v>
                </c:pt>
                <c:pt idx="7918">
                  <c:v>4.0916319999999997</c:v>
                </c:pt>
                <c:pt idx="7919">
                  <c:v>4.1640800000000002</c:v>
                </c:pt>
                <c:pt idx="7920">
                  <c:v>3.7127810000000001</c:v>
                </c:pt>
                <c:pt idx="7921">
                  <c:v>3.9854449999999999</c:v>
                </c:pt>
                <c:pt idx="7922">
                  <c:v>4.4714169999999998</c:v>
                </c:pt>
                <c:pt idx="7923">
                  <c:v>3.9138320000000002</c:v>
                </c:pt>
                <c:pt idx="7924">
                  <c:v>4.5234529999999999</c:v>
                </c:pt>
                <c:pt idx="7925">
                  <c:v>4.0069590000000002</c:v>
                </c:pt>
                <c:pt idx="7926">
                  <c:v>2.6547969999999999</c:v>
                </c:pt>
                <c:pt idx="7927">
                  <c:v>3.5750310000000001</c:v>
                </c:pt>
                <c:pt idx="7928">
                  <c:v>4.2137419999999999</c:v>
                </c:pt>
                <c:pt idx="7929">
                  <c:v>4.5360339999999999</c:v>
                </c:pt>
                <c:pt idx="7930">
                  <c:v>4.3481050000000003</c:v>
                </c:pt>
                <c:pt idx="7931">
                  <c:v>3.902361</c:v>
                </c:pt>
                <c:pt idx="7932">
                  <c:v>3.7280530000000001</c:v>
                </c:pt>
                <c:pt idx="7933">
                  <c:v>4.5058299999999996</c:v>
                </c:pt>
                <c:pt idx="7934">
                  <c:v>3.783242</c:v>
                </c:pt>
                <c:pt idx="7935">
                  <c:v>4.5838869999999998</c:v>
                </c:pt>
                <c:pt idx="7936">
                  <c:v>3.3766479999999999</c:v>
                </c:pt>
                <c:pt idx="7937">
                  <c:v>4.116358</c:v>
                </c:pt>
                <c:pt idx="7938">
                  <c:v>4.0017889999999996</c:v>
                </c:pt>
                <c:pt idx="7939">
                  <c:v>4.3360019999999997</c:v>
                </c:pt>
                <c:pt idx="7940">
                  <c:v>4.545045</c:v>
                </c:pt>
                <c:pt idx="7941">
                  <c:v>4.0250500000000002</c:v>
                </c:pt>
                <c:pt idx="7942">
                  <c:v>4.4430300000000003</c:v>
                </c:pt>
                <c:pt idx="7943">
                  <c:v>4.2843099999999996</c:v>
                </c:pt>
                <c:pt idx="7944">
                  <c:v>4.5733639999999998</c:v>
                </c:pt>
                <c:pt idx="7945">
                  <c:v>4.2426729999999999</c:v>
                </c:pt>
                <c:pt idx="7946">
                  <c:v>3.6585770000000002</c:v>
                </c:pt>
                <c:pt idx="7947">
                  <c:v>3.3997289999999998</c:v>
                </c:pt>
                <c:pt idx="7948">
                  <c:v>3.6732770000000001</c:v>
                </c:pt>
                <c:pt idx="7949">
                  <c:v>4.6621759999999997</c:v>
                </c:pt>
                <c:pt idx="7950">
                  <c:v>3.7708089999999999</c:v>
                </c:pt>
                <c:pt idx="7951">
                  <c:v>3.931146</c:v>
                </c:pt>
                <c:pt idx="7952">
                  <c:v>4.6914290000000003</c:v>
                </c:pt>
                <c:pt idx="7953">
                  <c:v>3.9594269999999998</c:v>
                </c:pt>
                <c:pt idx="7954">
                  <c:v>2.482621</c:v>
                </c:pt>
                <c:pt idx="7955">
                  <c:v>3.2857590000000001</c:v>
                </c:pt>
                <c:pt idx="7956">
                  <c:v>3.3789389999999999</c:v>
                </c:pt>
                <c:pt idx="7957">
                  <c:v>3.938501</c:v>
                </c:pt>
                <c:pt idx="7958">
                  <c:v>4.167224</c:v>
                </c:pt>
                <c:pt idx="7959">
                  <c:v>3.2369460000000001</c:v>
                </c:pt>
                <c:pt idx="7960">
                  <c:v>3.538611</c:v>
                </c:pt>
                <c:pt idx="7961">
                  <c:v>3.74715</c:v>
                </c:pt>
                <c:pt idx="7962">
                  <c:v>2.9186200000000002</c:v>
                </c:pt>
                <c:pt idx="7963">
                  <c:v>2.9952549999999998</c:v>
                </c:pt>
                <c:pt idx="7964">
                  <c:v>3.1243979999999998</c:v>
                </c:pt>
                <c:pt idx="7965">
                  <c:v>2.860938</c:v>
                </c:pt>
                <c:pt idx="7966">
                  <c:v>3.028165</c:v>
                </c:pt>
                <c:pt idx="7967">
                  <c:v>3.3482240000000001</c:v>
                </c:pt>
                <c:pt idx="7968">
                  <c:v>3.0398040000000002</c:v>
                </c:pt>
                <c:pt idx="7969">
                  <c:v>3.433303</c:v>
                </c:pt>
                <c:pt idx="7970">
                  <c:v>3.2515550000000002</c:v>
                </c:pt>
                <c:pt idx="7971">
                  <c:v>3.6465900000000002</c:v>
                </c:pt>
                <c:pt idx="7972">
                  <c:v>3.5872999999999999</c:v>
                </c:pt>
                <c:pt idx="7973">
                  <c:v>3.656717</c:v>
                </c:pt>
                <c:pt idx="7974">
                  <c:v>3.466291</c:v>
                </c:pt>
                <c:pt idx="7975">
                  <c:v>2.9481730000000002</c:v>
                </c:pt>
                <c:pt idx="7976">
                  <c:v>3.2313740000000002</c:v>
                </c:pt>
                <c:pt idx="7977">
                  <c:v>2.9341050000000002</c:v>
                </c:pt>
                <c:pt idx="7978">
                  <c:v>2.5927769999999999</c:v>
                </c:pt>
                <c:pt idx="7979">
                  <c:v>2.9887069999999998</c:v>
                </c:pt>
                <c:pt idx="7980">
                  <c:v>1.974545</c:v>
                </c:pt>
                <c:pt idx="7981">
                  <c:v>1.761714</c:v>
                </c:pt>
                <c:pt idx="7982">
                  <c:v>1.832212</c:v>
                </c:pt>
                <c:pt idx="7983">
                  <c:v>1.8798490000000001</c:v>
                </c:pt>
                <c:pt idx="7984">
                  <c:v>2.286807</c:v>
                </c:pt>
                <c:pt idx="7985">
                  <c:v>3.2866369999999998</c:v>
                </c:pt>
                <c:pt idx="7986">
                  <c:v>2.998332</c:v>
                </c:pt>
                <c:pt idx="7987">
                  <c:v>3.9173550000000001</c:v>
                </c:pt>
                <c:pt idx="7988">
                  <c:v>3.2942849999999999</c:v>
                </c:pt>
                <c:pt idx="7989">
                  <c:v>2.4029340000000001</c:v>
                </c:pt>
                <c:pt idx="7990">
                  <c:v>3.095078</c:v>
                </c:pt>
                <c:pt idx="7991">
                  <c:v>4.0456490000000001</c:v>
                </c:pt>
                <c:pt idx="7992">
                  <c:v>3.1852900000000002</c:v>
                </c:pt>
                <c:pt idx="7993">
                  <c:v>2.2005629999999998</c:v>
                </c:pt>
                <c:pt idx="7994">
                  <c:v>1.7514639999999999</c:v>
                </c:pt>
                <c:pt idx="7995">
                  <c:v>1.7686029999999999</c:v>
                </c:pt>
                <c:pt idx="7996">
                  <c:v>1.829858</c:v>
                </c:pt>
                <c:pt idx="7997">
                  <c:v>2.1305200000000002</c:v>
                </c:pt>
                <c:pt idx="7998">
                  <c:v>2.1734770000000001</c:v>
                </c:pt>
                <c:pt idx="7999">
                  <c:v>3.4642369999999998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H(Ser105)-O(Lac)</c:v>
                </c:pt>
              </c:strCache>
            </c:strRef>
          </c:tx>
          <c:spPr>
            <a:ln w="127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trendline>
            <c:spPr>
              <a:ln w="15875" cap="rnd">
                <a:solidFill>
                  <a:schemeClr val="accent2"/>
                </a:solidFill>
                <a:prstDash val="solid"/>
              </a:ln>
              <a:effectLst/>
            </c:spPr>
            <c:trendlineType val="movingAvg"/>
            <c:period val="10"/>
            <c:dispRSqr val="0"/>
            <c:dispEq val="0"/>
          </c:trendline>
          <c:xVal>
            <c:numRef>
              <c:f>Feuil1!$A$2:$A$8001</c:f>
              <c:numCache>
                <c:formatCode>General</c:formatCode>
                <c:ptCount val="8000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1.2999999999999999E-2</c:v>
                </c:pt>
                <c:pt idx="13">
                  <c:v>1.4E-2</c:v>
                </c:pt>
                <c:pt idx="14">
                  <c:v>1.4999999999999999E-2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1.7999999999999999E-2</c:v>
                </c:pt>
                <c:pt idx="18">
                  <c:v>1.9E-2</c:v>
                </c:pt>
                <c:pt idx="19">
                  <c:v>0.02</c:v>
                </c:pt>
                <c:pt idx="20">
                  <c:v>2.1000000000000001E-2</c:v>
                </c:pt>
                <c:pt idx="21">
                  <c:v>2.1999999999999999E-2</c:v>
                </c:pt>
                <c:pt idx="22">
                  <c:v>2.3E-2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2.5999999999999999E-2</c:v>
                </c:pt>
                <c:pt idx="26">
                  <c:v>2.7E-2</c:v>
                </c:pt>
                <c:pt idx="27">
                  <c:v>2.8000000000000001E-2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3.1E-2</c:v>
                </c:pt>
                <c:pt idx="31">
                  <c:v>3.2000000000000001E-2</c:v>
                </c:pt>
                <c:pt idx="32">
                  <c:v>3.3000000000000002E-2</c:v>
                </c:pt>
                <c:pt idx="33">
                  <c:v>3.4000000000000002E-2</c:v>
                </c:pt>
                <c:pt idx="34">
                  <c:v>3.5000000000000003E-2</c:v>
                </c:pt>
                <c:pt idx="35">
                  <c:v>3.5999999999999997E-2</c:v>
                </c:pt>
                <c:pt idx="36">
                  <c:v>3.6999999999999998E-2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0.04</c:v>
                </c:pt>
                <c:pt idx="40">
                  <c:v>4.1000000000000002E-2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4.3999999999999997E-2</c:v>
                </c:pt>
                <c:pt idx="44">
                  <c:v>4.4999999999999998E-2</c:v>
                </c:pt>
                <c:pt idx="45">
                  <c:v>4.5999999999999999E-2</c:v>
                </c:pt>
                <c:pt idx="46">
                  <c:v>4.7E-2</c:v>
                </c:pt>
                <c:pt idx="47">
                  <c:v>4.8000000000000001E-2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5.0999999999999997E-2</c:v>
                </c:pt>
                <c:pt idx="51">
                  <c:v>5.1999999999999998E-2</c:v>
                </c:pt>
                <c:pt idx="52">
                  <c:v>5.2999999999999999E-2</c:v>
                </c:pt>
                <c:pt idx="53">
                  <c:v>5.3999999999999999E-2</c:v>
                </c:pt>
                <c:pt idx="54">
                  <c:v>5.5E-2</c:v>
                </c:pt>
                <c:pt idx="55">
                  <c:v>5.6000000000000001E-2</c:v>
                </c:pt>
                <c:pt idx="56">
                  <c:v>5.7000000000000002E-2</c:v>
                </c:pt>
                <c:pt idx="57">
                  <c:v>5.8000000000000003E-2</c:v>
                </c:pt>
                <c:pt idx="58">
                  <c:v>5.8999999999999997E-2</c:v>
                </c:pt>
                <c:pt idx="59">
                  <c:v>0.06</c:v>
                </c:pt>
                <c:pt idx="60">
                  <c:v>6.0999999999999999E-2</c:v>
                </c:pt>
                <c:pt idx="61">
                  <c:v>6.2E-2</c:v>
                </c:pt>
                <c:pt idx="62">
                  <c:v>6.3E-2</c:v>
                </c:pt>
                <c:pt idx="63">
                  <c:v>6.4000000000000001E-2</c:v>
                </c:pt>
                <c:pt idx="64">
                  <c:v>6.5000000000000002E-2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6.8000000000000005E-2</c:v>
                </c:pt>
                <c:pt idx="68">
                  <c:v>6.9000000000000006E-2</c:v>
                </c:pt>
                <c:pt idx="69">
                  <c:v>7.0000000000000007E-2</c:v>
                </c:pt>
                <c:pt idx="70">
                  <c:v>7.0999999999999994E-2</c:v>
                </c:pt>
                <c:pt idx="71">
                  <c:v>7.1999999999999995E-2</c:v>
                </c:pt>
                <c:pt idx="72">
                  <c:v>7.2999999999999995E-2</c:v>
                </c:pt>
                <c:pt idx="73">
                  <c:v>7.3999999999999996E-2</c:v>
                </c:pt>
                <c:pt idx="74">
                  <c:v>7.4999999999999997E-2</c:v>
                </c:pt>
                <c:pt idx="75">
                  <c:v>7.5999999999999998E-2</c:v>
                </c:pt>
                <c:pt idx="76">
                  <c:v>7.6999999999999999E-2</c:v>
                </c:pt>
                <c:pt idx="77">
                  <c:v>7.8E-2</c:v>
                </c:pt>
                <c:pt idx="78">
                  <c:v>7.9000000000000001E-2</c:v>
                </c:pt>
                <c:pt idx="79">
                  <c:v>0.08</c:v>
                </c:pt>
                <c:pt idx="80">
                  <c:v>8.1000000000000003E-2</c:v>
                </c:pt>
                <c:pt idx="81">
                  <c:v>8.2000000000000003E-2</c:v>
                </c:pt>
                <c:pt idx="82">
                  <c:v>8.3000000000000004E-2</c:v>
                </c:pt>
                <c:pt idx="83">
                  <c:v>8.4000000000000005E-2</c:v>
                </c:pt>
                <c:pt idx="84">
                  <c:v>8.5000000000000006E-2</c:v>
                </c:pt>
                <c:pt idx="85">
                  <c:v>8.5999999999999993E-2</c:v>
                </c:pt>
                <c:pt idx="86">
                  <c:v>8.6999999999999994E-2</c:v>
                </c:pt>
                <c:pt idx="87">
                  <c:v>8.7999999999999995E-2</c:v>
                </c:pt>
                <c:pt idx="88">
                  <c:v>8.8999999999999996E-2</c:v>
                </c:pt>
                <c:pt idx="89">
                  <c:v>0.09</c:v>
                </c:pt>
                <c:pt idx="90">
                  <c:v>9.0999999999999998E-2</c:v>
                </c:pt>
                <c:pt idx="91">
                  <c:v>9.1999999999999998E-2</c:v>
                </c:pt>
                <c:pt idx="92">
                  <c:v>9.2999999999999999E-2</c:v>
                </c:pt>
                <c:pt idx="93">
                  <c:v>9.4E-2</c:v>
                </c:pt>
                <c:pt idx="94">
                  <c:v>9.5000000000000001E-2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9.8000000000000004E-2</c:v>
                </c:pt>
                <c:pt idx="98">
                  <c:v>9.9000000000000005E-2</c:v>
                </c:pt>
                <c:pt idx="99">
                  <c:v>0.1</c:v>
                </c:pt>
                <c:pt idx="100">
                  <c:v>0.10100000000000001</c:v>
                </c:pt>
                <c:pt idx="101">
                  <c:v>0.10199999999999999</c:v>
                </c:pt>
                <c:pt idx="102">
                  <c:v>0.10299999999999999</c:v>
                </c:pt>
                <c:pt idx="103">
                  <c:v>0.104</c:v>
                </c:pt>
                <c:pt idx="104">
                  <c:v>0.105</c:v>
                </c:pt>
                <c:pt idx="105">
                  <c:v>0.106</c:v>
                </c:pt>
                <c:pt idx="106">
                  <c:v>0.107</c:v>
                </c:pt>
                <c:pt idx="107">
                  <c:v>0.108</c:v>
                </c:pt>
                <c:pt idx="108">
                  <c:v>0.109</c:v>
                </c:pt>
                <c:pt idx="109">
                  <c:v>0.11</c:v>
                </c:pt>
                <c:pt idx="110">
                  <c:v>0.111</c:v>
                </c:pt>
                <c:pt idx="111">
                  <c:v>0.112</c:v>
                </c:pt>
                <c:pt idx="112">
                  <c:v>0.113</c:v>
                </c:pt>
                <c:pt idx="113">
                  <c:v>0.114</c:v>
                </c:pt>
                <c:pt idx="114">
                  <c:v>0.115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0.11899999999999999</c:v>
                </c:pt>
                <c:pt idx="119">
                  <c:v>0.12</c:v>
                </c:pt>
                <c:pt idx="120">
                  <c:v>0.121</c:v>
                </c:pt>
                <c:pt idx="121">
                  <c:v>0.122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</c:v>
                </c:pt>
                <c:pt idx="126">
                  <c:v>0.127</c:v>
                </c:pt>
                <c:pt idx="127">
                  <c:v>0.128</c:v>
                </c:pt>
                <c:pt idx="128">
                  <c:v>0.129</c:v>
                </c:pt>
                <c:pt idx="129">
                  <c:v>0.13</c:v>
                </c:pt>
                <c:pt idx="130">
                  <c:v>0.13100000000000001</c:v>
                </c:pt>
                <c:pt idx="131">
                  <c:v>0.13200000000000001</c:v>
                </c:pt>
                <c:pt idx="132">
                  <c:v>0.13300000000000001</c:v>
                </c:pt>
                <c:pt idx="133">
                  <c:v>0.13400000000000001</c:v>
                </c:pt>
                <c:pt idx="134">
                  <c:v>0.13500000000000001</c:v>
                </c:pt>
                <c:pt idx="135">
                  <c:v>0.13600000000000001</c:v>
                </c:pt>
                <c:pt idx="136">
                  <c:v>0.13700000000000001</c:v>
                </c:pt>
                <c:pt idx="137">
                  <c:v>0.13800000000000001</c:v>
                </c:pt>
                <c:pt idx="138">
                  <c:v>0.13900000000000001</c:v>
                </c:pt>
                <c:pt idx="139">
                  <c:v>0.14000000000000001</c:v>
                </c:pt>
                <c:pt idx="140">
                  <c:v>0.14099999999999999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0.14399999999999999</c:v>
                </c:pt>
                <c:pt idx="144">
                  <c:v>0.14499999999999999</c:v>
                </c:pt>
                <c:pt idx="145">
                  <c:v>0.14599999999999999</c:v>
                </c:pt>
                <c:pt idx="146">
                  <c:v>0.14699999999999999</c:v>
                </c:pt>
                <c:pt idx="147">
                  <c:v>0.14799999999999999</c:v>
                </c:pt>
                <c:pt idx="148">
                  <c:v>0.14899999999999999</c:v>
                </c:pt>
                <c:pt idx="149">
                  <c:v>0.15</c:v>
                </c:pt>
                <c:pt idx="150">
                  <c:v>0.151</c:v>
                </c:pt>
                <c:pt idx="151">
                  <c:v>0.152</c:v>
                </c:pt>
                <c:pt idx="152">
                  <c:v>0.153</c:v>
                </c:pt>
                <c:pt idx="153">
                  <c:v>0.154</c:v>
                </c:pt>
                <c:pt idx="154">
                  <c:v>0.155</c:v>
                </c:pt>
                <c:pt idx="155">
                  <c:v>0.156</c:v>
                </c:pt>
                <c:pt idx="156">
                  <c:v>0.157</c:v>
                </c:pt>
                <c:pt idx="157">
                  <c:v>0.158</c:v>
                </c:pt>
                <c:pt idx="158">
                  <c:v>0.159</c:v>
                </c:pt>
                <c:pt idx="159">
                  <c:v>0.16</c:v>
                </c:pt>
                <c:pt idx="160">
                  <c:v>0.161</c:v>
                </c:pt>
                <c:pt idx="161">
                  <c:v>0.16200000000000001</c:v>
                </c:pt>
                <c:pt idx="162">
                  <c:v>0.16300000000000001</c:v>
                </c:pt>
                <c:pt idx="163">
                  <c:v>0.16400000000000001</c:v>
                </c:pt>
                <c:pt idx="164">
                  <c:v>0.16500000000000001</c:v>
                </c:pt>
                <c:pt idx="165">
                  <c:v>0.16600000000000001</c:v>
                </c:pt>
                <c:pt idx="166">
                  <c:v>0.16700000000000001</c:v>
                </c:pt>
                <c:pt idx="167">
                  <c:v>0.16800000000000001</c:v>
                </c:pt>
                <c:pt idx="168">
                  <c:v>0.16900000000000001</c:v>
                </c:pt>
                <c:pt idx="169">
                  <c:v>0.17</c:v>
                </c:pt>
                <c:pt idx="170">
                  <c:v>0.17100000000000001</c:v>
                </c:pt>
                <c:pt idx="171">
                  <c:v>0.17199999999999999</c:v>
                </c:pt>
                <c:pt idx="172">
                  <c:v>0.17299999999999999</c:v>
                </c:pt>
                <c:pt idx="173">
                  <c:v>0.17399999999999999</c:v>
                </c:pt>
                <c:pt idx="174">
                  <c:v>0.17499999999999999</c:v>
                </c:pt>
                <c:pt idx="175">
                  <c:v>0.17599999999999999</c:v>
                </c:pt>
                <c:pt idx="176">
                  <c:v>0.17699999999999999</c:v>
                </c:pt>
                <c:pt idx="177">
                  <c:v>0.17799999999999999</c:v>
                </c:pt>
                <c:pt idx="178">
                  <c:v>0.17899999999999999</c:v>
                </c:pt>
                <c:pt idx="179">
                  <c:v>0.18</c:v>
                </c:pt>
                <c:pt idx="180">
                  <c:v>0.18099999999999999</c:v>
                </c:pt>
                <c:pt idx="181">
                  <c:v>0.182</c:v>
                </c:pt>
                <c:pt idx="182">
                  <c:v>0.183</c:v>
                </c:pt>
                <c:pt idx="183">
                  <c:v>0.184</c:v>
                </c:pt>
                <c:pt idx="184">
                  <c:v>0.185</c:v>
                </c:pt>
                <c:pt idx="185">
                  <c:v>0.186</c:v>
                </c:pt>
                <c:pt idx="186">
                  <c:v>0.187</c:v>
                </c:pt>
                <c:pt idx="187">
                  <c:v>0.188</c:v>
                </c:pt>
                <c:pt idx="188">
                  <c:v>0.189</c:v>
                </c:pt>
                <c:pt idx="189">
                  <c:v>0.19</c:v>
                </c:pt>
                <c:pt idx="190">
                  <c:v>0.191</c:v>
                </c:pt>
                <c:pt idx="191">
                  <c:v>0.192</c:v>
                </c:pt>
                <c:pt idx="192">
                  <c:v>0.193</c:v>
                </c:pt>
                <c:pt idx="193">
                  <c:v>0.19400000000000001</c:v>
                </c:pt>
                <c:pt idx="194">
                  <c:v>0.19500000000000001</c:v>
                </c:pt>
                <c:pt idx="195">
                  <c:v>0.19600000000000001</c:v>
                </c:pt>
                <c:pt idx="196">
                  <c:v>0.19700000000000001</c:v>
                </c:pt>
                <c:pt idx="197">
                  <c:v>0.19800000000000001</c:v>
                </c:pt>
                <c:pt idx="198">
                  <c:v>0.19900000000000001</c:v>
                </c:pt>
                <c:pt idx="199">
                  <c:v>0.2</c:v>
                </c:pt>
                <c:pt idx="200">
                  <c:v>0.20100000000000001</c:v>
                </c:pt>
                <c:pt idx="201">
                  <c:v>0.20200000000000001</c:v>
                </c:pt>
                <c:pt idx="202">
                  <c:v>0.20300000000000001</c:v>
                </c:pt>
                <c:pt idx="203">
                  <c:v>0.20399999999999999</c:v>
                </c:pt>
                <c:pt idx="204">
                  <c:v>0.20499999999999999</c:v>
                </c:pt>
                <c:pt idx="205">
                  <c:v>0.20599999999999999</c:v>
                </c:pt>
                <c:pt idx="206">
                  <c:v>0.20699999999999999</c:v>
                </c:pt>
                <c:pt idx="207">
                  <c:v>0.20799999999999999</c:v>
                </c:pt>
                <c:pt idx="208">
                  <c:v>0.20899999999999999</c:v>
                </c:pt>
                <c:pt idx="209">
                  <c:v>0.21</c:v>
                </c:pt>
                <c:pt idx="210">
                  <c:v>0.21099999999999999</c:v>
                </c:pt>
                <c:pt idx="211">
                  <c:v>0.21199999999999999</c:v>
                </c:pt>
                <c:pt idx="212">
                  <c:v>0.21299999999999999</c:v>
                </c:pt>
                <c:pt idx="213">
                  <c:v>0.214</c:v>
                </c:pt>
                <c:pt idx="214">
                  <c:v>0.215</c:v>
                </c:pt>
                <c:pt idx="215">
                  <c:v>0.216</c:v>
                </c:pt>
                <c:pt idx="216">
                  <c:v>0.217</c:v>
                </c:pt>
                <c:pt idx="217">
                  <c:v>0.218</c:v>
                </c:pt>
                <c:pt idx="218">
                  <c:v>0.219</c:v>
                </c:pt>
                <c:pt idx="219">
                  <c:v>0.22</c:v>
                </c:pt>
                <c:pt idx="220">
                  <c:v>0.221</c:v>
                </c:pt>
                <c:pt idx="221">
                  <c:v>0.222</c:v>
                </c:pt>
                <c:pt idx="222">
                  <c:v>0.223</c:v>
                </c:pt>
                <c:pt idx="223">
                  <c:v>0.224</c:v>
                </c:pt>
                <c:pt idx="224">
                  <c:v>0.22500000000000001</c:v>
                </c:pt>
                <c:pt idx="225">
                  <c:v>0.22600000000000001</c:v>
                </c:pt>
                <c:pt idx="226">
                  <c:v>0.22700000000000001</c:v>
                </c:pt>
                <c:pt idx="227">
                  <c:v>0.22800000000000001</c:v>
                </c:pt>
                <c:pt idx="228">
                  <c:v>0.22900000000000001</c:v>
                </c:pt>
                <c:pt idx="229">
                  <c:v>0.23</c:v>
                </c:pt>
                <c:pt idx="230">
                  <c:v>0.23100000000000001</c:v>
                </c:pt>
                <c:pt idx="231">
                  <c:v>0.23200000000000001</c:v>
                </c:pt>
                <c:pt idx="232">
                  <c:v>0.23300000000000001</c:v>
                </c:pt>
                <c:pt idx="233">
                  <c:v>0.23400000000000001</c:v>
                </c:pt>
                <c:pt idx="234">
                  <c:v>0.23499999999999999</c:v>
                </c:pt>
                <c:pt idx="235">
                  <c:v>0.23599999999999999</c:v>
                </c:pt>
                <c:pt idx="236">
                  <c:v>0.23699999999999999</c:v>
                </c:pt>
                <c:pt idx="237">
                  <c:v>0.23799999999999999</c:v>
                </c:pt>
                <c:pt idx="238">
                  <c:v>0.23899999999999999</c:v>
                </c:pt>
                <c:pt idx="239">
                  <c:v>0.24</c:v>
                </c:pt>
                <c:pt idx="240">
                  <c:v>0.24099999999999999</c:v>
                </c:pt>
                <c:pt idx="241">
                  <c:v>0.24199999999999999</c:v>
                </c:pt>
                <c:pt idx="242">
                  <c:v>0.24299999999999999</c:v>
                </c:pt>
                <c:pt idx="243">
                  <c:v>0.24399999999999999</c:v>
                </c:pt>
                <c:pt idx="244">
                  <c:v>0.245</c:v>
                </c:pt>
                <c:pt idx="245">
                  <c:v>0.246</c:v>
                </c:pt>
                <c:pt idx="246">
                  <c:v>0.247</c:v>
                </c:pt>
                <c:pt idx="247">
                  <c:v>0.248</c:v>
                </c:pt>
                <c:pt idx="248">
                  <c:v>0.249</c:v>
                </c:pt>
                <c:pt idx="249">
                  <c:v>0.25</c:v>
                </c:pt>
                <c:pt idx="250">
                  <c:v>0.251</c:v>
                </c:pt>
                <c:pt idx="251">
                  <c:v>0.252</c:v>
                </c:pt>
                <c:pt idx="252">
                  <c:v>0.253</c:v>
                </c:pt>
                <c:pt idx="253">
                  <c:v>0.254</c:v>
                </c:pt>
                <c:pt idx="254">
                  <c:v>0.255</c:v>
                </c:pt>
                <c:pt idx="255">
                  <c:v>0.25600000000000001</c:v>
                </c:pt>
                <c:pt idx="256">
                  <c:v>0.25700000000000001</c:v>
                </c:pt>
                <c:pt idx="257">
                  <c:v>0.25800000000000001</c:v>
                </c:pt>
                <c:pt idx="258">
                  <c:v>0.25900000000000001</c:v>
                </c:pt>
                <c:pt idx="259">
                  <c:v>0.26</c:v>
                </c:pt>
                <c:pt idx="260">
                  <c:v>0.26100000000000001</c:v>
                </c:pt>
                <c:pt idx="261">
                  <c:v>0.26200000000000001</c:v>
                </c:pt>
                <c:pt idx="262">
                  <c:v>0.26300000000000001</c:v>
                </c:pt>
                <c:pt idx="263">
                  <c:v>0.26400000000000001</c:v>
                </c:pt>
                <c:pt idx="264">
                  <c:v>0.26500000000000001</c:v>
                </c:pt>
                <c:pt idx="265">
                  <c:v>0.26600000000000001</c:v>
                </c:pt>
                <c:pt idx="266">
                  <c:v>0.26700000000000002</c:v>
                </c:pt>
                <c:pt idx="267">
                  <c:v>0.26800000000000002</c:v>
                </c:pt>
                <c:pt idx="268">
                  <c:v>0.26900000000000002</c:v>
                </c:pt>
                <c:pt idx="269">
                  <c:v>0.27</c:v>
                </c:pt>
                <c:pt idx="270">
                  <c:v>0.27100000000000002</c:v>
                </c:pt>
                <c:pt idx="271">
                  <c:v>0.27200000000000002</c:v>
                </c:pt>
                <c:pt idx="272">
                  <c:v>0.27300000000000002</c:v>
                </c:pt>
                <c:pt idx="273">
                  <c:v>0.27400000000000002</c:v>
                </c:pt>
                <c:pt idx="274">
                  <c:v>0.27500000000000002</c:v>
                </c:pt>
                <c:pt idx="275">
                  <c:v>0.27600000000000002</c:v>
                </c:pt>
                <c:pt idx="276">
                  <c:v>0.27700000000000002</c:v>
                </c:pt>
                <c:pt idx="277">
                  <c:v>0.27800000000000002</c:v>
                </c:pt>
                <c:pt idx="278">
                  <c:v>0.27900000000000003</c:v>
                </c:pt>
                <c:pt idx="279">
                  <c:v>0.28000000000000003</c:v>
                </c:pt>
                <c:pt idx="280">
                  <c:v>0.28100000000000003</c:v>
                </c:pt>
                <c:pt idx="281">
                  <c:v>0.28199999999999997</c:v>
                </c:pt>
                <c:pt idx="282">
                  <c:v>0.28299999999999997</c:v>
                </c:pt>
                <c:pt idx="283">
                  <c:v>0.28399999999999997</c:v>
                </c:pt>
                <c:pt idx="284">
                  <c:v>0.28499999999999998</c:v>
                </c:pt>
                <c:pt idx="285">
                  <c:v>0.28599999999999998</c:v>
                </c:pt>
                <c:pt idx="286">
                  <c:v>0.28699999999999998</c:v>
                </c:pt>
                <c:pt idx="287">
                  <c:v>0.28799999999999998</c:v>
                </c:pt>
                <c:pt idx="288">
                  <c:v>0.28899999999999998</c:v>
                </c:pt>
                <c:pt idx="289">
                  <c:v>0.28999999999999998</c:v>
                </c:pt>
                <c:pt idx="290">
                  <c:v>0.29099999999999998</c:v>
                </c:pt>
                <c:pt idx="291">
                  <c:v>0.29199999999999998</c:v>
                </c:pt>
                <c:pt idx="292">
                  <c:v>0.29299999999999998</c:v>
                </c:pt>
                <c:pt idx="293">
                  <c:v>0.29399999999999998</c:v>
                </c:pt>
                <c:pt idx="294">
                  <c:v>0.29499999999999998</c:v>
                </c:pt>
                <c:pt idx="295">
                  <c:v>0.29599999999999999</c:v>
                </c:pt>
                <c:pt idx="296">
                  <c:v>0.29699999999999999</c:v>
                </c:pt>
                <c:pt idx="297">
                  <c:v>0.29799999999999999</c:v>
                </c:pt>
                <c:pt idx="298">
                  <c:v>0.29899999999999999</c:v>
                </c:pt>
                <c:pt idx="299">
                  <c:v>0.3</c:v>
                </c:pt>
                <c:pt idx="300">
                  <c:v>0.30099999999999999</c:v>
                </c:pt>
                <c:pt idx="301">
                  <c:v>0.30199999999999999</c:v>
                </c:pt>
                <c:pt idx="302">
                  <c:v>0.30299999999999999</c:v>
                </c:pt>
                <c:pt idx="303">
                  <c:v>0.30399999999999999</c:v>
                </c:pt>
                <c:pt idx="304">
                  <c:v>0.30499999999999999</c:v>
                </c:pt>
                <c:pt idx="305">
                  <c:v>0.30599999999999999</c:v>
                </c:pt>
                <c:pt idx="306">
                  <c:v>0.307</c:v>
                </c:pt>
                <c:pt idx="307">
                  <c:v>0.308</c:v>
                </c:pt>
                <c:pt idx="308">
                  <c:v>0.309</c:v>
                </c:pt>
                <c:pt idx="309">
                  <c:v>0.31</c:v>
                </c:pt>
                <c:pt idx="310">
                  <c:v>0.311</c:v>
                </c:pt>
                <c:pt idx="311">
                  <c:v>0.312</c:v>
                </c:pt>
                <c:pt idx="312">
                  <c:v>0.313</c:v>
                </c:pt>
                <c:pt idx="313">
                  <c:v>0.314</c:v>
                </c:pt>
                <c:pt idx="314">
                  <c:v>0.315</c:v>
                </c:pt>
                <c:pt idx="315">
                  <c:v>0.316</c:v>
                </c:pt>
                <c:pt idx="316">
                  <c:v>0.317</c:v>
                </c:pt>
                <c:pt idx="317">
                  <c:v>0.318</c:v>
                </c:pt>
                <c:pt idx="318">
                  <c:v>0.31900000000000001</c:v>
                </c:pt>
                <c:pt idx="319">
                  <c:v>0.32</c:v>
                </c:pt>
                <c:pt idx="320">
                  <c:v>0.32100000000000001</c:v>
                </c:pt>
                <c:pt idx="321">
                  <c:v>0.32200000000000001</c:v>
                </c:pt>
                <c:pt idx="322">
                  <c:v>0.32300000000000001</c:v>
                </c:pt>
                <c:pt idx="323">
                  <c:v>0.32400000000000001</c:v>
                </c:pt>
                <c:pt idx="324">
                  <c:v>0.32500000000000001</c:v>
                </c:pt>
                <c:pt idx="325">
                  <c:v>0.32600000000000001</c:v>
                </c:pt>
                <c:pt idx="326">
                  <c:v>0.32700000000000001</c:v>
                </c:pt>
                <c:pt idx="327">
                  <c:v>0.32800000000000001</c:v>
                </c:pt>
                <c:pt idx="328">
                  <c:v>0.32900000000000001</c:v>
                </c:pt>
                <c:pt idx="329">
                  <c:v>0.33</c:v>
                </c:pt>
                <c:pt idx="330">
                  <c:v>0.33100000000000002</c:v>
                </c:pt>
                <c:pt idx="331">
                  <c:v>0.33200000000000002</c:v>
                </c:pt>
                <c:pt idx="332">
                  <c:v>0.33300000000000002</c:v>
                </c:pt>
                <c:pt idx="333">
                  <c:v>0.33400000000000002</c:v>
                </c:pt>
                <c:pt idx="334">
                  <c:v>0.33500000000000002</c:v>
                </c:pt>
                <c:pt idx="335">
                  <c:v>0.33600000000000002</c:v>
                </c:pt>
                <c:pt idx="336">
                  <c:v>0.33700000000000002</c:v>
                </c:pt>
                <c:pt idx="337">
                  <c:v>0.33800000000000002</c:v>
                </c:pt>
                <c:pt idx="338">
                  <c:v>0.33900000000000002</c:v>
                </c:pt>
                <c:pt idx="339">
                  <c:v>0.34</c:v>
                </c:pt>
                <c:pt idx="340">
                  <c:v>0.34100000000000003</c:v>
                </c:pt>
                <c:pt idx="341">
                  <c:v>0.34200000000000003</c:v>
                </c:pt>
                <c:pt idx="342">
                  <c:v>0.34300000000000003</c:v>
                </c:pt>
                <c:pt idx="343">
                  <c:v>0.34399999999999997</c:v>
                </c:pt>
                <c:pt idx="344">
                  <c:v>0.34499999999999997</c:v>
                </c:pt>
                <c:pt idx="345">
                  <c:v>0.34599999999999997</c:v>
                </c:pt>
                <c:pt idx="346">
                  <c:v>0.34699999999999998</c:v>
                </c:pt>
                <c:pt idx="347">
                  <c:v>0.34799999999999998</c:v>
                </c:pt>
                <c:pt idx="348">
                  <c:v>0.34899999999999998</c:v>
                </c:pt>
                <c:pt idx="349">
                  <c:v>0.35</c:v>
                </c:pt>
                <c:pt idx="350">
                  <c:v>0.35099999999999998</c:v>
                </c:pt>
                <c:pt idx="351">
                  <c:v>0.35199999999999998</c:v>
                </c:pt>
                <c:pt idx="352">
                  <c:v>0.35299999999999998</c:v>
                </c:pt>
                <c:pt idx="353">
                  <c:v>0.35399999999999998</c:v>
                </c:pt>
                <c:pt idx="354">
                  <c:v>0.35499999999999998</c:v>
                </c:pt>
                <c:pt idx="355">
                  <c:v>0.35599999999999998</c:v>
                </c:pt>
                <c:pt idx="356">
                  <c:v>0.35699999999999998</c:v>
                </c:pt>
                <c:pt idx="357">
                  <c:v>0.35799999999999998</c:v>
                </c:pt>
                <c:pt idx="358">
                  <c:v>0.35899999999999999</c:v>
                </c:pt>
                <c:pt idx="359">
                  <c:v>0.36</c:v>
                </c:pt>
                <c:pt idx="360">
                  <c:v>0.36099999999999999</c:v>
                </c:pt>
                <c:pt idx="361">
                  <c:v>0.36199999999999999</c:v>
                </c:pt>
                <c:pt idx="362">
                  <c:v>0.36299999999999999</c:v>
                </c:pt>
                <c:pt idx="363">
                  <c:v>0.36399999999999999</c:v>
                </c:pt>
                <c:pt idx="364">
                  <c:v>0.36499999999999999</c:v>
                </c:pt>
                <c:pt idx="365">
                  <c:v>0.36599999999999999</c:v>
                </c:pt>
                <c:pt idx="366">
                  <c:v>0.36699999999999999</c:v>
                </c:pt>
                <c:pt idx="367">
                  <c:v>0.36799999999999999</c:v>
                </c:pt>
                <c:pt idx="368">
                  <c:v>0.36899999999999999</c:v>
                </c:pt>
                <c:pt idx="369">
                  <c:v>0.37</c:v>
                </c:pt>
                <c:pt idx="370">
                  <c:v>0.371</c:v>
                </c:pt>
                <c:pt idx="371">
                  <c:v>0.372</c:v>
                </c:pt>
                <c:pt idx="372">
                  <c:v>0.373</c:v>
                </c:pt>
                <c:pt idx="373">
                  <c:v>0.374</c:v>
                </c:pt>
                <c:pt idx="374">
                  <c:v>0.375</c:v>
                </c:pt>
                <c:pt idx="375">
                  <c:v>0.376</c:v>
                </c:pt>
                <c:pt idx="376">
                  <c:v>0.377</c:v>
                </c:pt>
                <c:pt idx="377">
                  <c:v>0.378</c:v>
                </c:pt>
                <c:pt idx="378">
                  <c:v>0.379</c:v>
                </c:pt>
                <c:pt idx="379">
                  <c:v>0.38</c:v>
                </c:pt>
                <c:pt idx="380">
                  <c:v>0.38100000000000001</c:v>
                </c:pt>
                <c:pt idx="381">
                  <c:v>0.38200000000000001</c:v>
                </c:pt>
                <c:pt idx="382">
                  <c:v>0.38300000000000001</c:v>
                </c:pt>
                <c:pt idx="383">
                  <c:v>0.38400000000000001</c:v>
                </c:pt>
                <c:pt idx="384">
                  <c:v>0.38500000000000001</c:v>
                </c:pt>
                <c:pt idx="385">
                  <c:v>0.38600000000000001</c:v>
                </c:pt>
                <c:pt idx="386">
                  <c:v>0.38700000000000001</c:v>
                </c:pt>
                <c:pt idx="387">
                  <c:v>0.38800000000000001</c:v>
                </c:pt>
                <c:pt idx="388">
                  <c:v>0.38900000000000001</c:v>
                </c:pt>
                <c:pt idx="389">
                  <c:v>0.39</c:v>
                </c:pt>
                <c:pt idx="390">
                  <c:v>0.39100000000000001</c:v>
                </c:pt>
                <c:pt idx="391">
                  <c:v>0.39200000000000002</c:v>
                </c:pt>
                <c:pt idx="392">
                  <c:v>0.39300000000000002</c:v>
                </c:pt>
                <c:pt idx="393">
                  <c:v>0.39400000000000002</c:v>
                </c:pt>
                <c:pt idx="394">
                  <c:v>0.39500000000000002</c:v>
                </c:pt>
                <c:pt idx="395">
                  <c:v>0.39600000000000002</c:v>
                </c:pt>
                <c:pt idx="396">
                  <c:v>0.39700000000000002</c:v>
                </c:pt>
                <c:pt idx="397">
                  <c:v>0.39800000000000002</c:v>
                </c:pt>
                <c:pt idx="398">
                  <c:v>0.39900000000000002</c:v>
                </c:pt>
                <c:pt idx="399">
                  <c:v>0.4</c:v>
                </c:pt>
                <c:pt idx="400">
                  <c:v>0.40100000000000002</c:v>
                </c:pt>
                <c:pt idx="401">
                  <c:v>0.40200000000000002</c:v>
                </c:pt>
                <c:pt idx="402">
                  <c:v>0.40300000000000002</c:v>
                </c:pt>
                <c:pt idx="403">
                  <c:v>0.40400000000000003</c:v>
                </c:pt>
                <c:pt idx="404">
                  <c:v>0.40500000000000003</c:v>
                </c:pt>
                <c:pt idx="405">
                  <c:v>0.40600000000000003</c:v>
                </c:pt>
                <c:pt idx="406">
                  <c:v>0.40699999999999997</c:v>
                </c:pt>
                <c:pt idx="407">
                  <c:v>0.40799999999999997</c:v>
                </c:pt>
                <c:pt idx="408">
                  <c:v>0.40899999999999997</c:v>
                </c:pt>
                <c:pt idx="409">
                  <c:v>0.41</c:v>
                </c:pt>
                <c:pt idx="410">
                  <c:v>0.41099999999999998</c:v>
                </c:pt>
                <c:pt idx="411">
                  <c:v>0.41199999999999998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0.41499999999999998</c:v>
                </c:pt>
                <c:pt idx="415">
                  <c:v>0.41599999999999998</c:v>
                </c:pt>
                <c:pt idx="416">
                  <c:v>0.41699999999999998</c:v>
                </c:pt>
                <c:pt idx="417">
                  <c:v>0.41799999999999998</c:v>
                </c:pt>
                <c:pt idx="418">
                  <c:v>0.41899999999999998</c:v>
                </c:pt>
                <c:pt idx="419">
                  <c:v>0.42</c:v>
                </c:pt>
                <c:pt idx="420">
                  <c:v>0.42099999999999999</c:v>
                </c:pt>
                <c:pt idx="421">
                  <c:v>0.42199999999999999</c:v>
                </c:pt>
                <c:pt idx="422">
                  <c:v>0.42299999999999999</c:v>
                </c:pt>
                <c:pt idx="423">
                  <c:v>0.42399999999999999</c:v>
                </c:pt>
                <c:pt idx="424">
                  <c:v>0.42499999999999999</c:v>
                </c:pt>
                <c:pt idx="425">
                  <c:v>0.42599999999999999</c:v>
                </c:pt>
                <c:pt idx="426">
                  <c:v>0.42699999999999999</c:v>
                </c:pt>
                <c:pt idx="427">
                  <c:v>0.42799999999999999</c:v>
                </c:pt>
                <c:pt idx="428">
                  <c:v>0.42899999999999999</c:v>
                </c:pt>
                <c:pt idx="429">
                  <c:v>0.43</c:v>
                </c:pt>
                <c:pt idx="430">
                  <c:v>0.43099999999999999</c:v>
                </c:pt>
                <c:pt idx="431">
                  <c:v>0.432</c:v>
                </c:pt>
                <c:pt idx="432">
                  <c:v>0.433</c:v>
                </c:pt>
                <c:pt idx="433">
                  <c:v>0.434</c:v>
                </c:pt>
                <c:pt idx="434">
                  <c:v>0.435</c:v>
                </c:pt>
                <c:pt idx="435">
                  <c:v>0.436</c:v>
                </c:pt>
                <c:pt idx="436">
                  <c:v>0.437</c:v>
                </c:pt>
                <c:pt idx="437">
                  <c:v>0.438</c:v>
                </c:pt>
                <c:pt idx="438">
                  <c:v>0.439</c:v>
                </c:pt>
                <c:pt idx="439">
                  <c:v>0.44</c:v>
                </c:pt>
                <c:pt idx="440">
                  <c:v>0.441</c:v>
                </c:pt>
                <c:pt idx="441">
                  <c:v>0.442</c:v>
                </c:pt>
                <c:pt idx="442">
                  <c:v>0.443</c:v>
                </c:pt>
                <c:pt idx="443">
                  <c:v>0.44400000000000001</c:v>
                </c:pt>
                <c:pt idx="444">
                  <c:v>0.44500000000000001</c:v>
                </c:pt>
                <c:pt idx="445">
                  <c:v>0.44600000000000001</c:v>
                </c:pt>
                <c:pt idx="446">
                  <c:v>0.44700000000000001</c:v>
                </c:pt>
                <c:pt idx="447">
                  <c:v>0.44800000000000001</c:v>
                </c:pt>
                <c:pt idx="448">
                  <c:v>0.44900000000000001</c:v>
                </c:pt>
                <c:pt idx="449">
                  <c:v>0.45</c:v>
                </c:pt>
                <c:pt idx="450">
                  <c:v>0.45100000000000001</c:v>
                </c:pt>
                <c:pt idx="451">
                  <c:v>0.45200000000000001</c:v>
                </c:pt>
                <c:pt idx="452">
                  <c:v>0.45300000000000001</c:v>
                </c:pt>
                <c:pt idx="453">
                  <c:v>0.45400000000000001</c:v>
                </c:pt>
                <c:pt idx="454">
                  <c:v>0.45500000000000002</c:v>
                </c:pt>
                <c:pt idx="455">
                  <c:v>0.45600000000000002</c:v>
                </c:pt>
                <c:pt idx="456">
                  <c:v>0.45700000000000002</c:v>
                </c:pt>
                <c:pt idx="457">
                  <c:v>0.45800000000000002</c:v>
                </c:pt>
                <c:pt idx="458">
                  <c:v>0.45900000000000002</c:v>
                </c:pt>
                <c:pt idx="459">
                  <c:v>0.46</c:v>
                </c:pt>
                <c:pt idx="460">
                  <c:v>0.46100000000000002</c:v>
                </c:pt>
                <c:pt idx="461">
                  <c:v>0.46200000000000002</c:v>
                </c:pt>
                <c:pt idx="462">
                  <c:v>0.46300000000000002</c:v>
                </c:pt>
                <c:pt idx="463">
                  <c:v>0.46400000000000002</c:v>
                </c:pt>
                <c:pt idx="464">
                  <c:v>0.46500000000000002</c:v>
                </c:pt>
                <c:pt idx="465">
                  <c:v>0.46600000000000003</c:v>
                </c:pt>
                <c:pt idx="466">
                  <c:v>0.46700000000000003</c:v>
                </c:pt>
                <c:pt idx="467">
                  <c:v>0.46800000000000003</c:v>
                </c:pt>
                <c:pt idx="468">
                  <c:v>0.46899999999999997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0.47199999999999998</c:v>
                </c:pt>
                <c:pt idx="472">
                  <c:v>0.47299999999999998</c:v>
                </c:pt>
                <c:pt idx="473">
                  <c:v>0.47399999999999998</c:v>
                </c:pt>
                <c:pt idx="474">
                  <c:v>0.47499999999999998</c:v>
                </c:pt>
                <c:pt idx="475">
                  <c:v>0.47599999999999998</c:v>
                </c:pt>
                <c:pt idx="476">
                  <c:v>0.47699999999999998</c:v>
                </c:pt>
                <c:pt idx="477">
                  <c:v>0.47799999999999998</c:v>
                </c:pt>
                <c:pt idx="478">
                  <c:v>0.47899999999999998</c:v>
                </c:pt>
                <c:pt idx="479">
                  <c:v>0.48</c:v>
                </c:pt>
                <c:pt idx="480">
                  <c:v>0.48099999999999998</c:v>
                </c:pt>
                <c:pt idx="481">
                  <c:v>0.48199999999999998</c:v>
                </c:pt>
                <c:pt idx="482">
                  <c:v>0.48299999999999998</c:v>
                </c:pt>
                <c:pt idx="483">
                  <c:v>0.48399999999999999</c:v>
                </c:pt>
                <c:pt idx="484">
                  <c:v>0.48499999999999999</c:v>
                </c:pt>
                <c:pt idx="485">
                  <c:v>0.48599999999999999</c:v>
                </c:pt>
                <c:pt idx="486">
                  <c:v>0.48699999999999999</c:v>
                </c:pt>
                <c:pt idx="487">
                  <c:v>0.48799999999999999</c:v>
                </c:pt>
                <c:pt idx="488">
                  <c:v>0.48899999999999999</c:v>
                </c:pt>
                <c:pt idx="489">
                  <c:v>0.49</c:v>
                </c:pt>
                <c:pt idx="490">
                  <c:v>0.49099999999999999</c:v>
                </c:pt>
                <c:pt idx="491">
                  <c:v>0.49199999999999999</c:v>
                </c:pt>
                <c:pt idx="492">
                  <c:v>0.49299999999999999</c:v>
                </c:pt>
                <c:pt idx="493">
                  <c:v>0.49399999999999999</c:v>
                </c:pt>
                <c:pt idx="494">
                  <c:v>0.495</c:v>
                </c:pt>
                <c:pt idx="495">
                  <c:v>0.496</c:v>
                </c:pt>
                <c:pt idx="496">
                  <c:v>0.497</c:v>
                </c:pt>
                <c:pt idx="497">
                  <c:v>0.498</c:v>
                </c:pt>
                <c:pt idx="498">
                  <c:v>0.499</c:v>
                </c:pt>
                <c:pt idx="499">
                  <c:v>0.5</c:v>
                </c:pt>
                <c:pt idx="500">
                  <c:v>0.501</c:v>
                </c:pt>
                <c:pt idx="501">
                  <c:v>0.502</c:v>
                </c:pt>
                <c:pt idx="502">
                  <c:v>0.503</c:v>
                </c:pt>
                <c:pt idx="503">
                  <c:v>0.504</c:v>
                </c:pt>
                <c:pt idx="504">
                  <c:v>0.505</c:v>
                </c:pt>
                <c:pt idx="505">
                  <c:v>0.50600000000000001</c:v>
                </c:pt>
                <c:pt idx="506">
                  <c:v>0.50700000000000001</c:v>
                </c:pt>
                <c:pt idx="507">
                  <c:v>0.50800000000000001</c:v>
                </c:pt>
                <c:pt idx="508">
                  <c:v>0.50900000000000001</c:v>
                </c:pt>
                <c:pt idx="509">
                  <c:v>0.51</c:v>
                </c:pt>
                <c:pt idx="510">
                  <c:v>0.51100000000000001</c:v>
                </c:pt>
                <c:pt idx="511">
                  <c:v>0.51200000000000001</c:v>
                </c:pt>
                <c:pt idx="512">
                  <c:v>0.51300000000000001</c:v>
                </c:pt>
                <c:pt idx="513">
                  <c:v>0.51400000000000001</c:v>
                </c:pt>
                <c:pt idx="514">
                  <c:v>0.51500000000000001</c:v>
                </c:pt>
                <c:pt idx="515">
                  <c:v>0.51600000000000001</c:v>
                </c:pt>
                <c:pt idx="516">
                  <c:v>0.51700000000000002</c:v>
                </c:pt>
                <c:pt idx="517">
                  <c:v>0.51800000000000002</c:v>
                </c:pt>
                <c:pt idx="518">
                  <c:v>0.51900000000000002</c:v>
                </c:pt>
                <c:pt idx="519">
                  <c:v>0.52</c:v>
                </c:pt>
                <c:pt idx="520">
                  <c:v>0.52100000000000002</c:v>
                </c:pt>
                <c:pt idx="521">
                  <c:v>0.52200000000000002</c:v>
                </c:pt>
                <c:pt idx="522">
                  <c:v>0.52300000000000002</c:v>
                </c:pt>
                <c:pt idx="523">
                  <c:v>0.52400000000000002</c:v>
                </c:pt>
                <c:pt idx="524">
                  <c:v>0.52500000000000002</c:v>
                </c:pt>
                <c:pt idx="525">
                  <c:v>0.52600000000000002</c:v>
                </c:pt>
                <c:pt idx="526">
                  <c:v>0.52700000000000002</c:v>
                </c:pt>
                <c:pt idx="527">
                  <c:v>0.52800000000000002</c:v>
                </c:pt>
                <c:pt idx="528">
                  <c:v>0.52900000000000003</c:v>
                </c:pt>
                <c:pt idx="529">
                  <c:v>0.53</c:v>
                </c:pt>
                <c:pt idx="530">
                  <c:v>0.53100000000000003</c:v>
                </c:pt>
                <c:pt idx="531">
                  <c:v>0.53200000000000003</c:v>
                </c:pt>
                <c:pt idx="532">
                  <c:v>0.53300000000000003</c:v>
                </c:pt>
                <c:pt idx="533">
                  <c:v>0.53400000000000003</c:v>
                </c:pt>
                <c:pt idx="534">
                  <c:v>0.53500000000000003</c:v>
                </c:pt>
                <c:pt idx="535">
                  <c:v>0.53600000000000003</c:v>
                </c:pt>
                <c:pt idx="536">
                  <c:v>0.53700000000000003</c:v>
                </c:pt>
                <c:pt idx="537">
                  <c:v>0.53800000000000003</c:v>
                </c:pt>
                <c:pt idx="538">
                  <c:v>0.53900000000000003</c:v>
                </c:pt>
                <c:pt idx="539">
                  <c:v>0.54</c:v>
                </c:pt>
                <c:pt idx="540">
                  <c:v>0.54100000000000004</c:v>
                </c:pt>
                <c:pt idx="541">
                  <c:v>0.54200000000000004</c:v>
                </c:pt>
                <c:pt idx="542">
                  <c:v>0.54300000000000004</c:v>
                </c:pt>
                <c:pt idx="543">
                  <c:v>0.54400000000000004</c:v>
                </c:pt>
                <c:pt idx="544">
                  <c:v>0.54500000000000004</c:v>
                </c:pt>
                <c:pt idx="545">
                  <c:v>0.54600000000000004</c:v>
                </c:pt>
                <c:pt idx="546">
                  <c:v>0.54700000000000004</c:v>
                </c:pt>
                <c:pt idx="547">
                  <c:v>0.54800000000000004</c:v>
                </c:pt>
                <c:pt idx="548">
                  <c:v>0.54900000000000004</c:v>
                </c:pt>
                <c:pt idx="549">
                  <c:v>0.55000000000000004</c:v>
                </c:pt>
                <c:pt idx="550">
                  <c:v>0.55100000000000005</c:v>
                </c:pt>
                <c:pt idx="551">
                  <c:v>0.55200000000000005</c:v>
                </c:pt>
                <c:pt idx="552">
                  <c:v>0.55300000000000005</c:v>
                </c:pt>
                <c:pt idx="553">
                  <c:v>0.55400000000000005</c:v>
                </c:pt>
                <c:pt idx="554">
                  <c:v>0.55500000000000005</c:v>
                </c:pt>
                <c:pt idx="555">
                  <c:v>0.55600000000000005</c:v>
                </c:pt>
                <c:pt idx="556">
                  <c:v>0.55700000000000005</c:v>
                </c:pt>
                <c:pt idx="557">
                  <c:v>0.55800000000000005</c:v>
                </c:pt>
                <c:pt idx="558">
                  <c:v>0.55900000000000005</c:v>
                </c:pt>
                <c:pt idx="559">
                  <c:v>0.56000000000000005</c:v>
                </c:pt>
                <c:pt idx="560">
                  <c:v>0.56100000000000005</c:v>
                </c:pt>
                <c:pt idx="561">
                  <c:v>0.56200000000000006</c:v>
                </c:pt>
                <c:pt idx="562">
                  <c:v>0.56299999999999994</c:v>
                </c:pt>
                <c:pt idx="563">
                  <c:v>0.56399999999999995</c:v>
                </c:pt>
                <c:pt idx="564">
                  <c:v>0.56499999999999995</c:v>
                </c:pt>
                <c:pt idx="565">
                  <c:v>0.56599999999999995</c:v>
                </c:pt>
                <c:pt idx="566">
                  <c:v>0.56699999999999995</c:v>
                </c:pt>
                <c:pt idx="567">
                  <c:v>0.56799999999999995</c:v>
                </c:pt>
                <c:pt idx="568">
                  <c:v>0.56899999999999995</c:v>
                </c:pt>
                <c:pt idx="569">
                  <c:v>0.56999999999999995</c:v>
                </c:pt>
                <c:pt idx="570">
                  <c:v>0.57099999999999995</c:v>
                </c:pt>
                <c:pt idx="571">
                  <c:v>0.57199999999999995</c:v>
                </c:pt>
                <c:pt idx="572">
                  <c:v>0.57299999999999995</c:v>
                </c:pt>
                <c:pt idx="573">
                  <c:v>0.57399999999999995</c:v>
                </c:pt>
                <c:pt idx="574">
                  <c:v>0.57499999999999996</c:v>
                </c:pt>
                <c:pt idx="575">
                  <c:v>0.57599999999999996</c:v>
                </c:pt>
                <c:pt idx="576">
                  <c:v>0.57699999999999996</c:v>
                </c:pt>
                <c:pt idx="577">
                  <c:v>0.57799999999999996</c:v>
                </c:pt>
                <c:pt idx="578">
                  <c:v>0.57899999999999996</c:v>
                </c:pt>
                <c:pt idx="579">
                  <c:v>0.57999999999999996</c:v>
                </c:pt>
                <c:pt idx="580">
                  <c:v>0.58099999999999996</c:v>
                </c:pt>
                <c:pt idx="581">
                  <c:v>0.58199999999999996</c:v>
                </c:pt>
                <c:pt idx="582">
                  <c:v>0.58299999999999996</c:v>
                </c:pt>
                <c:pt idx="583">
                  <c:v>0.58399999999999996</c:v>
                </c:pt>
                <c:pt idx="584">
                  <c:v>0.58499999999999996</c:v>
                </c:pt>
                <c:pt idx="585">
                  <c:v>0.58599999999999997</c:v>
                </c:pt>
                <c:pt idx="586">
                  <c:v>0.58699999999999997</c:v>
                </c:pt>
                <c:pt idx="587">
                  <c:v>0.58799999999999997</c:v>
                </c:pt>
                <c:pt idx="588">
                  <c:v>0.58899999999999997</c:v>
                </c:pt>
                <c:pt idx="589">
                  <c:v>0.59</c:v>
                </c:pt>
                <c:pt idx="590">
                  <c:v>0.59099999999999997</c:v>
                </c:pt>
                <c:pt idx="591">
                  <c:v>0.59199999999999997</c:v>
                </c:pt>
                <c:pt idx="592">
                  <c:v>0.59299999999999997</c:v>
                </c:pt>
                <c:pt idx="593">
                  <c:v>0.59399999999999997</c:v>
                </c:pt>
                <c:pt idx="594">
                  <c:v>0.59499999999999997</c:v>
                </c:pt>
                <c:pt idx="595">
                  <c:v>0.59599999999999997</c:v>
                </c:pt>
                <c:pt idx="596">
                  <c:v>0.59699999999999998</c:v>
                </c:pt>
                <c:pt idx="597">
                  <c:v>0.59799999999999998</c:v>
                </c:pt>
                <c:pt idx="598">
                  <c:v>0.59899999999999998</c:v>
                </c:pt>
                <c:pt idx="599">
                  <c:v>0.6</c:v>
                </c:pt>
                <c:pt idx="600">
                  <c:v>0.60099999999999998</c:v>
                </c:pt>
                <c:pt idx="601">
                  <c:v>0.60199999999999998</c:v>
                </c:pt>
                <c:pt idx="602">
                  <c:v>0.60299999999999998</c:v>
                </c:pt>
                <c:pt idx="603">
                  <c:v>0.60399999999999998</c:v>
                </c:pt>
                <c:pt idx="604">
                  <c:v>0.60499999999999998</c:v>
                </c:pt>
                <c:pt idx="605">
                  <c:v>0.60599999999999998</c:v>
                </c:pt>
                <c:pt idx="606">
                  <c:v>0.60699999999999998</c:v>
                </c:pt>
                <c:pt idx="607">
                  <c:v>0.60799999999999998</c:v>
                </c:pt>
                <c:pt idx="608">
                  <c:v>0.60899999999999999</c:v>
                </c:pt>
                <c:pt idx="609">
                  <c:v>0.61</c:v>
                </c:pt>
                <c:pt idx="610">
                  <c:v>0.61099999999999999</c:v>
                </c:pt>
                <c:pt idx="611">
                  <c:v>0.61199999999999999</c:v>
                </c:pt>
                <c:pt idx="612">
                  <c:v>0.61299999999999999</c:v>
                </c:pt>
                <c:pt idx="613">
                  <c:v>0.61399999999999999</c:v>
                </c:pt>
                <c:pt idx="614">
                  <c:v>0.61499999999999999</c:v>
                </c:pt>
                <c:pt idx="615">
                  <c:v>0.61599999999999999</c:v>
                </c:pt>
                <c:pt idx="616">
                  <c:v>0.61699999999999999</c:v>
                </c:pt>
                <c:pt idx="617">
                  <c:v>0.61799999999999999</c:v>
                </c:pt>
                <c:pt idx="618">
                  <c:v>0.61899999999999999</c:v>
                </c:pt>
                <c:pt idx="619">
                  <c:v>0.62</c:v>
                </c:pt>
                <c:pt idx="620">
                  <c:v>0.621</c:v>
                </c:pt>
                <c:pt idx="621">
                  <c:v>0.622</c:v>
                </c:pt>
                <c:pt idx="622">
                  <c:v>0.623</c:v>
                </c:pt>
                <c:pt idx="623">
                  <c:v>0.624</c:v>
                </c:pt>
                <c:pt idx="624">
                  <c:v>0.625</c:v>
                </c:pt>
                <c:pt idx="625">
                  <c:v>0.626</c:v>
                </c:pt>
                <c:pt idx="626">
                  <c:v>0.627</c:v>
                </c:pt>
                <c:pt idx="627">
                  <c:v>0.628</c:v>
                </c:pt>
                <c:pt idx="628">
                  <c:v>0.629</c:v>
                </c:pt>
                <c:pt idx="629">
                  <c:v>0.63</c:v>
                </c:pt>
                <c:pt idx="630">
                  <c:v>0.63100000000000001</c:v>
                </c:pt>
                <c:pt idx="631">
                  <c:v>0.63200000000000001</c:v>
                </c:pt>
                <c:pt idx="632">
                  <c:v>0.63300000000000001</c:v>
                </c:pt>
                <c:pt idx="633">
                  <c:v>0.63400000000000001</c:v>
                </c:pt>
                <c:pt idx="634">
                  <c:v>0.63500000000000001</c:v>
                </c:pt>
                <c:pt idx="635">
                  <c:v>0.63600000000000001</c:v>
                </c:pt>
                <c:pt idx="636">
                  <c:v>0.63700000000000001</c:v>
                </c:pt>
                <c:pt idx="637">
                  <c:v>0.63800000000000001</c:v>
                </c:pt>
                <c:pt idx="638">
                  <c:v>0.63900000000000001</c:v>
                </c:pt>
                <c:pt idx="639">
                  <c:v>0.64</c:v>
                </c:pt>
                <c:pt idx="640">
                  <c:v>0.64100000000000001</c:v>
                </c:pt>
                <c:pt idx="641">
                  <c:v>0.64200000000000002</c:v>
                </c:pt>
                <c:pt idx="642">
                  <c:v>0.64300000000000002</c:v>
                </c:pt>
                <c:pt idx="643">
                  <c:v>0.64400000000000002</c:v>
                </c:pt>
                <c:pt idx="644">
                  <c:v>0.64500000000000002</c:v>
                </c:pt>
                <c:pt idx="645">
                  <c:v>0.64600000000000002</c:v>
                </c:pt>
                <c:pt idx="646">
                  <c:v>0.64700000000000002</c:v>
                </c:pt>
                <c:pt idx="647">
                  <c:v>0.64800000000000002</c:v>
                </c:pt>
                <c:pt idx="648">
                  <c:v>0.64900000000000002</c:v>
                </c:pt>
                <c:pt idx="649">
                  <c:v>0.65</c:v>
                </c:pt>
                <c:pt idx="650">
                  <c:v>0.65100000000000002</c:v>
                </c:pt>
                <c:pt idx="651">
                  <c:v>0.65200000000000002</c:v>
                </c:pt>
                <c:pt idx="652">
                  <c:v>0.65300000000000002</c:v>
                </c:pt>
                <c:pt idx="653">
                  <c:v>0.65400000000000003</c:v>
                </c:pt>
                <c:pt idx="654">
                  <c:v>0.65500000000000003</c:v>
                </c:pt>
                <c:pt idx="655">
                  <c:v>0.65600000000000003</c:v>
                </c:pt>
                <c:pt idx="656">
                  <c:v>0.65700000000000003</c:v>
                </c:pt>
                <c:pt idx="657">
                  <c:v>0.65800000000000003</c:v>
                </c:pt>
                <c:pt idx="658">
                  <c:v>0.65900000000000003</c:v>
                </c:pt>
                <c:pt idx="659">
                  <c:v>0.66</c:v>
                </c:pt>
                <c:pt idx="660">
                  <c:v>0.66100000000000003</c:v>
                </c:pt>
                <c:pt idx="661">
                  <c:v>0.66200000000000003</c:v>
                </c:pt>
                <c:pt idx="662">
                  <c:v>0.66300000000000003</c:v>
                </c:pt>
                <c:pt idx="663">
                  <c:v>0.66400000000000003</c:v>
                </c:pt>
                <c:pt idx="664">
                  <c:v>0.66500000000000004</c:v>
                </c:pt>
                <c:pt idx="665">
                  <c:v>0.66600000000000004</c:v>
                </c:pt>
                <c:pt idx="666">
                  <c:v>0.66700000000000004</c:v>
                </c:pt>
                <c:pt idx="667">
                  <c:v>0.66800000000000004</c:v>
                </c:pt>
                <c:pt idx="668">
                  <c:v>0.66900000000000004</c:v>
                </c:pt>
                <c:pt idx="669">
                  <c:v>0.67</c:v>
                </c:pt>
                <c:pt idx="670">
                  <c:v>0.67100000000000004</c:v>
                </c:pt>
                <c:pt idx="671">
                  <c:v>0.67200000000000004</c:v>
                </c:pt>
                <c:pt idx="672">
                  <c:v>0.67300000000000004</c:v>
                </c:pt>
                <c:pt idx="673">
                  <c:v>0.67400000000000004</c:v>
                </c:pt>
                <c:pt idx="674">
                  <c:v>0.67500000000000004</c:v>
                </c:pt>
                <c:pt idx="675">
                  <c:v>0.67600000000000005</c:v>
                </c:pt>
                <c:pt idx="676">
                  <c:v>0.67700000000000005</c:v>
                </c:pt>
                <c:pt idx="677">
                  <c:v>0.67800000000000005</c:v>
                </c:pt>
                <c:pt idx="678">
                  <c:v>0.67900000000000005</c:v>
                </c:pt>
                <c:pt idx="679">
                  <c:v>0.68</c:v>
                </c:pt>
                <c:pt idx="680">
                  <c:v>0.68100000000000005</c:v>
                </c:pt>
                <c:pt idx="681">
                  <c:v>0.68200000000000005</c:v>
                </c:pt>
                <c:pt idx="682">
                  <c:v>0.68300000000000005</c:v>
                </c:pt>
                <c:pt idx="683">
                  <c:v>0.68400000000000005</c:v>
                </c:pt>
                <c:pt idx="684">
                  <c:v>0.68500000000000005</c:v>
                </c:pt>
                <c:pt idx="685">
                  <c:v>0.68600000000000005</c:v>
                </c:pt>
                <c:pt idx="686">
                  <c:v>0.68700000000000006</c:v>
                </c:pt>
                <c:pt idx="687">
                  <c:v>0.68799999999999994</c:v>
                </c:pt>
                <c:pt idx="688">
                  <c:v>0.68899999999999995</c:v>
                </c:pt>
                <c:pt idx="689">
                  <c:v>0.69</c:v>
                </c:pt>
                <c:pt idx="690">
                  <c:v>0.69099999999999995</c:v>
                </c:pt>
                <c:pt idx="691">
                  <c:v>0.69199999999999995</c:v>
                </c:pt>
                <c:pt idx="692">
                  <c:v>0.69299999999999995</c:v>
                </c:pt>
                <c:pt idx="693">
                  <c:v>0.69399999999999995</c:v>
                </c:pt>
                <c:pt idx="694">
                  <c:v>0.69499999999999995</c:v>
                </c:pt>
                <c:pt idx="695">
                  <c:v>0.69599999999999995</c:v>
                </c:pt>
                <c:pt idx="696">
                  <c:v>0.69699999999999995</c:v>
                </c:pt>
                <c:pt idx="697">
                  <c:v>0.69799999999999995</c:v>
                </c:pt>
                <c:pt idx="698">
                  <c:v>0.69899999999999995</c:v>
                </c:pt>
                <c:pt idx="699">
                  <c:v>0.7</c:v>
                </c:pt>
                <c:pt idx="700">
                  <c:v>0.70099999999999996</c:v>
                </c:pt>
                <c:pt idx="701">
                  <c:v>0.70199999999999996</c:v>
                </c:pt>
                <c:pt idx="702">
                  <c:v>0.70299999999999996</c:v>
                </c:pt>
                <c:pt idx="703">
                  <c:v>0.70399999999999996</c:v>
                </c:pt>
                <c:pt idx="704">
                  <c:v>0.70499999999999996</c:v>
                </c:pt>
                <c:pt idx="705">
                  <c:v>0.70599999999999996</c:v>
                </c:pt>
                <c:pt idx="706">
                  <c:v>0.70699999999999996</c:v>
                </c:pt>
                <c:pt idx="707">
                  <c:v>0.70799999999999996</c:v>
                </c:pt>
                <c:pt idx="708">
                  <c:v>0.70899999999999996</c:v>
                </c:pt>
                <c:pt idx="709">
                  <c:v>0.71</c:v>
                </c:pt>
                <c:pt idx="710">
                  <c:v>0.71099999999999997</c:v>
                </c:pt>
                <c:pt idx="711">
                  <c:v>0.71199999999999997</c:v>
                </c:pt>
                <c:pt idx="712">
                  <c:v>0.71299999999999997</c:v>
                </c:pt>
                <c:pt idx="713">
                  <c:v>0.71399999999999997</c:v>
                </c:pt>
                <c:pt idx="714">
                  <c:v>0.71499999999999997</c:v>
                </c:pt>
                <c:pt idx="715">
                  <c:v>0.71599999999999997</c:v>
                </c:pt>
                <c:pt idx="716">
                  <c:v>0.71699999999999997</c:v>
                </c:pt>
                <c:pt idx="717">
                  <c:v>0.71799999999999997</c:v>
                </c:pt>
                <c:pt idx="718">
                  <c:v>0.71899999999999997</c:v>
                </c:pt>
                <c:pt idx="719">
                  <c:v>0.72</c:v>
                </c:pt>
                <c:pt idx="720">
                  <c:v>0.72099999999999997</c:v>
                </c:pt>
                <c:pt idx="721">
                  <c:v>0.72199999999999998</c:v>
                </c:pt>
                <c:pt idx="722">
                  <c:v>0.72299999999999998</c:v>
                </c:pt>
                <c:pt idx="723">
                  <c:v>0.72399999999999998</c:v>
                </c:pt>
                <c:pt idx="724">
                  <c:v>0.72499999999999998</c:v>
                </c:pt>
                <c:pt idx="725">
                  <c:v>0.72599999999999998</c:v>
                </c:pt>
                <c:pt idx="726">
                  <c:v>0.72699999999999998</c:v>
                </c:pt>
                <c:pt idx="727">
                  <c:v>0.72799999999999998</c:v>
                </c:pt>
                <c:pt idx="728">
                  <c:v>0.72899999999999998</c:v>
                </c:pt>
                <c:pt idx="729">
                  <c:v>0.73</c:v>
                </c:pt>
                <c:pt idx="730">
                  <c:v>0.73099999999999998</c:v>
                </c:pt>
                <c:pt idx="731">
                  <c:v>0.73199999999999998</c:v>
                </c:pt>
                <c:pt idx="732">
                  <c:v>0.73299999999999998</c:v>
                </c:pt>
                <c:pt idx="733">
                  <c:v>0.73399999999999999</c:v>
                </c:pt>
                <c:pt idx="734">
                  <c:v>0.73499999999999999</c:v>
                </c:pt>
                <c:pt idx="735">
                  <c:v>0.73599999999999999</c:v>
                </c:pt>
                <c:pt idx="736">
                  <c:v>0.73699999999999999</c:v>
                </c:pt>
                <c:pt idx="737">
                  <c:v>0.73799999999999999</c:v>
                </c:pt>
                <c:pt idx="738">
                  <c:v>0.73899999999999999</c:v>
                </c:pt>
                <c:pt idx="739">
                  <c:v>0.74</c:v>
                </c:pt>
                <c:pt idx="740">
                  <c:v>0.74099999999999999</c:v>
                </c:pt>
                <c:pt idx="741">
                  <c:v>0.74199999999999999</c:v>
                </c:pt>
                <c:pt idx="742">
                  <c:v>0.74299999999999999</c:v>
                </c:pt>
                <c:pt idx="743">
                  <c:v>0.74399999999999999</c:v>
                </c:pt>
                <c:pt idx="744">
                  <c:v>0.745</c:v>
                </c:pt>
                <c:pt idx="745">
                  <c:v>0.746</c:v>
                </c:pt>
                <c:pt idx="746">
                  <c:v>0.747</c:v>
                </c:pt>
                <c:pt idx="747">
                  <c:v>0.748</c:v>
                </c:pt>
                <c:pt idx="748">
                  <c:v>0.749</c:v>
                </c:pt>
                <c:pt idx="749">
                  <c:v>0.75</c:v>
                </c:pt>
                <c:pt idx="750">
                  <c:v>0.751</c:v>
                </c:pt>
                <c:pt idx="751">
                  <c:v>0.752</c:v>
                </c:pt>
                <c:pt idx="752">
                  <c:v>0.753</c:v>
                </c:pt>
                <c:pt idx="753">
                  <c:v>0.754</c:v>
                </c:pt>
                <c:pt idx="754">
                  <c:v>0.755</c:v>
                </c:pt>
                <c:pt idx="755">
                  <c:v>0.75600000000000001</c:v>
                </c:pt>
                <c:pt idx="756">
                  <c:v>0.75700000000000001</c:v>
                </c:pt>
                <c:pt idx="757">
                  <c:v>0.75800000000000001</c:v>
                </c:pt>
                <c:pt idx="758">
                  <c:v>0.75900000000000001</c:v>
                </c:pt>
                <c:pt idx="759">
                  <c:v>0.76</c:v>
                </c:pt>
                <c:pt idx="760">
                  <c:v>0.76100000000000001</c:v>
                </c:pt>
                <c:pt idx="761">
                  <c:v>0.76200000000000001</c:v>
                </c:pt>
                <c:pt idx="762">
                  <c:v>0.76300000000000001</c:v>
                </c:pt>
                <c:pt idx="763">
                  <c:v>0.76400000000000001</c:v>
                </c:pt>
                <c:pt idx="764">
                  <c:v>0.76500000000000001</c:v>
                </c:pt>
                <c:pt idx="765">
                  <c:v>0.76600000000000001</c:v>
                </c:pt>
                <c:pt idx="766">
                  <c:v>0.76700000000000002</c:v>
                </c:pt>
                <c:pt idx="767">
                  <c:v>0.76800000000000002</c:v>
                </c:pt>
                <c:pt idx="768">
                  <c:v>0.76900000000000002</c:v>
                </c:pt>
                <c:pt idx="769">
                  <c:v>0.77</c:v>
                </c:pt>
                <c:pt idx="770">
                  <c:v>0.77100000000000002</c:v>
                </c:pt>
                <c:pt idx="771">
                  <c:v>0.77200000000000002</c:v>
                </c:pt>
                <c:pt idx="772">
                  <c:v>0.77300000000000002</c:v>
                </c:pt>
                <c:pt idx="773">
                  <c:v>0.77400000000000002</c:v>
                </c:pt>
                <c:pt idx="774">
                  <c:v>0.77500000000000002</c:v>
                </c:pt>
                <c:pt idx="775">
                  <c:v>0.77600000000000002</c:v>
                </c:pt>
                <c:pt idx="776">
                  <c:v>0.77700000000000002</c:v>
                </c:pt>
                <c:pt idx="777">
                  <c:v>0.77800000000000002</c:v>
                </c:pt>
                <c:pt idx="778">
                  <c:v>0.77900000000000003</c:v>
                </c:pt>
                <c:pt idx="779">
                  <c:v>0.78</c:v>
                </c:pt>
                <c:pt idx="780">
                  <c:v>0.78100000000000003</c:v>
                </c:pt>
                <c:pt idx="781">
                  <c:v>0.78200000000000003</c:v>
                </c:pt>
                <c:pt idx="782">
                  <c:v>0.78300000000000003</c:v>
                </c:pt>
                <c:pt idx="783">
                  <c:v>0.78400000000000003</c:v>
                </c:pt>
                <c:pt idx="784">
                  <c:v>0.78500000000000003</c:v>
                </c:pt>
                <c:pt idx="785">
                  <c:v>0.78600000000000003</c:v>
                </c:pt>
                <c:pt idx="786">
                  <c:v>0.78700000000000003</c:v>
                </c:pt>
                <c:pt idx="787">
                  <c:v>0.78800000000000003</c:v>
                </c:pt>
                <c:pt idx="788">
                  <c:v>0.78900000000000003</c:v>
                </c:pt>
                <c:pt idx="789">
                  <c:v>0.79</c:v>
                </c:pt>
                <c:pt idx="790">
                  <c:v>0.79100000000000004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0.79400000000000004</c:v>
                </c:pt>
                <c:pt idx="794">
                  <c:v>0.79500000000000004</c:v>
                </c:pt>
                <c:pt idx="795">
                  <c:v>0.79600000000000004</c:v>
                </c:pt>
                <c:pt idx="796">
                  <c:v>0.79700000000000004</c:v>
                </c:pt>
                <c:pt idx="797">
                  <c:v>0.79800000000000004</c:v>
                </c:pt>
                <c:pt idx="798">
                  <c:v>0.79900000000000004</c:v>
                </c:pt>
                <c:pt idx="799">
                  <c:v>0.8</c:v>
                </c:pt>
                <c:pt idx="800">
                  <c:v>0.80100000000000005</c:v>
                </c:pt>
                <c:pt idx="801">
                  <c:v>0.80200000000000005</c:v>
                </c:pt>
                <c:pt idx="802">
                  <c:v>0.80300000000000005</c:v>
                </c:pt>
                <c:pt idx="803">
                  <c:v>0.80400000000000005</c:v>
                </c:pt>
                <c:pt idx="804">
                  <c:v>0.80500000000000005</c:v>
                </c:pt>
                <c:pt idx="805">
                  <c:v>0.80600000000000005</c:v>
                </c:pt>
                <c:pt idx="806">
                  <c:v>0.80700000000000005</c:v>
                </c:pt>
                <c:pt idx="807">
                  <c:v>0.80800000000000005</c:v>
                </c:pt>
                <c:pt idx="808">
                  <c:v>0.80900000000000005</c:v>
                </c:pt>
                <c:pt idx="809">
                  <c:v>0.81</c:v>
                </c:pt>
                <c:pt idx="810">
                  <c:v>0.81100000000000005</c:v>
                </c:pt>
                <c:pt idx="811">
                  <c:v>0.81200000000000006</c:v>
                </c:pt>
                <c:pt idx="812">
                  <c:v>0.81299999999999994</c:v>
                </c:pt>
                <c:pt idx="813">
                  <c:v>0.81399999999999995</c:v>
                </c:pt>
                <c:pt idx="814">
                  <c:v>0.81499999999999995</c:v>
                </c:pt>
                <c:pt idx="815">
                  <c:v>0.81599999999999995</c:v>
                </c:pt>
                <c:pt idx="816">
                  <c:v>0.81699999999999995</c:v>
                </c:pt>
                <c:pt idx="817">
                  <c:v>0.81799999999999995</c:v>
                </c:pt>
                <c:pt idx="818">
                  <c:v>0.81899999999999995</c:v>
                </c:pt>
                <c:pt idx="819">
                  <c:v>0.82</c:v>
                </c:pt>
                <c:pt idx="820">
                  <c:v>0.82099999999999995</c:v>
                </c:pt>
                <c:pt idx="821">
                  <c:v>0.82199999999999995</c:v>
                </c:pt>
                <c:pt idx="822">
                  <c:v>0.82299999999999995</c:v>
                </c:pt>
                <c:pt idx="823">
                  <c:v>0.82399999999999995</c:v>
                </c:pt>
                <c:pt idx="824">
                  <c:v>0.82499999999999996</c:v>
                </c:pt>
                <c:pt idx="825">
                  <c:v>0.82599999999999996</c:v>
                </c:pt>
                <c:pt idx="826">
                  <c:v>0.82699999999999996</c:v>
                </c:pt>
                <c:pt idx="827">
                  <c:v>0.82799999999999996</c:v>
                </c:pt>
                <c:pt idx="828">
                  <c:v>0.82899999999999996</c:v>
                </c:pt>
                <c:pt idx="829">
                  <c:v>0.83</c:v>
                </c:pt>
                <c:pt idx="830">
                  <c:v>0.83099999999999996</c:v>
                </c:pt>
                <c:pt idx="831">
                  <c:v>0.83199999999999996</c:v>
                </c:pt>
                <c:pt idx="832">
                  <c:v>0.83299999999999996</c:v>
                </c:pt>
                <c:pt idx="833">
                  <c:v>0.83399999999999996</c:v>
                </c:pt>
                <c:pt idx="834">
                  <c:v>0.83499999999999996</c:v>
                </c:pt>
                <c:pt idx="835">
                  <c:v>0.83599999999999997</c:v>
                </c:pt>
                <c:pt idx="836">
                  <c:v>0.83699999999999997</c:v>
                </c:pt>
                <c:pt idx="837">
                  <c:v>0.83799999999999997</c:v>
                </c:pt>
                <c:pt idx="838">
                  <c:v>0.83899999999999997</c:v>
                </c:pt>
                <c:pt idx="839">
                  <c:v>0.84</c:v>
                </c:pt>
                <c:pt idx="840">
                  <c:v>0.84099999999999997</c:v>
                </c:pt>
                <c:pt idx="841">
                  <c:v>0.84199999999999997</c:v>
                </c:pt>
                <c:pt idx="842">
                  <c:v>0.84299999999999997</c:v>
                </c:pt>
                <c:pt idx="843">
                  <c:v>0.84399999999999997</c:v>
                </c:pt>
                <c:pt idx="844">
                  <c:v>0.84499999999999997</c:v>
                </c:pt>
                <c:pt idx="845">
                  <c:v>0.84599999999999997</c:v>
                </c:pt>
                <c:pt idx="846">
                  <c:v>0.84699999999999998</c:v>
                </c:pt>
                <c:pt idx="847">
                  <c:v>0.84799999999999998</c:v>
                </c:pt>
                <c:pt idx="848">
                  <c:v>0.84899999999999998</c:v>
                </c:pt>
                <c:pt idx="849">
                  <c:v>0.85</c:v>
                </c:pt>
                <c:pt idx="850">
                  <c:v>0.85099999999999998</c:v>
                </c:pt>
                <c:pt idx="851">
                  <c:v>0.85199999999999998</c:v>
                </c:pt>
                <c:pt idx="852">
                  <c:v>0.85299999999999998</c:v>
                </c:pt>
                <c:pt idx="853">
                  <c:v>0.85399999999999998</c:v>
                </c:pt>
                <c:pt idx="854">
                  <c:v>0.85499999999999998</c:v>
                </c:pt>
                <c:pt idx="855">
                  <c:v>0.85599999999999998</c:v>
                </c:pt>
                <c:pt idx="856">
                  <c:v>0.85699999999999998</c:v>
                </c:pt>
                <c:pt idx="857">
                  <c:v>0.85799999999999998</c:v>
                </c:pt>
                <c:pt idx="858">
                  <c:v>0.85899999999999999</c:v>
                </c:pt>
                <c:pt idx="859">
                  <c:v>0.86</c:v>
                </c:pt>
                <c:pt idx="860">
                  <c:v>0.86099999999999999</c:v>
                </c:pt>
                <c:pt idx="861">
                  <c:v>0.86199999999999999</c:v>
                </c:pt>
                <c:pt idx="862">
                  <c:v>0.86299999999999999</c:v>
                </c:pt>
                <c:pt idx="863">
                  <c:v>0.86399999999999999</c:v>
                </c:pt>
                <c:pt idx="864">
                  <c:v>0.86499999999999999</c:v>
                </c:pt>
                <c:pt idx="865">
                  <c:v>0.86599999999999999</c:v>
                </c:pt>
                <c:pt idx="866">
                  <c:v>0.86699999999999999</c:v>
                </c:pt>
                <c:pt idx="867">
                  <c:v>0.86799999999999999</c:v>
                </c:pt>
                <c:pt idx="868">
                  <c:v>0.86899999999999999</c:v>
                </c:pt>
                <c:pt idx="869">
                  <c:v>0.87</c:v>
                </c:pt>
                <c:pt idx="870">
                  <c:v>0.871</c:v>
                </c:pt>
                <c:pt idx="871">
                  <c:v>0.872</c:v>
                </c:pt>
                <c:pt idx="872">
                  <c:v>0.873</c:v>
                </c:pt>
                <c:pt idx="873">
                  <c:v>0.874</c:v>
                </c:pt>
                <c:pt idx="874">
                  <c:v>0.875</c:v>
                </c:pt>
                <c:pt idx="875">
                  <c:v>0.876</c:v>
                </c:pt>
                <c:pt idx="876">
                  <c:v>0.877</c:v>
                </c:pt>
                <c:pt idx="877">
                  <c:v>0.878</c:v>
                </c:pt>
                <c:pt idx="878">
                  <c:v>0.879</c:v>
                </c:pt>
                <c:pt idx="879">
                  <c:v>0.88</c:v>
                </c:pt>
                <c:pt idx="880">
                  <c:v>0.88100000000000001</c:v>
                </c:pt>
                <c:pt idx="881">
                  <c:v>0.88200000000000001</c:v>
                </c:pt>
                <c:pt idx="882">
                  <c:v>0.88300000000000001</c:v>
                </c:pt>
                <c:pt idx="883">
                  <c:v>0.88400000000000001</c:v>
                </c:pt>
                <c:pt idx="884">
                  <c:v>0.88500000000000001</c:v>
                </c:pt>
                <c:pt idx="885">
                  <c:v>0.88600000000000001</c:v>
                </c:pt>
                <c:pt idx="886">
                  <c:v>0.88700000000000001</c:v>
                </c:pt>
                <c:pt idx="887">
                  <c:v>0.88800000000000001</c:v>
                </c:pt>
                <c:pt idx="888">
                  <c:v>0.88900000000000001</c:v>
                </c:pt>
                <c:pt idx="889">
                  <c:v>0.89</c:v>
                </c:pt>
                <c:pt idx="890">
                  <c:v>0.89100000000000001</c:v>
                </c:pt>
                <c:pt idx="891">
                  <c:v>0.89200000000000002</c:v>
                </c:pt>
                <c:pt idx="892">
                  <c:v>0.89300000000000002</c:v>
                </c:pt>
                <c:pt idx="893">
                  <c:v>0.89400000000000002</c:v>
                </c:pt>
                <c:pt idx="894">
                  <c:v>0.89500000000000002</c:v>
                </c:pt>
                <c:pt idx="895">
                  <c:v>0.89600000000000002</c:v>
                </c:pt>
                <c:pt idx="896">
                  <c:v>0.89700000000000002</c:v>
                </c:pt>
                <c:pt idx="897">
                  <c:v>0.89800000000000002</c:v>
                </c:pt>
                <c:pt idx="898">
                  <c:v>0.89900000000000002</c:v>
                </c:pt>
                <c:pt idx="899">
                  <c:v>0.9</c:v>
                </c:pt>
                <c:pt idx="900">
                  <c:v>0.90100000000000002</c:v>
                </c:pt>
                <c:pt idx="901">
                  <c:v>0.90200000000000002</c:v>
                </c:pt>
                <c:pt idx="902">
                  <c:v>0.90300000000000002</c:v>
                </c:pt>
                <c:pt idx="903">
                  <c:v>0.90400000000000003</c:v>
                </c:pt>
                <c:pt idx="904">
                  <c:v>0.90500000000000003</c:v>
                </c:pt>
                <c:pt idx="905">
                  <c:v>0.90600000000000003</c:v>
                </c:pt>
                <c:pt idx="906">
                  <c:v>0.90700000000000003</c:v>
                </c:pt>
                <c:pt idx="907">
                  <c:v>0.90800000000000003</c:v>
                </c:pt>
                <c:pt idx="908">
                  <c:v>0.90900000000000003</c:v>
                </c:pt>
                <c:pt idx="909">
                  <c:v>0.91</c:v>
                </c:pt>
                <c:pt idx="910">
                  <c:v>0.91100000000000003</c:v>
                </c:pt>
                <c:pt idx="911">
                  <c:v>0.91200000000000003</c:v>
                </c:pt>
                <c:pt idx="912">
                  <c:v>0.91300000000000003</c:v>
                </c:pt>
                <c:pt idx="913">
                  <c:v>0.91400000000000003</c:v>
                </c:pt>
                <c:pt idx="914">
                  <c:v>0.91500000000000004</c:v>
                </c:pt>
                <c:pt idx="915">
                  <c:v>0.91600000000000004</c:v>
                </c:pt>
                <c:pt idx="916">
                  <c:v>0.91700000000000004</c:v>
                </c:pt>
                <c:pt idx="917">
                  <c:v>0.91800000000000004</c:v>
                </c:pt>
                <c:pt idx="918">
                  <c:v>0.91900000000000004</c:v>
                </c:pt>
                <c:pt idx="919">
                  <c:v>0.92</c:v>
                </c:pt>
                <c:pt idx="920">
                  <c:v>0.92100000000000004</c:v>
                </c:pt>
                <c:pt idx="921">
                  <c:v>0.92200000000000004</c:v>
                </c:pt>
                <c:pt idx="922">
                  <c:v>0.92300000000000004</c:v>
                </c:pt>
                <c:pt idx="923">
                  <c:v>0.92400000000000004</c:v>
                </c:pt>
                <c:pt idx="924">
                  <c:v>0.92500000000000004</c:v>
                </c:pt>
                <c:pt idx="925">
                  <c:v>0.92600000000000005</c:v>
                </c:pt>
                <c:pt idx="926">
                  <c:v>0.92700000000000005</c:v>
                </c:pt>
                <c:pt idx="927">
                  <c:v>0.92800000000000005</c:v>
                </c:pt>
                <c:pt idx="928">
                  <c:v>0.92900000000000005</c:v>
                </c:pt>
                <c:pt idx="929">
                  <c:v>0.93</c:v>
                </c:pt>
                <c:pt idx="930">
                  <c:v>0.93100000000000005</c:v>
                </c:pt>
                <c:pt idx="931">
                  <c:v>0.93200000000000005</c:v>
                </c:pt>
                <c:pt idx="932">
                  <c:v>0.93300000000000005</c:v>
                </c:pt>
                <c:pt idx="933">
                  <c:v>0.93400000000000005</c:v>
                </c:pt>
                <c:pt idx="934">
                  <c:v>0.93500000000000005</c:v>
                </c:pt>
                <c:pt idx="935">
                  <c:v>0.93600000000000005</c:v>
                </c:pt>
                <c:pt idx="936">
                  <c:v>0.93700000000000006</c:v>
                </c:pt>
                <c:pt idx="937">
                  <c:v>0.93799999999999994</c:v>
                </c:pt>
                <c:pt idx="938">
                  <c:v>0.93899999999999995</c:v>
                </c:pt>
                <c:pt idx="939">
                  <c:v>0.94</c:v>
                </c:pt>
                <c:pt idx="940">
                  <c:v>0.94099999999999995</c:v>
                </c:pt>
                <c:pt idx="941">
                  <c:v>0.94199999999999995</c:v>
                </c:pt>
                <c:pt idx="942">
                  <c:v>0.94299999999999995</c:v>
                </c:pt>
                <c:pt idx="943">
                  <c:v>0.94399999999999995</c:v>
                </c:pt>
                <c:pt idx="944">
                  <c:v>0.94499999999999995</c:v>
                </c:pt>
                <c:pt idx="945">
                  <c:v>0.94599999999999995</c:v>
                </c:pt>
                <c:pt idx="946">
                  <c:v>0.94699999999999995</c:v>
                </c:pt>
                <c:pt idx="947">
                  <c:v>0.94799999999999995</c:v>
                </c:pt>
                <c:pt idx="948">
                  <c:v>0.94899999999999995</c:v>
                </c:pt>
                <c:pt idx="949">
                  <c:v>0.95</c:v>
                </c:pt>
                <c:pt idx="950">
                  <c:v>0.95099999999999996</c:v>
                </c:pt>
                <c:pt idx="951">
                  <c:v>0.95199999999999996</c:v>
                </c:pt>
                <c:pt idx="952">
                  <c:v>0.95299999999999996</c:v>
                </c:pt>
                <c:pt idx="953">
                  <c:v>0.95399999999999996</c:v>
                </c:pt>
                <c:pt idx="954">
                  <c:v>0.95499999999999996</c:v>
                </c:pt>
                <c:pt idx="955">
                  <c:v>0.95599999999999996</c:v>
                </c:pt>
                <c:pt idx="956">
                  <c:v>0.95699999999999996</c:v>
                </c:pt>
                <c:pt idx="957">
                  <c:v>0.95799999999999996</c:v>
                </c:pt>
                <c:pt idx="958">
                  <c:v>0.95899999999999996</c:v>
                </c:pt>
                <c:pt idx="959">
                  <c:v>0.96</c:v>
                </c:pt>
                <c:pt idx="960">
                  <c:v>0.96099999999999997</c:v>
                </c:pt>
                <c:pt idx="961">
                  <c:v>0.96199999999999997</c:v>
                </c:pt>
                <c:pt idx="962">
                  <c:v>0.96299999999999997</c:v>
                </c:pt>
                <c:pt idx="963">
                  <c:v>0.96399999999999997</c:v>
                </c:pt>
                <c:pt idx="964">
                  <c:v>0.96499999999999997</c:v>
                </c:pt>
                <c:pt idx="965">
                  <c:v>0.96599999999999997</c:v>
                </c:pt>
                <c:pt idx="966">
                  <c:v>0.96699999999999997</c:v>
                </c:pt>
                <c:pt idx="967">
                  <c:v>0.96799999999999997</c:v>
                </c:pt>
                <c:pt idx="968">
                  <c:v>0.96899999999999997</c:v>
                </c:pt>
                <c:pt idx="969">
                  <c:v>0.97</c:v>
                </c:pt>
                <c:pt idx="970">
                  <c:v>0.97099999999999997</c:v>
                </c:pt>
                <c:pt idx="971">
                  <c:v>0.97199999999999998</c:v>
                </c:pt>
                <c:pt idx="972">
                  <c:v>0.97299999999999998</c:v>
                </c:pt>
                <c:pt idx="973">
                  <c:v>0.97399999999999998</c:v>
                </c:pt>
                <c:pt idx="974">
                  <c:v>0.97499999999999998</c:v>
                </c:pt>
                <c:pt idx="975">
                  <c:v>0.97599999999999998</c:v>
                </c:pt>
                <c:pt idx="976">
                  <c:v>0.97699999999999998</c:v>
                </c:pt>
                <c:pt idx="977">
                  <c:v>0.97799999999999998</c:v>
                </c:pt>
                <c:pt idx="978">
                  <c:v>0.97899999999999998</c:v>
                </c:pt>
                <c:pt idx="979">
                  <c:v>0.98</c:v>
                </c:pt>
                <c:pt idx="980">
                  <c:v>0.98099999999999998</c:v>
                </c:pt>
                <c:pt idx="981">
                  <c:v>0.98199999999999998</c:v>
                </c:pt>
                <c:pt idx="982">
                  <c:v>0.98299999999999998</c:v>
                </c:pt>
                <c:pt idx="983">
                  <c:v>0.98399999999999999</c:v>
                </c:pt>
                <c:pt idx="984">
                  <c:v>0.98499999999999999</c:v>
                </c:pt>
                <c:pt idx="985">
                  <c:v>0.98599999999999999</c:v>
                </c:pt>
                <c:pt idx="986">
                  <c:v>0.98699999999999999</c:v>
                </c:pt>
                <c:pt idx="987">
                  <c:v>0.98799999999999999</c:v>
                </c:pt>
                <c:pt idx="988">
                  <c:v>0.98899999999999999</c:v>
                </c:pt>
                <c:pt idx="989">
                  <c:v>0.99</c:v>
                </c:pt>
                <c:pt idx="990">
                  <c:v>0.99099999999999999</c:v>
                </c:pt>
                <c:pt idx="991">
                  <c:v>0.99199999999999999</c:v>
                </c:pt>
                <c:pt idx="992">
                  <c:v>0.99299999999999999</c:v>
                </c:pt>
                <c:pt idx="993">
                  <c:v>0.99399999999999999</c:v>
                </c:pt>
                <c:pt idx="994">
                  <c:v>0.995</c:v>
                </c:pt>
                <c:pt idx="995">
                  <c:v>0.996</c:v>
                </c:pt>
                <c:pt idx="996">
                  <c:v>0.997</c:v>
                </c:pt>
                <c:pt idx="997">
                  <c:v>0.998</c:v>
                </c:pt>
                <c:pt idx="998">
                  <c:v>0.999</c:v>
                </c:pt>
                <c:pt idx="999">
                  <c:v>1</c:v>
                </c:pt>
                <c:pt idx="1000">
                  <c:v>1.0009999999999999</c:v>
                </c:pt>
                <c:pt idx="1001">
                  <c:v>1.002</c:v>
                </c:pt>
                <c:pt idx="1002">
                  <c:v>1.0029999999999999</c:v>
                </c:pt>
                <c:pt idx="1003">
                  <c:v>1.004</c:v>
                </c:pt>
                <c:pt idx="1004">
                  <c:v>1.0049999999999999</c:v>
                </c:pt>
                <c:pt idx="1005">
                  <c:v>1.006</c:v>
                </c:pt>
                <c:pt idx="1006">
                  <c:v>1.0069999999999999</c:v>
                </c:pt>
                <c:pt idx="1007">
                  <c:v>1.008</c:v>
                </c:pt>
                <c:pt idx="1008">
                  <c:v>1.0089999999999999</c:v>
                </c:pt>
                <c:pt idx="1009">
                  <c:v>1.01</c:v>
                </c:pt>
                <c:pt idx="1010">
                  <c:v>1.0109999999999999</c:v>
                </c:pt>
                <c:pt idx="1011">
                  <c:v>1.012</c:v>
                </c:pt>
                <c:pt idx="1012">
                  <c:v>1.0129999999999999</c:v>
                </c:pt>
                <c:pt idx="1013">
                  <c:v>1.014</c:v>
                </c:pt>
                <c:pt idx="1014">
                  <c:v>1.0149999999999999</c:v>
                </c:pt>
                <c:pt idx="1015">
                  <c:v>1.016</c:v>
                </c:pt>
                <c:pt idx="1016">
                  <c:v>1.0169999999999999</c:v>
                </c:pt>
                <c:pt idx="1017">
                  <c:v>1.018</c:v>
                </c:pt>
                <c:pt idx="1018">
                  <c:v>1.0189999999999999</c:v>
                </c:pt>
                <c:pt idx="1019">
                  <c:v>1.02</c:v>
                </c:pt>
                <c:pt idx="1020">
                  <c:v>1.0209999999999999</c:v>
                </c:pt>
                <c:pt idx="1021">
                  <c:v>1.022</c:v>
                </c:pt>
                <c:pt idx="1022">
                  <c:v>1.0229999999999999</c:v>
                </c:pt>
                <c:pt idx="1023">
                  <c:v>1.024</c:v>
                </c:pt>
                <c:pt idx="1024">
                  <c:v>1.0249999999999999</c:v>
                </c:pt>
                <c:pt idx="1025">
                  <c:v>1.026</c:v>
                </c:pt>
                <c:pt idx="1026">
                  <c:v>1.0269999999999999</c:v>
                </c:pt>
                <c:pt idx="1027">
                  <c:v>1.028</c:v>
                </c:pt>
                <c:pt idx="1028">
                  <c:v>1.0289999999999999</c:v>
                </c:pt>
                <c:pt idx="1029">
                  <c:v>1.03</c:v>
                </c:pt>
                <c:pt idx="1030">
                  <c:v>1.0309999999999999</c:v>
                </c:pt>
                <c:pt idx="1031">
                  <c:v>1.032</c:v>
                </c:pt>
                <c:pt idx="1032">
                  <c:v>1.0329999999999999</c:v>
                </c:pt>
                <c:pt idx="1033">
                  <c:v>1.034</c:v>
                </c:pt>
                <c:pt idx="1034">
                  <c:v>1.0349999999999999</c:v>
                </c:pt>
                <c:pt idx="1035">
                  <c:v>1.036</c:v>
                </c:pt>
                <c:pt idx="1036">
                  <c:v>1.0369999999999999</c:v>
                </c:pt>
                <c:pt idx="1037">
                  <c:v>1.038</c:v>
                </c:pt>
                <c:pt idx="1038">
                  <c:v>1.0389999999999999</c:v>
                </c:pt>
                <c:pt idx="1039">
                  <c:v>1.04</c:v>
                </c:pt>
                <c:pt idx="1040">
                  <c:v>1.0409999999999999</c:v>
                </c:pt>
                <c:pt idx="1041">
                  <c:v>1.042</c:v>
                </c:pt>
                <c:pt idx="1042">
                  <c:v>1.0429999999999999</c:v>
                </c:pt>
                <c:pt idx="1043">
                  <c:v>1.044</c:v>
                </c:pt>
                <c:pt idx="1044">
                  <c:v>1.0449999999999999</c:v>
                </c:pt>
                <c:pt idx="1045">
                  <c:v>1.046</c:v>
                </c:pt>
                <c:pt idx="1046">
                  <c:v>1.0469999999999999</c:v>
                </c:pt>
                <c:pt idx="1047">
                  <c:v>1.048</c:v>
                </c:pt>
                <c:pt idx="1048">
                  <c:v>1.0489999999999999</c:v>
                </c:pt>
                <c:pt idx="1049">
                  <c:v>1.05</c:v>
                </c:pt>
                <c:pt idx="1050">
                  <c:v>1.0509999999999999</c:v>
                </c:pt>
                <c:pt idx="1051">
                  <c:v>1.052</c:v>
                </c:pt>
                <c:pt idx="1052">
                  <c:v>1.0529999999999999</c:v>
                </c:pt>
                <c:pt idx="1053">
                  <c:v>1.054</c:v>
                </c:pt>
                <c:pt idx="1054">
                  <c:v>1.0549999999999999</c:v>
                </c:pt>
                <c:pt idx="1055">
                  <c:v>1.056</c:v>
                </c:pt>
                <c:pt idx="1056">
                  <c:v>1.0569999999999999</c:v>
                </c:pt>
                <c:pt idx="1057">
                  <c:v>1.0580000000000001</c:v>
                </c:pt>
                <c:pt idx="1058">
                  <c:v>1.0589999999999999</c:v>
                </c:pt>
                <c:pt idx="1059">
                  <c:v>1.06</c:v>
                </c:pt>
                <c:pt idx="1060">
                  <c:v>1.0609999999999999</c:v>
                </c:pt>
                <c:pt idx="1061">
                  <c:v>1.0620000000000001</c:v>
                </c:pt>
                <c:pt idx="1062">
                  <c:v>1.0629999999999999</c:v>
                </c:pt>
                <c:pt idx="1063">
                  <c:v>1.0640000000000001</c:v>
                </c:pt>
                <c:pt idx="1064">
                  <c:v>1.0649999999999999</c:v>
                </c:pt>
                <c:pt idx="1065">
                  <c:v>1.0660000000000001</c:v>
                </c:pt>
                <c:pt idx="1066">
                  <c:v>1.0669999999999999</c:v>
                </c:pt>
                <c:pt idx="1067">
                  <c:v>1.0680000000000001</c:v>
                </c:pt>
                <c:pt idx="1068">
                  <c:v>1.069</c:v>
                </c:pt>
                <c:pt idx="1069">
                  <c:v>1.07</c:v>
                </c:pt>
                <c:pt idx="1070">
                  <c:v>1.071</c:v>
                </c:pt>
                <c:pt idx="1071">
                  <c:v>1.0720000000000001</c:v>
                </c:pt>
                <c:pt idx="1072">
                  <c:v>1.073</c:v>
                </c:pt>
                <c:pt idx="1073">
                  <c:v>1.0740000000000001</c:v>
                </c:pt>
                <c:pt idx="1074">
                  <c:v>1.075</c:v>
                </c:pt>
                <c:pt idx="1075">
                  <c:v>1.0760000000000001</c:v>
                </c:pt>
                <c:pt idx="1076">
                  <c:v>1.077</c:v>
                </c:pt>
                <c:pt idx="1077">
                  <c:v>1.0780000000000001</c:v>
                </c:pt>
                <c:pt idx="1078">
                  <c:v>1.079</c:v>
                </c:pt>
                <c:pt idx="1079">
                  <c:v>1.08</c:v>
                </c:pt>
                <c:pt idx="1080">
                  <c:v>1.081</c:v>
                </c:pt>
                <c:pt idx="1081">
                  <c:v>1.0820000000000001</c:v>
                </c:pt>
                <c:pt idx="1082">
                  <c:v>1.083</c:v>
                </c:pt>
                <c:pt idx="1083">
                  <c:v>1.0840000000000001</c:v>
                </c:pt>
                <c:pt idx="1084">
                  <c:v>1.085</c:v>
                </c:pt>
                <c:pt idx="1085">
                  <c:v>1.0860000000000001</c:v>
                </c:pt>
                <c:pt idx="1086">
                  <c:v>1.087</c:v>
                </c:pt>
                <c:pt idx="1087">
                  <c:v>1.0880000000000001</c:v>
                </c:pt>
                <c:pt idx="1088">
                  <c:v>1.089</c:v>
                </c:pt>
                <c:pt idx="1089">
                  <c:v>1.0900000000000001</c:v>
                </c:pt>
                <c:pt idx="1090">
                  <c:v>1.091</c:v>
                </c:pt>
                <c:pt idx="1091">
                  <c:v>1.0920000000000001</c:v>
                </c:pt>
                <c:pt idx="1092">
                  <c:v>1.093</c:v>
                </c:pt>
                <c:pt idx="1093">
                  <c:v>1.0940000000000001</c:v>
                </c:pt>
                <c:pt idx="1094">
                  <c:v>1.095</c:v>
                </c:pt>
                <c:pt idx="1095">
                  <c:v>1.0960000000000001</c:v>
                </c:pt>
                <c:pt idx="1096">
                  <c:v>1.097</c:v>
                </c:pt>
                <c:pt idx="1097">
                  <c:v>1.0980000000000001</c:v>
                </c:pt>
                <c:pt idx="1098">
                  <c:v>1.099</c:v>
                </c:pt>
                <c:pt idx="1099">
                  <c:v>1.1000000000000001</c:v>
                </c:pt>
                <c:pt idx="1100">
                  <c:v>1.101</c:v>
                </c:pt>
                <c:pt idx="1101">
                  <c:v>1.1020000000000001</c:v>
                </c:pt>
                <c:pt idx="1102">
                  <c:v>1.103</c:v>
                </c:pt>
                <c:pt idx="1103">
                  <c:v>1.1040000000000001</c:v>
                </c:pt>
                <c:pt idx="1104">
                  <c:v>1.105</c:v>
                </c:pt>
                <c:pt idx="1105">
                  <c:v>1.1060000000000001</c:v>
                </c:pt>
                <c:pt idx="1106">
                  <c:v>1.107</c:v>
                </c:pt>
                <c:pt idx="1107">
                  <c:v>1.1080000000000001</c:v>
                </c:pt>
                <c:pt idx="1108">
                  <c:v>1.109</c:v>
                </c:pt>
                <c:pt idx="1109">
                  <c:v>1.1100000000000001</c:v>
                </c:pt>
                <c:pt idx="1110">
                  <c:v>1.111</c:v>
                </c:pt>
                <c:pt idx="1111">
                  <c:v>1.1120000000000001</c:v>
                </c:pt>
                <c:pt idx="1112">
                  <c:v>1.113</c:v>
                </c:pt>
                <c:pt idx="1113">
                  <c:v>1.1140000000000001</c:v>
                </c:pt>
                <c:pt idx="1114">
                  <c:v>1.115</c:v>
                </c:pt>
                <c:pt idx="1115">
                  <c:v>1.1160000000000001</c:v>
                </c:pt>
                <c:pt idx="1116">
                  <c:v>1.117</c:v>
                </c:pt>
                <c:pt idx="1117">
                  <c:v>1.1180000000000001</c:v>
                </c:pt>
                <c:pt idx="1118">
                  <c:v>1.119</c:v>
                </c:pt>
                <c:pt idx="1119">
                  <c:v>1.1200000000000001</c:v>
                </c:pt>
                <c:pt idx="1120">
                  <c:v>1.121</c:v>
                </c:pt>
                <c:pt idx="1121">
                  <c:v>1.1220000000000001</c:v>
                </c:pt>
                <c:pt idx="1122">
                  <c:v>1.123</c:v>
                </c:pt>
                <c:pt idx="1123">
                  <c:v>1.1240000000000001</c:v>
                </c:pt>
                <c:pt idx="1124">
                  <c:v>1.125</c:v>
                </c:pt>
                <c:pt idx="1125">
                  <c:v>1.1259999999999999</c:v>
                </c:pt>
                <c:pt idx="1126">
                  <c:v>1.127</c:v>
                </c:pt>
                <c:pt idx="1127">
                  <c:v>1.1279999999999999</c:v>
                </c:pt>
                <c:pt idx="1128">
                  <c:v>1.129</c:v>
                </c:pt>
                <c:pt idx="1129">
                  <c:v>1.1299999999999999</c:v>
                </c:pt>
                <c:pt idx="1130">
                  <c:v>1.131</c:v>
                </c:pt>
                <c:pt idx="1131">
                  <c:v>1.1319999999999999</c:v>
                </c:pt>
                <c:pt idx="1132">
                  <c:v>1.133</c:v>
                </c:pt>
                <c:pt idx="1133">
                  <c:v>1.1339999999999999</c:v>
                </c:pt>
                <c:pt idx="1134">
                  <c:v>1.135</c:v>
                </c:pt>
                <c:pt idx="1135">
                  <c:v>1.1359999999999999</c:v>
                </c:pt>
                <c:pt idx="1136">
                  <c:v>1.137</c:v>
                </c:pt>
                <c:pt idx="1137">
                  <c:v>1.1379999999999999</c:v>
                </c:pt>
                <c:pt idx="1138">
                  <c:v>1.139</c:v>
                </c:pt>
                <c:pt idx="1139">
                  <c:v>1.1399999999999999</c:v>
                </c:pt>
                <c:pt idx="1140">
                  <c:v>1.141</c:v>
                </c:pt>
                <c:pt idx="1141">
                  <c:v>1.1419999999999999</c:v>
                </c:pt>
                <c:pt idx="1142">
                  <c:v>1.143</c:v>
                </c:pt>
                <c:pt idx="1143">
                  <c:v>1.1439999999999999</c:v>
                </c:pt>
                <c:pt idx="1144">
                  <c:v>1.145</c:v>
                </c:pt>
                <c:pt idx="1145">
                  <c:v>1.1459999999999999</c:v>
                </c:pt>
                <c:pt idx="1146">
                  <c:v>1.147</c:v>
                </c:pt>
                <c:pt idx="1147">
                  <c:v>1.1479999999999999</c:v>
                </c:pt>
                <c:pt idx="1148">
                  <c:v>1.149</c:v>
                </c:pt>
                <c:pt idx="1149">
                  <c:v>1.1499999999999999</c:v>
                </c:pt>
                <c:pt idx="1150">
                  <c:v>1.151</c:v>
                </c:pt>
                <c:pt idx="1151">
                  <c:v>1.1519999999999999</c:v>
                </c:pt>
                <c:pt idx="1152">
                  <c:v>1.153</c:v>
                </c:pt>
                <c:pt idx="1153">
                  <c:v>1.1539999999999999</c:v>
                </c:pt>
                <c:pt idx="1154">
                  <c:v>1.155</c:v>
                </c:pt>
                <c:pt idx="1155">
                  <c:v>1.1559999999999999</c:v>
                </c:pt>
                <c:pt idx="1156">
                  <c:v>1.157</c:v>
                </c:pt>
                <c:pt idx="1157">
                  <c:v>1.1579999999999999</c:v>
                </c:pt>
                <c:pt idx="1158">
                  <c:v>1.159</c:v>
                </c:pt>
                <c:pt idx="1159">
                  <c:v>1.1599999999999999</c:v>
                </c:pt>
                <c:pt idx="1160">
                  <c:v>1.161</c:v>
                </c:pt>
                <c:pt idx="1161">
                  <c:v>1.1619999999999999</c:v>
                </c:pt>
                <c:pt idx="1162">
                  <c:v>1.163</c:v>
                </c:pt>
                <c:pt idx="1163">
                  <c:v>1.1639999999999999</c:v>
                </c:pt>
                <c:pt idx="1164">
                  <c:v>1.165</c:v>
                </c:pt>
                <c:pt idx="1165">
                  <c:v>1.1659999999999999</c:v>
                </c:pt>
                <c:pt idx="1166">
                  <c:v>1.167</c:v>
                </c:pt>
                <c:pt idx="1167">
                  <c:v>1.1679999999999999</c:v>
                </c:pt>
                <c:pt idx="1168">
                  <c:v>1.169</c:v>
                </c:pt>
                <c:pt idx="1169">
                  <c:v>1.17</c:v>
                </c:pt>
                <c:pt idx="1170">
                  <c:v>1.171</c:v>
                </c:pt>
                <c:pt idx="1171">
                  <c:v>1.1719999999999999</c:v>
                </c:pt>
                <c:pt idx="1172">
                  <c:v>1.173</c:v>
                </c:pt>
                <c:pt idx="1173">
                  <c:v>1.1739999999999999</c:v>
                </c:pt>
                <c:pt idx="1174">
                  <c:v>1.175</c:v>
                </c:pt>
                <c:pt idx="1175">
                  <c:v>1.1759999999999999</c:v>
                </c:pt>
                <c:pt idx="1176">
                  <c:v>1.177</c:v>
                </c:pt>
                <c:pt idx="1177">
                  <c:v>1.1779999999999999</c:v>
                </c:pt>
                <c:pt idx="1178">
                  <c:v>1.179</c:v>
                </c:pt>
                <c:pt idx="1179">
                  <c:v>1.18</c:v>
                </c:pt>
                <c:pt idx="1180">
                  <c:v>1.181</c:v>
                </c:pt>
                <c:pt idx="1181">
                  <c:v>1.1819999999999999</c:v>
                </c:pt>
                <c:pt idx="1182">
                  <c:v>1.1830000000000001</c:v>
                </c:pt>
                <c:pt idx="1183">
                  <c:v>1.1839999999999999</c:v>
                </c:pt>
                <c:pt idx="1184">
                  <c:v>1.1850000000000001</c:v>
                </c:pt>
                <c:pt idx="1185">
                  <c:v>1.1859999999999999</c:v>
                </c:pt>
                <c:pt idx="1186">
                  <c:v>1.1870000000000001</c:v>
                </c:pt>
                <c:pt idx="1187">
                  <c:v>1.1879999999999999</c:v>
                </c:pt>
                <c:pt idx="1188">
                  <c:v>1.1890000000000001</c:v>
                </c:pt>
                <c:pt idx="1189">
                  <c:v>1.19</c:v>
                </c:pt>
                <c:pt idx="1190">
                  <c:v>1.1910000000000001</c:v>
                </c:pt>
                <c:pt idx="1191">
                  <c:v>1.1919999999999999</c:v>
                </c:pt>
                <c:pt idx="1192">
                  <c:v>1.1930000000000001</c:v>
                </c:pt>
                <c:pt idx="1193">
                  <c:v>1.194</c:v>
                </c:pt>
                <c:pt idx="1194">
                  <c:v>1.1950000000000001</c:v>
                </c:pt>
                <c:pt idx="1195">
                  <c:v>1.196</c:v>
                </c:pt>
                <c:pt idx="1196">
                  <c:v>1.1970000000000001</c:v>
                </c:pt>
                <c:pt idx="1197">
                  <c:v>1.198</c:v>
                </c:pt>
                <c:pt idx="1198">
                  <c:v>1.1990000000000001</c:v>
                </c:pt>
                <c:pt idx="1199">
                  <c:v>1.2</c:v>
                </c:pt>
                <c:pt idx="1200">
                  <c:v>1.2010000000000001</c:v>
                </c:pt>
                <c:pt idx="1201">
                  <c:v>1.202</c:v>
                </c:pt>
                <c:pt idx="1202">
                  <c:v>1.2030000000000001</c:v>
                </c:pt>
                <c:pt idx="1203">
                  <c:v>1.204</c:v>
                </c:pt>
                <c:pt idx="1204">
                  <c:v>1.2050000000000001</c:v>
                </c:pt>
                <c:pt idx="1205">
                  <c:v>1.206</c:v>
                </c:pt>
                <c:pt idx="1206">
                  <c:v>1.2070000000000001</c:v>
                </c:pt>
                <c:pt idx="1207">
                  <c:v>1.208</c:v>
                </c:pt>
                <c:pt idx="1208">
                  <c:v>1.2090000000000001</c:v>
                </c:pt>
                <c:pt idx="1209">
                  <c:v>1.21</c:v>
                </c:pt>
                <c:pt idx="1210">
                  <c:v>1.2110000000000001</c:v>
                </c:pt>
                <c:pt idx="1211">
                  <c:v>1.212</c:v>
                </c:pt>
                <c:pt idx="1212">
                  <c:v>1.2130000000000001</c:v>
                </c:pt>
                <c:pt idx="1213">
                  <c:v>1.214</c:v>
                </c:pt>
                <c:pt idx="1214">
                  <c:v>1.2150000000000001</c:v>
                </c:pt>
                <c:pt idx="1215">
                  <c:v>1.216</c:v>
                </c:pt>
                <c:pt idx="1216">
                  <c:v>1.2170000000000001</c:v>
                </c:pt>
                <c:pt idx="1217">
                  <c:v>1.218</c:v>
                </c:pt>
                <c:pt idx="1218">
                  <c:v>1.2190000000000001</c:v>
                </c:pt>
                <c:pt idx="1219">
                  <c:v>1.22</c:v>
                </c:pt>
                <c:pt idx="1220">
                  <c:v>1.2210000000000001</c:v>
                </c:pt>
                <c:pt idx="1221">
                  <c:v>1.222</c:v>
                </c:pt>
                <c:pt idx="1222">
                  <c:v>1.2230000000000001</c:v>
                </c:pt>
                <c:pt idx="1223">
                  <c:v>1.224</c:v>
                </c:pt>
                <c:pt idx="1224">
                  <c:v>1.2250000000000001</c:v>
                </c:pt>
                <c:pt idx="1225">
                  <c:v>1.226</c:v>
                </c:pt>
                <c:pt idx="1226">
                  <c:v>1.2270000000000001</c:v>
                </c:pt>
                <c:pt idx="1227">
                  <c:v>1.228</c:v>
                </c:pt>
                <c:pt idx="1228">
                  <c:v>1.2290000000000001</c:v>
                </c:pt>
                <c:pt idx="1229">
                  <c:v>1.23</c:v>
                </c:pt>
                <c:pt idx="1230">
                  <c:v>1.2310000000000001</c:v>
                </c:pt>
                <c:pt idx="1231">
                  <c:v>1.232</c:v>
                </c:pt>
                <c:pt idx="1232">
                  <c:v>1.2330000000000001</c:v>
                </c:pt>
                <c:pt idx="1233">
                  <c:v>1.234</c:v>
                </c:pt>
                <c:pt idx="1234">
                  <c:v>1.2350000000000001</c:v>
                </c:pt>
                <c:pt idx="1235">
                  <c:v>1.236</c:v>
                </c:pt>
                <c:pt idx="1236">
                  <c:v>1.2370000000000001</c:v>
                </c:pt>
                <c:pt idx="1237">
                  <c:v>1.238</c:v>
                </c:pt>
                <c:pt idx="1238">
                  <c:v>1.2390000000000001</c:v>
                </c:pt>
                <c:pt idx="1239">
                  <c:v>1.24</c:v>
                </c:pt>
                <c:pt idx="1240">
                  <c:v>1.2410000000000001</c:v>
                </c:pt>
                <c:pt idx="1241">
                  <c:v>1.242</c:v>
                </c:pt>
                <c:pt idx="1242">
                  <c:v>1.2430000000000001</c:v>
                </c:pt>
                <c:pt idx="1243">
                  <c:v>1.244</c:v>
                </c:pt>
                <c:pt idx="1244">
                  <c:v>1.2450000000000001</c:v>
                </c:pt>
                <c:pt idx="1245">
                  <c:v>1.246</c:v>
                </c:pt>
                <c:pt idx="1246">
                  <c:v>1.2470000000000001</c:v>
                </c:pt>
                <c:pt idx="1247">
                  <c:v>1.248</c:v>
                </c:pt>
                <c:pt idx="1248">
                  <c:v>1.2490000000000001</c:v>
                </c:pt>
                <c:pt idx="1249">
                  <c:v>1.25</c:v>
                </c:pt>
                <c:pt idx="1250">
                  <c:v>1.2509999999999999</c:v>
                </c:pt>
                <c:pt idx="1251">
                  <c:v>1.252</c:v>
                </c:pt>
                <c:pt idx="1252">
                  <c:v>1.2529999999999999</c:v>
                </c:pt>
                <c:pt idx="1253">
                  <c:v>1.254</c:v>
                </c:pt>
                <c:pt idx="1254">
                  <c:v>1.2549999999999999</c:v>
                </c:pt>
                <c:pt idx="1255">
                  <c:v>1.256</c:v>
                </c:pt>
                <c:pt idx="1256">
                  <c:v>1.2569999999999999</c:v>
                </c:pt>
                <c:pt idx="1257">
                  <c:v>1.258</c:v>
                </c:pt>
                <c:pt idx="1258">
                  <c:v>1.2589999999999999</c:v>
                </c:pt>
                <c:pt idx="1259">
                  <c:v>1.26</c:v>
                </c:pt>
                <c:pt idx="1260">
                  <c:v>1.2609999999999999</c:v>
                </c:pt>
                <c:pt idx="1261">
                  <c:v>1.262</c:v>
                </c:pt>
                <c:pt idx="1262">
                  <c:v>1.2629999999999999</c:v>
                </c:pt>
                <c:pt idx="1263">
                  <c:v>1.264</c:v>
                </c:pt>
                <c:pt idx="1264">
                  <c:v>1.2649999999999999</c:v>
                </c:pt>
                <c:pt idx="1265">
                  <c:v>1.266</c:v>
                </c:pt>
                <c:pt idx="1266">
                  <c:v>1.2669999999999999</c:v>
                </c:pt>
                <c:pt idx="1267">
                  <c:v>1.268</c:v>
                </c:pt>
                <c:pt idx="1268">
                  <c:v>1.2689999999999999</c:v>
                </c:pt>
                <c:pt idx="1269">
                  <c:v>1.27</c:v>
                </c:pt>
                <c:pt idx="1270">
                  <c:v>1.2709999999999999</c:v>
                </c:pt>
                <c:pt idx="1271">
                  <c:v>1.272</c:v>
                </c:pt>
                <c:pt idx="1272">
                  <c:v>1.2729999999999999</c:v>
                </c:pt>
                <c:pt idx="1273">
                  <c:v>1.274</c:v>
                </c:pt>
                <c:pt idx="1274">
                  <c:v>1.2749999999999999</c:v>
                </c:pt>
                <c:pt idx="1275">
                  <c:v>1.276</c:v>
                </c:pt>
                <c:pt idx="1276">
                  <c:v>1.2769999999999999</c:v>
                </c:pt>
                <c:pt idx="1277">
                  <c:v>1.278</c:v>
                </c:pt>
                <c:pt idx="1278">
                  <c:v>1.2789999999999999</c:v>
                </c:pt>
                <c:pt idx="1279">
                  <c:v>1.28</c:v>
                </c:pt>
                <c:pt idx="1280">
                  <c:v>1.2809999999999999</c:v>
                </c:pt>
                <c:pt idx="1281">
                  <c:v>1.282</c:v>
                </c:pt>
                <c:pt idx="1282">
                  <c:v>1.2829999999999999</c:v>
                </c:pt>
                <c:pt idx="1283">
                  <c:v>1.284</c:v>
                </c:pt>
                <c:pt idx="1284">
                  <c:v>1.2849999999999999</c:v>
                </c:pt>
                <c:pt idx="1285">
                  <c:v>1.286</c:v>
                </c:pt>
                <c:pt idx="1286">
                  <c:v>1.2869999999999999</c:v>
                </c:pt>
                <c:pt idx="1287">
                  <c:v>1.288</c:v>
                </c:pt>
                <c:pt idx="1288">
                  <c:v>1.2889999999999999</c:v>
                </c:pt>
                <c:pt idx="1289">
                  <c:v>1.29</c:v>
                </c:pt>
                <c:pt idx="1290">
                  <c:v>1.2909999999999999</c:v>
                </c:pt>
                <c:pt idx="1291">
                  <c:v>1.292</c:v>
                </c:pt>
                <c:pt idx="1292">
                  <c:v>1.2929999999999999</c:v>
                </c:pt>
                <c:pt idx="1293">
                  <c:v>1.294</c:v>
                </c:pt>
                <c:pt idx="1294">
                  <c:v>1.2949999999999999</c:v>
                </c:pt>
                <c:pt idx="1295">
                  <c:v>1.296</c:v>
                </c:pt>
                <c:pt idx="1296">
                  <c:v>1.2969999999999999</c:v>
                </c:pt>
                <c:pt idx="1297">
                  <c:v>1.298</c:v>
                </c:pt>
                <c:pt idx="1298">
                  <c:v>1.2989999999999999</c:v>
                </c:pt>
                <c:pt idx="1299">
                  <c:v>1.3</c:v>
                </c:pt>
                <c:pt idx="1300">
                  <c:v>1.3009999999999999</c:v>
                </c:pt>
                <c:pt idx="1301">
                  <c:v>1.302</c:v>
                </c:pt>
                <c:pt idx="1302">
                  <c:v>1.3029999999999999</c:v>
                </c:pt>
                <c:pt idx="1303">
                  <c:v>1.304</c:v>
                </c:pt>
                <c:pt idx="1304">
                  <c:v>1.3049999999999999</c:v>
                </c:pt>
                <c:pt idx="1305">
                  <c:v>1.306</c:v>
                </c:pt>
                <c:pt idx="1306">
                  <c:v>1.3069999999999999</c:v>
                </c:pt>
                <c:pt idx="1307">
                  <c:v>1.3080000000000001</c:v>
                </c:pt>
                <c:pt idx="1308">
                  <c:v>1.3089999999999999</c:v>
                </c:pt>
                <c:pt idx="1309">
                  <c:v>1.31</c:v>
                </c:pt>
                <c:pt idx="1310">
                  <c:v>1.3109999999999999</c:v>
                </c:pt>
                <c:pt idx="1311">
                  <c:v>1.3120000000000001</c:v>
                </c:pt>
                <c:pt idx="1312">
                  <c:v>1.3129999999999999</c:v>
                </c:pt>
                <c:pt idx="1313">
                  <c:v>1.3140000000000001</c:v>
                </c:pt>
                <c:pt idx="1314">
                  <c:v>1.3149999999999999</c:v>
                </c:pt>
                <c:pt idx="1315">
                  <c:v>1.3160000000000001</c:v>
                </c:pt>
                <c:pt idx="1316">
                  <c:v>1.3169999999999999</c:v>
                </c:pt>
                <c:pt idx="1317">
                  <c:v>1.3180000000000001</c:v>
                </c:pt>
                <c:pt idx="1318">
                  <c:v>1.319</c:v>
                </c:pt>
                <c:pt idx="1319">
                  <c:v>1.32</c:v>
                </c:pt>
                <c:pt idx="1320">
                  <c:v>1.321</c:v>
                </c:pt>
                <c:pt idx="1321">
                  <c:v>1.3220000000000001</c:v>
                </c:pt>
                <c:pt idx="1322">
                  <c:v>1.323</c:v>
                </c:pt>
                <c:pt idx="1323">
                  <c:v>1.3240000000000001</c:v>
                </c:pt>
                <c:pt idx="1324">
                  <c:v>1.325</c:v>
                </c:pt>
                <c:pt idx="1325">
                  <c:v>1.3260000000000001</c:v>
                </c:pt>
                <c:pt idx="1326">
                  <c:v>1.327</c:v>
                </c:pt>
                <c:pt idx="1327">
                  <c:v>1.3280000000000001</c:v>
                </c:pt>
                <c:pt idx="1328">
                  <c:v>1.329</c:v>
                </c:pt>
                <c:pt idx="1329">
                  <c:v>1.33</c:v>
                </c:pt>
                <c:pt idx="1330">
                  <c:v>1.331</c:v>
                </c:pt>
                <c:pt idx="1331">
                  <c:v>1.3320000000000001</c:v>
                </c:pt>
                <c:pt idx="1332">
                  <c:v>1.333</c:v>
                </c:pt>
                <c:pt idx="1333">
                  <c:v>1.3340000000000001</c:v>
                </c:pt>
                <c:pt idx="1334">
                  <c:v>1.335</c:v>
                </c:pt>
                <c:pt idx="1335">
                  <c:v>1.3360000000000001</c:v>
                </c:pt>
                <c:pt idx="1336">
                  <c:v>1.337</c:v>
                </c:pt>
                <c:pt idx="1337">
                  <c:v>1.3380000000000001</c:v>
                </c:pt>
                <c:pt idx="1338">
                  <c:v>1.339</c:v>
                </c:pt>
                <c:pt idx="1339">
                  <c:v>1.34</c:v>
                </c:pt>
                <c:pt idx="1340">
                  <c:v>1.341</c:v>
                </c:pt>
                <c:pt idx="1341">
                  <c:v>1.3420000000000001</c:v>
                </c:pt>
                <c:pt idx="1342">
                  <c:v>1.343</c:v>
                </c:pt>
                <c:pt idx="1343">
                  <c:v>1.3440000000000001</c:v>
                </c:pt>
                <c:pt idx="1344">
                  <c:v>1.345</c:v>
                </c:pt>
                <c:pt idx="1345">
                  <c:v>1.3460000000000001</c:v>
                </c:pt>
                <c:pt idx="1346">
                  <c:v>1.347</c:v>
                </c:pt>
                <c:pt idx="1347">
                  <c:v>1.3480000000000001</c:v>
                </c:pt>
                <c:pt idx="1348">
                  <c:v>1.349</c:v>
                </c:pt>
                <c:pt idx="1349">
                  <c:v>1.35</c:v>
                </c:pt>
                <c:pt idx="1350">
                  <c:v>1.351</c:v>
                </c:pt>
                <c:pt idx="1351">
                  <c:v>1.3520000000000001</c:v>
                </c:pt>
                <c:pt idx="1352">
                  <c:v>1.353</c:v>
                </c:pt>
                <c:pt idx="1353">
                  <c:v>1.3540000000000001</c:v>
                </c:pt>
                <c:pt idx="1354">
                  <c:v>1.355</c:v>
                </c:pt>
                <c:pt idx="1355">
                  <c:v>1.3560000000000001</c:v>
                </c:pt>
                <c:pt idx="1356">
                  <c:v>1.357</c:v>
                </c:pt>
                <c:pt idx="1357">
                  <c:v>1.3580000000000001</c:v>
                </c:pt>
                <c:pt idx="1358">
                  <c:v>1.359</c:v>
                </c:pt>
                <c:pt idx="1359">
                  <c:v>1.36</c:v>
                </c:pt>
                <c:pt idx="1360">
                  <c:v>1.361</c:v>
                </c:pt>
                <c:pt idx="1361">
                  <c:v>1.3620000000000001</c:v>
                </c:pt>
                <c:pt idx="1362">
                  <c:v>1.363</c:v>
                </c:pt>
                <c:pt idx="1363">
                  <c:v>1.3640000000000001</c:v>
                </c:pt>
                <c:pt idx="1364">
                  <c:v>1.365</c:v>
                </c:pt>
                <c:pt idx="1365">
                  <c:v>1.3660000000000001</c:v>
                </c:pt>
                <c:pt idx="1366">
                  <c:v>1.367</c:v>
                </c:pt>
                <c:pt idx="1367">
                  <c:v>1.3680000000000001</c:v>
                </c:pt>
                <c:pt idx="1368">
                  <c:v>1.369</c:v>
                </c:pt>
                <c:pt idx="1369">
                  <c:v>1.37</c:v>
                </c:pt>
                <c:pt idx="1370">
                  <c:v>1.371</c:v>
                </c:pt>
                <c:pt idx="1371">
                  <c:v>1.3720000000000001</c:v>
                </c:pt>
                <c:pt idx="1372">
                  <c:v>1.373</c:v>
                </c:pt>
                <c:pt idx="1373">
                  <c:v>1.3740000000000001</c:v>
                </c:pt>
                <c:pt idx="1374">
                  <c:v>1.375</c:v>
                </c:pt>
                <c:pt idx="1375">
                  <c:v>1.3759999999999999</c:v>
                </c:pt>
                <c:pt idx="1376">
                  <c:v>1.377</c:v>
                </c:pt>
                <c:pt idx="1377">
                  <c:v>1.3779999999999999</c:v>
                </c:pt>
                <c:pt idx="1378">
                  <c:v>1.379</c:v>
                </c:pt>
                <c:pt idx="1379">
                  <c:v>1.38</c:v>
                </c:pt>
                <c:pt idx="1380">
                  <c:v>1.381</c:v>
                </c:pt>
                <c:pt idx="1381">
                  <c:v>1.3819999999999999</c:v>
                </c:pt>
                <c:pt idx="1382">
                  <c:v>1.383</c:v>
                </c:pt>
                <c:pt idx="1383">
                  <c:v>1.3839999999999999</c:v>
                </c:pt>
                <c:pt idx="1384">
                  <c:v>1.385</c:v>
                </c:pt>
                <c:pt idx="1385">
                  <c:v>1.3859999999999999</c:v>
                </c:pt>
                <c:pt idx="1386">
                  <c:v>1.387</c:v>
                </c:pt>
                <c:pt idx="1387">
                  <c:v>1.3879999999999999</c:v>
                </c:pt>
                <c:pt idx="1388">
                  <c:v>1.389</c:v>
                </c:pt>
                <c:pt idx="1389">
                  <c:v>1.39</c:v>
                </c:pt>
                <c:pt idx="1390">
                  <c:v>1.391</c:v>
                </c:pt>
                <c:pt idx="1391">
                  <c:v>1.3919999999999999</c:v>
                </c:pt>
                <c:pt idx="1392">
                  <c:v>1.393</c:v>
                </c:pt>
                <c:pt idx="1393">
                  <c:v>1.3939999999999999</c:v>
                </c:pt>
                <c:pt idx="1394">
                  <c:v>1.395</c:v>
                </c:pt>
                <c:pt idx="1395">
                  <c:v>1.3959999999999999</c:v>
                </c:pt>
                <c:pt idx="1396">
                  <c:v>1.397</c:v>
                </c:pt>
                <c:pt idx="1397">
                  <c:v>1.3979999999999999</c:v>
                </c:pt>
                <c:pt idx="1398">
                  <c:v>1.399</c:v>
                </c:pt>
                <c:pt idx="1399">
                  <c:v>1.4</c:v>
                </c:pt>
                <c:pt idx="1400">
                  <c:v>1.401</c:v>
                </c:pt>
                <c:pt idx="1401">
                  <c:v>1.4019999999999999</c:v>
                </c:pt>
                <c:pt idx="1402">
                  <c:v>1.403</c:v>
                </c:pt>
                <c:pt idx="1403">
                  <c:v>1.4039999999999999</c:v>
                </c:pt>
                <c:pt idx="1404">
                  <c:v>1.405</c:v>
                </c:pt>
                <c:pt idx="1405">
                  <c:v>1.4059999999999999</c:v>
                </c:pt>
                <c:pt idx="1406">
                  <c:v>1.407</c:v>
                </c:pt>
                <c:pt idx="1407">
                  <c:v>1.4079999999999999</c:v>
                </c:pt>
                <c:pt idx="1408">
                  <c:v>1.409</c:v>
                </c:pt>
                <c:pt idx="1409">
                  <c:v>1.41</c:v>
                </c:pt>
                <c:pt idx="1410">
                  <c:v>1.411</c:v>
                </c:pt>
                <c:pt idx="1411">
                  <c:v>1.4119999999999999</c:v>
                </c:pt>
                <c:pt idx="1412">
                  <c:v>1.413</c:v>
                </c:pt>
                <c:pt idx="1413">
                  <c:v>1.4139999999999999</c:v>
                </c:pt>
                <c:pt idx="1414">
                  <c:v>1.415</c:v>
                </c:pt>
                <c:pt idx="1415">
                  <c:v>1.4159999999999999</c:v>
                </c:pt>
                <c:pt idx="1416">
                  <c:v>1.417</c:v>
                </c:pt>
                <c:pt idx="1417">
                  <c:v>1.4179999999999999</c:v>
                </c:pt>
                <c:pt idx="1418">
                  <c:v>1.419</c:v>
                </c:pt>
                <c:pt idx="1419">
                  <c:v>1.42</c:v>
                </c:pt>
                <c:pt idx="1420">
                  <c:v>1.421</c:v>
                </c:pt>
                <c:pt idx="1421">
                  <c:v>1.4219999999999999</c:v>
                </c:pt>
                <c:pt idx="1422">
                  <c:v>1.423</c:v>
                </c:pt>
                <c:pt idx="1423">
                  <c:v>1.4239999999999999</c:v>
                </c:pt>
                <c:pt idx="1424">
                  <c:v>1.425</c:v>
                </c:pt>
                <c:pt idx="1425">
                  <c:v>1.4259999999999999</c:v>
                </c:pt>
                <c:pt idx="1426">
                  <c:v>1.427</c:v>
                </c:pt>
                <c:pt idx="1427">
                  <c:v>1.4279999999999999</c:v>
                </c:pt>
                <c:pt idx="1428">
                  <c:v>1.429</c:v>
                </c:pt>
                <c:pt idx="1429">
                  <c:v>1.43</c:v>
                </c:pt>
                <c:pt idx="1430">
                  <c:v>1.431</c:v>
                </c:pt>
                <c:pt idx="1431">
                  <c:v>1.4319999999999999</c:v>
                </c:pt>
                <c:pt idx="1432">
                  <c:v>1.4330000000000001</c:v>
                </c:pt>
                <c:pt idx="1433">
                  <c:v>1.4339999999999999</c:v>
                </c:pt>
                <c:pt idx="1434">
                  <c:v>1.4350000000000001</c:v>
                </c:pt>
                <c:pt idx="1435">
                  <c:v>1.4359999999999999</c:v>
                </c:pt>
                <c:pt idx="1436">
                  <c:v>1.4370000000000001</c:v>
                </c:pt>
                <c:pt idx="1437">
                  <c:v>1.4379999999999999</c:v>
                </c:pt>
                <c:pt idx="1438">
                  <c:v>1.4390000000000001</c:v>
                </c:pt>
                <c:pt idx="1439">
                  <c:v>1.44</c:v>
                </c:pt>
                <c:pt idx="1440">
                  <c:v>1.4410000000000001</c:v>
                </c:pt>
                <c:pt idx="1441">
                  <c:v>1.4419999999999999</c:v>
                </c:pt>
                <c:pt idx="1442">
                  <c:v>1.4430000000000001</c:v>
                </c:pt>
                <c:pt idx="1443">
                  <c:v>1.444</c:v>
                </c:pt>
                <c:pt idx="1444">
                  <c:v>1.4450000000000001</c:v>
                </c:pt>
                <c:pt idx="1445">
                  <c:v>1.446</c:v>
                </c:pt>
                <c:pt idx="1446">
                  <c:v>1.4470000000000001</c:v>
                </c:pt>
                <c:pt idx="1447">
                  <c:v>1.448</c:v>
                </c:pt>
                <c:pt idx="1448">
                  <c:v>1.4490000000000001</c:v>
                </c:pt>
                <c:pt idx="1449">
                  <c:v>1.45</c:v>
                </c:pt>
                <c:pt idx="1450">
                  <c:v>1.4510000000000001</c:v>
                </c:pt>
                <c:pt idx="1451">
                  <c:v>1.452</c:v>
                </c:pt>
                <c:pt idx="1452">
                  <c:v>1.4530000000000001</c:v>
                </c:pt>
                <c:pt idx="1453">
                  <c:v>1.454</c:v>
                </c:pt>
                <c:pt idx="1454">
                  <c:v>1.4550000000000001</c:v>
                </c:pt>
                <c:pt idx="1455">
                  <c:v>1.456</c:v>
                </c:pt>
                <c:pt idx="1456">
                  <c:v>1.4570000000000001</c:v>
                </c:pt>
                <c:pt idx="1457">
                  <c:v>1.458</c:v>
                </c:pt>
                <c:pt idx="1458">
                  <c:v>1.4590000000000001</c:v>
                </c:pt>
                <c:pt idx="1459">
                  <c:v>1.46</c:v>
                </c:pt>
                <c:pt idx="1460">
                  <c:v>1.4610000000000001</c:v>
                </c:pt>
                <c:pt idx="1461">
                  <c:v>1.462</c:v>
                </c:pt>
                <c:pt idx="1462">
                  <c:v>1.4630000000000001</c:v>
                </c:pt>
                <c:pt idx="1463">
                  <c:v>1.464</c:v>
                </c:pt>
                <c:pt idx="1464">
                  <c:v>1.4650000000000001</c:v>
                </c:pt>
                <c:pt idx="1465">
                  <c:v>1.466</c:v>
                </c:pt>
                <c:pt idx="1466">
                  <c:v>1.4670000000000001</c:v>
                </c:pt>
                <c:pt idx="1467">
                  <c:v>1.468</c:v>
                </c:pt>
                <c:pt idx="1468">
                  <c:v>1.4690000000000001</c:v>
                </c:pt>
                <c:pt idx="1469">
                  <c:v>1.47</c:v>
                </c:pt>
                <c:pt idx="1470">
                  <c:v>1.4710000000000001</c:v>
                </c:pt>
                <c:pt idx="1471">
                  <c:v>1.472</c:v>
                </c:pt>
                <c:pt idx="1472">
                  <c:v>1.4730000000000001</c:v>
                </c:pt>
                <c:pt idx="1473">
                  <c:v>1.474</c:v>
                </c:pt>
                <c:pt idx="1474">
                  <c:v>1.4750000000000001</c:v>
                </c:pt>
                <c:pt idx="1475">
                  <c:v>1.476</c:v>
                </c:pt>
                <c:pt idx="1476">
                  <c:v>1.4770000000000001</c:v>
                </c:pt>
                <c:pt idx="1477">
                  <c:v>1.478</c:v>
                </c:pt>
                <c:pt idx="1478">
                  <c:v>1.4790000000000001</c:v>
                </c:pt>
                <c:pt idx="1479">
                  <c:v>1.48</c:v>
                </c:pt>
                <c:pt idx="1480">
                  <c:v>1.4810000000000001</c:v>
                </c:pt>
                <c:pt idx="1481">
                  <c:v>1.482</c:v>
                </c:pt>
                <c:pt idx="1482">
                  <c:v>1.4830000000000001</c:v>
                </c:pt>
                <c:pt idx="1483">
                  <c:v>1.484</c:v>
                </c:pt>
                <c:pt idx="1484">
                  <c:v>1.4850000000000001</c:v>
                </c:pt>
                <c:pt idx="1485">
                  <c:v>1.486</c:v>
                </c:pt>
                <c:pt idx="1486">
                  <c:v>1.4870000000000001</c:v>
                </c:pt>
                <c:pt idx="1487">
                  <c:v>1.488</c:v>
                </c:pt>
                <c:pt idx="1488">
                  <c:v>1.4890000000000001</c:v>
                </c:pt>
                <c:pt idx="1489">
                  <c:v>1.49</c:v>
                </c:pt>
                <c:pt idx="1490">
                  <c:v>1.4910000000000001</c:v>
                </c:pt>
                <c:pt idx="1491">
                  <c:v>1.492</c:v>
                </c:pt>
                <c:pt idx="1492">
                  <c:v>1.4930000000000001</c:v>
                </c:pt>
                <c:pt idx="1493">
                  <c:v>1.494</c:v>
                </c:pt>
                <c:pt idx="1494">
                  <c:v>1.4950000000000001</c:v>
                </c:pt>
                <c:pt idx="1495">
                  <c:v>1.496</c:v>
                </c:pt>
                <c:pt idx="1496">
                  <c:v>1.4970000000000001</c:v>
                </c:pt>
                <c:pt idx="1497">
                  <c:v>1.498</c:v>
                </c:pt>
                <c:pt idx="1498">
                  <c:v>1.4990000000000001</c:v>
                </c:pt>
                <c:pt idx="1499">
                  <c:v>1.5</c:v>
                </c:pt>
                <c:pt idx="1500">
                  <c:v>1.5009999999999999</c:v>
                </c:pt>
                <c:pt idx="1501">
                  <c:v>1.502</c:v>
                </c:pt>
                <c:pt idx="1502">
                  <c:v>1.5029999999999999</c:v>
                </c:pt>
                <c:pt idx="1503">
                  <c:v>1.504</c:v>
                </c:pt>
                <c:pt idx="1504">
                  <c:v>1.5049999999999999</c:v>
                </c:pt>
                <c:pt idx="1505">
                  <c:v>1.506</c:v>
                </c:pt>
                <c:pt idx="1506">
                  <c:v>1.5069999999999999</c:v>
                </c:pt>
                <c:pt idx="1507">
                  <c:v>1.508</c:v>
                </c:pt>
                <c:pt idx="1508">
                  <c:v>1.5089999999999999</c:v>
                </c:pt>
                <c:pt idx="1509">
                  <c:v>1.51</c:v>
                </c:pt>
                <c:pt idx="1510">
                  <c:v>1.5109999999999999</c:v>
                </c:pt>
                <c:pt idx="1511">
                  <c:v>1.512</c:v>
                </c:pt>
                <c:pt idx="1512">
                  <c:v>1.5129999999999999</c:v>
                </c:pt>
                <c:pt idx="1513">
                  <c:v>1.514</c:v>
                </c:pt>
                <c:pt idx="1514">
                  <c:v>1.5149999999999999</c:v>
                </c:pt>
                <c:pt idx="1515">
                  <c:v>1.516</c:v>
                </c:pt>
                <c:pt idx="1516">
                  <c:v>1.5169999999999999</c:v>
                </c:pt>
                <c:pt idx="1517">
                  <c:v>1.518</c:v>
                </c:pt>
                <c:pt idx="1518">
                  <c:v>1.5189999999999999</c:v>
                </c:pt>
                <c:pt idx="1519">
                  <c:v>1.52</c:v>
                </c:pt>
                <c:pt idx="1520">
                  <c:v>1.5209999999999999</c:v>
                </c:pt>
                <c:pt idx="1521">
                  <c:v>1.522</c:v>
                </c:pt>
                <c:pt idx="1522">
                  <c:v>1.5229999999999999</c:v>
                </c:pt>
                <c:pt idx="1523">
                  <c:v>1.524</c:v>
                </c:pt>
                <c:pt idx="1524">
                  <c:v>1.5249999999999999</c:v>
                </c:pt>
                <c:pt idx="1525">
                  <c:v>1.526</c:v>
                </c:pt>
                <c:pt idx="1526">
                  <c:v>1.5269999999999999</c:v>
                </c:pt>
                <c:pt idx="1527">
                  <c:v>1.528</c:v>
                </c:pt>
                <c:pt idx="1528">
                  <c:v>1.5289999999999999</c:v>
                </c:pt>
                <c:pt idx="1529">
                  <c:v>1.53</c:v>
                </c:pt>
                <c:pt idx="1530">
                  <c:v>1.5309999999999999</c:v>
                </c:pt>
                <c:pt idx="1531">
                  <c:v>1.532</c:v>
                </c:pt>
                <c:pt idx="1532">
                  <c:v>1.5329999999999999</c:v>
                </c:pt>
                <c:pt idx="1533">
                  <c:v>1.534</c:v>
                </c:pt>
                <c:pt idx="1534">
                  <c:v>1.5349999999999999</c:v>
                </c:pt>
                <c:pt idx="1535">
                  <c:v>1.536</c:v>
                </c:pt>
                <c:pt idx="1536">
                  <c:v>1.5369999999999999</c:v>
                </c:pt>
                <c:pt idx="1537">
                  <c:v>1.538</c:v>
                </c:pt>
                <c:pt idx="1538">
                  <c:v>1.5389999999999999</c:v>
                </c:pt>
                <c:pt idx="1539">
                  <c:v>1.54</c:v>
                </c:pt>
                <c:pt idx="1540">
                  <c:v>1.5409999999999999</c:v>
                </c:pt>
                <c:pt idx="1541">
                  <c:v>1.542</c:v>
                </c:pt>
                <c:pt idx="1542">
                  <c:v>1.5429999999999999</c:v>
                </c:pt>
                <c:pt idx="1543">
                  <c:v>1.544</c:v>
                </c:pt>
                <c:pt idx="1544">
                  <c:v>1.5449999999999999</c:v>
                </c:pt>
                <c:pt idx="1545">
                  <c:v>1.546</c:v>
                </c:pt>
                <c:pt idx="1546">
                  <c:v>1.5469999999999999</c:v>
                </c:pt>
                <c:pt idx="1547">
                  <c:v>1.548</c:v>
                </c:pt>
                <c:pt idx="1548">
                  <c:v>1.5489999999999999</c:v>
                </c:pt>
                <c:pt idx="1549">
                  <c:v>1.55</c:v>
                </c:pt>
                <c:pt idx="1550">
                  <c:v>1.5509999999999999</c:v>
                </c:pt>
                <c:pt idx="1551">
                  <c:v>1.552</c:v>
                </c:pt>
                <c:pt idx="1552">
                  <c:v>1.5529999999999999</c:v>
                </c:pt>
                <c:pt idx="1553">
                  <c:v>1.554</c:v>
                </c:pt>
                <c:pt idx="1554">
                  <c:v>1.5549999999999999</c:v>
                </c:pt>
                <c:pt idx="1555">
                  <c:v>1.556</c:v>
                </c:pt>
                <c:pt idx="1556">
                  <c:v>1.5569999999999999</c:v>
                </c:pt>
                <c:pt idx="1557">
                  <c:v>1.5580000000000001</c:v>
                </c:pt>
                <c:pt idx="1558">
                  <c:v>1.5589999999999999</c:v>
                </c:pt>
                <c:pt idx="1559">
                  <c:v>1.56</c:v>
                </c:pt>
                <c:pt idx="1560">
                  <c:v>1.5609999999999999</c:v>
                </c:pt>
                <c:pt idx="1561">
                  <c:v>1.5620000000000001</c:v>
                </c:pt>
                <c:pt idx="1562">
                  <c:v>1.5629999999999999</c:v>
                </c:pt>
                <c:pt idx="1563">
                  <c:v>1.5640000000000001</c:v>
                </c:pt>
                <c:pt idx="1564">
                  <c:v>1.5649999999999999</c:v>
                </c:pt>
                <c:pt idx="1565">
                  <c:v>1.5660000000000001</c:v>
                </c:pt>
                <c:pt idx="1566">
                  <c:v>1.5669999999999999</c:v>
                </c:pt>
                <c:pt idx="1567">
                  <c:v>1.5680000000000001</c:v>
                </c:pt>
                <c:pt idx="1568">
                  <c:v>1.569</c:v>
                </c:pt>
                <c:pt idx="1569">
                  <c:v>1.57</c:v>
                </c:pt>
                <c:pt idx="1570">
                  <c:v>1.571</c:v>
                </c:pt>
                <c:pt idx="1571">
                  <c:v>1.5720000000000001</c:v>
                </c:pt>
                <c:pt idx="1572">
                  <c:v>1.573</c:v>
                </c:pt>
                <c:pt idx="1573">
                  <c:v>1.5740000000000001</c:v>
                </c:pt>
                <c:pt idx="1574">
                  <c:v>1.575</c:v>
                </c:pt>
                <c:pt idx="1575">
                  <c:v>1.5760000000000001</c:v>
                </c:pt>
                <c:pt idx="1576">
                  <c:v>1.577</c:v>
                </c:pt>
                <c:pt idx="1577">
                  <c:v>1.5780000000000001</c:v>
                </c:pt>
                <c:pt idx="1578">
                  <c:v>1.579</c:v>
                </c:pt>
                <c:pt idx="1579">
                  <c:v>1.58</c:v>
                </c:pt>
                <c:pt idx="1580">
                  <c:v>1.581</c:v>
                </c:pt>
                <c:pt idx="1581">
                  <c:v>1.5820000000000001</c:v>
                </c:pt>
                <c:pt idx="1582">
                  <c:v>1.583</c:v>
                </c:pt>
                <c:pt idx="1583">
                  <c:v>1.5840000000000001</c:v>
                </c:pt>
                <c:pt idx="1584">
                  <c:v>1.585</c:v>
                </c:pt>
                <c:pt idx="1585">
                  <c:v>1.5860000000000001</c:v>
                </c:pt>
                <c:pt idx="1586">
                  <c:v>1.587</c:v>
                </c:pt>
                <c:pt idx="1587">
                  <c:v>1.5880000000000001</c:v>
                </c:pt>
                <c:pt idx="1588">
                  <c:v>1.589</c:v>
                </c:pt>
                <c:pt idx="1589">
                  <c:v>1.59</c:v>
                </c:pt>
                <c:pt idx="1590">
                  <c:v>1.591</c:v>
                </c:pt>
                <c:pt idx="1591">
                  <c:v>1.5920000000000001</c:v>
                </c:pt>
                <c:pt idx="1592">
                  <c:v>1.593</c:v>
                </c:pt>
                <c:pt idx="1593">
                  <c:v>1.5940000000000001</c:v>
                </c:pt>
                <c:pt idx="1594">
                  <c:v>1.595</c:v>
                </c:pt>
                <c:pt idx="1595">
                  <c:v>1.5960000000000001</c:v>
                </c:pt>
                <c:pt idx="1596">
                  <c:v>1.597</c:v>
                </c:pt>
                <c:pt idx="1597">
                  <c:v>1.5980000000000001</c:v>
                </c:pt>
                <c:pt idx="1598">
                  <c:v>1.599</c:v>
                </c:pt>
                <c:pt idx="1599">
                  <c:v>1.6</c:v>
                </c:pt>
                <c:pt idx="1600">
                  <c:v>1.601</c:v>
                </c:pt>
                <c:pt idx="1601">
                  <c:v>1.6020000000000001</c:v>
                </c:pt>
                <c:pt idx="1602">
                  <c:v>1.603</c:v>
                </c:pt>
                <c:pt idx="1603">
                  <c:v>1.6040000000000001</c:v>
                </c:pt>
                <c:pt idx="1604">
                  <c:v>1.605</c:v>
                </c:pt>
                <c:pt idx="1605">
                  <c:v>1.6060000000000001</c:v>
                </c:pt>
                <c:pt idx="1606">
                  <c:v>1.607</c:v>
                </c:pt>
                <c:pt idx="1607">
                  <c:v>1.6080000000000001</c:v>
                </c:pt>
                <c:pt idx="1608">
                  <c:v>1.609</c:v>
                </c:pt>
                <c:pt idx="1609">
                  <c:v>1.61</c:v>
                </c:pt>
                <c:pt idx="1610">
                  <c:v>1.611</c:v>
                </c:pt>
                <c:pt idx="1611">
                  <c:v>1.6120000000000001</c:v>
                </c:pt>
                <c:pt idx="1612">
                  <c:v>1.613</c:v>
                </c:pt>
                <c:pt idx="1613">
                  <c:v>1.6140000000000001</c:v>
                </c:pt>
                <c:pt idx="1614">
                  <c:v>1.615</c:v>
                </c:pt>
                <c:pt idx="1615">
                  <c:v>1.6160000000000001</c:v>
                </c:pt>
                <c:pt idx="1616">
                  <c:v>1.617</c:v>
                </c:pt>
                <c:pt idx="1617">
                  <c:v>1.6180000000000001</c:v>
                </c:pt>
                <c:pt idx="1618">
                  <c:v>1.619</c:v>
                </c:pt>
                <c:pt idx="1619">
                  <c:v>1.62</c:v>
                </c:pt>
                <c:pt idx="1620">
                  <c:v>1.621</c:v>
                </c:pt>
                <c:pt idx="1621">
                  <c:v>1.6220000000000001</c:v>
                </c:pt>
                <c:pt idx="1622">
                  <c:v>1.623</c:v>
                </c:pt>
                <c:pt idx="1623">
                  <c:v>1.6240000000000001</c:v>
                </c:pt>
                <c:pt idx="1624">
                  <c:v>1.625</c:v>
                </c:pt>
                <c:pt idx="1625">
                  <c:v>1.6259999999999999</c:v>
                </c:pt>
                <c:pt idx="1626">
                  <c:v>1.627</c:v>
                </c:pt>
                <c:pt idx="1627">
                  <c:v>1.6279999999999999</c:v>
                </c:pt>
                <c:pt idx="1628">
                  <c:v>1.629</c:v>
                </c:pt>
                <c:pt idx="1629">
                  <c:v>1.63</c:v>
                </c:pt>
                <c:pt idx="1630">
                  <c:v>1.631</c:v>
                </c:pt>
                <c:pt idx="1631">
                  <c:v>1.6319999999999999</c:v>
                </c:pt>
                <c:pt idx="1632">
                  <c:v>1.633</c:v>
                </c:pt>
                <c:pt idx="1633">
                  <c:v>1.6339999999999999</c:v>
                </c:pt>
                <c:pt idx="1634">
                  <c:v>1.635</c:v>
                </c:pt>
                <c:pt idx="1635">
                  <c:v>1.6359999999999999</c:v>
                </c:pt>
                <c:pt idx="1636">
                  <c:v>1.637</c:v>
                </c:pt>
                <c:pt idx="1637">
                  <c:v>1.6379999999999999</c:v>
                </c:pt>
                <c:pt idx="1638">
                  <c:v>1.639</c:v>
                </c:pt>
                <c:pt idx="1639">
                  <c:v>1.64</c:v>
                </c:pt>
                <c:pt idx="1640">
                  <c:v>1.641</c:v>
                </c:pt>
                <c:pt idx="1641">
                  <c:v>1.6419999999999999</c:v>
                </c:pt>
                <c:pt idx="1642">
                  <c:v>1.643</c:v>
                </c:pt>
                <c:pt idx="1643">
                  <c:v>1.6439999999999999</c:v>
                </c:pt>
                <c:pt idx="1644">
                  <c:v>1.645</c:v>
                </c:pt>
                <c:pt idx="1645">
                  <c:v>1.6459999999999999</c:v>
                </c:pt>
                <c:pt idx="1646">
                  <c:v>1.647</c:v>
                </c:pt>
                <c:pt idx="1647">
                  <c:v>1.6479999999999999</c:v>
                </c:pt>
                <c:pt idx="1648">
                  <c:v>1.649</c:v>
                </c:pt>
                <c:pt idx="1649">
                  <c:v>1.65</c:v>
                </c:pt>
                <c:pt idx="1650">
                  <c:v>1.651</c:v>
                </c:pt>
                <c:pt idx="1651">
                  <c:v>1.6519999999999999</c:v>
                </c:pt>
                <c:pt idx="1652">
                  <c:v>1.653</c:v>
                </c:pt>
                <c:pt idx="1653">
                  <c:v>1.6539999999999999</c:v>
                </c:pt>
                <c:pt idx="1654">
                  <c:v>1.655</c:v>
                </c:pt>
                <c:pt idx="1655">
                  <c:v>1.6559999999999999</c:v>
                </c:pt>
                <c:pt idx="1656">
                  <c:v>1.657</c:v>
                </c:pt>
                <c:pt idx="1657">
                  <c:v>1.6579999999999999</c:v>
                </c:pt>
                <c:pt idx="1658">
                  <c:v>1.659</c:v>
                </c:pt>
                <c:pt idx="1659">
                  <c:v>1.66</c:v>
                </c:pt>
                <c:pt idx="1660">
                  <c:v>1.661</c:v>
                </c:pt>
                <c:pt idx="1661">
                  <c:v>1.6619999999999999</c:v>
                </c:pt>
                <c:pt idx="1662">
                  <c:v>1.663</c:v>
                </c:pt>
                <c:pt idx="1663">
                  <c:v>1.6639999999999999</c:v>
                </c:pt>
                <c:pt idx="1664">
                  <c:v>1.665</c:v>
                </c:pt>
                <c:pt idx="1665">
                  <c:v>1.6659999999999999</c:v>
                </c:pt>
                <c:pt idx="1666">
                  <c:v>1.667</c:v>
                </c:pt>
                <c:pt idx="1667">
                  <c:v>1.6679999999999999</c:v>
                </c:pt>
                <c:pt idx="1668">
                  <c:v>1.669</c:v>
                </c:pt>
                <c:pt idx="1669">
                  <c:v>1.67</c:v>
                </c:pt>
                <c:pt idx="1670">
                  <c:v>1.671</c:v>
                </c:pt>
                <c:pt idx="1671">
                  <c:v>1.6719999999999999</c:v>
                </c:pt>
                <c:pt idx="1672">
                  <c:v>1.673</c:v>
                </c:pt>
                <c:pt idx="1673">
                  <c:v>1.6739999999999999</c:v>
                </c:pt>
                <c:pt idx="1674">
                  <c:v>1.675</c:v>
                </c:pt>
                <c:pt idx="1675">
                  <c:v>1.6759999999999999</c:v>
                </c:pt>
                <c:pt idx="1676">
                  <c:v>1.677</c:v>
                </c:pt>
                <c:pt idx="1677">
                  <c:v>1.6779999999999999</c:v>
                </c:pt>
                <c:pt idx="1678">
                  <c:v>1.679</c:v>
                </c:pt>
                <c:pt idx="1679">
                  <c:v>1.68</c:v>
                </c:pt>
                <c:pt idx="1680">
                  <c:v>1.681</c:v>
                </c:pt>
                <c:pt idx="1681">
                  <c:v>1.6819999999999999</c:v>
                </c:pt>
                <c:pt idx="1682">
                  <c:v>1.6830000000000001</c:v>
                </c:pt>
                <c:pt idx="1683">
                  <c:v>1.6839999999999999</c:v>
                </c:pt>
                <c:pt idx="1684">
                  <c:v>1.6850000000000001</c:v>
                </c:pt>
                <c:pt idx="1685">
                  <c:v>1.6859999999999999</c:v>
                </c:pt>
                <c:pt idx="1686">
                  <c:v>1.6870000000000001</c:v>
                </c:pt>
                <c:pt idx="1687">
                  <c:v>1.6879999999999999</c:v>
                </c:pt>
                <c:pt idx="1688">
                  <c:v>1.6890000000000001</c:v>
                </c:pt>
                <c:pt idx="1689">
                  <c:v>1.69</c:v>
                </c:pt>
                <c:pt idx="1690">
                  <c:v>1.6910000000000001</c:v>
                </c:pt>
                <c:pt idx="1691">
                  <c:v>1.6919999999999999</c:v>
                </c:pt>
                <c:pt idx="1692">
                  <c:v>1.6930000000000001</c:v>
                </c:pt>
                <c:pt idx="1693">
                  <c:v>1.694</c:v>
                </c:pt>
                <c:pt idx="1694">
                  <c:v>1.6950000000000001</c:v>
                </c:pt>
                <c:pt idx="1695">
                  <c:v>1.696</c:v>
                </c:pt>
                <c:pt idx="1696">
                  <c:v>1.6970000000000001</c:v>
                </c:pt>
                <c:pt idx="1697">
                  <c:v>1.698</c:v>
                </c:pt>
                <c:pt idx="1698">
                  <c:v>1.6990000000000001</c:v>
                </c:pt>
                <c:pt idx="1699">
                  <c:v>1.7</c:v>
                </c:pt>
                <c:pt idx="1700">
                  <c:v>1.7010000000000001</c:v>
                </c:pt>
                <c:pt idx="1701">
                  <c:v>1.702</c:v>
                </c:pt>
                <c:pt idx="1702">
                  <c:v>1.7030000000000001</c:v>
                </c:pt>
                <c:pt idx="1703">
                  <c:v>1.704</c:v>
                </c:pt>
                <c:pt idx="1704">
                  <c:v>1.7050000000000001</c:v>
                </c:pt>
                <c:pt idx="1705">
                  <c:v>1.706</c:v>
                </c:pt>
                <c:pt idx="1706">
                  <c:v>1.7070000000000001</c:v>
                </c:pt>
                <c:pt idx="1707">
                  <c:v>1.708</c:v>
                </c:pt>
                <c:pt idx="1708">
                  <c:v>1.7090000000000001</c:v>
                </c:pt>
                <c:pt idx="1709">
                  <c:v>1.71</c:v>
                </c:pt>
                <c:pt idx="1710">
                  <c:v>1.7110000000000001</c:v>
                </c:pt>
                <c:pt idx="1711">
                  <c:v>1.712</c:v>
                </c:pt>
                <c:pt idx="1712">
                  <c:v>1.7130000000000001</c:v>
                </c:pt>
                <c:pt idx="1713">
                  <c:v>1.714</c:v>
                </c:pt>
                <c:pt idx="1714">
                  <c:v>1.7150000000000001</c:v>
                </c:pt>
                <c:pt idx="1715">
                  <c:v>1.716</c:v>
                </c:pt>
                <c:pt idx="1716">
                  <c:v>1.7170000000000001</c:v>
                </c:pt>
                <c:pt idx="1717">
                  <c:v>1.718</c:v>
                </c:pt>
                <c:pt idx="1718">
                  <c:v>1.7190000000000001</c:v>
                </c:pt>
                <c:pt idx="1719">
                  <c:v>1.72</c:v>
                </c:pt>
                <c:pt idx="1720">
                  <c:v>1.7210000000000001</c:v>
                </c:pt>
                <c:pt idx="1721">
                  <c:v>1.722</c:v>
                </c:pt>
                <c:pt idx="1722">
                  <c:v>1.7230000000000001</c:v>
                </c:pt>
                <c:pt idx="1723">
                  <c:v>1.724</c:v>
                </c:pt>
                <c:pt idx="1724">
                  <c:v>1.7250000000000001</c:v>
                </c:pt>
                <c:pt idx="1725">
                  <c:v>1.726</c:v>
                </c:pt>
                <c:pt idx="1726">
                  <c:v>1.7270000000000001</c:v>
                </c:pt>
                <c:pt idx="1727">
                  <c:v>1.728</c:v>
                </c:pt>
                <c:pt idx="1728">
                  <c:v>1.7290000000000001</c:v>
                </c:pt>
                <c:pt idx="1729">
                  <c:v>1.73</c:v>
                </c:pt>
                <c:pt idx="1730">
                  <c:v>1.7310000000000001</c:v>
                </c:pt>
                <c:pt idx="1731">
                  <c:v>1.732</c:v>
                </c:pt>
                <c:pt idx="1732">
                  <c:v>1.7330000000000001</c:v>
                </c:pt>
                <c:pt idx="1733">
                  <c:v>1.734</c:v>
                </c:pt>
                <c:pt idx="1734">
                  <c:v>1.7350000000000001</c:v>
                </c:pt>
                <c:pt idx="1735">
                  <c:v>1.736</c:v>
                </c:pt>
                <c:pt idx="1736">
                  <c:v>1.7370000000000001</c:v>
                </c:pt>
                <c:pt idx="1737">
                  <c:v>1.738</c:v>
                </c:pt>
                <c:pt idx="1738">
                  <c:v>1.7390000000000001</c:v>
                </c:pt>
                <c:pt idx="1739">
                  <c:v>1.74</c:v>
                </c:pt>
                <c:pt idx="1740">
                  <c:v>1.7410000000000001</c:v>
                </c:pt>
                <c:pt idx="1741">
                  <c:v>1.742</c:v>
                </c:pt>
                <c:pt idx="1742">
                  <c:v>1.7430000000000001</c:v>
                </c:pt>
                <c:pt idx="1743">
                  <c:v>1.744</c:v>
                </c:pt>
                <c:pt idx="1744">
                  <c:v>1.7450000000000001</c:v>
                </c:pt>
                <c:pt idx="1745">
                  <c:v>1.746</c:v>
                </c:pt>
                <c:pt idx="1746">
                  <c:v>1.7470000000000001</c:v>
                </c:pt>
                <c:pt idx="1747">
                  <c:v>1.748</c:v>
                </c:pt>
                <c:pt idx="1748">
                  <c:v>1.7490000000000001</c:v>
                </c:pt>
                <c:pt idx="1749">
                  <c:v>1.75</c:v>
                </c:pt>
                <c:pt idx="1750">
                  <c:v>1.7509999999999999</c:v>
                </c:pt>
                <c:pt idx="1751">
                  <c:v>1.752</c:v>
                </c:pt>
                <c:pt idx="1752">
                  <c:v>1.7529999999999999</c:v>
                </c:pt>
                <c:pt idx="1753">
                  <c:v>1.754</c:v>
                </c:pt>
                <c:pt idx="1754">
                  <c:v>1.7549999999999999</c:v>
                </c:pt>
                <c:pt idx="1755">
                  <c:v>1.756</c:v>
                </c:pt>
                <c:pt idx="1756">
                  <c:v>1.7569999999999999</c:v>
                </c:pt>
                <c:pt idx="1757">
                  <c:v>1.758</c:v>
                </c:pt>
                <c:pt idx="1758">
                  <c:v>1.7589999999999999</c:v>
                </c:pt>
                <c:pt idx="1759">
                  <c:v>1.76</c:v>
                </c:pt>
                <c:pt idx="1760">
                  <c:v>1.7609999999999999</c:v>
                </c:pt>
                <c:pt idx="1761">
                  <c:v>1.762</c:v>
                </c:pt>
                <c:pt idx="1762">
                  <c:v>1.7629999999999999</c:v>
                </c:pt>
                <c:pt idx="1763">
                  <c:v>1.764</c:v>
                </c:pt>
                <c:pt idx="1764">
                  <c:v>1.7649999999999999</c:v>
                </c:pt>
                <c:pt idx="1765">
                  <c:v>1.766</c:v>
                </c:pt>
                <c:pt idx="1766">
                  <c:v>1.7669999999999999</c:v>
                </c:pt>
                <c:pt idx="1767">
                  <c:v>1.768</c:v>
                </c:pt>
                <c:pt idx="1768">
                  <c:v>1.7689999999999999</c:v>
                </c:pt>
                <c:pt idx="1769">
                  <c:v>1.77</c:v>
                </c:pt>
                <c:pt idx="1770">
                  <c:v>1.7709999999999999</c:v>
                </c:pt>
                <c:pt idx="1771">
                  <c:v>1.772</c:v>
                </c:pt>
                <c:pt idx="1772">
                  <c:v>1.7729999999999999</c:v>
                </c:pt>
                <c:pt idx="1773">
                  <c:v>1.774</c:v>
                </c:pt>
                <c:pt idx="1774">
                  <c:v>1.7749999999999999</c:v>
                </c:pt>
                <c:pt idx="1775">
                  <c:v>1.776</c:v>
                </c:pt>
                <c:pt idx="1776">
                  <c:v>1.7769999999999999</c:v>
                </c:pt>
                <c:pt idx="1777">
                  <c:v>1.778</c:v>
                </c:pt>
                <c:pt idx="1778">
                  <c:v>1.7789999999999999</c:v>
                </c:pt>
                <c:pt idx="1779">
                  <c:v>1.78</c:v>
                </c:pt>
                <c:pt idx="1780">
                  <c:v>1.7809999999999999</c:v>
                </c:pt>
                <c:pt idx="1781">
                  <c:v>1.782</c:v>
                </c:pt>
                <c:pt idx="1782">
                  <c:v>1.7829999999999999</c:v>
                </c:pt>
                <c:pt idx="1783">
                  <c:v>1.784</c:v>
                </c:pt>
                <c:pt idx="1784">
                  <c:v>1.7849999999999999</c:v>
                </c:pt>
                <c:pt idx="1785">
                  <c:v>1.786</c:v>
                </c:pt>
                <c:pt idx="1786">
                  <c:v>1.7869999999999999</c:v>
                </c:pt>
                <c:pt idx="1787">
                  <c:v>1.788</c:v>
                </c:pt>
                <c:pt idx="1788">
                  <c:v>1.7889999999999999</c:v>
                </c:pt>
                <c:pt idx="1789">
                  <c:v>1.79</c:v>
                </c:pt>
                <c:pt idx="1790">
                  <c:v>1.7909999999999999</c:v>
                </c:pt>
                <c:pt idx="1791">
                  <c:v>1.792</c:v>
                </c:pt>
                <c:pt idx="1792">
                  <c:v>1.7929999999999999</c:v>
                </c:pt>
                <c:pt idx="1793">
                  <c:v>1.794</c:v>
                </c:pt>
                <c:pt idx="1794">
                  <c:v>1.7949999999999999</c:v>
                </c:pt>
                <c:pt idx="1795">
                  <c:v>1.796</c:v>
                </c:pt>
                <c:pt idx="1796">
                  <c:v>1.7969999999999999</c:v>
                </c:pt>
                <c:pt idx="1797">
                  <c:v>1.798</c:v>
                </c:pt>
                <c:pt idx="1798">
                  <c:v>1.7989999999999999</c:v>
                </c:pt>
                <c:pt idx="1799">
                  <c:v>1.8</c:v>
                </c:pt>
                <c:pt idx="1800">
                  <c:v>1.8009999999999999</c:v>
                </c:pt>
                <c:pt idx="1801">
                  <c:v>1.802</c:v>
                </c:pt>
                <c:pt idx="1802">
                  <c:v>1.8029999999999999</c:v>
                </c:pt>
                <c:pt idx="1803">
                  <c:v>1.804</c:v>
                </c:pt>
                <c:pt idx="1804">
                  <c:v>1.8049999999999999</c:v>
                </c:pt>
                <c:pt idx="1805">
                  <c:v>1.806</c:v>
                </c:pt>
                <c:pt idx="1806">
                  <c:v>1.8069999999999999</c:v>
                </c:pt>
                <c:pt idx="1807">
                  <c:v>1.8080000000000001</c:v>
                </c:pt>
                <c:pt idx="1808">
                  <c:v>1.8089999999999999</c:v>
                </c:pt>
                <c:pt idx="1809">
                  <c:v>1.81</c:v>
                </c:pt>
                <c:pt idx="1810">
                  <c:v>1.8109999999999999</c:v>
                </c:pt>
                <c:pt idx="1811">
                  <c:v>1.8120000000000001</c:v>
                </c:pt>
                <c:pt idx="1812">
                  <c:v>1.8129999999999999</c:v>
                </c:pt>
                <c:pt idx="1813">
                  <c:v>1.8140000000000001</c:v>
                </c:pt>
                <c:pt idx="1814">
                  <c:v>1.8149999999999999</c:v>
                </c:pt>
                <c:pt idx="1815">
                  <c:v>1.8160000000000001</c:v>
                </c:pt>
                <c:pt idx="1816">
                  <c:v>1.8169999999999999</c:v>
                </c:pt>
                <c:pt idx="1817">
                  <c:v>1.8180000000000001</c:v>
                </c:pt>
                <c:pt idx="1818">
                  <c:v>1.819</c:v>
                </c:pt>
                <c:pt idx="1819">
                  <c:v>1.82</c:v>
                </c:pt>
                <c:pt idx="1820">
                  <c:v>1.821</c:v>
                </c:pt>
                <c:pt idx="1821">
                  <c:v>1.8220000000000001</c:v>
                </c:pt>
                <c:pt idx="1822">
                  <c:v>1.823</c:v>
                </c:pt>
                <c:pt idx="1823">
                  <c:v>1.8240000000000001</c:v>
                </c:pt>
                <c:pt idx="1824">
                  <c:v>1.825</c:v>
                </c:pt>
                <c:pt idx="1825">
                  <c:v>1.8260000000000001</c:v>
                </c:pt>
                <c:pt idx="1826">
                  <c:v>1.827</c:v>
                </c:pt>
                <c:pt idx="1827">
                  <c:v>1.8280000000000001</c:v>
                </c:pt>
                <c:pt idx="1828">
                  <c:v>1.829</c:v>
                </c:pt>
                <c:pt idx="1829">
                  <c:v>1.83</c:v>
                </c:pt>
                <c:pt idx="1830">
                  <c:v>1.831</c:v>
                </c:pt>
                <c:pt idx="1831">
                  <c:v>1.8320000000000001</c:v>
                </c:pt>
                <c:pt idx="1832">
                  <c:v>1.833</c:v>
                </c:pt>
                <c:pt idx="1833">
                  <c:v>1.8340000000000001</c:v>
                </c:pt>
                <c:pt idx="1834">
                  <c:v>1.835</c:v>
                </c:pt>
                <c:pt idx="1835">
                  <c:v>1.8360000000000001</c:v>
                </c:pt>
                <c:pt idx="1836">
                  <c:v>1.837</c:v>
                </c:pt>
                <c:pt idx="1837">
                  <c:v>1.8380000000000001</c:v>
                </c:pt>
                <c:pt idx="1838">
                  <c:v>1.839</c:v>
                </c:pt>
                <c:pt idx="1839">
                  <c:v>1.84</c:v>
                </c:pt>
                <c:pt idx="1840">
                  <c:v>1.841</c:v>
                </c:pt>
                <c:pt idx="1841">
                  <c:v>1.8420000000000001</c:v>
                </c:pt>
                <c:pt idx="1842">
                  <c:v>1.843</c:v>
                </c:pt>
                <c:pt idx="1843">
                  <c:v>1.8440000000000001</c:v>
                </c:pt>
                <c:pt idx="1844">
                  <c:v>1.845</c:v>
                </c:pt>
                <c:pt idx="1845">
                  <c:v>1.8460000000000001</c:v>
                </c:pt>
                <c:pt idx="1846">
                  <c:v>1.847</c:v>
                </c:pt>
                <c:pt idx="1847">
                  <c:v>1.8480000000000001</c:v>
                </c:pt>
                <c:pt idx="1848">
                  <c:v>1.849</c:v>
                </c:pt>
                <c:pt idx="1849">
                  <c:v>1.85</c:v>
                </c:pt>
                <c:pt idx="1850">
                  <c:v>1.851</c:v>
                </c:pt>
                <c:pt idx="1851">
                  <c:v>1.8520000000000001</c:v>
                </c:pt>
                <c:pt idx="1852">
                  <c:v>1.853</c:v>
                </c:pt>
                <c:pt idx="1853">
                  <c:v>1.8540000000000001</c:v>
                </c:pt>
                <c:pt idx="1854">
                  <c:v>1.855</c:v>
                </c:pt>
                <c:pt idx="1855">
                  <c:v>1.8560000000000001</c:v>
                </c:pt>
                <c:pt idx="1856">
                  <c:v>1.857</c:v>
                </c:pt>
                <c:pt idx="1857">
                  <c:v>1.8580000000000001</c:v>
                </c:pt>
                <c:pt idx="1858">
                  <c:v>1.859</c:v>
                </c:pt>
                <c:pt idx="1859">
                  <c:v>1.86</c:v>
                </c:pt>
                <c:pt idx="1860">
                  <c:v>1.861</c:v>
                </c:pt>
                <c:pt idx="1861">
                  <c:v>1.8620000000000001</c:v>
                </c:pt>
                <c:pt idx="1862">
                  <c:v>1.863</c:v>
                </c:pt>
                <c:pt idx="1863">
                  <c:v>1.8640000000000001</c:v>
                </c:pt>
                <c:pt idx="1864">
                  <c:v>1.865</c:v>
                </c:pt>
                <c:pt idx="1865">
                  <c:v>1.8660000000000001</c:v>
                </c:pt>
                <c:pt idx="1866">
                  <c:v>1.867</c:v>
                </c:pt>
                <c:pt idx="1867">
                  <c:v>1.8680000000000001</c:v>
                </c:pt>
                <c:pt idx="1868">
                  <c:v>1.869</c:v>
                </c:pt>
                <c:pt idx="1869">
                  <c:v>1.87</c:v>
                </c:pt>
                <c:pt idx="1870">
                  <c:v>1.871</c:v>
                </c:pt>
                <c:pt idx="1871">
                  <c:v>1.8720000000000001</c:v>
                </c:pt>
                <c:pt idx="1872">
                  <c:v>1.873</c:v>
                </c:pt>
                <c:pt idx="1873">
                  <c:v>1.8740000000000001</c:v>
                </c:pt>
                <c:pt idx="1874">
                  <c:v>1.875</c:v>
                </c:pt>
                <c:pt idx="1875">
                  <c:v>1.8759999999999999</c:v>
                </c:pt>
                <c:pt idx="1876">
                  <c:v>1.877</c:v>
                </c:pt>
                <c:pt idx="1877">
                  <c:v>1.8779999999999999</c:v>
                </c:pt>
                <c:pt idx="1878">
                  <c:v>1.879</c:v>
                </c:pt>
                <c:pt idx="1879">
                  <c:v>1.88</c:v>
                </c:pt>
                <c:pt idx="1880">
                  <c:v>1.881</c:v>
                </c:pt>
                <c:pt idx="1881">
                  <c:v>1.8819999999999999</c:v>
                </c:pt>
                <c:pt idx="1882">
                  <c:v>1.883</c:v>
                </c:pt>
                <c:pt idx="1883">
                  <c:v>1.8839999999999999</c:v>
                </c:pt>
                <c:pt idx="1884">
                  <c:v>1.885</c:v>
                </c:pt>
                <c:pt idx="1885">
                  <c:v>1.8859999999999999</c:v>
                </c:pt>
                <c:pt idx="1886">
                  <c:v>1.887</c:v>
                </c:pt>
                <c:pt idx="1887">
                  <c:v>1.8879999999999999</c:v>
                </c:pt>
                <c:pt idx="1888">
                  <c:v>1.889</c:v>
                </c:pt>
                <c:pt idx="1889">
                  <c:v>1.89</c:v>
                </c:pt>
                <c:pt idx="1890">
                  <c:v>1.891</c:v>
                </c:pt>
                <c:pt idx="1891">
                  <c:v>1.8919999999999999</c:v>
                </c:pt>
                <c:pt idx="1892">
                  <c:v>1.893</c:v>
                </c:pt>
                <c:pt idx="1893">
                  <c:v>1.8939999999999999</c:v>
                </c:pt>
                <c:pt idx="1894">
                  <c:v>1.895</c:v>
                </c:pt>
                <c:pt idx="1895">
                  <c:v>1.8959999999999999</c:v>
                </c:pt>
                <c:pt idx="1896">
                  <c:v>1.897</c:v>
                </c:pt>
                <c:pt idx="1897">
                  <c:v>1.8979999999999999</c:v>
                </c:pt>
                <c:pt idx="1898">
                  <c:v>1.899</c:v>
                </c:pt>
                <c:pt idx="1899">
                  <c:v>1.9</c:v>
                </c:pt>
                <c:pt idx="1900">
                  <c:v>1.901</c:v>
                </c:pt>
                <c:pt idx="1901">
                  <c:v>1.9019999999999999</c:v>
                </c:pt>
                <c:pt idx="1902">
                  <c:v>1.903</c:v>
                </c:pt>
                <c:pt idx="1903">
                  <c:v>1.9039999999999999</c:v>
                </c:pt>
                <c:pt idx="1904">
                  <c:v>1.905</c:v>
                </c:pt>
                <c:pt idx="1905">
                  <c:v>1.9059999999999999</c:v>
                </c:pt>
                <c:pt idx="1906">
                  <c:v>1.907</c:v>
                </c:pt>
                <c:pt idx="1907">
                  <c:v>1.9079999999999999</c:v>
                </c:pt>
                <c:pt idx="1908">
                  <c:v>1.909</c:v>
                </c:pt>
                <c:pt idx="1909">
                  <c:v>1.91</c:v>
                </c:pt>
                <c:pt idx="1910">
                  <c:v>1.911</c:v>
                </c:pt>
                <c:pt idx="1911">
                  <c:v>1.9119999999999999</c:v>
                </c:pt>
                <c:pt idx="1912">
                  <c:v>1.913</c:v>
                </c:pt>
                <c:pt idx="1913">
                  <c:v>1.9139999999999999</c:v>
                </c:pt>
                <c:pt idx="1914">
                  <c:v>1.915</c:v>
                </c:pt>
                <c:pt idx="1915">
                  <c:v>1.9159999999999999</c:v>
                </c:pt>
                <c:pt idx="1916">
                  <c:v>1.917</c:v>
                </c:pt>
                <c:pt idx="1917">
                  <c:v>1.9179999999999999</c:v>
                </c:pt>
                <c:pt idx="1918">
                  <c:v>1.919</c:v>
                </c:pt>
                <c:pt idx="1919">
                  <c:v>1.92</c:v>
                </c:pt>
                <c:pt idx="1920">
                  <c:v>1.921</c:v>
                </c:pt>
                <c:pt idx="1921">
                  <c:v>1.9219999999999999</c:v>
                </c:pt>
                <c:pt idx="1922">
                  <c:v>1.923</c:v>
                </c:pt>
                <c:pt idx="1923">
                  <c:v>1.9239999999999999</c:v>
                </c:pt>
                <c:pt idx="1924">
                  <c:v>1.925</c:v>
                </c:pt>
                <c:pt idx="1925">
                  <c:v>1.9259999999999999</c:v>
                </c:pt>
                <c:pt idx="1926">
                  <c:v>1.927</c:v>
                </c:pt>
                <c:pt idx="1927">
                  <c:v>1.9279999999999999</c:v>
                </c:pt>
                <c:pt idx="1928">
                  <c:v>1.929</c:v>
                </c:pt>
                <c:pt idx="1929">
                  <c:v>1.93</c:v>
                </c:pt>
                <c:pt idx="1930">
                  <c:v>1.931</c:v>
                </c:pt>
                <c:pt idx="1931">
                  <c:v>1.9319999999999999</c:v>
                </c:pt>
                <c:pt idx="1932">
                  <c:v>1.9330000000000001</c:v>
                </c:pt>
                <c:pt idx="1933">
                  <c:v>1.9339999999999999</c:v>
                </c:pt>
                <c:pt idx="1934">
                  <c:v>1.9350000000000001</c:v>
                </c:pt>
                <c:pt idx="1935">
                  <c:v>1.9359999999999999</c:v>
                </c:pt>
                <c:pt idx="1936">
                  <c:v>1.9370000000000001</c:v>
                </c:pt>
                <c:pt idx="1937">
                  <c:v>1.9379999999999999</c:v>
                </c:pt>
                <c:pt idx="1938">
                  <c:v>1.9390000000000001</c:v>
                </c:pt>
                <c:pt idx="1939">
                  <c:v>1.94</c:v>
                </c:pt>
                <c:pt idx="1940">
                  <c:v>1.9410000000000001</c:v>
                </c:pt>
                <c:pt idx="1941">
                  <c:v>1.9419999999999999</c:v>
                </c:pt>
                <c:pt idx="1942">
                  <c:v>1.9430000000000001</c:v>
                </c:pt>
                <c:pt idx="1943">
                  <c:v>1.944</c:v>
                </c:pt>
                <c:pt idx="1944">
                  <c:v>1.9450000000000001</c:v>
                </c:pt>
                <c:pt idx="1945">
                  <c:v>1.946</c:v>
                </c:pt>
                <c:pt idx="1946">
                  <c:v>1.9470000000000001</c:v>
                </c:pt>
                <c:pt idx="1947">
                  <c:v>1.948</c:v>
                </c:pt>
                <c:pt idx="1948">
                  <c:v>1.9490000000000001</c:v>
                </c:pt>
                <c:pt idx="1949">
                  <c:v>1.95</c:v>
                </c:pt>
                <c:pt idx="1950">
                  <c:v>1.9510000000000001</c:v>
                </c:pt>
                <c:pt idx="1951">
                  <c:v>1.952</c:v>
                </c:pt>
                <c:pt idx="1952">
                  <c:v>1.9530000000000001</c:v>
                </c:pt>
                <c:pt idx="1953">
                  <c:v>1.954</c:v>
                </c:pt>
                <c:pt idx="1954">
                  <c:v>1.9550000000000001</c:v>
                </c:pt>
                <c:pt idx="1955">
                  <c:v>1.956</c:v>
                </c:pt>
                <c:pt idx="1956">
                  <c:v>1.9570000000000001</c:v>
                </c:pt>
                <c:pt idx="1957">
                  <c:v>1.958</c:v>
                </c:pt>
                <c:pt idx="1958">
                  <c:v>1.9590000000000001</c:v>
                </c:pt>
                <c:pt idx="1959">
                  <c:v>1.96</c:v>
                </c:pt>
                <c:pt idx="1960">
                  <c:v>1.9610000000000001</c:v>
                </c:pt>
                <c:pt idx="1961">
                  <c:v>1.962</c:v>
                </c:pt>
                <c:pt idx="1962">
                  <c:v>1.9630000000000001</c:v>
                </c:pt>
                <c:pt idx="1963">
                  <c:v>1.964</c:v>
                </c:pt>
                <c:pt idx="1964">
                  <c:v>1.9650000000000001</c:v>
                </c:pt>
                <c:pt idx="1965">
                  <c:v>1.966</c:v>
                </c:pt>
                <c:pt idx="1966">
                  <c:v>1.9670000000000001</c:v>
                </c:pt>
                <c:pt idx="1967">
                  <c:v>1.968</c:v>
                </c:pt>
                <c:pt idx="1968">
                  <c:v>1.9690000000000001</c:v>
                </c:pt>
                <c:pt idx="1969">
                  <c:v>1.97</c:v>
                </c:pt>
                <c:pt idx="1970">
                  <c:v>1.9710000000000001</c:v>
                </c:pt>
                <c:pt idx="1971">
                  <c:v>1.972</c:v>
                </c:pt>
                <c:pt idx="1972">
                  <c:v>1.9730000000000001</c:v>
                </c:pt>
                <c:pt idx="1973">
                  <c:v>1.974</c:v>
                </c:pt>
                <c:pt idx="1974">
                  <c:v>1.9750000000000001</c:v>
                </c:pt>
                <c:pt idx="1975">
                  <c:v>1.976</c:v>
                </c:pt>
                <c:pt idx="1976">
                  <c:v>1.9770000000000001</c:v>
                </c:pt>
                <c:pt idx="1977">
                  <c:v>1.978</c:v>
                </c:pt>
                <c:pt idx="1978">
                  <c:v>1.9790000000000001</c:v>
                </c:pt>
                <c:pt idx="1979">
                  <c:v>1.98</c:v>
                </c:pt>
                <c:pt idx="1980">
                  <c:v>1.9810000000000001</c:v>
                </c:pt>
                <c:pt idx="1981">
                  <c:v>1.982</c:v>
                </c:pt>
                <c:pt idx="1982">
                  <c:v>1.9830000000000001</c:v>
                </c:pt>
                <c:pt idx="1983">
                  <c:v>1.984</c:v>
                </c:pt>
                <c:pt idx="1984">
                  <c:v>1.9850000000000001</c:v>
                </c:pt>
                <c:pt idx="1985">
                  <c:v>1.986</c:v>
                </c:pt>
                <c:pt idx="1986">
                  <c:v>1.9870000000000001</c:v>
                </c:pt>
                <c:pt idx="1987">
                  <c:v>1.988</c:v>
                </c:pt>
                <c:pt idx="1988">
                  <c:v>1.9890000000000001</c:v>
                </c:pt>
                <c:pt idx="1989">
                  <c:v>1.99</c:v>
                </c:pt>
                <c:pt idx="1990">
                  <c:v>1.9910000000000001</c:v>
                </c:pt>
                <c:pt idx="1991">
                  <c:v>1.992</c:v>
                </c:pt>
                <c:pt idx="1992">
                  <c:v>1.9930000000000001</c:v>
                </c:pt>
                <c:pt idx="1993">
                  <c:v>1.994</c:v>
                </c:pt>
                <c:pt idx="1994">
                  <c:v>1.9950000000000001</c:v>
                </c:pt>
                <c:pt idx="1995">
                  <c:v>1.996</c:v>
                </c:pt>
                <c:pt idx="1996">
                  <c:v>1.9970000000000001</c:v>
                </c:pt>
                <c:pt idx="1997">
                  <c:v>1.998</c:v>
                </c:pt>
                <c:pt idx="1998">
                  <c:v>1.9990000000000001</c:v>
                </c:pt>
                <c:pt idx="1999">
                  <c:v>2</c:v>
                </c:pt>
                <c:pt idx="2000">
                  <c:v>2.0009999999999999</c:v>
                </c:pt>
                <c:pt idx="2001">
                  <c:v>2.0019999999999998</c:v>
                </c:pt>
                <c:pt idx="2002">
                  <c:v>2.0030000000000001</c:v>
                </c:pt>
                <c:pt idx="2003">
                  <c:v>2.004</c:v>
                </c:pt>
                <c:pt idx="2004">
                  <c:v>2.0049999999999999</c:v>
                </c:pt>
                <c:pt idx="2005">
                  <c:v>2.0059999999999998</c:v>
                </c:pt>
                <c:pt idx="2006">
                  <c:v>2.0070000000000001</c:v>
                </c:pt>
                <c:pt idx="2007">
                  <c:v>2.008</c:v>
                </c:pt>
                <c:pt idx="2008">
                  <c:v>2.0089999999999999</c:v>
                </c:pt>
                <c:pt idx="2009">
                  <c:v>2.0099999999999998</c:v>
                </c:pt>
                <c:pt idx="2010">
                  <c:v>2.0110000000000001</c:v>
                </c:pt>
                <c:pt idx="2011">
                  <c:v>2.012</c:v>
                </c:pt>
                <c:pt idx="2012">
                  <c:v>2.0129999999999999</c:v>
                </c:pt>
                <c:pt idx="2013">
                  <c:v>2.0139999999999998</c:v>
                </c:pt>
                <c:pt idx="2014">
                  <c:v>2.0150000000000001</c:v>
                </c:pt>
                <c:pt idx="2015">
                  <c:v>2.016</c:v>
                </c:pt>
                <c:pt idx="2016">
                  <c:v>2.0169999999999999</c:v>
                </c:pt>
                <c:pt idx="2017">
                  <c:v>2.0179999999999998</c:v>
                </c:pt>
                <c:pt idx="2018">
                  <c:v>2.0190000000000001</c:v>
                </c:pt>
                <c:pt idx="2019">
                  <c:v>2.02</c:v>
                </c:pt>
                <c:pt idx="2020">
                  <c:v>2.0209999999999999</c:v>
                </c:pt>
                <c:pt idx="2021">
                  <c:v>2.0219999999999998</c:v>
                </c:pt>
                <c:pt idx="2022">
                  <c:v>2.0230000000000001</c:v>
                </c:pt>
                <c:pt idx="2023">
                  <c:v>2.024</c:v>
                </c:pt>
                <c:pt idx="2024">
                  <c:v>2.0249999999999999</c:v>
                </c:pt>
                <c:pt idx="2025">
                  <c:v>2.0259999999999998</c:v>
                </c:pt>
                <c:pt idx="2026">
                  <c:v>2.0270000000000001</c:v>
                </c:pt>
                <c:pt idx="2027">
                  <c:v>2.028</c:v>
                </c:pt>
                <c:pt idx="2028">
                  <c:v>2.0289999999999999</c:v>
                </c:pt>
                <c:pt idx="2029">
                  <c:v>2.0299999999999998</c:v>
                </c:pt>
                <c:pt idx="2030">
                  <c:v>2.0310000000000001</c:v>
                </c:pt>
                <c:pt idx="2031">
                  <c:v>2.032</c:v>
                </c:pt>
                <c:pt idx="2032">
                  <c:v>2.0329999999999999</c:v>
                </c:pt>
                <c:pt idx="2033">
                  <c:v>2.0339999999999998</c:v>
                </c:pt>
                <c:pt idx="2034">
                  <c:v>2.0350000000000001</c:v>
                </c:pt>
                <c:pt idx="2035">
                  <c:v>2.036</c:v>
                </c:pt>
                <c:pt idx="2036">
                  <c:v>2.0369999999999999</c:v>
                </c:pt>
                <c:pt idx="2037">
                  <c:v>2.0379999999999998</c:v>
                </c:pt>
                <c:pt idx="2038">
                  <c:v>2.0390000000000001</c:v>
                </c:pt>
                <c:pt idx="2039">
                  <c:v>2.04</c:v>
                </c:pt>
                <c:pt idx="2040">
                  <c:v>2.0409999999999999</c:v>
                </c:pt>
                <c:pt idx="2041">
                  <c:v>2.0419999999999998</c:v>
                </c:pt>
                <c:pt idx="2042">
                  <c:v>2.0430000000000001</c:v>
                </c:pt>
                <c:pt idx="2043">
                  <c:v>2.044</c:v>
                </c:pt>
                <c:pt idx="2044">
                  <c:v>2.0449999999999999</c:v>
                </c:pt>
                <c:pt idx="2045">
                  <c:v>2.0459999999999998</c:v>
                </c:pt>
                <c:pt idx="2046">
                  <c:v>2.0470000000000002</c:v>
                </c:pt>
                <c:pt idx="2047">
                  <c:v>2.048</c:v>
                </c:pt>
                <c:pt idx="2048">
                  <c:v>2.0489999999999999</c:v>
                </c:pt>
                <c:pt idx="2049">
                  <c:v>2.0499999999999998</c:v>
                </c:pt>
                <c:pt idx="2050">
                  <c:v>2.0510000000000002</c:v>
                </c:pt>
                <c:pt idx="2051">
                  <c:v>2.052</c:v>
                </c:pt>
                <c:pt idx="2052">
                  <c:v>2.0529999999999999</c:v>
                </c:pt>
                <c:pt idx="2053">
                  <c:v>2.0539999999999998</c:v>
                </c:pt>
                <c:pt idx="2054">
                  <c:v>2.0550000000000002</c:v>
                </c:pt>
                <c:pt idx="2055">
                  <c:v>2.056</c:v>
                </c:pt>
                <c:pt idx="2056">
                  <c:v>2.0569999999999999</c:v>
                </c:pt>
                <c:pt idx="2057">
                  <c:v>2.0579999999999998</c:v>
                </c:pt>
                <c:pt idx="2058">
                  <c:v>2.0590000000000002</c:v>
                </c:pt>
                <c:pt idx="2059">
                  <c:v>2.06</c:v>
                </c:pt>
                <c:pt idx="2060">
                  <c:v>2.0609999999999999</c:v>
                </c:pt>
                <c:pt idx="2061">
                  <c:v>2.0619999999999998</c:v>
                </c:pt>
                <c:pt idx="2062">
                  <c:v>2.0630000000000002</c:v>
                </c:pt>
                <c:pt idx="2063">
                  <c:v>2.0640000000000001</c:v>
                </c:pt>
                <c:pt idx="2064">
                  <c:v>2.0649999999999999</c:v>
                </c:pt>
                <c:pt idx="2065">
                  <c:v>2.0659999999999998</c:v>
                </c:pt>
                <c:pt idx="2066">
                  <c:v>2.0670000000000002</c:v>
                </c:pt>
                <c:pt idx="2067">
                  <c:v>2.0680000000000001</c:v>
                </c:pt>
                <c:pt idx="2068">
                  <c:v>2.069</c:v>
                </c:pt>
                <c:pt idx="2069">
                  <c:v>2.0699999999999998</c:v>
                </c:pt>
                <c:pt idx="2070">
                  <c:v>2.0710000000000002</c:v>
                </c:pt>
                <c:pt idx="2071">
                  <c:v>2.0720000000000001</c:v>
                </c:pt>
                <c:pt idx="2072">
                  <c:v>2.073</c:v>
                </c:pt>
                <c:pt idx="2073">
                  <c:v>2.0739999999999998</c:v>
                </c:pt>
                <c:pt idx="2074">
                  <c:v>2.0750000000000002</c:v>
                </c:pt>
                <c:pt idx="2075">
                  <c:v>2.0760000000000001</c:v>
                </c:pt>
                <c:pt idx="2076">
                  <c:v>2.077</c:v>
                </c:pt>
                <c:pt idx="2077">
                  <c:v>2.0779999999999998</c:v>
                </c:pt>
                <c:pt idx="2078">
                  <c:v>2.0790000000000002</c:v>
                </c:pt>
                <c:pt idx="2079">
                  <c:v>2.08</c:v>
                </c:pt>
                <c:pt idx="2080">
                  <c:v>2.081</c:v>
                </c:pt>
                <c:pt idx="2081">
                  <c:v>2.0819999999999999</c:v>
                </c:pt>
                <c:pt idx="2082">
                  <c:v>2.0830000000000002</c:v>
                </c:pt>
                <c:pt idx="2083">
                  <c:v>2.0840000000000001</c:v>
                </c:pt>
                <c:pt idx="2084">
                  <c:v>2.085</c:v>
                </c:pt>
                <c:pt idx="2085">
                  <c:v>2.0859999999999999</c:v>
                </c:pt>
                <c:pt idx="2086">
                  <c:v>2.0870000000000002</c:v>
                </c:pt>
                <c:pt idx="2087">
                  <c:v>2.0880000000000001</c:v>
                </c:pt>
                <c:pt idx="2088">
                  <c:v>2.089</c:v>
                </c:pt>
                <c:pt idx="2089">
                  <c:v>2.09</c:v>
                </c:pt>
                <c:pt idx="2090">
                  <c:v>2.0910000000000002</c:v>
                </c:pt>
                <c:pt idx="2091">
                  <c:v>2.0920000000000001</c:v>
                </c:pt>
                <c:pt idx="2092">
                  <c:v>2.093</c:v>
                </c:pt>
                <c:pt idx="2093">
                  <c:v>2.0939999999999999</c:v>
                </c:pt>
                <c:pt idx="2094">
                  <c:v>2.0950000000000002</c:v>
                </c:pt>
                <c:pt idx="2095">
                  <c:v>2.0960000000000001</c:v>
                </c:pt>
                <c:pt idx="2096">
                  <c:v>2.097</c:v>
                </c:pt>
                <c:pt idx="2097">
                  <c:v>2.0979999999999999</c:v>
                </c:pt>
                <c:pt idx="2098">
                  <c:v>2.0990000000000002</c:v>
                </c:pt>
                <c:pt idx="2099">
                  <c:v>2.1</c:v>
                </c:pt>
                <c:pt idx="2100">
                  <c:v>2.101</c:v>
                </c:pt>
                <c:pt idx="2101">
                  <c:v>2.1019999999999999</c:v>
                </c:pt>
                <c:pt idx="2102">
                  <c:v>2.1030000000000002</c:v>
                </c:pt>
                <c:pt idx="2103">
                  <c:v>2.1040000000000001</c:v>
                </c:pt>
                <c:pt idx="2104">
                  <c:v>2.105</c:v>
                </c:pt>
                <c:pt idx="2105">
                  <c:v>2.1059999999999999</c:v>
                </c:pt>
                <c:pt idx="2106">
                  <c:v>2.1070000000000002</c:v>
                </c:pt>
                <c:pt idx="2107">
                  <c:v>2.1080000000000001</c:v>
                </c:pt>
                <c:pt idx="2108">
                  <c:v>2.109</c:v>
                </c:pt>
                <c:pt idx="2109">
                  <c:v>2.11</c:v>
                </c:pt>
                <c:pt idx="2110">
                  <c:v>2.1110000000000002</c:v>
                </c:pt>
                <c:pt idx="2111">
                  <c:v>2.1120000000000001</c:v>
                </c:pt>
                <c:pt idx="2112">
                  <c:v>2.113</c:v>
                </c:pt>
                <c:pt idx="2113">
                  <c:v>2.1139999999999999</c:v>
                </c:pt>
                <c:pt idx="2114">
                  <c:v>2.1150000000000002</c:v>
                </c:pt>
                <c:pt idx="2115">
                  <c:v>2.1160000000000001</c:v>
                </c:pt>
                <c:pt idx="2116">
                  <c:v>2.117</c:v>
                </c:pt>
                <c:pt idx="2117">
                  <c:v>2.1179999999999999</c:v>
                </c:pt>
                <c:pt idx="2118">
                  <c:v>2.1190000000000002</c:v>
                </c:pt>
                <c:pt idx="2119">
                  <c:v>2.12</c:v>
                </c:pt>
                <c:pt idx="2120">
                  <c:v>2.121</c:v>
                </c:pt>
                <c:pt idx="2121">
                  <c:v>2.1219999999999999</c:v>
                </c:pt>
                <c:pt idx="2122">
                  <c:v>2.1230000000000002</c:v>
                </c:pt>
                <c:pt idx="2123">
                  <c:v>2.1240000000000001</c:v>
                </c:pt>
                <c:pt idx="2124">
                  <c:v>2.125</c:v>
                </c:pt>
                <c:pt idx="2125">
                  <c:v>2.1259999999999999</c:v>
                </c:pt>
                <c:pt idx="2126">
                  <c:v>2.1269999999999998</c:v>
                </c:pt>
                <c:pt idx="2127">
                  <c:v>2.1280000000000001</c:v>
                </c:pt>
                <c:pt idx="2128">
                  <c:v>2.129</c:v>
                </c:pt>
                <c:pt idx="2129">
                  <c:v>2.13</c:v>
                </c:pt>
                <c:pt idx="2130">
                  <c:v>2.1309999999999998</c:v>
                </c:pt>
                <c:pt idx="2131">
                  <c:v>2.1320000000000001</c:v>
                </c:pt>
                <c:pt idx="2132">
                  <c:v>2.133</c:v>
                </c:pt>
                <c:pt idx="2133">
                  <c:v>2.1339999999999999</c:v>
                </c:pt>
                <c:pt idx="2134">
                  <c:v>2.1349999999999998</c:v>
                </c:pt>
                <c:pt idx="2135">
                  <c:v>2.1360000000000001</c:v>
                </c:pt>
                <c:pt idx="2136">
                  <c:v>2.137</c:v>
                </c:pt>
                <c:pt idx="2137">
                  <c:v>2.1379999999999999</c:v>
                </c:pt>
                <c:pt idx="2138">
                  <c:v>2.1389999999999998</c:v>
                </c:pt>
                <c:pt idx="2139">
                  <c:v>2.14</c:v>
                </c:pt>
                <c:pt idx="2140">
                  <c:v>2.141</c:v>
                </c:pt>
                <c:pt idx="2141">
                  <c:v>2.1419999999999999</c:v>
                </c:pt>
                <c:pt idx="2142">
                  <c:v>2.1429999999999998</c:v>
                </c:pt>
                <c:pt idx="2143">
                  <c:v>2.1440000000000001</c:v>
                </c:pt>
                <c:pt idx="2144">
                  <c:v>2.145</c:v>
                </c:pt>
                <c:pt idx="2145">
                  <c:v>2.1459999999999999</c:v>
                </c:pt>
                <c:pt idx="2146">
                  <c:v>2.1469999999999998</c:v>
                </c:pt>
                <c:pt idx="2147">
                  <c:v>2.1480000000000001</c:v>
                </c:pt>
                <c:pt idx="2148">
                  <c:v>2.149</c:v>
                </c:pt>
                <c:pt idx="2149">
                  <c:v>2.15</c:v>
                </c:pt>
                <c:pt idx="2150">
                  <c:v>2.1509999999999998</c:v>
                </c:pt>
                <c:pt idx="2151">
                  <c:v>2.1520000000000001</c:v>
                </c:pt>
                <c:pt idx="2152">
                  <c:v>2.153</c:v>
                </c:pt>
                <c:pt idx="2153">
                  <c:v>2.1539999999999999</c:v>
                </c:pt>
                <c:pt idx="2154">
                  <c:v>2.1549999999999998</c:v>
                </c:pt>
                <c:pt idx="2155">
                  <c:v>2.1560000000000001</c:v>
                </c:pt>
                <c:pt idx="2156">
                  <c:v>2.157</c:v>
                </c:pt>
                <c:pt idx="2157">
                  <c:v>2.1579999999999999</c:v>
                </c:pt>
                <c:pt idx="2158">
                  <c:v>2.1589999999999998</c:v>
                </c:pt>
                <c:pt idx="2159">
                  <c:v>2.16</c:v>
                </c:pt>
                <c:pt idx="2160">
                  <c:v>2.161</c:v>
                </c:pt>
                <c:pt idx="2161">
                  <c:v>2.1619999999999999</c:v>
                </c:pt>
                <c:pt idx="2162">
                  <c:v>2.1629999999999998</c:v>
                </c:pt>
                <c:pt idx="2163">
                  <c:v>2.1640000000000001</c:v>
                </c:pt>
                <c:pt idx="2164">
                  <c:v>2.165</c:v>
                </c:pt>
                <c:pt idx="2165">
                  <c:v>2.1659999999999999</c:v>
                </c:pt>
                <c:pt idx="2166">
                  <c:v>2.1669999999999998</c:v>
                </c:pt>
                <c:pt idx="2167">
                  <c:v>2.1680000000000001</c:v>
                </c:pt>
                <c:pt idx="2168">
                  <c:v>2.169</c:v>
                </c:pt>
                <c:pt idx="2169">
                  <c:v>2.17</c:v>
                </c:pt>
                <c:pt idx="2170">
                  <c:v>2.1709999999999998</c:v>
                </c:pt>
                <c:pt idx="2171">
                  <c:v>2.1720000000000002</c:v>
                </c:pt>
                <c:pt idx="2172">
                  <c:v>2.173</c:v>
                </c:pt>
                <c:pt idx="2173">
                  <c:v>2.1739999999999999</c:v>
                </c:pt>
                <c:pt idx="2174">
                  <c:v>2.1749999999999998</c:v>
                </c:pt>
                <c:pt idx="2175">
                  <c:v>2.1760000000000002</c:v>
                </c:pt>
                <c:pt idx="2176">
                  <c:v>2.177</c:v>
                </c:pt>
                <c:pt idx="2177">
                  <c:v>2.1779999999999999</c:v>
                </c:pt>
                <c:pt idx="2178">
                  <c:v>2.1789999999999998</c:v>
                </c:pt>
                <c:pt idx="2179">
                  <c:v>2.1800000000000002</c:v>
                </c:pt>
                <c:pt idx="2180">
                  <c:v>2.181</c:v>
                </c:pt>
                <c:pt idx="2181">
                  <c:v>2.1819999999999999</c:v>
                </c:pt>
                <c:pt idx="2182">
                  <c:v>2.1829999999999998</c:v>
                </c:pt>
                <c:pt idx="2183">
                  <c:v>2.1840000000000002</c:v>
                </c:pt>
                <c:pt idx="2184">
                  <c:v>2.1850000000000001</c:v>
                </c:pt>
                <c:pt idx="2185">
                  <c:v>2.1859999999999999</c:v>
                </c:pt>
                <c:pt idx="2186">
                  <c:v>2.1869999999999998</c:v>
                </c:pt>
                <c:pt idx="2187">
                  <c:v>2.1880000000000002</c:v>
                </c:pt>
                <c:pt idx="2188">
                  <c:v>2.1890000000000001</c:v>
                </c:pt>
                <c:pt idx="2189">
                  <c:v>2.19</c:v>
                </c:pt>
                <c:pt idx="2190">
                  <c:v>2.1909999999999998</c:v>
                </c:pt>
                <c:pt idx="2191">
                  <c:v>2.1920000000000002</c:v>
                </c:pt>
                <c:pt idx="2192">
                  <c:v>2.1930000000000001</c:v>
                </c:pt>
                <c:pt idx="2193">
                  <c:v>2.194</c:v>
                </c:pt>
                <c:pt idx="2194">
                  <c:v>2.1949999999999998</c:v>
                </c:pt>
                <c:pt idx="2195">
                  <c:v>2.1960000000000002</c:v>
                </c:pt>
                <c:pt idx="2196">
                  <c:v>2.1970000000000001</c:v>
                </c:pt>
                <c:pt idx="2197">
                  <c:v>2.198</c:v>
                </c:pt>
                <c:pt idx="2198">
                  <c:v>2.1989999999999998</c:v>
                </c:pt>
                <c:pt idx="2199">
                  <c:v>2.2000000000000002</c:v>
                </c:pt>
                <c:pt idx="2200">
                  <c:v>2.2010000000000001</c:v>
                </c:pt>
                <c:pt idx="2201">
                  <c:v>2.202</c:v>
                </c:pt>
                <c:pt idx="2202">
                  <c:v>2.2029999999999998</c:v>
                </c:pt>
                <c:pt idx="2203">
                  <c:v>2.2040000000000002</c:v>
                </c:pt>
                <c:pt idx="2204">
                  <c:v>2.2050000000000001</c:v>
                </c:pt>
                <c:pt idx="2205">
                  <c:v>2.206</c:v>
                </c:pt>
                <c:pt idx="2206">
                  <c:v>2.2069999999999999</c:v>
                </c:pt>
                <c:pt idx="2207">
                  <c:v>2.2080000000000002</c:v>
                </c:pt>
                <c:pt idx="2208">
                  <c:v>2.2090000000000001</c:v>
                </c:pt>
                <c:pt idx="2209">
                  <c:v>2.21</c:v>
                </c:pt>
                <c:pt idx="2210">
                  <c:v>2.2109999999999999</c:v>
                </c:pt>
                <c:pt idx="2211">
                  <c:v>2.2120000000000002</c:v>
                </c:pt>
                <c:pt idx="2212">
                  <c:v>2.2130000000000001</c:v>
                </c:pt>
                <c:pt idx="2213">
                  <c:v>2.214</c:v>
                </c:pt>
                <c:pt idx="2214">
                  <c:v>2.2149999999999999</c:v>
                </c:pt>
                <c:pt idx="2215">
                  <c:v>2.2160000000000002</c:v>
                </c:pt>
                <c:pt idx="2216">
                  <c:v>2.2170000000000001</c:v>
                </c:pt>
                <c:pt idx="2217">
                  <c:v>2.218</c:v>
                </c:pt>
                <c:pt idx="2218">
                  <c:v>2.2189999999999999</c:v>
                </c:pt>
                <c:pt idx="2219">
                  <c:v>2.2200000000000002</c:v>
                </c:pt>
                <c:pt idx="2220">
                  <c:v>2.2210000000000001</c:v>
                </c:pt>
                <c:pt idx="2221">
                  <c:v>2.222</c:v>
                </c:pt>
                <c:pt idx="2222">
                  <c:v>2.2229999999999999</c:v>
                </c:pt>
                <c:pt idx="2223">
                  <c:v>2.2240000000000002</c:v>
                </c:pt>
                <c:pt idx="2224">
                  <c:v>2.2250000000000001</c:v>
                </c:pt>
                <c:pt idx="2225">
                  <c:v>2.226</c:v>
                </c:pt>
                <c:pt idx="2226">
                  <c:v>2.2269999999999999</c:v>
                </c:pt>
                <c:pt idx="2227">
                  <c:v>2.2280000000000002</c:v>
                </c:pt>
                <c:pt idx="2228">
                  <c:v>2.2290000000000001</c:v>
                </c:pt>
                <c:pt idx="2229">
                  <c:v>2.23</c:v>
                </c:pt>
                <c:pt idx="2230">
                  <c:v>2.2309999999999999</c:v>
                </c:pt>
                <c:pt idx="2231">
                  <c:v>2.2320000000000002</c:v>
                </c:pt>
                <c:pt idx="2232">
                  <c:v>2.2330000000000001</c:v>
                </c:pt>
                <c:pt idx="2233">
                  <c:v>2.234</c:v>
                </c:pt>
                <c:pt idx="2234">
                  <c:v>2.2349999999999999</c:v>
                </c:pt>
                <c:pt idx="2235">
                  <c:v>2.2360000000000002</c:v>
                </c:pt>
                <c:pt idx="2236">
                  <c:v>2.2370000000000001</c:v>
                </c:pt>
                <c:pt idx="2237">
                  <c:v>2.238</c:v>
                </c:pt>
                <c:pt idx="2238">
                  <c:v>2.2389999999999999</c:v>
                </c:pt>
                <c:pt idx="2239">
                  <c:v>2.2400000000000002</c:v>
                </c:pt>
                <c:pt idx="2240">
                  <c:v>2.2410000000000001</c:v>
                </c:pt>
                <c:pt idx="2241">
                  <c:v>2.242</c:v>
                </c:pt>
                <c:pt idx="2242">
                  <c:v>2.2429999999999999</c:v>
                </c:pt>
                <c:pt idx="2243">
                  <c:v>2.2440000000000002</c:v>
                </c:pt>
                <c:pt idx="2244">
                  <c:v>2.2450000000000001</c:v>
                </c:pt>
                <c:pt idx="2245">
                  <c:v>2.246</c:v>
                </c:pt>
                <c:pt idx="2246">
                  <c:v>2.2469999999999999</c:v>
                </c:pt>
                <c:pt idx="2247">
                  <c:v>2.2480000000000002</c:v>
                </c:pt>
                <c:pt idx="2248">
                  <c:v>2.2490000000000001</c:v>
                </c:pt>
                <c:pt idx="2249">
                  <c:v>2.25</c:v>
                </c:pt>
                <c:pt idx="2250">
                  <c:v>2.2509999999999999</c:v>
                </c:pt>
                <c:pt idx="2251">
                  <c:v>2.2519999999999998</c:v>
                </c:pt>
                <c:pt idx="2252">
                  <c:v>2.2530000000000001</c:v>
                </c:pt>
                <c:pt idx="2253">
                  <c:v>2.254</c:v>
                </c:pt>
                <c:pt idx="2254">
                  <c:v>2.2549999999999999</c:v>
                </c:pt>
                <c:pt idx="2255">
                  <c:v>2.2559999999999998</c:v>
                </c:pt>
                <c:pt idx="2256">
                  <c:v>2.2570000000000001</c:v>
                </c:pt>
                <c:pt idx="2257">
                  <c:v>2.258</c:v>
                </c:pt>
                <c:pt idx="2258">
                  <c:v>2.2589999999999999</c:v>
                </c:pt>
                <c:pt idx="2259">
                  <c:v>2.2599999999999998</c:v>
                </c:pt>
                <c:pt idx="2260">
                  <c:v>2.2610000000000001</c:v>
                </c:pt>
                <c:pt idx="2261">
                  <c:v>2.262</c:v>
                </c:pt>
                <c:pt idx="2262">
                  <c:v>2.2629999999999999</c:v>
                </c:pt>
                <c:pt idx="2263">
                  <c:v>2.2639999999999998</c:v>
                </c:pt>
                <c:pt idx="2264">
                  <c:v>2.2650000000000001</c:v>
                </c:pt>
                <c:pt idx="2265">
                  <c:v>2.266</c:v>
                </c:pt>
                <c:pt idx="2266">
                  <c:v>2.2669999999999999</c:v>
                </c:pt>
                <c:pt idx="2267">
                  <c:v>2.2679999999999998</c:v>
                </c:pt>
                <c:pt idx="2268">
                  <c:v>2.2690000000000001</c:v>
                </c:pt>
                <c:pt idx="2269">
                  <c:v>2.27</c:v>
                </c:pt>
                <c:pt idx="2270">
                  <c:v>2.2709999999999999</c:v>
                </c:pt>
                <c:pt idx="2271">
                  <c:v>2.2719999999999998</c:v>
                </c:pt>
                <c:pt idx="2272">
                  <c:v>2.2730000000000001</c:v>
                </c:pt>
                <c:pt idx="2273">
                  <c:v>2.274</c:v>
                </c:pt>
                <c:pt idx="2274">
                  <c:v>2.2749999999999999</c:v>
                </c:pt>
                <c:pt idx="2275">
                  <c:v>2.2759999999999998</c:v>
                </c:pt>
                <c:pt idx="2276">
                  <c:v>2.2770000000000001</c:v>
                </c:pt>
                <c:pt idx="2277">
                  <c:v>2.278</c:v>
                </c:pt>
                <c:pt idx="2278">
                  <c:v>2.2789999999999999</c:v>
                </c:pt>
                <c:pt idx="2279">
                  <c:v>2.2799999999999998</c:v>
                </c:pt>
                <c:pt idx="2280">
                  <c:v>2.2810000000000001</c:v>
                </c:pt>
                <c:pt idx="2281">
                  <c:v>2.282</c:v>
                </c:pt>
                <c:pt idx="2282">
                  <c:v>2.2829999999999999</c:v>
                </c:pt>
                <c:pt idx="2283">
                  <c:v>2.2839999999999998</c:v>
                </c:pt>
                <c:pt idx="2284">
                  <c:v>2.2850000000000001</c:v>
                </c:pt>
                <c:pt idx="2285">
                  <c:v>2.286</c:v>
                </c:pt>
                <c:pt idx="2286">
                  <c:v>2.2869999999999999</c:v>
                </c:pt>
                <c:pt idx="2287">
                  <c:v>2.2879999999999998</c:v>
                </c:pt>
                <c:pt idx="2288">
                  <c:v>2.2890000000000001</c:v>
                </c:pt>
                <c:pt idx="2289">
                  <c:v>2.29</c:v>
                </c:pt>
                <c:pt idx="2290">
                  <c:v>2.2909999999999999</c:v>
                </c:pt>
                <c:pt idx="2291">
                  <c:v>2.2919999999999998</c:v>
                </c:pt>
                <c:pt idx="2292">
                  <c:v>2.2930000000000001</c:v>
                </c:pt>
                <c:pt idx="2293">
                  <c:v>2.294</c:v>
                </c:pt>
                <c:pt idx="2294">
                  <c:v>2.2949999999999999</c:v>
                </c:pt>
                <c:pt idx="2295">
                  <c:v>2.2959999999999998</c:v>
                </c:pt>
                <c:pt idx="2296">
                  <c:v>2.2970000000000002</c:v>
                </c:pt>
                <c:pt idx="2297">
                  <c:v>2.298</c:v>
                </c:pt>
                <c:pt idx="2298">
                  <c:v>2.2989999999999999</c:v>
                </c:pt>
                <c:pt idx="2299">
                  <c:v>2.2999999999999998</c:v>
                </c:pt>
                <c:pt idx="2300">
                  <c:v>2.3010000000000002</c:v>
                </c:pt>
                <c:pt idx="2301">
                  <c:v>2.302</c:v>
                </c:pt>
                <c:pt idx="2302">
                  <c:v>2.3029999999999999</c:v>
                </c:pt>
                <c:pt idx="2303">
                  <c:v>2.3039999999999998</c:v>
                </c:pt>
                <c:pt idx="2304">
                  <c:v>2.3050000000000002</c:v>
                </c:pt>
                <c:pt idx="2305">
                  <c:v>2.306</c:v>
                </c:pt>
                <c:pt idx="2306">
                  <c:v>2.3069999999999999</c:v>
                </c:pt>
                <c:pt idx="2307">
                  <c:v>2.3079999999999998</c:v>
                </c:pt>
                <c:pt idx="2308">
                  <c:v>2.3090000000000002</c:v>
                </c:pt>
                <c:pt idx="2309">
                  <c:v>2.31</c:v>
                </c:pt>
                <c:pt idx="2310">
                  <c:v>2.3109999999999999</c:v>
                </c:pt>
                <c:pt idx="2311">
                  <c:v>2.3119999999999998</c:v>
                </c:pt>
                <c:pt idx="2312">
                  <c:v>2.3130000000000002</c:v>
                </c:pt>
                <c:pt idx="2313">
                  <c:v>2.3140000000000001</c:v>
                </c:pt>
                <c:pt idx="2314">
                  <c:v>2.3149999999999999</c:v>
                </c:pt>
                <c:pt idx="2315">
                  <c:v>2.3159999999999998</c:v>
                </c:pt>
                <c:pt idx="2316">
                  <c:v>2.3170000000000002</c:v>
                </c:pt>
                <c:pt idx="2317">
                  <c:v>2.3180000000000001</c:v>
                </c:pt>
                <c:pt idx="2318">
                  <c:v>2.319</c:v>
                </c:pt>
                <c:pt idx="2319">
                  <c:v>2.3199999999999998</c:v>
                </c:pt>
                <c:pt idx="2320">
                  <c:v>2.3210000000000002</c:v>
                </c:pt>
                <c:pt idx="2321">
                  <c:v>2.3220000000000001</c:v>
                </c:pt>
                <c:pt idx="2322">
                  <c:v>2.323</c:v>
                </c:pt>
                <c:pt idx="2323">
                  <c:v>2.3239999999999998</c:v>
                </c:pt>
                <c:pt idx="2324">
                  <c:v>2.3250000000000002</c:v>
                </c:pt>
                <c:pt idx="2325">
                  <c:v>2.3260000000000001</c:v>
                </c:pt>
                <c:pt idx="2326">
                  <c:v>2.327</c:v>
                </c:pt>
                <c:pt idx="2327">
                  <c:v>2.3279999999999998</c:v>
                </c:pt>
                <c:pt idx="2328">
                  <c:v>2.3290000000000002</c:v>
                </c:pt>
                <c:pt idx="2329">
                  <c:v>2.33</c:v>
                </c:pt>
                <c:pt idx="2330">
                  <c:v>2.331</c:v>
                </c:pt>
                <c:pt idx="2331">
                  <c:v>2.3319999999999999</c:v>
                </c:pt>
                <c:pt idx="2332">
                  <c:v>2.3330000000000002</c:v>
                </c:pt>
                <c:pt idx="2333">
                  <c:v>2.3340000000000001</c:v>
                </c:pt>
                <c:pt idx="2334">
                  <c:v>2.335</c:v>
                </c:pt>
                <c:pt idx="2335">
                  <c:v>2.3359999999999999</c:v>
                </c:pt>
                <c:pt idx="2336">
                  <c:v>2.3370000000000002</c:v>
                </c:pt>
                <c:pt idx="2337">
                  <c:v>2.3380000000000001</c:v>
                </c:pt>
                <c:pt idx="2338">
                  <c:v>2.339</c:v>
                </c:pt>
                <c:pt idx="2339">
                  <c:v>2.34</c:v>
                </c:pt>
                <c:pt idx="2340">
                  <c:v>2.3410000000000002</c:v>
                </c:pt>
                <c:pt idx="2341">
                  <c:v>2.3420000000000001</c:v>
                </c:pt>
                <c:pt idx="2342">
                  <c:v>2.343</c:v>
                </c:pt>
                <c:pt idx="2343">
                  <c:v>2.3439999999999999</c:v>
                </c:pt>
                <c:pt idx="2344">
                  <c:v>2.3450000000000002</c:v>
                </c:pt>
                <c:pt idx="2345">
                  <c:v>2.3460000000000001</c:v>
                </c:pt>
                <c:pt idx="2346">
                  <c:v>2.347</c:v>
                </c:pt>
                <c:pt idx="2347">
                  <c:v>2.3479999999999999</c:v>
                </c:pt>
                <c:pt idx="2348">
                  <c:v>2.3490000000000002</c:v>
                </c:pt>
                <c:pt idx="2349">
                  <c:v>2.35</c:v>
                </c:pt>
                <c:pt idx="2350">
                  <c:v>2.351</c:v>
                </c:pt>
                <c:pt idx="2351">
                  <c:v>2.3519999999999999</c:v>
                </c:pt>
                <c:pt idx="2352">
                  <c:v>2.3530000000000002</c:v>
                </c:pt>
                <c:pt idx="2353">
                  <c:v>2.3540000000000001</c:v>
                </c:pt>
                <c:pt idx="2354">
                  <c:v>2.355</c:v>
                </c:pt>
                <c:pt idx="2355">
                  <c:v>2.3559999999999999</c:v>
                </c:pt>
                <c:pt idx="2356">
                  <c:v>2.3570000000000002</c:v>
                </c:pt>
                <c:pt idx="2357">
                  <c:v>2.3580000000000001</c:v>
                </c:pt>
                <c:pt idx="2358">
                  <c:v>2.359</c:v>
                </c:pt>
                <c:pt idx="2359">
                  <c:v>2.36</c:v>
                </c:pt>
                <c:pt idx="2360">
                  <c:v>2.3610000000000002</c:v>
                </c:pt>
                <c:pt idx="2361">
                  <c:v>2.3620000000000001</c:v>
                </c:pt>
                <c:pt idx="2362">
                  <c:v>2.363</c:v>
                </c:pt>
                <c:pt idx="2363">
                  <c:v>2.3639999999999999</c:v>
                </c:pt>
                <c:pt idx="2364">
                  <c:v>2.3650000000000002</c:v>
                </c:pt>
                <c:pt idx="2365">
                  <c:v>2.3660000000000001</c:v>
                </c:pt>
                <c:pt idx="2366">
                  <c:v>2.367</c:v>
                </c:pt>
                <c:pt idx="2367">
                  <c:v>2.3679999999999999</c:v>
                </c:pt>
                <c:pt idx="2368">
                  <c:v>2.3690000000000002</c:v>
                </c:pt>
                <c:pt idx="2369">
                  <c:v>2.37</c:v>
                </c:pt>
                <c:pt idx="2370">
                  <c:v>2.371</c:v>
                </c:pt>
                <c:pt idx="2371">
                  <c:v>2.3719999999999999</c:v>
                </c:pt>
                <c:pt idx="2372">
                  <c:v>2.3730000000000002</c:v>
                </c:pt>
                <c:pt idx="2373">
                  <c:v>2.3740000000000001</c:v>
                </c:pt>
                <c:pt idx="2374">
                  <c:v>2.375</c:v>
                </c:pt>
                <c:pt idx="2375">
                  <c:v>2.3759999999999999</c:v>
                </c:pt>
                <c:pt idx="2376">
                  <c:v>2.3769999999999998</c:v>
                </c:pt>
                <c:pt idx="2377">
                  <c:v>2.3780000000000001</c:v>
                </c:pt>
                <c:pt idx="2378">
                  <c:v>2.379</c:v>
                </c:pt>
                <c:pt idx="2379">
                  <c:v>2.38</c:v>
                </c:pt>
                <c:pt idx="2380">
                  <c:v>2.3809999999999998</c:v>
                </c:pt>
                <c:pt idx="2381">
                  <c:v>2.3820000000000001</c:v>
                </c:pt>
                <c:pt idx="2382">
                  <c:v>2.383</c:v>
                </c:pt>
                <c:pt idx="2383">
                  <c:v>2.3839999999999999</c:v>
                </c:pt>
                <c:pt idx="2384">
                  <c:v>2.3849999999999998</c:v>
                </c:pt>
                <c:pt idx="2385">
                  <c:v>2.3860000000000001</c:v>
                </c:pt>
                <c:pt idx="2386">
                  <c:v>2.387</c:v>
                </c:pt>
                <c:pt idx="2387">
                  <c:v>2.3879999999999999</c:v>
                </c:pt>
                <c:pt idx="2388">
                  <c:v>2.3889999999999998</c:v>
                </c:pt>
                <c:pt idx="2389">
                  <c:v>2.39</c:v>
                </c:pt>
                <c:pt idx="2390">
                  <c:v>2.391</c:v>
                </c:pt>
                <c:pt idx="2391">
                  <c:v>2.3919999999999999</c:v>
                </c:pt>
                <c:pt idx="2392">
                  <c:v>2.3929999999999998</c:v>
                </c:pt>
                <c:pt idx="2393">
                  <c:v>2.3940000000000001</c:v>
                </c:pt>
                <c:pt idx="2394">
                  <c:v>2.395</c:v>
                </c:pt>
                <c:pt idx="2395">
                  <c:v>2.3959999999999999</c:v>
                </c:pt>
                <c:pt idx="2396">
                  <c:v>2.3969999999999998</c:v>
                </c:pt>
                <c:pt idx="2397">
                  <c:v>2.3980000000000001</c:v>
                </c:pt>
                <c:pt idx="2398">
                  <c:v>2.399</c:v>
                </c:pt>
                <c:pt idx="2399">
                  <c:v>2.4</c:v>
                </c:pt>
                <c:pt idx="2400">
                  <c:v>2.4009999999999998</c:v>
                </c:pt>
                <c:pt idx="2401">
                  <c:v>2.4020000000000001</c:v>
                </c:pt>
                <c:pt idx="2402">
                  <c:v>2.403</c:v>
                </c:pt>
                <c:pt idx="2403">
                  <c:v>2.4039999999999999</c:v>
                </c:pt>
                <c:pt idx="2404">
                  <c:v>2.4049999999999998</c:v>
                </c:pt>
                <c:pt idx="2405">
                  <c:v>2.4060000000000001</c:v>
                </c:pt>
                <c:pt idx="2406">
                  <c:v>2.407</c:v>
                </c:pt>
                <c:pt idx="2407">
                  <c:v>2.4079999999999999</c:v>
                </c:pt>
                <c:pt idx="2408">
                  <c:v>2.4089999999999998</c:v>
                </c:pt>
                <c:pt idx="2409">
                  <c:v>2.41</c:v>
                </c:pt>
                <c:pt idx="2410">
                  <c:v>2.411</c:v>
                </c:pt>
                <c:pt idx="2411">
                  <c:v>2.4119999999999999</c:v>
                </c:pt>
                <c:pt idx="2412">
                  <c:v>2.4129999999999998</c:v>
                </c:pt>
                <c:pt idx="2413">
                  <c:v>2.4140000000000001</c:v>
                </c:pt>
                <c:pt idx="2414">
                  <c:v>2.415</c:v>
                </c:pt>
                <c:pt idx="2415">
                  <c:v>2.4159999999999999</c:v>
                </c:pt>
                <c:pt idx="2416">
                  <c:v>2.4169999999999998</c:v>
                </c:pt>
                <c:pt idx="2417">
                  <c:v>2.4180000000000001</c:v>
                </c:pt>
                <c:pt idx="2418">
                  <c:v>2.419</c:v>
                </c:pt>
                <c:pt idx="2419">
                  <c:v>2.42</c:v>
                </c:pt>
                <c:pt idx="2420">
                  <c:v>2.4209999999999998</c:v>
                </c:pt>
                <c:pt idx="2421">
                  <c:v>2.4220000000000002</c:v>
                </c:pt>
                <c:pt idx="2422">
                  <c:v>2.423</c:v>
                </c:pt>
                <c:pt idx="2423">
                  <c:v>2.4239999999999999</c:v>
                </c:pt>
                <c:pt idx="2424">
                  <c:v>2.4249999999999998</c:v>
                </c:pt>
                <c:pt idx="2425">
                  <c:v>2.4260000000000002</c:v>
                </c:pt>
                <c:pt idx="2426">
                  <c:v>2.427</c:v>
                </c:pt>
                <c:pt idx="2427">
                  <c:v>2.4279999999999999</c:v>
                </c:pt>
                <c:pt idx="2428">
                  <c:v>2.4289999999999998</c:v>
                </c:pt>
                <c:pt idx="2429">
                  <c:v>2.4300000000000002</c:v>
                </c:pt>
                <c:pt idx="2430">
                  <c:v>2.431</c:v>
                </c:pt>
                <c:pt idx="2431">
                  <c:v>2.4319999999999999</c:v>
                </c:pt>
                <c:pt idx="2432">
                  <c:v>2.4329999999999998</c:v>
                </c:pt>
                <c:pt idx="2433">
                  <c:v>2.4340000000000002</c:v>
                </c:pt>
                <c:pt idx="2434">
                  <c:v>2.4350000000000001</c:v>
                </c:pt>
                <c:pt idx="2435">
                  <c:v>2.4359999999999999</c:v>
                </c:pt>
                <c:pt idx="2436">
                  <c:v>2.4369999999999998</c:v>
                </c:pt>
                <c:pt idx="2437">
                  <c:v>2.4380000000000002</c:v>
                </c:pt>
                <c:pt idx="2438">
                  <c:v>2.4390000000000001</c:v>
                </c:pt>
                <c:pt idx="2439">
                  <c:v>2.44</c:v>
                </c:pt>
                <c:pt idx="2440">
                  <c:v>2.4409999999999998</c:v>
                </c:pt>
                <c:pt idx="2441">
                  <c:v>2.4420000000000002</c:v>
                </c:pt>
                <c:pt idx="2442">
                  <c:v>2.4430000000000001</c:v>
                </c:pt>
                <c:pt idx="2443">
                  <c:v>2.444</c:v>
                </c:pt>
                <c:pt idx="2444">
                  <c:v>2.4449999999999998</c:v>
                </c:pt>
                <c:pt idx="2445">
                  <c:v>2.4460000000000002</c:v>
                </c:pt>
                <c:pt idx="2446">
                  <c:v>2.4470000000000001</c:v>
                </c:pt>
                <c:pt idx="2447">
                  <c:v>2.448</c:v>
                </c:pt>
                <c:pt idx="2448">
                  <c:v>2.4489999999999998</c:v>
                </c:pt>
                <c:pt idx="2449">
                  <c:v>2.4500000000000002</c:v>
                </c:pt>
                <c:pt idx="2450">
                  <c:v>2.4510000000000001</c:v>
                </c:pt>
                <c:pt idx="2451">
                  <c:v>2.452</c:v>
                </c:pt>
                <c:pt idx="2452">
                  <c:v>2.4529999999999998</c:v>
                </c:pt>
                <c:pt idx="2453">
                  <c:v>2.4540000000000002</c:v>
                </c:pt>
                <c:pt idx="2454">
                  <c:v>2.4550000000000001</c:v>
                </c:pt>
                <c:pt idx="2455">
                  <c:v>2.456</c:v>
                </c:pt>
                <c:pt idx="2456">
                  <c:v>2.4569999999999999</c:v>
                </c:pt>
                <c:pt idx="2457">
                  <c:v>2.4580000000000002</c:v>
                </c:pt>
                <c:pt idx="2458">
                  <c:v>2.4590000000000001</c:v>
                </c:pt>
                <c:pt idx="2459">
                  <c:v>2.46</c:v>
                </c:pt>
                <c:pt idx="2460">
                  <c:v>2.4609999999999999</c:v>
                </c:pt>
                <c:pt idx="2461">
                  <c:v>2.4620000000000002</c:v>
                </c:pt>
                <c:pt idx="2462">
                  <c:v>2.4630000000000001</c:v>
                </c:pt>
                <c:pt idx="2463">
                  <c:v>2.464</c:v>
                </c:pt>
                <c:pt idx="2464">
                  <c:v>2.4649999999999999</c:v>
                </c:pt>
                <c:pt idx="2465">
                  <c:v>2.4660000000000002</c:v>
                </c:pt>
                <c:pt idx="2466">
                  <c:v>2.4670000000000001</c:v>
                </c:pt>
                <c:pt idx="2467">
                  <c:v>2.468</c:v>
                </c:pt>
                <c:pt idx="2468">
                  <c:v>2.4689999999999999</c:v>
                </c:pt>
                <c:pt idx="2469">
                  <c:v>2.4700000000000002</c:v>
                </c:pt>
                <c:pt idx="2470">
                  <c:v>2.4710000000000001</c:v>
                </c:pt>
                <c:pt idx="2471">
                  <c:v>2.472</c:v>
                </c:pt>
                <c:pt idx="2472">
                  <c:v>2.4729999999999999</c:v>
                </c:pt>
                <c:pt idx="2473">
                  <c:v>2.4740000000000002</c:v>
                </c:pt>
                <c:pt idx="2474">
                  <c:v>2.4750000000000001</c:v>
                </c:pt>
                <c:pt idx="2475">
                  <c:v>2.476</c:v>
                </c:pt>
                <c:pt idx="2476">
                  <c:v>2.4769999999999999</c:v>
                </c:pt>
                <c:pt idx="2477">
                  <c:v>2.4780000000000002</c:v>
                </c:pt>
                <c:pt idx="2478">
                  <c:v>2.4790000000000001</c:v>
                </c:pt>
                <c:pt idx="2479">
                  <c:v>2.48</c:v>
                </c:pt>
                <c:pt idx="2480">
                  <c:v>2.4809999999999999</c:v>
                </c:pt>
                <c:pt idx="2481">
                  <c:v>2.4820000000000002</c:v>
                </c:pt>
                <c:pt idx="2482">
                  <c:v>2.4830000000000001</c:v>
                </c:pt>
                <c:pt idx="2483">
                  <c:v>2.484</c:v>
                </c:pt>
                <c:pt idx="2484">
                  <c:v>2.4849999999999999</c:v>
                </c:pt>
                <c:pt idx="2485">
                  <c:v>2.4860000000000002</c:v>
                </c:pt>
                <c:pt idx="2486">
                  <c:v>2.4870000000000001</c:v>
                </c:pt>
                <c:pt idx="2487">
                  <c:v>2.488</c:v>
                </c:pt>
                <c:pt idx="2488">
                  <c:v>2.4889999999999999</c:v>
                </c:pt>
                <c:pt idx="2489">
                  <c:v>2.4900000000000002</c:v>
                </c:pt>
                <c:pt idx="2490">
                  <c:v>2.4910000000000001</c:v>
                </c:pt>
                <c:pt idx="2491">
                  <c:v>2.492</c:v>
                </c:pt>
                <c:pt idx="2492">
                  <c:v>2.4929999999999999</c:v>
                </c:pt>
                <c:pt idx="2493">
                  <c:v>2.4940000000000002</c:v>
                </c:pt>
                <c:pt idx="2494">
                  <c:v>2.4950000000000001</c:v>
                </c:pt>
                <c:pt idx="2495">
                  <c:v>2.496</c:v>
                </c:pt>
                <c:pt idx="2496">
                  <c:v>2.4969999999999999</c:v>
                </c:pt>
                <c:pt idx="2497">
                  <c:v>2.4980000000000002</c:v>
                </c:pt>
                <c:pt idx="2498">
                  <c:v>2.4990000000000001</c:v>
                </c:pt>
                <c:pt idx="2499">
                  <c:v>2.5</c:v>
                </c:pt>
                <c:pt idx="2500">
                  <c:v>2.5009999999999999</c:v>
                </c:pt>
                <c:pt idx="2501">
                  <c:v>2.5019999999999998</c:v>
                </c:pt>
                <c:pt idx="2502">
                  <c:v>2.5030000000000001</c:v>
                </c:pt>
                <c:pt idx="2503">
                  <c:v>2.504</c:v>
                </c:pt>
                <c:pt idx="2504">
                  <c:v>2.5049999999999999</c:v>
                </c:pt>
                <c:pt idx="2505">
                  <c:v>2.5059999999999998</c:v>
                </c:pt>
                <c:pt idx="2506">
                  <c:v>2.5070000000000001</c:v>
                </c:pt>
                <c:pt idx="2507">
                  <c:v>2.508</c:v>
                </c:pt>
                <c:pt idx="2508">
                  <c:v>2.5089999999999999</c:v>
                </c:pt>
                <c:pt idx="2509">
                  <c:v>2.5099999999999998</c:v>
                </c:pt>
                <c:pt idx="2510">
                  <c:v>2.5110000000000001</c:v>
                </c:pt>
                <c:pt idx="2511">
                  <c:v>2.512</c:v>
                </c:pt>
                <c:pt idx="2512">
                  <c:v>2.5129999999999999</c:v>
                </c:pt>
                <c:pt idx="2513">
                  <c:v>2.5139999999999998</c:v>
                </c:pt>
                <c:pt idx="2514">
                  <c:v>2.5150000000000001</c:v>
                </c:pt>
                <c:pt idx="2515">
                  <c:v>2.516</c:v>
                </c:pt>
                <c:pt idx="2516">
                  <c:v>2.5169999999999999</c:v>
                </c:pt>
                <c:pt idx="2517">
                  <c:v>2.5179999999999998</c:v>
                </c:pt>
                <c:pt idx="2518">
                  <c:v>2.5190000000000001</c:v>
                </c:pt>
                <c:pt idx="2519">
                  <c:v>2.52</c:v>
                </c:pt>
                <c:pt idx="2520">
                  <c:v>2.5209999999999999</c:v>
                </c:pt>
                <c:pt idx="2521">
                  <c:v>2.5219999999999998</c:v>
                </c:pt>
                <c:pt idx="2522">
                  <c:v>2.5230000000000001</c:v>
                </c:pt>
                <c:pt idx="2523">
                  <c:v>2.524</c:v>
                </c:pt>
                <c:pt idx="2524">
                  <c:v>2.5249999999999999</c:v>
                </c:pt>
                <c:pt idx="2525">
                  <c:v>2.5259999999999998</c:v>
                </c:pt>
                <c:pt idx="2526">
                  <c:v>2.5270000000000001</c:v>
                </c:pt>
                <c:pt idx="2527">
                  <c:v>2.528</c:v>
                </c:pt>
                <c:pt idx="2528">
                  <c:v>2.5289999999999999</c:v>
                </c:pt>
                <c:pt idx="2529">
                  <c:v>2.5299999999999998</c:v>
                </c:pt>
                <c:pt idx="2530">
                  <c:v>2.5310000000000001</c:v>
                </c:pt>
                <c:pt idx="2531">
                  <c:v>2.532</c:v>
                </c:pt>
                <c:pt idx="2532">
                  <c:v>2.5329999999999999</c:v>
                </c:pt>
                <c:pt idx="2533">
                  <c:v>2.5339999999999998</c:v>
                </c:pt>
                <c:pt idx="2534">
                  <c:v>2.5350000000000001</c:v>
                </c:pt>
                <c:pt idx="2535">
                  <c:v>2.536</c:v>
                </c:pt>
                <c:pt idx="2536">
                  <c:v>2.5369999999999999</c:v>
                </c:pt>
                <c:pt idx="2537">
                  <c:v>2.5379999999999998</c:v>
                </c:pt>
                <c:pt idx="2538">
                  <c:v>2.5390000000000001</c:v>
                </c:pt>
                <c:pt idx="2539">
                  <c:v>2.54</c:v>
                </c:pt>
                <c:pt idx="2540">
                  <c:v>2.5409999999999999</c:v>
                </c:pt>
                <c:pt idx="2541">
                  <c:v>2.5419999999999998</c:v>
                </c:pt>
                <c:pt idx="2542">
                  <c:v>2.5430000000000001</c:v>
                </c:pt>
                <c:pt idx="2543">
                  <c:v>2.544</c:v>
                </c:pt>
                <c:pt idx="2544">
                  <c:v>2.5449999999999999</c:v>
                </c:pt>
                <c:pt idx="2545">
                  <c:v>2.5459999999999998</c:v>
                </c:pt>
                <c:pt idx="2546">
                  <c:v>2.5470000000000002</c:v>
                </c:pt>
                <c:pt idx="2547">
                  <c:v>2.548</c:v>
                </c:pt>
                <c:pt idx="2548">
                  <c:v>2.5489999999999999</c:v>
                </c:pt>
                <c:pt idx="2549">
                  <c:v>2.5499999999999998</c:v>
                </c:pt>
                <c:pt idx="2550">
                  <c:v>2.5510000000000002</c:v>
                </c:pt>
                <c:pt idx="2551">
                  <c:v>2.552</c:v>
                </c:pt>
                <c:pt idx="2552">
                  <c:v>2.5529999999999999</c:v>
                </c:pt>
                <c:pt idx="2553">
                  <c:v>2.5539999999999998</c:v>
                </c:pt>
                <c:pt idx="2554">
                  <c:v>2.5550000000000002</c:v>
                </c:pt>
                <c:pt idx="2555">
                  <c:v>2.556</c:v>
                </c:pt>
                <c:pt idx="2556">
                  <c:v>2.5569999999999999</c:v>
                </c:pt>
                <c:pt idx="2557">
                  <c:v>2.5579999999999998</c:v>
                </c:pt>
                <c:pt idx="2558">
                  <c:v>2.5590000000000002</c:v>
                </c:pt>
                <c:pt idx="2559">
                  <c:v>2.56</c:v>
                </c:pt>
                <c:pt idx="2560">
                  <c:v>2.5609999999999999</c:v>
                </c:pt>
                <c:pt idx="2561">
                  <c:v>2.5619999999999998</c:v>
                </c:pt>
                <c:pt idx="2562">
                  <c:v>2.5630000000000002</c:v>
                </c:pt>
                <c:pt idx="2563">
                  <c:v>2.5640000000000001</c:v>
                </c:pt>
                <c:pt idx="2564">
                  <c:v>2.5649999999999999</c:v>
                </c:pt>
                <c:pt idx="2565">
                  <c:v>2.5659999999999998</c:v>
                </c:pt>
                <c:pt idx="2566">
                  <c:v>2.5670000000000002</c:v>
                </c:pt>
                <c:pt idx="2567">
                  <c:v>2.5680000000000001</c:v>
                </c:pt>
                <c:pt idx="2568">
                  <c:v>2.569</c:v>
                </c:pt>
                <c:pt idx="2569">
                  <c:v>2.57</c:v>
                </c:pt>
                <c:pt idx="2570">
                  <c:v>2.5710000000000002</c:v>
                </c:pt>
                <c:pt idx="2571">
                  <c:v>2.5720000000000001</c:v>
                </c:pt>
                <c:pt idx="2572">
                  <c:v>2.573</c:v>
                </c:pt>
                <c:pt idx="2573">
                  <c:v>2.5739999999999998</c:v>
                </c:pt>
                <c:pt idx="2574">
                  <c:v>2.5750000000000002</c:v>
                </c:pt>
                <c:pt idx="2575">
                  <c:v>2.5760000000000001</c:v>
                </c:pt>
                <c:pt idx="2576">
                  <c:v>2.577</c:v>
                </c:pt>
                <c:pt idx="2577">
                  <c:v>2.5779999999999998</c:v>
                </c:pt>
                <c:pt idx="2578">
                  <c:v>2.5790000000000002</c:v>
                </c:pt>
                <c:pt idx="2579">
                  <c:v>2.58</c:v>
                </c:pt>
                <c:pt idx="2580">
                  <c:v>2.581</c:v>
                </c:pt>
                <c:pt idx="2581">
                  <c:v>2.5819999999999999</c:v>
                </c:pt>
                <c:pt idx="2582">
                  <c:v>2.5830000000000002</c:v>
                </c:pt>
                <c:pt idx="2583">
                  <c:v>2.5840000000000001</c:v>
                </c:pt>
                <c:pt idx="2584">
                  <c:v>2.585</c:v>
                </c:pt>
                <c:pt idx="2585">
                  <c:v>2.5859999999999999</c:v>
                </c:pt>
                <c:pt idx="2586">
                  <c:v>2.5870000000000002</c:v>
                </c:pt>
                <c:pt idx="2587">
                  <c:v>2.5880000000000001</c:v>
                </c:pt>
                <c:pt idx="2588">
                  <c:v>2.589</c:v>
                </c:pt>
                <c:pt idx="2589">
                  <c:v>2.59</c:v>
                </c:pt>
                <c:pt idx="2590">
                  <c:v>2.5910000000000002</c:v>
                </c:pt>
                <c:pt idx="2591">
                  <c:v>2.5920000000000001</c:v>
                </c:pt>
                <c:pt idx="2592">
                  <c:v>2.593</c:v>
                </c:pt>
                <c:pt idx="2593">
                  <c:v>2.5939999999999999</c:v>
                </c:pt>
                <c:pt idx="2594">
                  <c:v>2.5950000000000002</c:v>
                </c:pt>
                <c:pt idx="2595">
                  <c:v>2.5960000000000001</c:v>
                </c:pt>
                <c:pt idx="2596">
                  <c:v>2.597</c:v>
                </c:pt>
                <c:pt idx="2597">
                  <c:v>2.5979999999999999</c:v>
                </c:pt>
                <c:pt idx="2598">
                  <c:v>2.5990000000000002</c:v>
                </c:pt>
                <c:pt idx="2599">
                  <c:v>2.6</c:v>
                </c:pt>
                <c:pt idx="2600">
                  <c:v>2.601</c:v>
                </c:pt>
                <c:pt idx="2601">
                  <c:v>2.6019999999999999</c:v>
                </c:pt>
                <c:pt idx="2602">
                  <c:v>2.6030000000000002</c:v>
                </c:pt>
                <c:pt idx="2603">
                  <c:v>2.6040000000000001</c:v>
                </c:pt>
                <c:pt idx="2604">
                  <c:v>2.605</c:v>
                </c:pt>
                <c:pt idx="2605">
                  <c:v>2.6059999999999999</c:v>
                </c:pt>
                <c:pt idx="2606">
                  <c:v>2.6070000000000002</c:v>
                </c:pt>
                <c:pt idx="2607">
                  <c:v>2.6080000000000001</c:v>
                </c:pt>
                <c:pt idx="2608">
                  <c:v>2.609</c:v>
                </c:pt>
                <c:pt idx="2609">
                  <c:v>2.61</c:v>
                </c:pt>
                <c:pt idx="2610">
                  <c:v>2.6110000000000002</c:v>
                </c:pt>
                <c:pt idx="2611">
                  <c:v>2.6120000000000001</c:v>
                </c:pt>
                <c:pt idx="2612">
                  <c:v>2.613</c:v>
                </c:pt>
                <c:pt idx="2613">
                  <c:v>2.6139999999999999</c:v>
                </c:pt>
                <c:pt idx="2614">
                  <c:v>2.6150000000000002</c:v>
                </c:pt>
                <c:pt idx="2615">
                  <c:v>2.6160000000000001</c:v>
                </c:pt>
                <c:pt idx="2616">
                  <c:v>2.617</c:v>
                </c:pt>
                <c:pt idx="2617">
                  <c:v>2.6179999999999999</c:v>
                </c:pt>
                <c:pt idx="2618">
                  <c:v>2.6190000000000002</c:v>
                </c:pt>
                <c:pt idx="2619">
                  <c:v>2.62</c:v>
                </c:pt>
                <c:pt idx="2620">
                  <c:v>2.621</c:v>
                </c:pt>
                <c:pt idx="2621">
                  <c:v>2.6219999999999999</c:v>
                </c:pt>
                <c:pt idx="2622">
                  <c:v>2.6230000000000002</c:v>
                </c:pt>
                <c:pt idx="2623">
                  <c:v>2.6240000000000001</c:v>
                </c:pt>
                <c:pt idx="2624">
                  <c:v>2.625</c:v>
                </c:pt>
                <c:pt idx="2625">
                  <c:v>2.6259999999999999</c:v>
                </c:pt>
                <c:pt idx="2626">
                  <c:v>2.6269999999999998</c:v>
                </c:pt>
                <c:pt idx="2627">
                  <c:v>2.6280000000000001</c:v>
                </c:pt>
                <c:pt idx="2628">
                  <c:v>2.629</c:v>
                </c:pt>
                <c:pt idx="2629">
                  <c:v>2.63</c:v>
                </c:pt>
                <c:pt idx="2630">
                  <c:v>2.6309999999999998</c:v>
                </c:pt>
                <c:pt idx="2631">
                  <c:v>2.6320000000000001</c:v>
                </c:pt>
                <c:pt idx="2632">
                  <c:v>2.633</c:v>
                </c:pt>
                <c:pt idx="2633">
                  <c:v>2.6339999999999999</c:v>
                </c:pt>
                <c:pt idx="2634">
                  <c:v>2.6349999999999998</c:v>
                </c:pt>
                <c:pt idx="2635">
                  <c:v>2.6360000000000001</c:v>
                </c:pt>
                <c:pt idx="2636">
                  <c:v>2.637</c:v>
                </c:pt>
                <c:pt idx="2637">
                  <c:v>2.6379999999999999</c:v>
                </c:pt>
                <c:pt idx="2638">
                  <c:v>2.6389999999999998</c:v>
                </c:pt>
                <c:pt idx="2639">
                  <c:v>2.64</c:v>
                </c:pt>
                <c:pt idx="2640">
                  <c:v>2.641</c:v>
                </c:pt>
                <c:pt idx="2641">
                  <c:v>2.6419999999999999</c:v>
                </c:pt>
                <c:pt idx="2642">
                  <c:v>2.6429999999999998</c:v>
                </c:pt>
                <c:pt idx="2643">
                  <c:v>2.6440000000000001</c:v>
                </c:pt>
                <c:pt idx="2644">
                  <c:v>2.645</c:v>
                </c:pt>
                <c:pt idx="2645">
                  <c:v>2.6459999999999999</c:v>
                </c:pt>
                <c:pt idx="2646">
                  <c:v>2.6469999999999998</c:v>
                </c:pt>
                <c:pt idx="2647">
                  <c:v>2.6480000000000001</c:v>
                </c:pt>
                <c:pt idx="2648">
                  <c:v>2.649</c:v>
                </c:pt>
                <c:pt idx="2649">
                  <c:v>2.65</c:v>
                </c:pt>
                <c:pt idx="2650">
                  <c:v>2.6509999999999998</c:v>
                </c:pt>
                <c:pt idx="2651">
                  <c:v>2.6520000000000001</c:v>
                </c:pt>
                <c:pt idx="2652">
                  <c:v>2.653</c:v>
                </c:pt>
                <c:pt idx="2653">
                  <c:v>2.6539999999999999</c:v>
                </c:pt>
                <c:pt idx="2654">
                  <c:v>2.6549999999999998</c:v>
                </c:pt>
                <c:pt idx="2655">
                  <c:v>2.6560000000000001</c:v>
                </c:pt>
                <c:pt idx="2656">
                  <c:v>2.657</c:v>
                </c:pt>
                <c:pt idx="2657">
                  <c:v>2.6579999999999999</c:v>
                </c:pt>
                <c:pt idx="2658">
                  <c:v>2.6589999999999998</c:v>
                </c:pt>
                <c:pt idx="2659">
                  <c:v>2.66</c:v>
                </c:pt>
                <c:pt idx="2660">
                  <c:v>2.661</c:v>
                </c:pt>
                <c:pt idx="2661">
                  <c:v>2.6619999999999999</c:v>
                </c:pt>
                <c:pt idx="2662">
                  <c:v>2.6629999999999998</c:v>
                </c:pt>
                <c:pt idx="2663">
                  <c:v>2.6640000000000001</c:v>
                </c:pt>
                <c:pt idx="2664">
                  <c:v>2.665</c:v>
                </c:pt>
                <c:pt idx="2665">
                  <c:v>2.6659999999999999</c:v>
                </c:pt>
                <c:pt idx="2666">
                  <c:v>2.6669999999999998</c:v>
                </c:pt>
                <c:pt idx="2667">
                  <c:v>2.6680000000000001</c:v>
                </c:pt>
                <c:pt idx="2668">
                  <c:v>2.669</c:v>
                </c:pt>
                <c:pt idx="2669">
                  <c:v>2.67</c:v>
                </c:pt>
                <c:pt idx="2670">
                  <c:v>2.6709999999999998</c:v>
                </c:pt>
                <c:pt idx="2671">
                  <c:v>2.6720000000000002</c:v>
                </c:pt>
                <c:pt idx="2672">
                  <c:v>2.673</c:v>
                </c:pt>
                <c:pt idx="2673">
                  <c:v>2.6739999999999999</c:v>
                </c:pt>
                <c:pt idx="2674">
                  <c:v>2.6749999999999998</c:v>
                </c:pt>
                <c:pt idx="2675">
                  <c:v>2.6760000000000002</c:v>
                </c:pt>
                <c:pt idx="2676">
                  <c:v>2.677</c:v>
                </c:pt>
                <c:pt idx="2677">
                  <c:v>2.6779999999999999</c:v>
                </c:pt>
                <c:pt idx="2678">
                  <c:v>2.6789999999999998</c:v>
                </c:pt>
                <c:pt idx="2679">
                  <c:v>2.68</c:v>
                </c:pt>
                <c:pt idx="2680">
                  <c:v>2.681</c:v>
                </c:pt>
                <c:pt idx="2681">
                  <c:v>2.6819999999999999</c:v>
                </c:pt>
                <c:pt idx="2682">
                  <c:v>2.6829999999999998</c:v>
                </c:pt>
                <c:pt idx="2683">
                  <c:v>2.6840000000000002</c:v>
                </c:pt>
                <c:pt idx="2684">
                  <c:v>2.6850000000000001</c:v>
                </c:pt>
                <c:pt idx="2685">
                  <c:v>2.6859999999999999</c:v>
                </c:pt>
                <c:pt idx="2686">
                  <c:v>2.6869999999999998</c:v>
                </c:pt>
                <c:pt idx="2687">
                  <c:v>2.6880000000000002</c:v>
                </c:pt>
                <c:pt idx="2688">
                  <c:v>2.6890000000000001</c:v>
                </c:pt>
                <c:pt idx="2689">
                  <c:v>2.69</c:v>
                </c:pt>
                <c:pt idx="2690">
                  <c:v>2.6909999999999998</c:v>
                </c:pt>
                <c:pt idx="2691">
                  <c:v>2.6920000000000002</c:v>
                </c:pt>
                <c:pt idx="2692">
                  <c:v>2.6930000000000001</c:v>
                </c:pt>
                <c:pt idx="2693">
                  <c:v>2.694</c:v>
                </c:pt>
                <c:pt idx="2694">
                  <c:v>2.6949999999999998</c:v>
                </c:pt>
                <c:pt idx="2695">
                  <c:v>2.6960000000000002</c:v>
                </c:pt>
                <c:pt idx="2696">
                  <c:v>2.6970000000000001</c:v>
                </c:pt>
                <c:pt idx="2697">
                  <c:v>2.698</c:v>
                </c:pt>
                <c:pt idx="2698">
                  <c:v>2.6989999999999998</c:v>
                </c:pt>
                <c:pt idx="2699">
                  <c:v>2.7</c:v>
                </c:pt>
                <c:pt idx="2700">
                  <c:v>2.7010000000000001</c:v>
                </c:pt>
                <c:pt idx="2701">
                  <c:v>2.702</c:v>
                </c:pt>
                <c:pt idx="2702">
                  <c:v>2.7029999999999998</c:v>
                </c:pt>
                <c:pt idx="2703">
                  <c:v>2.7040000000000002</c:v>
                </c:pt>
                <c:pt idx="2704">
                  <c:v>2.7050000000000001</c:v>
                </c:pt>
                <c:pt idx="2705">
                  <c:v>2.706</c:v>
                </c:pt>
                <c:pt idx="2706">
                  <c:v>2.7069999999999999</c:v>
                </c:pt>
                <c:pt idx="2707">
                  <c:v>2.7080000000000002</c:v>
                </c:pt>
                <c:pt idx="2708">
                  <c:v>2.7090000000000001</c:v>
                </c:pt>
                <c:pt idx="2709">
                  <c:v>2.71</c:v>
                </c:pt>
                <c:pt idx="2710">
                  <c:v>2.7109999999999999</c:v>
                </c:pt>
                <c:pt idx="2711">
                  <c:v>2.7120000000000002</c:v>
                </c:pt>
                <c:pt idx="2712">
                  <c:v>2.7130000000000001</c:v>
                </c:pt>
                <c:pt idx="2713">
                  <c:v>2.714</c:v>
                </c:pt>
                <c:pt idx="2714">
                  <c:v>2.7149999999999999</c:v>
                </c:pt>
                <c:pt idx="2715">
                  <c:v>2.7160000000000002</c:v>
                </c:pt>
                <c:pt idx="2716">
                  <c:v>2.7170000000000001</c:v>
                </c:pt>
                <c:pt idx="2717">
                  <c:v>2.718</c:v>
                </c:pt>
                <c:pt idx="2718">
                  <c:v>2.7189999999999999</c:v>
                </c:pt>
                <c:pt idx="2719">
                  <c:v>2.72</c:v>
                </c:pt>
                <c:pt idx="2720">
                  <c:v>2.7210000000000001</c:v>
                </c:pt>
                <c:pt idx="2721">
                  <c:v>2.722</c:v>
                </c:pt>
                <c:pt idx="2722">
                  <c:v>2.7229999999999999</c:v>
                </c:pt>
                <c:pt idx="2723">
                  <c:v>2.7240000000000002</c:v>
                </c:pt>
                <c:pt idx="2724">
                  <c:v>2.7250000000000001</c:v>
                </c:pt>
                <c:pt idx="2725">
                  <c:v>2.726</c:v>
                </c:pt>
                <c:pt idx="2726">
                  <c:v>2.7269999999999999</c:v>
                </c:pt>
                <c:pt idx="2727">
                  <c:v>2.7280000000000002</c:v>
                </c:pt>
                <c:pt idx="2728">
                  <c:v>2.7290000000000001</c:v>
                </c:pt>
                <c:pt idx="2729">
                  <c:v>2.73</c:v>
                </c:pt>
                <c:pt idx="2730">
                  <c:v>2.7309999999999999</c:v>
                </c:pt>
                <c:pt idx="2731">
                  <c:v>2.7320000000000002</c:v>
                </c:pt>
                <c:pt idx="2732">
                  <c:v>2.7330000000000001</c:v>
                </c:pt>
                <c:pt idx="2733">
                  <c:v>2.734</c:v>
                </c:pt>
                <c:pt idx="2734">
                  <c:v>2.7349999999999999</c:v>
                </c:pt>
                <c:pt idx="2735">
                  <c:v>2.7360000000000002</c:v>
                </c:pt>
                <c:pt idx="2736">
                  <c:v>2.7370000000000001</c:v>
                </c:pt>
                <c:pt idx="2737">
                  <c:v>2.738</c:v>
                </c:pt>
                <c:pt idx="2738">
                  <c:v>2.7389999999999999</c:v>
                </c:pt>
                <c:pt idx="2739">
                  <c:v>2.74</c:v>
                </c:pt>
                <c:pt idx="2740">
                  <c:v>2.7410000000000001</c:v>
                </c:pt>
                <c:pt idx="2741">
                  <c:v>2.742</c:v>
                </c:pt>
                <c:pt idx="2742">
                  <c:v>2.7429999999999999</c:v>
                </c:pt>
                <c:pt idx="2743">
                  <c:v>2.7440000000000002</c:v>
                </c:pt>
                <c:pt idx="2744">
                  <c:v>2.7450000000000001</c:v>
                </c:pt>
                <c:pt idx="2745">
                  <c:v>2.746</c:v>
                </c:pt>
                <c:pt idx="2746">
                  <c:v>2.7469999999999999</c:v>
                </c:pt>
                <c:pt idx="2747">
                  <c:v>2.7480000000000002</c:v>
                </c:pt>
                <c:pt idx="2748">
                  <c:v>2.7490000000000001</c:v>
                </c:pt>
                <c:pt idx="2749">
                  <c:v>2.75</c:v>
                </c:pt>
                <c:pt idx="2750">
                  <c:v>2.7509999999999999</c:v>
                </c:pt>
                <c:pt idx="2751">
                  <c:v>2.7519999999999998</c:v>
                </c:pt>
                <c:pt idx="2752">
                  <c:v>2.7530000000000001</c:v>
                </c:pt>
                <c:pt idx="2753">
                  <c:v>2.754</c:v>
                </c:pt>
                <c:pt idx="2754">
                  <c:v>2.7549999999999999</c:v>
                </c:pt>
                <c:pt idx="2755">
                  <c:v>2.7559999999999998</c:v>
                </c:pt>
                <c:pt idx="2756">
                  <c:v>2.7570000000000001</c:v>
                </c:pt>
                <c:pt idx="2757">
                  <c:v>2.758</c:v>
                </c:pt>
                <c:pt idx="2758">
                  <c:v>2.7589999999999999</c:v>
                </c:pt>
                <c:pt idx="2759">
                  <c:v>2.76</c:v>
                </c:pt>
                <c:pt idx="2760">
                  <c:v>2.7610000000000001</c:v>
                </c:pt>
                <c:pt idx="2761">
                  <c:v>2.762</c:v>
                </c:pt>
                <c:pt idx="2762">
                  <c:v>2.7629999999999999</c:v>
                </c:pt>
                <c:pt idx="2763">
                  <c:v>2.7639999999999998</c:v>
                </c:pt>
                <c:pt idx="2764">
                  <c:v>2.7650000000000001</c:v>
                </c:pt>
                <c:pt idx="2765">
                  <c:v>2.766</c:v>
                </c:pt>
                <c:pt idx="2766">
                  <c:v>2.7669999999999999</c:v>
                </c:pt>
                <c:pt idx="2767">
                  <c:v>2.7679999999999998</c:v>
                </c:pt>
                <c:pt idx="2768">
                  <c:v>2.7690000000000001</c:v>
                </c:pt>
                <c:pt idx="2769">
                  <c:v>2.77</c:v>
                </c:pt>
                <c:pt idx="2770">
                  <c:v>2.7709999999999999</c:v>
                </c:pt>
                <c:pt idx="2771">
                  <c:v>2.7719999999999998</c:v>
                </c:pt>
                <c:pt idx="2772">
                  <c:v>2.7730000000000001</c:v>
                </c:pt>
                <c:pt idx="2773">
                  <c:v>2.774</c:v>
                </c:pt>
                <c:pt idx="2774">
                  <c:v>2.7749999999999999</c:v>
                </c:pt>
                <c:pt idx="2775">
                  <c:v>2.7759999999999998</c:v>
                </c:pt>
                <c:pt idx="2776">
                  <c:v>2.7770000000000001</c:v>
                </c:pt>
                <c:pt idx="2777">
                  <c:v>2.778</c:v>
                </c:pt>
                <c:pt idx="2778">
                  <c:v>2.7789999999999999</c:v>
                </c:pt>
                <c:pt idx="2779">
                  <c:v>2.78</c:v>
                </c:pt>
                <c:pt idx="2780">
                  <c:v>2.7810000000000001</c:v>
                </c:pt>
                <c:pt idx="2781">
                  <c:v>2.782</c:v>
                </c:pt>
                <c:pt idx="2782">
                  <c:v>2.7829999999999999</c:v>
                </c:pt>
                <c:pt idx="2783">
                  <c:v>2.7839999999999998</c:v>
                </c:pt>
                <c:pt idx="2784">
                  <c:v>2.7850000000000001</c:v>
                </c:pt>
                <c:pt idx="2785">
                  <c:v>2.786</c:v>
                </c:pt>
                <c:pt idx="2786">
                  <c:v>2.7869999999999999</c:v>
                </c:pt>
                <c:pt idx="2787">
                  <c:v>2.7879999999999998</c:v>
                </c:pt>
                <c:pt idx="2788">
                  <c:v>2.7890000000000001</c:v>
                </c:pt>
                <c:pt idx="2789">
                  <c:v>2.79</c:v>
                </c:pt>
                <c:pt idx="2790">
                  <c:v>2.7909999999999999</c:v>
                </c:pt>
                <c:pt idx="2791">
                  <c:v>2.7919999999999998</c:v>
                </c:pt>
                <c:pt idx="2792">
                  <c:v>2.7930000000000001</c:v>
                </c:pt>
                <c:pt idx="2793">
                  <c:v>2.794</c:v>
                </c:pt>
                <c:pt idx="2794">
                  <c:v>2.7949999999999999</c:v>
                </c:pt>
                <c:pt idx="2795">
                  <c:v>2.7959999999999998</c:v>
                </c:pt>
                <c:pt idx="2796">
                  <c:v>2.7970000000000002</c:v>
                </c:pt>
                <c:pt idx="2797">
                  <c:v>2.798</c:v>
                </c:pt>
                <c:pt idx="2798">
                  <c:v>2.7989999999999999</c:v>
                </c:pt>
                <c:pt idx="2799">
                  <c:v>2.8</c:v>
                </c:pt>
                <c:pt idx="2800">
                  <c:v>2.8010000000000002</c:v>
                </c:pt>
                <c:pt idx="2801">
                  <c:v>2.802</c:v>
                </c:pt>
                <c:pt idx="2802">
                  <c:v>2.8029999999999999</c:v>
                </c:pt>
                <c:pt idx="2803">
                  <c:v>2.8039999999999998</c:v>
                </c:pt>
                <c:pt idx="2804">
                  <c:v>2.8050000000000002</c:v>
                </c:pt>
                <c:pt idx="2805">
                  <c:v>2.806</c:v>
                </c:pt>
                <c:pt idx="2806">
                  <c:v>2.8069999999999999</c:v>
                </c:pt>
                <c:pt idx="2807">
                  <c:v>2.8079999999999998</c:v>
                </c:pt>
                <c:pt idx="2808">
                  <c:v>2.8090000000000002</c:v>
                </c:pt>
                <c:pt idx="2809">
                  <c:v>2.81</c:v>
                </c:pt>
                <c:pt idx="2810">
                  <c:v>2.8109999999999999</c:v>
                </c:pt>
                <c:pt idx="2811">
                  <c:v>2.8119999999999998</c:v>
                </c:pt>
                <c:pt idx="2812">
                  <c:v>2.8130000000000002</c:v>
                </c:pt>
                <c:pt idx="2813">
                  <c:v>2.8140000000000001</c:v>
                </c:pt>
                <c:pt idx="2814">
                  <c:v>2.8149999999999999</c:v>
                </c:pt>
                <c:pt idx="2815">
                  <c:v>2.8159999999999998</c:v>
                </c:pt>
                <c:pt idx="2816">
                  <c:v>2.8170000000000002</c:v>
                </c:pt>
                <c:pt idx="2817">
                  <c:v>2.8180000000000001</c:v>
                </c:pt>
                <c:pt idx="2818">
                  <c:v>2.819</c:v>
                </c:pt>
                <c:pt idx="2819">
                  <c:v>2.82</c:v>
                </c:pt>
                <c:pt idx="2820">
                  <c:v>2.8210000000000002</c:v>
                </c:pt>
                <c:pt idx="2821">
                  <c:v>2.8220000000000001</c:v>
                </c:pt>
                <c:pt idx="2822">
                  <c:v>2.823</c:v>
                </c:pt>
                <c:pt idx="2823">
                  <c:v>2.8239999999999998</c:v>
                </c:pt>
                <c:pt idx="2824">
                  <c:v>2.8250000000000002</c:v>
                </c:pt>
                <c:pt idx="2825">
                  <c:v>2.8260000000000001</c:v>
                </c:pt>
                <c:pt idx="2826">
                  <c:v>2.827</c:v>
                </c:pt>
                <c:pt idx="2827">
                  <c:v>2.8279999999999998</c:v>
                </c:pt>
                <c:pt idx="2828">
                  <c:v>2.8290000000000002</c:v>
                </c:pt>
                <c:pt idx="2829">
                  <c:v>2.83</c:v>
                </c:pt>
                <c:pt idx="2830">
                  <c:v>2.831</c:v>
                </c:pt>
                <c:pt idx="2831">
                  <c:v>2.8319999999999999</c:v>
                </c:pt>
                <c:pt idx="2832">
                  <c:v>2.8330000000000002</c:v>
                </c:pt>
                <c:pt idx="2833">
                  <c:v>2.8340000000000001</c:v>
                </c:pt>
                <c:pt idx="2834">
                  <c:v>2.835</c:v>
                </c:pt>
                <c:pt idx="2835">
                  <c:v>2.8359999999999999</c:v>
                </c:pt>
                <c:pt idx="2836">
                  <c:v>2.8370000000000002</c:v>
                </c:pt>
                <c:pt idx="2837">
                  <c:v>2.8380000000000001</c:v>
                </c:pt>
                <c:pt idx="2838">
                  <c:v>2.839</c:v>
                </c:pt>
                <c:pt idx="2839">
                  <c:v>2.84</c:v>
                </c:pt>
                <c:pt idx="2840">
                  <c:v>2.8410000000000002</c:v>
                </c:pt>
                <c:pt idx="2841">
                  <c:v>2.8420000000000001</c:v>
                </c:pt>
                <c:pt idx="2842">
                  <c:v>2.843</c:v>
                </c:pt>
                <c:pt idx="2843">
                  <c:v>2.8439999999999999</c:v>
                </c:pt>
                <c:pt idx="2844">
                  <c:v>2.8450000000000002</c:v>
                </c:pt>
                <c:pt idx="2845">
                  <c:v>2.8460000000000001</c:v>
                </c:pt>
                <c:pt idx="2846">
                  <c:v>2.847</c:v>
                </c:pt>
                <c:pt idx="2847">
                  <c:v>2.8479999999999999</c:v>
                </c:pt>
                <c:pt idx="2848">
                  <c:v>2.8490000000000002</c:v>
                </c:pt>
                <c:pt idx="2849">
                  <c:v>2.85</c:v>
                </c:pt>
                <c:pt idx="2850">
                  <c:v>2.851</c:v>
                </c:pt>
                <c:pt idx="2851">
                  <c:v>2.8519999999999999</c:v>
                </c:pt>
                <c:pt idx="2852">
                  <c:v>2.8530000000000002</c:v>
                </c:pt>
                <c:pt idx="2853">
                  <c:v>2.8540000000000001</c:v>
                </c:pt>
                <c:pt idx="2854">
                  <c:v>2.855</c:v>
                </c:pt>
                <c:pt idx="2855">
                  <c:v>2.8559999999999999</c:v>
                </c:pt>
                <c:pt idx="2856">
                  <c:v>2.8570000000000002</c:v>
                </c:pt>
                <c:pt idx="2857">
                  <c:v>2.8580000000000001</c:v>
                </c:pt>
                <c:pt idx="2858">
                  <c:v>2.859</c:v>
                </c:pt>
                <c:pt idx="2859">
                  <c:v>2.86</c:v>
                </c:pt>
                <c:pt idx="2860">
                  <c:v>2.8610000000000002</c:v>
                </c:pt>
                <c:pt idx="2861">
                  <c:v>2.8620000000000001</c:v>
                </c:pt>
                <c:pt idx="2862">
                  <c:v>2.863</c:v>
                </c:pt>
                <c:pt idx="2863">
                  <c:v>2.8639999999999999</c:v>
                </c:pt>
                <c:pt idx="2864">
                  <c:v>2.8650000000000002</c:v>
                </c:pt>
                <c:pt idx="2865">
                  <c:v>2.8660000000000001</c:v>
                </c:pt>
                <c:pt idx="2866">
                  <c:v>2.867</c:v>
                </c:pt>
                <c:pt idx="2867">
                  <c:v>2.8679999999999999</c:v>
                </c:pt>
                <c:pt idx="2868">
                  <c:v>2.8690000000000002</c:v>
                </c:pt>
                <c:pt idx="2869">
                  <c:v>2.87</c:v>
                </c:pt>
                <c:pt idx="2870">
                  <c:v>2.871</c:v>
                </c:pt>
                <c:pt idx="2871">
                  <c:v>2.8719999999999999</c:v>
                </c:pt>
                <c:pt idx="2872">
                  <c:v>2.8730000000000002</c:v>
                </c:pt>
                <c:pt idx="2873">
                  <c:v>2.8740000000000001</c:v>
                </c:pt>
                <c:pt idx="2874">
                  <c:v>2.875</c:v>
                </c:pt>
                <c:pt idx="2875">
                  <c:v>2.8759999999999999</c:v>
                </c:pt>
                <c:pt idx="2876">
                  <c:v>2.8769999999999998</c:v>
                </c:pt>
                <c:pt idx="2877">
                  <c:v>2.8780000000000001</c:v>
                </c:pt>
                <c:pt idx="2878">
                  <c:v>2.879</c:v>
                </c:pt>
                <c:pt idx="2879">
                  <c:v>2.88</c:v>
                </c:pt>
                <c:pt idx="2880">
                  <c:v>2.8809999999999998</c:v>
                </c:pt>
                <c:pt idx="2881">
                  <c:v>2.8820000000000001</c:v>
                </c:pt>
                <c:pt idx="2882">
                  <c:v>2.883</c:v>
                </c:pt>
                <c:pt idx="2883">
                  <c:v>2.8839999999999999</c:v>
                </c:pt>
                <c:pt idx="2884">
                  <c:v>2.8849999999999998</c:v>
                </c:pt>
                <c:pt idx="2885">
                  <c:v>2.8860000000000001</c:v>
                </c:pt>
                <c:pt idx="2886">
                  <c:v>2.887</c:v>
                </c:pt>
                <c:pt idx="2887">
                  <c:v>2.8879999999999999</c:v>
                </c:pt>
                <c:pt idx="2888">
                  <c:v>2.8889999999999998</c:v>
                </c:pt>
                <c:pt idx="2889">
                  <c:v>2.89</c:v>
                </c:pt>
                <c:pt idx="2890">
                  <c:v>2.891</c:v>
                </c:pt>
                <c:pt idx="2891">
                  <c:v>2.8919999999999999</c:v>
                </c:pt>
                <c:pt idx="2892">
                  <c:v>2.8929999999999998</c:v>
                </c:pt>
                <c:pt idx="2893">
                  <c:v>2.8940000000000001</c:v>
                </c:pt>
                <c:pt idx="2894">
                  <c:v>2.895</c:v>
                </c:pt>
                <c:pt idx="2895">
                  <c:v>2.8959999999999999</c:v>
                </c:pt>
                <c:pt idx="2896">
                  <c:v>2.8969999999999998</c:v>
                </c:pt>
                <c:pt idx="2897">
                  <c:v>2.8980000000000001</c:v>
                </c:pt>
                <c:pt idx="2898">
                  <c:v>2.899</c:v>
                </c:pt>
                <c:pt idx="2899">
                  <c:v>2.9</c:v>
                </c:pt>
                <c:pt idx="2900">
                  <c:v>2.9009999999999998</c:v>
                </c:pt>
                <c:pt idx="2901">
                  <c:v>2.9020000000000001</c:v>
                </c:pt>
                <c:pt idx="2902">
                  <c:v>2.903</c:v>
                </c:pt>
                <c:pt idx="2903">
                  <c:v>2.9039999999999999</c:v>
                </c:pt>
                <c:pt idx="2904">
                  <c:v>2.9049999999999998</c:v>
                </c:pt>
                <c:pt idx="2905">
                  <c:v>2.9060000000000001</c:v>
                </c:pt>
                <c:pt idx="2906">
                  <c:v>2.907</c:v>
                </c:pt>
                <c:pt idx="2907">
                  <c:v>2.9079999999999999</c:v>
                </c:pt>
                <c:pt idx="2908">
                  <c:v>2.9089999999999998</c:v>
                </c:pt>
                <c:pt idx="2909">
                  <c:v>2.91</c:v>
                </c:pt>
                <c:pt idx="2910">
                  <c:v>2.911</c:v>
                </c:pt>
                <c:pt idx="2911">
                  <c:v>2.9119999999999999</c:v>
                </c:pt>
                <c:pt idx="2912">
                  <c:v>2.9129999999999998</c:v>
                </c:pt>
                <c:pt idx="2913">
                  <c:v>2.9140000000000001</c:v>
                </c:pt>
                <c:pt idx="2914">
                  <c:v>2.915</c:v>
                </c:pt>
                <c:pt idx="2915">
                  <c:v>2.9159999999999999</c:v>
                </c:pt>
                <c:pt idx="2916">
                  <c:v>2.9169999999999998</c:v>
                </c:pt>
                <c:pt idx="2917">
                  <c:v>2.9180000000000001</c:v>
                </c:pt>
                <c:pt idx="2918">
                  <c:v>2.919</c:v>
                </c:pt>
                <c:pt idx="2919">
                  <c:v>2.92</c:v>
                </c:pt>
                <c:pt idx="2920">
                  <c:v>2.9209999999999998</c:v>
                </c:pt>
                <c:pt idx="2921">
                  <c:v>2.9220000000000002</c:v>
                </c:pt>
                <c:pt idx="2922">
                  <c:v>2.923</c:v>
                </c:pt>
                <c:pt idx="2923">
                  <c:v>2.9239999999999999</c:v>
                </c:pt>
                <c:pt idx="2924">
                  <c:v>2.9249999999999998</c:v>
                </c:pt>
                <c:pt idx="2925">
                  <c:v>2.9260000000000002</c:v>
                </c:pt>
                <c:pt idx="2926">
                  <c:v>2.927</c:v>
                </c:pt>
                <c:pt idx="2927">
                  <c:v>2.9279999999999999</c:v>
                </c:pt>
                <c:pt idx="2928">
                  <c:v>2.9289999999999998</c:v>
                </c:pt>
                <c:pt idx="2929">
                  <c:v>2.93</c:v>
                </c:pt>
                <c:pt idx="2930">
                  <c:v>2.931</c:v>
                </c:pt>
                <c:pt idx="2931">
                  <c:v>2.9319999999999999</c:v>
                </c:pt>
                <c:pt idx="2932">
                  <c:v>2.9329999999999998</c:v>
                </c:pt>
                <c:pt idx="2933">
                  <c:v>2.9340000000000002</c:v>
                </c:pt>
                <c:pt idx="2934">
                  <c:v>2.9350000000000001</c:v>
                </c:pt>
                <c:pt idx="2935">
                  <c:v>2.9359999999999999</c:v>
                </c:pt>
                <c:pt idx="2936">
                  <c:v>2.9369999999999998</c:v>
                </c:pt>
                <c:pt idx="2937">
                  <c:v>2.9380000000000002</c:v>
                </c:pt>
                <c:pt idx="2938">
                  <c:v>2.9390000000000001</c:v>
                </c:pt>
                <c:pt idx="2939">
                  <c:v>2.94</c:v>
                </c:pt>
                <c:pt idx="2940">
                  <c:v>2.9409999999999998</c:v>
                </c:pt>
                <c:pt idx="2941">
                  <c:v>2.9420000000000002</c:v>
                </c:pt>
                <c:pt idx="2942">
                  <c:v>2.9430000000000001</c:v>
                </c:pt>
                <c:pt idx="2943">
                  <c:v>2.944</c:v>
                </c:pt>
                <c:pt idx="2944">
                  <c:v>2.9449999999999998</c:v>
                </c:pt>
                <c:pt idx="2945">
                  <c:v>2.9460000000000002</c:v>
                </c:pt>
                <c:pt idx="2946">
                  <c:v>2.9470000000000001</c:v>
                </c:pt>
                <c:pt idx="2947">
                  <c:v>2.948</c:v>
                </c:pt>
                <c:pt idx="2948">
                  <c:v>2.9489999999999998</c:v>
                </c:pt>
                <c:pt idx="2949">
                  <c:v>2.95</c:v>
                </c:pt>
                <c:pt idx="2950">
                  <c:v>2.9510000000000001</c:v>
                </c:pt>
                <c:pt idx="2951">
                  <c:v>2.952</c:v>
                </c:pt>
                <c:pt idx="2952">
                  <c:v>2.9529999999999998</c:v>
                </c:pt>
                <c:pt idx="2953">
                  <c:v>2.9540000000000002</c:v>
                </c:pt>
                <c:pt idx="2954">
                  <c:v>2.9550000000000001</c:v>
                </c:pt>
                <c:pt idx="2955">
                  <c:v>2.956</c:v>
                </c:pt>
                <c:pt idx="2956">
                  <c:v>2.9569999999999999</c:v>
                </c:pt>
                <c:pt idx="2957">
                  <c:v>2.9580000000000002</c:v>
                </c:pt>
                <c:pt idx="2958">
                  <c:v>2.9590000000000001</c:v>
                </c:pt>
                <c:pt idx="2959">
                  <c:v>2.96</c:v>
                </c:pt>
                <c:pt idx="2960">
                  <c:v>2.9609999999999999</c:v>
                </c:pt>
                <c:pt idx="2961">
                  <c:v>2.9620000000000002</c:v>
                </c:pt>
                <c:pt idx="2962">
                  <c:v>2.9630000000000001</c:v>
                </c:pt>
                <c:pt idx="2963">
                  <c:v>2.964</c:v>
                </c:pt>
                <c:pt idx="2964">
                  <c:v>2.9649999999999999</c:v>
                </c:pt>
                <c:pt idx="2965">
                  <c:v>2.9660000000000002</c:v>
                </c:pt>
                <c:pt idx="2966">
                  <c:v>2.9670000000000001</c:v>
                </c:pt>
                <c:pt idx="2967">
                  <c:v>2.968</c:v>
                </c:pt>
                <c:pt idx="2968">
                  <c:v>2.9689999999999999</c:v>
                </c:pt>
                <c:pt idx="2969">
                  <c:v>2.97</c:v>
                </c:pt>
                <c:pt idx="2970">
                  <c:v>2.9710000000000001</c:v>
                </c:pt>
                <c:pt idx="2971">
                  <c:v>2.972</c:v>
                </c:pt>
                <c:pt idx="2972">
                  <c:v>2.9729999999999999</c:v>
                </c:pt>
                <c:pt idx="2973">
                  <c:v>2.9740000000000002</c:v>
                </c:pt>
                <c:pt idx="2974">
                  <c:v>2.9750000000000001</c:v>
                </c:pt>
                <c:pt idx="2975">
                  <c:v>2.976</c:v>
                </c:pt>
                <c:pt idx="2976">
                  <c:v>2.9769999999999999</c:v>
                </c:pt>
                <c:pt idx="2977">
                  <c:v>2.9780000000000002</c:v>
                </c:pt>
                <c:pt idx="2978">
                  <c:v>2.9790000000000001</c:v>
                </c:pt>
                <c:pt idx="2979">
                  <c:v>2.98</c:v>
                </c:pt>
                <c:pt idx="2980">
                  <c:v>2.9809999999999999</c:v>
                </c:pt>
                <c:pt idx="2981">
                  <c:v>2.9820000000000002</c:v>
                </c:pt>
                <c:pt idx="2982">
                  <c:v>2.9830000000000001</c:v>
                </c:pt>
                <c:pt idx="2983">
                  <c:v>2.984</c:v>
                </c:pt>
                <c:pt idx="2984">
                  <c:v>2.9849999999999999</c:v>
                </c:pt>
                <c:pt idx="2985">
                  <c:v>2.9860000000000002</c:v>
                </c:pt>
                <c:pt idx="2986">
                  <c:v>2.9870000000000001</c:v>
                </c:pt>
                <c:pt idx="2987">
                  <c:v>2.988</c:v>
                </c:pt>
                <c:pt idx="2988">
                  <c:v>2.9889999999999999</c:v>
                </c:pt>
                <c:pt idx="2989">
                  <c:v>2.99</c:v>
                </c:pt>
                <c:pt idx="2990">
                  <c:v>2.9910000000000001</c:v>
                </c:pt>
                <c:pt idx="2991">
                  <c:v>2.992</c:v>
                </c:pt>
                <c:pt idx="2992">
                  <c:v>2.9929999999999999</c:v>
                </c:pt>
                <c:pt idx="2993">
                  <c:v>2.9940000000000002</c:v>
                </c:pt>
                <c:pt idx="2994">
                  <c:v>2.9950000000000001</c:v>
                </c:pt>
                <c:pt idx="2995">
                  <c:v>2.996</c:v>
                </c:pt>
                <c:pt idx="2996">
                  <c:v>2.9969999999999999</c:v>
                </c:pt>
                <c:pt idx="2997">
                  <c:v>2.9980000000000002</c:v>
                </c:pt>
                <c:pt idx="2998">
                  <c:v>2.9990000000000001</c:v>
                </c:pt>
                <c:pt idx="2999">
                  <c:v>3</c:v>
                </c:pt>
                <c:pt idx="3000">
                  <c:v>3.0009999999999999</c:v>
                </c:pt>
                <c:pt idx="3001">
                  <c:v>3.0019999999999998</c:v>
                </c:pt>
                <c:pt idx="3002">
                  <c:v>3.0030000000000001</c:v>
                </c:pt>
                <c:pt idx="3003">
                  <c:v>3.004</c:v>
                </c:pt>
                <c:pt idx="3004">
                  <c:v>3.0049999999999999</c:v>
                </c:pt>
                <c:pt idx="3005">
                  <c:v>3.0059999999999998</c:v>
                </c:pt>
                <c:pt idx="3006">
                  <c:v>3.0070000000000001</c:v>
                </c:pt>
                <c:pt idx="3007">
                  <c:v>3.008</c:v>
                </c:pt>
                <c:pt idx="3008">
                  <c:v>3.0089999999999999</c:v>
                </c:pt>
                <c:pt idx="3009">
                  <c:v>3.01</c:v>
                </c:pt>
                <c:pt idx="3010">
                  <c:v>3.0110000000000001</c:v>
                </c:pt>
                <c:pt idx="3011">
                  <c:v>3.012</c:v>
                </c:pt>
                <c:pt idx="3012">
                  <c:v>3.0129999999999999</c:v>
                </c:pt>
                <c:pt idx="3013">
                  <c:v>3.0139999999999998</c:v>
                </c:pt>
                <c:pt idx="3014">
                  <c:v>3.0150000000000001</c:v>
                </c:pt>
                <c:pt idx="3015">
                  <c:v>3.016</c:v>
                </c:pt>
                <c:pt idx="3016">
                  <c:v>3.0169999999999999</c:v>
                </c:pt>
                <c:pt idx="3017">
                  <c:v>3.0179999999999998</c:v>
                </c:pt>
                <c:pt idx="3018">
                  <c:v>3.0190000000000001</c:v>
                </c:pt>
                <c:pt idx="3019">
                  <c:v>3.02</c:v>
                </c:pt>
                <c:pt idx="3020">
                  <c:v>3.0209999999999999</c:v>
                </c:pt>
                <c:pt idx="3021">
                  <c:v>3.0219999999999998</c:v>
                </c:pt>
                <c:pt idx="3022">
                  <c:v>3.0230000000000001</c:v>
                </c:pt>
                <c:pt idx="3023">
                  <c:v>3.024</c:v>
                </c:pt>
                <c:pt idx="3024">
                  <c:v>3.0249999999999999</c:v>
                </c:pt>
                <c:pt idx="3025">
                  <c:v>3.0259999999999998</c:v>
                </c:pt>
                <c:pt idx="3026">
                  <c:v>3.0270000000000001</c:v>
                </c:pt>
                <c:pt idx="3027">
                  <c:v>3.028</c:v>
                </c:pt>
                <c:pt idx="3028">
                  <c:v>3.0289999999999999</c:v>
                </c:pt>
                <c:pt idx="3029">
                  <c:v>3.03</c:v>
                </c:pt>
                <c:pt idx="3030">
                  <c:v>3.0310000000000001</c:v>
                </c:pt>
                <c:pt idx="3031">
                  <c:v>3.032</c:v>
                </c:pt>
                <c:pt idx="3032">
                  <c:v>3.0329999999999999</c:v>
                </c:pt>
                <c:pt idx="3033">
                  <c:v>3.0339999999999998</c:v>
                </c:pt>
                <c:pt idx="3034">
                  <c:v>3.0350000000000001</c:v>
                </c:pt>
                <c:pt idx="3035">
                  <c:v>3.036</c:v>
                </c:pt>
                <c:pt idx="3036">
                  <c:v>3.0369999999999999</c:v>
                </c:pt>
                <c:pt idx="3037">
                  <c:v>3.0379999999999998</c:v>
                </c:pt>
                <c:pt idx="3038">
                  <c:v>3.0390000000000001</c:v>
                </c:pt>
                <c:pt idx="3039">
                  <c:v>3.04</c:v>
                </c:pt>
                <c:pt idx="3040">
                  <c:v>3.0409999999999999</c:v>
                </c:pt>
                <c:pt idx="3041">
                  <c:v>3.0419999999999998</c:v>
                </c:pt>
                <c:pt idx="3042">
                  <c:v>3.0430000000000001</c:v>
                </c:pt>
                <c:pt idx="3043">
                  <c:v>3.044</c:v>
                </c:pt>
                <c:pt idx="3044">
                  <c:v>3.0449999999999999</c:v>
                </c:pt>
                <c:pt idx="3045">
                  <c:v>3.0459999999999998</c:v>
                </c:pt>
                <c:pt idx="3046">
                  <c:v>3.0470000000000002</c:v>
                </c:pt>
                <c:pt idx="3047">
                  <c:v>3.048</c:v>
                </c:pt>
                <c:pt idx="3048">
                  <c:v>3.0489999999999999</c:v>
                </c:pt>
                <c:pt idx="3049">
                  <c:v>3.05</c:v>
                </c:pt>
                <c:pt idx="3050">
                  <c:v>3.0510000000000002</c:v>
                </c:pt>
                <c:pt idx="3051">
                  <c:v>3.052</c:v>
                </c:pt>
                <c:pt idx="3052">
                  <c:v>3.0529999999999999</c:v>
                </c:pt>
                <c:pt idx="3053">
                  <c:v>3.0539999999999998</c:v>
                </c:pt>
                <c:pt idx="3054">
                  <c:v>3.0550000000000002</c:v>
                </c:pt>
                <c:pt idx="3055">
                  <c:v>3.056</c:v>
                </c:pt>
                <c:pt idx="3056">
                  <c:v>3.0569999999999999</c:v>
                </c:pt>
                <c:pt idx="3057">
                  <c:v>3.0579999999999998</c:v>
                </c:pt>
                <c:pt idx="3058">
                  <c:v>3.0590000000000002</c:v>
                </c:pt>
                <c:pt idx="3059">
                  <c:v>3.06</c:v>
                </c:pt>
                <c:pt idx="3060">
                  <c:v>3.0609999999999999</c:v>
                </c:pt>
                <c:pt idx="3061">
                  <c:v>3.0619999999999998</c:v>
                </c:pt>
                <c:pt idx="3062">
                  <c:v>3.0630000000000002</c:v>
                </c:pt>
                <c:pt idx="3063">
                  <c:v>3.0640000000000001</c:v>
                </c:pt>
                <c:pt idx="3064">
                  <c:v>3.0649999999999999</c:v>
                </c:pt>
                <c:pt idx="3065">
                  <c:v>3.0659999999999998</c:v>
                </c:pt>
                <c:pt idx="3066">
                  <c:v>3.0670000000000002</c:v>
                </c:pt>
                <c:pt idx="3067">
                  <c:v>3.0680000000000001</c:v>
                </c:pt>
                <c:pt idx="3068">
                  <c:v>3.069</c:v>
                </c:pt>
                <c:pt idx="3069">
                  <c:v>3.07</c:v>
                </c:pt>
                <c:pt idx="3070">
                  <c:v>3.0710000000000002</c:v>
                </c:pt>
                <c:pt idx="3071">
                  <c:v>3.0720000000000001</c:v>
                </c:pt>
                <c:pt idx="3072">
                  <c:v>3.073</c:v>
                </c:pt>
                <c:pt idx="3073">
                  <c:v>3.0739999999999998</c:v>
                </c:pt>
                <c:pt idx="3074">
                  <c:v>3.0750000000000002</c:v>
                </c:pt>
                <c:pt idx="3075">
                  <c:v>3.0760000000000001</c:v>
                </c:pt>
                <c:pt idx="3076">
                  <c:v>3.077</c:v>
                </c:pt>
                <c:pt idx="3077">
                  <c:v>3.0779999999999998</c:v>
                </c:pt>
                <c:pt idx="3078">
                  <c:v>3.0790000000000002</c:v>
                </c:pt>
                <c:pt idx="3079">
                  <c:v>3.08</c:v>
                </c:pt>
                <c:pt idx="3080">
                  <c:v>3.081</c:v>
                </c:pt>
                <c:pt idx="3081">
                  <c:v>3.0819999999999999</c:v>
                </c:pt>
                <c:pt idx="3082">
                  <c:v>3.0830000000000002</c:v>
                </c:pt>
                <c:pt idx="3083">
                  <c:v>3.0840000000000001</c:v>
                </c:pt>
                <c:pt idx="3084">
                  <c:v>3.085</c:v>
                </c:pt>
                <c:pt idx="3085">
                  <c:v>3.0859999999999999</c:v>
                </c:pt>
                <c:pt idx="3086">
                  <c:v>3.0870000000000002</c:v>
                </c:pt>
                <c:pt idx="3087">
                  <c:v>3.0880000000000001</c:v>
                </c:pt>
                <c:pt idx="3088">
                  <c:v>3.089</c:v>
                </c:pt>
                <c:pt idx="3089">
                  <c:v>3.09</c:v>
                </c:pt>
                <c:pt idx="3090">
                  <c:v>3.0910000000000002</c:v>
                </c:pt>
                <c:pt idx="3091">
                  <c:v>3.0920000000000001</c:v>
                </c:pt>
                <c:pt idx="3092">
                  <c:v>3.093</c:v>
                </c:pt>
                <c:pt idx="3093">
                  <c:v>3.0939999999999999</c:v>
                </c:pt>
                <c:pt idx="3094">
                  <c:v>3.0950000000000002</c:v>
                </c:pt>
                <c:pt idx="3095">
                  <c:v>3.0960000000000001</c:v>
                </c:pt>
                <c:pt idx="3096">
                  <c:v>3.097</c:v>
                </c:pt>
                <c:pt idx="3097">
                  <c:v>3.0979999999999999</c:v>
                </c:pt>
                <c:pt idx="3098">
                  <c:v>3.0990000000000002</c:v>
                </c:pt>
                <c:pt idx="3099">
                  <c:v>3.1</c:v>
                </c:pt>
                <c:pt idx="3100">
                  <c:v>3.101</c:v>
                </c:pt>
                <c:pt idx="3101">
                  <c:v>3.1019999999999999</c:v>
                </c:pt>
                <c:pt idx="3102">
                  <c:v>3.1030000000000002</c:v>
                </c:pt>
                <c:pt idx="3103">
                  <c:v>3.1040000000000001</c:v>
                </c:pt>
                <c:pt idx="3104">
                  <c:v>3.105</c:v>
                </c:pt>
                <c:pt idx="3105">
                  <c:v>3.1059999999999999</c:v>
                </c:pt>
                <c:pt idx="3106">
                  <c:v>3.1070000000000002</c:v>
                </c:pt>
                <c:pt idx="3107">
                  <c:v>3.1080000000000001</c:v>
                </c:pt>
                <c:pt idx="3108">
                  <c:v>3.109</c:v>
                </c:pt>
                <c:pt idx="3109">
                  <c:v>3.11</c:v>
                </c:pt>
                <c:pt idx="3110">
                  <c:v>3.1110000000000002</c:v>
                </c:pt>
                <c:pt idx="3111">
                  <c:v>3.1120000000000001</c:v>
                </c:pt>
                <c:pt idx="3112">
                  <c:v>3.113</c:v>
                </c:pt>
                <c:pt idx="3113">
                  <c:v>3.1139999999999999</c:v>
                </c:pt>
                <c:pt idx="3114">
                  <c:v>3.1150000000000002</c:v>
                </c:pt>
                <c:pt idx="3115">
                  <c:v>3.1160000000000001</c:v>
                </c:pt>
                <c:pt idx="3116">
                  <c:v>3.117</c:v>
                </c:pt>
                <c:pt idx="3117">
                  <c:v>3.1179999999999999</c:v>
                </c:pt>
                <c:pt idx="3118">
                  <c:v>3.1190000000000002</c:v>
                </c:pt>
                <c:pt idx="3119">
                  <c:v>3.12</c:v>
                </c:pt>
                <c:pt idx="3120">
                  <c:v>3.121</c:v>
                </c:pt>
                <c:pt idx="3121">
                  <c:v>3.1219999999999999</c:v>
                </c:pt>
                <c:pt idx="3122">
                  <c:v>3.1230000000000002</c:v>
                </c:pt>
                <c:pt idx="3123">
                  <c:v>3.1240000000000001</c:v>
                </c:pt>
                <c:pt idx="3124">
                  <c:v>3.125</c:v>
                </c:pt>
                <c:pt idx="3125">
                  <c:v>3.1259999999999999</c:v>
                </c:pt>
                <c:pt idx="3126">
                  <c:v>3.1269999999999998</c:v>
                </c:pt>
                <c:pt idx="3127">
                  <c:v>3.1280000000000001</c:v>
                </c:pt>
                <c:pt idx="3128">
                  <c:v>3.129</c:v>
                </c:pt>
                <c:pt idx="3129">
                  <c:v>3.13</c:v>
                </c:pt>
                <c:pt idx="3130">
                  <c:v>3.1309999999999998</c:v>
                </c:pt>
                <c:pt idx="3131">
                  <c:v>3.1320000000000001</c:v>
                </c:pt>
                <c:pt idx="3132">
                  <c:v>3.133</c:v>
                </c:pt>
                <c:pt idx="3133">
                  <c:v>3.1339999999999999</c:v>
                </c:pt>
                <c:pt idx="3134">
                  <c:v>3.1349999999999998</c:v>
                </c:pt>
                <c:pt idx="3135">
                  <c:v>3.1360000000000001</c:v>
                </c:pt>
                <c:pt idx="3136">
                  <c:v>3.137</c:v>
                </c:pt>
                <c:pt idx="3137">
                  <c:v>3.1379999999999999</c:v>
                </c:pt>
                <c:pt idx="3138">
                  <c:v>3.1389999999999998</c:v>
                </c:pt>
                <c:pt idx="3139">
                  <c:v>3.14</c:v>
                </c:pt>
                <c:pt idx="3140">
                  <c:v>3.141</c:v>
                </c:pt>
                <c:pt idx="3141">
                  <c:v>3.1419999999999999</c:v>
                </c:pt>
                <c:pt idx="3142">
                  <c:v>3.1429999999999998</c:v>
                </c:pt>
                <c:pt idx="3143">
                  <c:v>3.1440000000000001</c:v>
                </c:pt>
                <c:pt idx="3144">
                  <c:v>3.145</c:v>
                </c:pt>
                <c:pt idx="3145">
                  <c:v>3.1459999999999999</c:v>
                </c:pt>
                <c:pt idx="3146">
                  <c:v>3.1469999999999998</c:v>
                </c:pt>
                <c:pt idx="3147">
                  <c:v>3.1480000000000001</c:v>
                </c:pt>
                <c:pt idx="3148">
                  <c:v>3.149</c:v>
                </c:pt>
                <c:pt idx="3149">
                  <c:v>3.15</c:v>
                </c:pt>
                <c:pt idx="3150">
                  <c:v>3.1509999999999998</c:v>
                </c:pt>
                <c:pt idx="3151">
                  <c:v>3.1520000000000001</c:v>
                </c:pt>
                <c:pt idx="3152">
                  <c:v>3.153</c:v>
                </c:pt>
                <c:pt idx="3153">
                  <c:v>3.1539999999999999</c:v>
                </c:pt>
                <c:pt idx="3154">
                  <c:v>3.1549999999999998</c:v>
                </c:pt>
                <c:pt idx="3155">
                  <c:v>3.1560000000000001</c:v>
                </c:pt>
                <c:pt idx="3156">
                  <c:v>3.157</c:v>
                </c:pt>
                <c:pt idx="3157">
                  <c:v>3.1579999999999999</c:v>
                </c:pt>
                <c:pt idx="3158">
                  <c:v>3.1589999999999998</c:v>
                </c:pt>
                <c:pt idx="3159">
                  <c:v>3.16</c:v>
                </c:pt>
                <c:pt idx="3160">
                  <c:v>3.161</c:v>
                </c:pt>
                <c:pt idx="3161">
                  <c:v>3.1619999999999999</c:v>
                </c:pt>
                <c:pt idx="3162">
                  <c:v>3.1629999999999998</c:v>
                </c:pt>
                <c:pt idx="3163">
                  <c:v>3.1640000000000001</c:v>
                </c:pt>
                <c:pt idx="3164">
                  <c:v>3.165</c:v>
                </c:pt>
                <c:pt idx="3165">
                  <c:v>3.1659999999999999</c:v>
                </c:pt>
                <c:pt idx="3166">
                  <c:v>3.1669999999999998</c:v>
                </c:pt>
                <c:pt idx="3167">
                  <c:v>3.1680000000000001</c:v>
                </c:pt>
                <c:pt idx="3168">
                  <c:v>3.169</c:v>
                </c:pt>
                <c:pt idx="3169">
                  <c:v>3.17</c:v>
                </c:pt>
                <c:pt idx="3170">
                  <c:v>3.1709999999999998</c:v>
                </c:pt>
                <c:pt idx="3171">
                  <c:v>3.1720000000000002</c:v>
                </c:pt>
                <c:pt idx="3172">
                  <c:v>3.173</c:v>
                </c:pt>
                <c:pt idx="3173">
                  <c:v>3.1739999999999999</c:v>
                </c:pt>
                <c:pt idx="3174">
                  <c:v>3.1749999999999998</c:v>
                </c:pt>
                <c:pt idx="3175">
                  <c:v>3.1760000000000002</c:v>
                </c:pt>
                <c:pt idx="3176">
                  <c:v>3.177</c:v>
                </c:pt>
                <c:pt idx="3177">
                  <c:v>3.1779999999999999</c:v>
                </c:pt>
                <c:pt idx="3178">
                  <c:v>3.1789999999999998</c:v>
                </c:pt>
                <c:pt idx="3179">
                  <c:v>3.18</c:v>
                </c:pt>
                <c:pt idx="3180">
                  <c:v>3.181</c:v>
                </c:pt>
                <c:pt idx="3181">
                  <c:v>3.1819999999999999</c:v>
                </c:pt>
                <c:pt idx="3182">
                  <c:v>3.1829999999999998</c:v>
                </c:pt>
                <c:pt idx="3183">
                  <c:v>3.1840000000000002</c:v>
                </c:pt>
                <c:pt idx="3184">
                  <c:v>3.1850000000000001</c:v>
                </c:pt>
                <c:pt idx="3185">
                  <c:v>3.1859999999999999</c:v>
                </c:pt>
                <c:pt idx="3186">
                  <c:v>3.1869999999999998</c:v>
                </c:pt>
                <c:pt idx="3187">
                  <c:v>3.1880000000000002</c:v>
                </c:pt>
                <c:pt idx="3188">
                  <c:v>3.1890000000000001</c:v>
                </c:pt>
                <c:pt idx="3189">
                  <c:v>3.19</c:v>
                </c:pt>
                <c:pt idx="3190">
                  <c:v>3.1909999999999998</c:v>
                </c:pt>
                <c:pt idx="3191">
                  <c:v>3.1920000000000002</c:v>
                </c:pt>
                <c:pt idx="3192">
                  <c:v>3.1930000000000001</c:v>
                </c:pt>
                <c:pt idx="3193">
                  <c:v>3.194</c:v>
                </c:pt>
                <c:pt idx="3194">
                  <c:v>3.1949999999999998</c:v>
                </c:pt>
                <c:pt idx="3195">
                  <c:v>3.1960000000000002</c:v>
                </c:pt>
                <c:pt idx="3196">
                  <c:v>3.1970000000000001</c:v>
                </c:pt>
                <c:pt idx="3197">
                  <c:v>3.198</c:v>
                </c:pt>
                <c:pt idx="3198">
                  <c:v>3.1989999999999998</c:v>
                </c:pt>
                <c:pt idx="3199">
                  <c:v>3.2</c:v>
                </c:pt>
                <c:pt idx="3200">
                  <c:v>3.2010000000000001</c:v>
                </c:pt>
                <c:pt idx="3201">
                  <c:v>3.202</c:v>
                </c:pt>
                <c:pt idx="3202">
                  <c:v>3.2029999999999998</c:v>
                </c:pt>
                <c:pt idx="3203">
                  <c:v>3.2040000000000002</c:v>
                </c:pt>
                <c:pt idx="3204">
                  <c:v>3.2050000000000001</c:v>
                </c:pt>
                <c:pt idx="3205">
                  <c:v>3.206</c:v>
                </c:pt>
                <c:pt idx="3206">
                  <c:v>3.2069999999999999</c:v>
                </c:pt>
                <c:pt idx="3207">
                  <c:v>3.2080000000000002</c:v>
                </c:pt>
                <c:pt idx="3208">
                  <c:v>3.2090000000000001</c:v>
                </c:pt>
                <c:pt idx="3209">
                  <c:v>3.21</c:v>
                </c:pt>
                <c:pt idx="3210">
                  <c:v>3.2109999999999999</c:v>
                </c:pt>
                <c:pt idx="3211">
                  <c:v>3.2120000000000002</c:v>
                </c:pt>
                <c:pt idx="3212">
                  <c:v>3.2130000000000001</c:v>
                </c:pt>
                <c:pt idx="3213">
                  <c:v>3.214</c:v>
                </c:pt>
                <c:pt idx="3214">
                  <c:v>3.2149999999999999</c:v>
                </c:pt>
                <c:pt idx="3215">
                  <c:v>3.2160000000000002</c:v>
                </c:pt>
                <c:pt idx="3216">
                  <c:v>3.2170000000000001</c:v>
                </c:pt>
                <c:pt idx="3217">
                  <c:v>3.218</c:v>
                </c:pt>
                <c:pt idx="3218">
                  <c:v>3.2189999999999999</c:v>
                </c:pt>
                <c:pt idx="3219">
                  <c:v>3.22</c:v>
                </c:pt>
                <c:pt idx="3220">
                  <c:v>3.2210000000000001</c:v>
                </c:pt>
                <c:pt idx="3221">
                  <c:v>3.222</c:v>
                </c:pt>
                <c:pt idx="3222">
                  <c:v>3.2229999999999999</c:v>
                </c:pt>
                <c:pt idx="3223">
                  <c:v>3.2240000000000002</c:v>
                </c:pt>
                <c:pt idx="3224">
                  <c:v>3.2250000000000001</c:v>
                </c:pt>
                <c:pt idx="3225">
                  <c:v>3.226</c:v>
                </c:pt>
                <c:pt idx="3226">
                  <c:v>3.2269999999999999</c:v>
                </c:pt>
                <c:pt idx="3227">
                  <c:v>3.2280000000000002</c:v>
                </c:pt>
                <c:pt idx="3228">
                  <c:v>3.2290000000000001</c:v>
                </c:pt>
                <c:pt idx="3229">
                  <c:v>3.23</c:v>
                </c:pt>
                <c:pt idx="3230">
                  <c:v>3.2309999999999999</c:v>
                </c:pt>
                <c:pt idx="3231">
                  <c:v>3.2320000000000002</c:v>
                </c:pt>
                <c:pt idx="3232">
                  <c:v>3.2330000000000001</c:v>
                </c:pt>
                <c:pt idx="3233">
                  <c:v>3.234</c:v>
                </c:pt>
                <c:pt idx="3234">
                  <c:v>3.2349999999999999</c:v>
                </c:pt>
                <c:pt idx="3235">
                  <c:v>3.2360000000000002</c:v>
                </c:pt>
                <c:pt idx="3236">
                  <c:v>3.2370000000000001</c:v>
                </c:pt>
                <c:pt idx="3237">
                  <c:v>3.238</c:v>
                </c:pt>
                <c:pt idx="3238">
                  <c:v>3.2389999999999999</c:v>
                </c:pt>
                <c:pt idx="3239">
                  <c:v>3.24</c:v>
                </c:pt>
                <c:pt idx="3240">
                  <c:v>3.2410000000000001</c:v>
                </c:pt>
                <c:pt idx="3241">
                  <c:v>3.242</c:v>
                </c:pt>
                <c:pt idx="3242">
                  <c:v>3.2429999999999999</c:v>
                </c:pt>
                <c:pt idx="3243">
                  <c:v>3.2440000000000002</c:v>
                </c:pt>
                <c:pt idx="3244">
                  <c:v>3.2450000000000001</c:v>
                </c:pt>
                <c:pt idx="3245">
                  <c:v>3.246</c:v>
                </c:pt>
                <c:pt idx="3246">
                  <c:v>3.2469999999999999</c:v>
                </c:pt>
                <c:pt idx="3247">
                  <c:v>3.2480000000000002</c:v>
                </c:pt>
                <c:pt idx="3248">
                  <c:v>3.2490000000000001</c:v>
                </c:pt>
                <c:pt idx="3249">
                  <c:v>3.25</c:v>
                </c:pt>
                <c:pt idx="3250">
                  <c:v>3.2509999999999999</c:v>
                </c:pt>
                <c:pt idx="3251">
                  <c:v>3.2519999999999998</c:v>
                </c:pt>
                <c:pt idx="3252">
                  <c:v>3.2530000000000001</c:v>
                </c:pt>
                <c:pt idx="3253">
                  <c:v>3.254</c:v>
                </c:pt>
                <c:pt idx="3254">
                  <c:v>3.2549999999999999</c:v>
                </c:pt>
                <c:pt idx="3255">
                  <c:v>3.2559999999999998</c:v>
                </c:pt>
                <c:pt idx="3256">
                  <c:v>3.2570000000000001</c:v>
                </c:pt>
                <c:pt idx="3257">
                  <c:v>3.258</c:v>
                </c:pt>
                <c:pt idx="3258">
                  <c:v>3.2589999999999999</c:v>
                </c:pt>
                <c:pt idx="3259">
                  <c:v>3.26</c:v>
                </c:pt>
                <c:pt idx="3260">
                  <c:v>3.2610000000000001</c:v>
                </c:pt>
                <c:pt idx="3261">
                  <c:v>3.262</c:v>
                </c:pt>
                <c:pt idx="3262">
                  <c:v>3.2629999999999999</c:v>
                </c:pt>
                <c:pt idx="3263">
                  <c:v>3.2639999999999998</c:v>
                </c:pt>
                <c:pt idx="3264">
                  <c:v>3.2650000000000001</c:v>
                </c:pt>
                <c:pt idx="3265">
                  <c:v>3.266</c:v>
                </c:pt>
                <c:pt idx="3266">
                  <c:v>3.2669999999999999</c:v>
                </c:pt>
                <c:pt idx="3267">
                  <c:v>3.2679999999999998</c:v>
                </c:pt>
                <c:pt idx="3268">
                  <c:v>3.2690000000000001</c:v>
                </c:pt>
                <c:pt idx="3269">
                  <c:v>3.27</c:v>
                </c:pt>
                <c:pt idx="3270">
                  <c:v>3.2709999999999999</c:v>
                </c:pt>
                <c:pt idx="3271">
                  <c:v>3.2719999999999998</c:v>
                </c:pt>
                <c:pt idx="3272">
                  <c:v>3.2730000000000001</c:v>
                </c:pt>
                <c:pt idx="3273">
                  <c:v>3.274</c:v>
                </c:pt>
                <c:pt idx="3274">
                  <c:v>3.2749999999999999</c:v>
                </c:pt>
                <c:pt idx="3275">
                  <c:v>3.2759999999999998</c:v>
                </c:pt>
                <c:pt idx="3276">
                  <c:v>3.2770000000000001</c:v>
                </c:pt>
                <c:pt idx="3277">
                  <c:v>3.278</c:v>
                </c:pt>
                <c:pt idx="3278">
                  <c:v>3.2789999999999999</c:v>
                </c:pt>
                <c:pt idx="3279">
                  <c:v>3.28</c:v>
                </c:pt>
                <c:pt idx="3280">
                  <c:v>3.2810000000000001</c:v>
                </c:pt>
                <c:pt idx="3281">
                  <c:v>3.282</c:v>
                </c:pt>
                <c:pt idx="3282">
                  <c:v>3.2829999999999999</c:v>
                </c:pt>
                <c:pt idx="3283">
                  <c:v>3.2839999999999998</c:v>
                </c:pt>
                <c:pt idx="3284">
                  <c:v>3.2850000000000001</c:v>
                </c:pt>
                <c:pt idx="3285">
                  <c:v>3.286</c:v>
                </c:pt>
                <c:pt idx="3286">
                  <c:v>3.2869999999999999</c:v>
                </c:pt>
                <c:pt idx="3287">
                  <c:v>3.2879999999999998</c:v>
                </c:pt>
                <c:pt idx="3288">
                  <c:v>3.2890000000000001</c:v>
                </c:pt>
                <c:pt idx="3289">
                  <c:v>3.29</c:v>
                </c:pt>
                <c:pt idx="3290">
                  <c:v>3.2909999999999999</c:v>
                </c:pt>
                <c:pt idx="3291">
                  <c:v>3.2919999999999998</c:v>
                </c:pt>
                <c:pt idx="3292">
                  <c:v>3.2930000000000001</c:v>
                </c:pt>
                <c:pt idx="3293">
                  <c:v>3.294</c:v>
                </c:pt>
                <c:pt idx="3294">
                  <c:v>3.2949999999999999</c:v>
                </c:pt>
                <c:pt idx="3295">
                  <c:v>3.2959999999999998</c:v>
                </c:pt>
                <c:pt idx="3296">
                  <c:v>3.2970000000000002</c:v>
                </c:pt>
                <c:pt idx="3297">
                  <c:v>3.298</c:v>
                </c:pt>
                <c:pt idx="3298">
                  <c:v>3.2989999999999999</c:v>
                </c:pt>
                <c:pt idx="3299">
                  <c:v>3.3</c:v>
                </c:pt>
                <c:pt idx="3300">
                  <c:v>3.3010000000000002</c:v>
                </c:pt>
                <c:pt idx="3301">
                  <c:v>3.302</c:v>
                </c:pt>
                <c:pt idx="3302">
                  <c:v>3.3029999999999999</c:v>
                </c:pt>
                <c:pt idx="3303">
                  <c:v>3.3039999999999998</c:v>
                </c:pt>
                <c:pt idx="3304">
                  <c:v>3.3050000000000002</c:v>
                </c:pt>
                <c:pt idx="3305">
                  <c:v>3.306</c:v>
                </c:pt>
                <c:pt idx="3306">
                  <c:v>3.3069999999999999</c:v>
                </c:pt>
                <c:pt idx="3307">
                  <c:v>3.3079999999999998</c:v>
                </c:pt>
                <c:pt idx="3308">
                  <c:v>3.3090000000000002</c:v>
                </c:pt>
                <c:pt idx="3309">
                  <c:v>3.31</c:v>
                </c:pt>
                <c:pt idx="3310">
                  <c:v>3.3109999999999999</c:v>
                </c:pt>
                <c:pt idx="3311">
                  <c:v>3.3119999999999998</c:v>
                </c:pt>
                <c:pt idx="3312">
                  <c:v>3.3130000000000002</c:v>
                </c:pt>
                <c:pt idx="3313">
                  <c:v>3.3140000000000001</c:v>
                </c:pt>
                <c:pt idx="3314">
                  <c:v>3.3149999999999999</c:v>
                </c:pt>
                <c:pt idx="3315">
                  <c:v>3.3159999999999998</c:v>
                </c:pt>
                <c:pt idx="3316">
                  <c:v>3.3170000000000002</c:v>
                </c:pt>
                <c:pt idx="3317">
                  <c:v>3.3180000000000001</c:v>
                </c:pt>
                <c:pt idx="3318">
                  <c:v>3.319</c:v>
                </c:pt>
                <c:pt idx="3319">
                  <c:v>3.32</c:v>
                </c:pt>
                <c:pt idx="3320">
                  <c:v>3.3210000000000002</c:v>
                </c:pt>
                <c:pt idx="3321">
                  <c:v>3.3220000000000001</c:v>
                </c:pt>
                <c:pt idx="3322">
                  <c:v>3.323</c:v>
                </c:pt>
                <c:pt idx="3323">
                  <c:v>3.3239999999999998</c:v>
                </c:pt>
                <c:pt idx="3324">
                  <c:v>3.3250000000000002</c:v>
                </c:pt>
                <c:pt idx="3325">
                  <c:v>3.3260000000000001</c:v>
                </c:pt>
                <c:pt idx="3326">
                  <c:v>3.327</c:v>
                </c:pt>
                <c:pt idx="3327">
                  <c:v>3.3279999999999998</c:v>
                </c:pt>
                <c:pt idx="3328">
                  <c:v>3.3290000000000002</c:v>
                </c:pt>
                <c:pt idx="3329">
                  <c:v>3.33</c:v>
                </c:pt>
                <c:pt idx="3330">
                  <c:v>3.331</c:v>
                </c:pt>
                <c:pt idx="3331">
                  <c:v>3.3319999999999999</c:v>
                </c:pt>
                <c:pt idx="3332">
                  <c:v>3.3330000000000002</c:v>
                </c:pt>
                <c:pt idx="3333">
                  <c:v>3.3340000000000001</c:v>
                </c:pt>
                <c:pt idx="3334">
                  <c:v>3.335</c:v>
                </c:pt>
                <c:pt idx="3335">
                  <c:v>3.3359999999999999</c:v>
                </c:pt>
                <c:pt idx="3336">
                  <c:v>3.3370000000000002</c:v>
                </c:pt>
                <c:pt idx="3337">
                  <c:v>3.3380000000000001</c:v>
                </c:pt>
                <c:pt idx="3338">
                  <c:v>3.339</c:v>
                </c:pt>
                <c:pt idx="3339">
                  <c:v>3.34</c:v>
                </c:pt>
                <c:pt idx="3340">
                  <c:v>3.3410000000000002</c:v>
                </c:pt>
                <c:pt idx="3341">
                  <c:v>3.3420000000000001</c:v>
                </c:pt>
                <c:pt idx="3342">
                  <c:v>3.343</c:v>
                </c:pt>
                <c:pt idx="3343">
                  <c:v>3.3439999999999999</c:v>
                </c:pt>
                <c:pt idx="3344">
                  <c:v>3.3450000000000002</c:v>
                </c:pt>
                <c:pt idx="3345">
                  <c:v>3.3460000000000001</c:v>
                </c:pt>
                <c:pt idx="3346">
                  <c:v>3.347</c:v>
                </c:pt>
                <c:pt idx="3347">
                  <c:v>3.3479999999999999</c:v>
                </c:pt>
                <c:pt idx="3348">
                  <c:v>3.3490000000000002</c:v>
                </c:pt>
                <c:pt idx="3349">
                  <c:v>3.35</c:v>
                </c:pt>
                <c:pt idx="3350">
                  <c:v>3.351</c:v>
                </c:pt>
                <c:pt idx="3351">
                  <c:v>3.3519999999999999</c:v>
                </c:pt>
                <c:pt idx="3352">
                  <c:v>3.3530000000000002</c:v>
                </c:pt>
                <c:pt idx="3353">
                  <c:v>3.3540000000000001</c:v>
                </c:pt>
                <c:pt idx="3354">
                  <c:v>3.355</c:v>
                </c:pt>
                <c:pt idx="3355">
                  <c:v>3.3559999999999999</c:v>
                </c:pt>
                <c:pt idx="3356">
                  <c:v>3.3570000000000002</c:v>
                </c:pt>
                <c:pt idx="3357">
                  <c:v>3.3580000000000001</c:v>
                </c:pt>
                <c:pt idx="3358">
                  <c:v>3.359</c:v>
                </c:pt>
                <c:pt idx="3359">
                  <c:v>3.36</c:v>
                </c:pt>
                <c:pt idx="3360">
                  <c:v>3.3610000000000002</c:v>
                </c:pt>
                <c:pt idx="3361">
                  <c:v>3.3620000000000001</c:v>
                </c:pt>
                <c:pt idx="3362">
                  <c:v>3.363</c:v>
                </c:pt>
                <c:pt idx="3363">
                  <c:v>3.3639999999999999</c:v>
                </c:pt>
                <c:pt idx="3364">
                  <c:v>3.3650000000000002</c:v>
                </c:pt>
                <c:pt idx="3365">
                  <c:v>3.3660000000000001</c:v>
                </c:pt>
                <c:pt idx="3366">
                  <c:v>3.367</c:v>
                </c:pt>
                <c:pt idx="3367">
                  <c:v>3.3679999999999999</c:v>
                </c:pt>
                <c:pt idx="3368">
                  <c:v>3.3690000000000002</c:v>
                </c:pt>
                <c:pt idx="3369">
                  <c:v>3.37</c:v>
                </c:pt>
                <c:pt idx="3370">
                  <c:v>3.371</c:v>
                </c:pt>
                <c:pt idx="3371">
                  <c:v>3.3719999999999999</c:v>
                </c:pt>
                <c:pt idx="3372">
                  <c:v>3.3730000000000002</c:v>
                </c:pt>
                <c:pt idx="3373">
                  <c:v>3.3740000000000001</c:v>
                </c:pt>
                <c:pt idx="3374">
                  <c:v>3.375</c:v>
                </c:pt>
                <c:pt idx="3375">
                  <c:v>3.3759999999999999</c:v>
                </c:pt>
                <c:pt idx="3376">
                  <c:v>3.3769999999999998</c:v>
                </c:pt>
                <c:pt idx="3377">
                  <c:v>3.3780000000000001</c:v>
                </c:pt>
                <c:pt idx="3378">
                  <c:v>3.379</c:v>
                </c:pt>
                <c:pt idx="3379">
                  <c:v>3.38</c:v>
                </c:pt>
                <c:pt idx="3380">
                  <c:v>3.3809999999999998</c:v>
                </c:pt>
                <c:pt idx="3381">
                  <c:v>3.3820000000000001</c:v>
                </c:pt>
                <c:pt idx="3382">
                  <c:v>3.383</c:v>
                </c:pt>
                <c:pt idx="3383">
                  <c:v>3.3839999999999999</c:v>
                </c:pt>
                <c:pt idx="3384">
                  <c:v>3.3849999999999998</c:v>
                </c:pt>
                <c:pt idx="3385">
                  <c:v>3.3860000000000001</c:v>
                </c:pt>
                <c:pt idx="3386">
                  <c:v>3.387</c:v>
                </c:pt>
                <c:pt idx="3387">
                  <c:v>3.3879999999999999</c:v>
                </c:pt>
                <c:pt idx="3388">
                  <c:v>3.3889999999999998</c:v>
                </c:pt>
                <c:pt idx="3389">
                  <c:v>3.39</c:v>
                </c:pt>
                <c:pt idx="3390">
                  <c:v>3.391</c:v>
                </c:pt>
                <c:pt idx="3391">
                  <c:v>3.3919999999999999</c:v>
                </c:pt>
                <c:pt idx="3392">
                  <c:v>3.3929999999999998</c:v>
                </c:pt>
                <c:pt idx="3393">
                  <c:v>3.3940000000000001</c:v>
                </c:pt>
                <c:pt idx="3394">
                  <c:v>3.395</c:v>
                </c:pt>
                <c:pt idx="3395">
                  <c:v>3.3959999999999999</c:v>
                </c:pt>
                <c:pt idx="3396">
                  <c:v>3.3969999999999998</c:v>
                </c:pt>
                <c:pt idx="3397">
                  <c:v>3.3980000000000001</c:v>
                </c:pt>
                <c:pt idx="3398">
                  <c:v>3.399</c:v>
                </c:pt>
                <c:pt idx="3399">
                  <c:v>3.4</c:v>
                </c:pt>
                <c:pt idx="3400">
                  <c:v>3.4009999999999998</c:v>
                </c:pt>
                <c:pt idx="3401">
                  <c:v>3.4020000000000001</c:v>
                </c:pt>
                <c:pt idx="3402">
                  <c:v>3.403</c:v>
                </c:pt>
                <c:pt idx="3403">
                  <c:v>3.4039999999999999</c:v>
                </c:pt>
                <c:pt idx="3404">
                  <c:v>3.4049999999999998</c:v>
                </c:pt>
                <c:pt idx="3405">
                  <c:v>3.4060000000000001</c:v>
                </c:pt>
                <c:pt idx="3406">
                  <c:v>3.407</c:v>
                </c:pt>
                <c:pt idx="3407">
                  <c:v>3.4079999999999999</c:v>
                </c:pt>
                <c:pt idx="3408">
                  <c:v>3.4089999999999998</c:v>
                </c:pt>
                <c:pt idx="3409">
                  <c:v>3.41</c:v>
                </c:pt>
                <c:pt idx="3410">
                  <c:v>3.411</c:v>
                </c:pt>
                <c:pt idx="3411">
                  <c:v>3.4119999999999999</c:v>
                </c:pt>
                <c:pt idx="3412">
                  <c:v>3.4129999999999998</c:v>
                </c:pt>
                <c:pt idx="3413">
                  <c:v>3.4140000000000001</c:v>
                </c:pt>
                <c:pt idx="3414">
                  <c:v>3.415</c:v>
                </c:pt>
                <c:pt idx="3415">
                  <c:v>3.4159999999999999</c:v>
                </c:pt>
                <c:pt idx="3416">
                  <c:v>3.4169999999999998</c:v>
                </c:pt>
                <c:pt idx="3417">
                  <c:v>3.4180000000000001</c:v>
                </c:pt>
                <c:pt idx="3418">
                  <c:v>3.419</c:v>
                </c:pt>
                <c:pt idx="3419">
                  <c:v>3.42</c:v>
                </c:pt>
                <c:pt idx="3420">
                  <c:v>3.4209999999999998</c:v>
                </c:pt>
                <c:pt idx="3421">
                  <c:v>3.4220000000000002</c:v>
                </c:pt>
                <c:pt idx="3422">
                  <c:v>3.423</c:v>
                </c:pt>
                <c:pt idx="3423">
                  <c:v>3.4239999999999999</c:v>
                </c:pt>
                <c:pt idx="3424">
                  <c:v>3.4249999999999998</c:v>
                </c:pt>
                <c:pt idx="3425">
                  <c:v>3.4260000000000002</c:v>
                </c:pt>
                <c:pt idx="3426">
                  <c:v>3.427</c:v>
                </c:pt>
                <c:pt idx="3427">
                  <c:v>3.4279999999999999</c:v>
                </c:pt>
                <c:pt idx="3428">
                  <c:v>3.4289999999999998</c:v>
                </c:pt>
                <c:pt idx="3429">
                  <c:v>3.43</c:v>
                </c:pt>
                <c:pt idx="3430">
                  <c:v>3.431</c:v>
                </c:pt>
                <c:pt idx="3431">
                  <c:v>3.4319999999999999</c:v>
                </c:pt>
                <c:pt idx="3432">
                  <c:v>3.4329999999999998</c:v>
                </c:pt>
                <c:pt idx="3433">
                  <c:v>3.4340000000000002</c:v>
                </c:pt>
                <c:pt idx="3434">
                  <c:v>3.4350000000000001</c:v>
                </c:pt>
                <c:pt idx="3435">
                  <c:v>3.4359999999999999</c:v>
                </c:pt>
                <c:pt idx="3436">
                  <c:v>3.4369999999999998</c:v>
                </c:pt>
                <c:pt idx="3437">
                  <c:v>3.4380000000000002</c:v>
                </c:pt>
                <c:pt idx="3438">
                  <c:v>3.4390000000000001</c:v>
                </c:pt>
                <c:pt idx="3439">
                  <c:v>3.44</c:v>
                </c:pt>
                <c:pt idx="3440">
                  <c:v>3.4409999999999998</c:v>
                </c:pt>
                <c:pt idx="3441">
                  <c:v>3.4420000000000002</c:v>
                </c:pt>
                <c:pt idx="3442">
                  <c:v>3.4430000000000001</c:v>
                </c:pt>
                <c:pt idx="3443">
                  <c:v>3.444</c:v>
                </c:pt>
                <c:pt idx="3444">
                  <c:v>3.4449999999999998</c:v>
                </c:pt>
                <c:pt idx="3445">
                  <c:v>3.4460000000000002</c:v>
                </c:pt>
                <c:pt idx="3446">
                  <c:v>3.4470000000000001</c:v>
                </c:pt>
                <c:pt idx="3447">
                  <c:v>3.448</c:v>
                </c:pt>
                <c:pt idx="3448">
                  <c:v>3.4489999999999998</c:v>
                </c:pt>
                <c:pt idx="3449">
                  <c:v>3.45</c:v>
                </c:pt>
                <c:pt idx="3450">
                  <c:v>3.4510000000000001</c:v>
                </c:pt>
                <c:pt idx="3451">
                  <c:v>3.452</c:v>
                </c:pt>
                <c:pt idx="3452">
                  <c:v>3.4529999999999998</c:v>
                </c:pt>
                <c:pt idx="3453">
                  <c:v>3.4540000000000002</c:v>
                </c:pt>
                <c:pt idx="3454">
                  <c:v>3.4550000000000001</c:v>
                </c:pt>
                <c:pt idx="3455">
                  <c:v>3.456</c:v>
                </c:pt>
                <c:pt idx="3456">
                  <c:v>3.4569999999999999</c:v>
                </c:pt>
                <c:pt idx="3457">
                  <c:v>3.4580000000000002</c:v>
                </c:pt>
                <c:pt idx="3458">
                  <c:v>3.4590000000000001</c:v>
                </c:pt>
                <c:pt idx="3459">
                  <c:v>3.46</c:v>
                </c:pt>
                <c:pt idx="3460">
                  <c:v>3.4609999999999999</c:v>
                </c:pt>
                <c:pt idx="3461">
                  <c:v>3.4620000000000002</c:v>
                </c:pt>
                <c:pt idx="3462">
                  <c:v>3.4630000000000001</c:v>
                </c:pt>
                <c:pt idx="3463">
                  <c:v>3.464</c:v>
                </c:pt>
                <c:pt idx="3464">
                  <c:v>3.4649999999999999</c:v>
                </c:pt>
                <c:pt idx="3465">
                  <c:v>3.4660000000000002</c:v>
                </c:pt>
                <c:pt idx="3466">
                  <c:v>3.4670000000000001</c:v>
                </c:pt>
                <c:pt idx="3467">
                  <c:v>3.468</c:v>
                </c:pt>
                <c:pt idx="3468">
                  <c:v>3.4689999999999999</c:v>
                </c:pt>
                <c:pt idx="3469">
                  <c:v>3.47</c:v>
                </c:pt>
                <c:pt idx="3470">
                  <c:v>3.4710000000000001</c:v>
                </c:pt>
                <c:pt idx="3471">
                  <c:v>3.472</c:v>
                </c:pt>
                <c:pt idx="3472">
                  <c:v>3.4729999999999999</c:v>
                </c:pt>
                <c:pt idx="3473">
                  <c:v>3.4740000000000002</c:v>
                </c:pt>
                <c:pt idx="3474">
                  <c:v>3.4750000000000001</c:v>
                </c:pt>
                <c:pt idx="3475">
                  <c:v>3.476</c:v>
                </c:pt>
                <c:pt idx="3476">
                  <c:v>3.4769999999999999</c:v>
                </c:pt>
                <c:pt idx="3477">
                  <c:v>3.4780000000000002</c:v>
                </c:pt>
                <c:pt idx="3478">
                  <c:v>3.4790000000000001</c:v>
                </c:pt>
                <c:pt idx="3479">
                  <c:v>3.48</c:v>
                </c:pt>
                <c:pt idx="3480">
                  <c:v>3.4809999999999999</c:v>
                </c:pt>
                <c:pt idx="3481">
                  <c:v>3.4820000000000002</c:v>
                </c:pt>
                <c:pt idx="3482">
                  <c:v>3.4830000000000001</c:v>
                </c:pt>
                <c:pt idx="3483">
                  <c:v>3.484</c:v>
                </c:pt>
                <c:pt idx="3484">
                  <c:v>3.4849999999999999</c:v>
                </c:pt>
                <c:pt idx="3485">
                  <c:v>3.4860000000000002</c:v>
                </c:pt>
                <c:pt idx="3486">
                  <c:v>3.4870000000000001</c:v>
                </c:pt>
                <c:pt idx="3487">
                  <c:v>3.488</c:v>
                </c:pt>
                <c:pt idx="3488">
                  <c:v>3.4889999999999999</c:v>
                </c:pt>
                <c:pt idx="3489">
                  <c:v>3.49</c:v>
                </c:pt>
                <c:pt idx="3490">
                  <c:v>3.4910000000000001</c:v>
                </c:pt>
                <c:pt idx="3491">
                  <c:v>3.492</c:v>
                </c:pt>
                <c:pt idx="3492">
                  <c:v>3.4929999999999999</c:v>
                </c:pt>
                <c:pt idx="3493">
                  <c:v>3.4940000000000002</c:v>
                </c:pt>
                <c:pt idx="3494">
                  <c:v>3.4950000000000001</c:v>
                </c:pt>
                <c:pt idx="3495">
                  <c:v>3.496</c:v>
                </c:pt>
                <c:pt idx="3496">
                  <c:v>3.4969999999999999</c:v>
                </c:pt>
                <c:pt idx="3497">
                  <c:v>3.4980000000000002</c:v>
                </c:pt>
                <c:pt idx="3498">
                  <c:v>3.4990000000000001</c:v>
                </c:pt>
                <c:pt idx="3499">
                  <c:v>3.5</c:v>
                </c:pt>
                <c:pt idx="3500">
                  <c:v>3.5009999999999999</c:v>
                </c:pt>
                <c:pt idx="3501">
                  <c:v>3.5019999999999998</c:v>
                </c:pt>
                <c:pt idx="3502">
                  <c:v>3.5030000000000001</c:v>
                </c:pt>
                <c:pt idx="3503">
                  <c:v>3.504</c:v>
                </c:pt>
                <c:pt idx="3504">
                  <c:v>3.5049999999999999</c:v>
                </c:pt>
                <c:pt idx="3505">
                  <c:v>3.5059999999999998</c:v>
                </c:pt>
                <c:pt idx="3506">
                  <c:v>3.5070000000000001</c:v>
                </c:pt>
                <c:pt idx="3507">
                  <c:v>3.508</c:v>
                </c:pt>
                <c:pt idx="3508">
                  <c:v>3.5089999999999999</c:v>
                </c:pt>
                <c:pt idx="3509">
                  <c:v>3.51</c:v>
                </c:pt>
                <c:pt idx="3510">
                  <c:v>3.5110000000000001</c:v>
                </c:pt>
                <c:pt idx="3511">
                  <c:v>3.512</c:v>
                </c:pt>
                <c:pt idx="3512">
                  <c:v>3.5129999999999999</c:v>
                </c:pt>
                <c:pt idx="3513">
                  <c:v>3.5139999999999998</c:v>
                </c:pt>
                <c:pt idx="3514">
                  <c:v>3.5150000000000001</c:v>
                </c:pt>
                <c:pt idx="3515">
                  <c:v>3.516</c:v>
                </c:pt>
                <c:pt idx="3516">
                  <c:v>3.5169999999999999</c:v>
                </c:pt>
                <c:pt idx="3517">
                  <c:v>3.5179999999999998</c:v>
                </c:pt>
                <c:pt idx="3518">
                  <c:v>3.5190000000000001</c:v>
                </c:pt>
                <c:pt idx="3519">
                  <c:v>3.52</c:v>
                </c:pt>
                <c:pt idx="3520">
                  <c:v>3.5209999999999999</c:v>
                </c:pt>
                <c:pt idx="3521">
                  <c:v>3.5219999999999998</c:v>
                </c:pt>
                <c:pt idx="3522">
                  <c:v>3.5230000000000001</c:v>
                </c:pt>
                <c:pt idx="3523">
                  <c:v>3.524</c:v>
                </c:pt>
                <c:pt idx="3524">
                  <c:v>3.5249999999999999</c:v>
                </c:pt>
                <c:pt idx="3525">
                  <c:v>3.5259999999999998</c:v>
                </c:pt>
                <c:pt idx="3526">
                  <c:v>3.5270000000000001</c:v>
                </c:pt>
                <c:pt idx="3527">
                  <c:v>3.528</c:v>
                </c:pt>
                <c:pt idx="3528">
                  <c:v>3.5289999999999999</c:v>
                </c:pt>
                <c:pt idx="3529">
                  <c:v>3.53</c:v>
                </c:pt>
                <c:pt idx="3530">
                  <c:v>3.5310000000000001</c:v>
                </c:pt>
                <c:pt idx="3531">
                  <c:v>3.532</c:v>
                </c:pt>
                <c:pt idx="3532">
                  <c:v>3.5329999999999999</c:v>
                </c:pt>
                <c:pt idx="3533">
                  <c:v>3.5339999999999998</c:v>
                </c:pt>
                <c:pt idx="3534">
                  <c:v>3.5350000000000001</c:v>
                </c:pt>
                <c:pt idx="3535">
                  <c:v>3.536</c:v>
                </c:pt>
                <c:pt idx="3536">
                  <c:v>3.5369999999999999</c:v>
                </c:pt>
                <c:pt idx="3537">
                  <c:v>3.5379999999999998</c:v>
                </c:pt>
                <c:pt idx="3538">
                  <c:v>3.5390000000000001</c:v>
                </c:pt>
                <c:pt idx="3539">
                  <c:v>3.54</c:v>
                </c:pt>
                <c:pt idx="3540">
                  <c:v>3.5409999999999999</c:v>
                </c:pt>
                <c:pt idx="3541">
                  <c:v>3.5419999999999998</c:v>
                </c:pt>
                <c:pt idx="3542">
                  <c:v>3.5430000000000001</c:v>
                </c:pt>
                <c:pt idx="3543">
                  <c:v>3.544</c:v>
                </c:pt>
                <c:pt idx="3544">
                  <c:v>3.5449999999999999</c:v>
                </c:pt>
                <c:pt idx="3545">
                  <c:v>3.5459999999999998</c:v>
                </c:pt>
                <c:pt idx="3546">
                  <c:v>3.5470000000000002</c:v>
                </c:pt>
                <c:pt idx="3547">
                  <c:v>3.548</c:v>
                </c:pt>
                <c:pt idx="3548">
                  <c:v>3.5489999999999999</c:v>
                </c:pt>
                <c:pt idx="3549">
                  <c:v>3.55</c:v>
                </c:pt>
                <c:pt idx="3550">
                  <c:v>3.5510000000000002</c:v>
                </c:pt>
                <c:pt idx="3551">
                  <c:v>3.552</c:v>
                </c:pt>
                <c:pt idx="3552">
                  <c:v>3.5529999999999999</c:v>
                </c:pt>
                <c:pt idx="3553">
                  <c:v>3.5539999999999998</c:v>
                </c:pt>
                <c:pt idx="3554">
                  <c:v>3.5550000000000002</c:v>
                </c:pt>
                <c:pt idx="3555">
                  <c:v>3.556</c:v>
                </c:pt>
                <c:pt idx="3556">
                  <c:v>3.5569999999999999</c:v>
                </c:pt>
                <c:pt idx="3557">
                  <c:v>3.5579999999999998</c:v>
                </c:pt>
                <c:pt idx="3558">
                  <c:v>3.5590000000000002</c:v>
                </c:pt>
                <c:pt idx="3559">
                  <c:v>3.56</c:v>
                </c:pt>
                <c:pt idx="3560">
                  <c:v>3.5609999999999999</c:v>
                </c:pt>
                <c:pt idx="3561">
                  <c:v>3.5619999999999998</c:v>
                </c:pt>
                <c:pt idx="3562">
                  <c:v>3.5630000000000002</c:v>
                </c:pt>
                <c:pt idx="3563">
                  <c:v>3.5640000000000001</c:v>
                </c:pt>
                <c:pt idx="3564">
                  <c:v>3.5649999999999999</c:v>
                </c:pt>
                <c:pt idx="3565">
                  <c:v>3.5659999999999998</c:v>
                </c:pt>
                <c:pt idx="3566">
                  <c:v>3.5670000000000002</c:v>
                </c:pt>
                <c:pt idx="3567">
                  <c:v>3.5680000000000001</c:v>
                </c:pt>
                <c:pt idx="3568">
                  <c:v>3.569</c:v>
                </c:pt>
                <c:pt idx="3569">
                  <c:v>3.57</c:v>
                </c:pt>
                <c:pt idx="3570">
                  <c:v>3.5710000000000002</c:v>
                </c:pt>
                <c:pt idx="3571">
                  <c:v>3.5720000000000001</c:v>
                </c:pt>
                <c:pt idx="3572">
                  <c:v>3.573</c:v>
                </c:pt>
                <c:pt idx="3573">
                  <c:v>3.5739999999999998</c:v>
                </c:pt>
                <c:pt idx="3574">
                  <c:v>3.5750000000000002</c:v>
                </c:pt>
                <c:pt idx="3575">
                  <c:v>3.5760000000000001</c:v>
                </c:pt>
                <c:pt idx="3576">
                  <c:v>3.577</c:v>
                </c:pt>
                <c:pt idx="3577">
                  <c:v>3.5779999999999998</c:v>
                </c:pt>
                <c:pt idx="3578">
                  <c:v>3.5790000000000002</c:v>
                </c:pt>
                <c:pt idx="3579">
                  <c:v>3.58</c:v>
                </c:pt>
                <c:pt idx="3580">
                  <c:v>3.581</c:v>
                </c:pt>
                <c:pt idx="3581">
                  <c:v>3.5819999999999999</c:v>
                </c:pt>
                <c:pt idx="3582">
                  <c:v>3.5830000000000002</c:v>
                </c:pt>
                <c:pt idx="3583">
                  <c:v>3.5840000000000001</c:v>
                </c:pt>
                <c:pt idx="3584">
                  <c:v>3.585</c:v>
                </c:pt>
                <c:pt idx="3585">
                  <c:v>3.5859999999999999</c:v>
                </c:pt>
                <c:pt idx="3586">
                  <c:v>3.5870000000000002</c:v>
                </c:pt>
                <c:pt idx="3587">
                  <c:v>3.5880000000000001</c:v>
                </c:pt>
                <c:pt idx="3588">
                  <c:v>3.589</c:v>
                </c:pt>
                <c:pt idx="3589">
                  <c:v>3.59</c:v>
                </c:pt>
                <c:pt idx="3590">
                  <c:v>3.5910000000000002</c:v>
                </c:pt>
                <c:pt idx="3591">
                  <c:v>3.5920000000000001</c:v>
                </c:pt>
                <c:pt idx="3592">
                  <c:v>3.593</c:v>
                </c:pt>
                <c:pt idx="3593">
                  <c:v>3.5939999999999999</c:v>
                </c:pt>
                <c:pt idx="3594">
                  <c:v>3.5950000000000002</c:v>
                </c:pt>
                <c:pt idx="3595">
                  <c:v>3.5960000000000001</c:v>
                </c:pt>
                <c:pt idx="3596">
                  <c:v>3.597</c:v>
                </c:pt>
                <c:pt idx="3597">
                  <c:v>3.5979999999999999</c:v>
                </c:pt>
                <c:pt idx="3598">
                  <c:v>3.5990000000000002</c:v>
                </c:pt>
                <c:pt idx="3599">
                  <c:v>3.6</c:v>
                </c:pt>
                <c:pt idx="3600">
                  <c:v>3.601</c:v>
                </c:pt>
                <c:pt idx="3601">
                  <c:v>3.6019999999999999</c:v>
                </c:pt>
                <c:pt idx="3602">
                  <c:v>3.6030000000000002</c:v>
                </c:pt>
                <c:pt idx="3603">
                  <c:v>3.6040000000000001</c:v>
                </c:pt>
                <c:pt idx="3604">
                  <c:v>3.605</c:v>
                </c:pt>
                <c:pt idx="3605">
                  <c:v>3.6059999999999999</c:v>
                </c:pt>
                <c:pt idx="3606">
                  <c:v>3.6070000000000002</c:v>
                </c:pt>
                <c:pt idx="3607">
                  <c:v>3.6080000000000001</c:v>
                </c:pt>
                <c:pt idx="3608">
                  <c:v>3.609</c:v>
                </c:pt>
                <c:pt idx="3609">
                  <c:v>3.61</c:v>
                </c:pt>
                <c:pt idx="3610">
                  <c:v>3.6110000000000002</c:v>
                </c:pt>
                <c:pt idx="3611">
                  <c:v>3.6120000000000001</c:v>
                </c:pt>
                <c:pt idx="3612">
                  <c:v>3.613</c:v>
                </c:pt>
                <c:pt idx="3613">
                  <c:v>3.6139999999999999</c:v>
                </c:pt>
                <c:pt idx="3614">
                  <c:v>3.6150000000000002</c:v>
                </c:pt>
                <c:pt idx="3615">
                  <c:v>3.6160000000000001</c:v>
                </c:pt>
                <c:pt idx="3616">
                  <c:v>3.617</c:v>
                </c:pt>
                <c:pt idx="3617">
                  <c:v>3.6179999999999999</c:v>
                </c:pt>
                <c:pt idx="3618">
                  <c:v>3.6190000000000002</c:v>
                </c:pt>
                <c:pt idx="3619">
                  <c:v>3.62</c:v>
                </c:pt>
                <c:pt idx="3620">
                  <c:v>3.621</c:v>
                </c:pt>
                <c:pt idx="3621">
                  <c:v>3.6219999999999999</c:v>
                </c:pt>
                <c:pt idx="3622">
                  <c:v>3.6230000000000002</c:v>
                </c:pt>
                <c:pt idx="3623">
                  <c:v>3.6240000000000001</c:v>
                </c:pt>
                <c:pt idx="3624">
                  <c:v>3.625</c:v>
                </c:pt>
                <c:pt idx="3625">
                  <c:v>3.6259999999999999</c:v>
                </c:pt>
                <c:pt idx="3626">
                  <c:v>3.6269999999999998</c:v>
                </c:pt>
                <c:pt idx="3627">
                  <c:v>3.6280000000000001</c:v>
                </c:pt>
                <c:pt idx="3628">
                  <c:v>3.629</c:v>
                </c:pt>
                <c:pt idx="3629">
                  <c:v>3.63</c:v>
                </c:pt>
                <c:pt idx="3630">
                  <c:v>3.6309999999999998</c:v>
                </c:pt>
                <c:pt idx="3631">
                  <c:v>3.6320000000000001</c:v>
                </c:pt>
                <c:pt idx="3632">
                  <c:v>3.633</c:v>
                </c:pt>
                <c:pt idx="3633">
                  <c:v>3.6339999999999999</c:v>
                </c:pt>
                <c:pt idx="3634">
                  <c:v>3.6349999999999998</c:v>
                </c:pt>
                <c:pt idx="3635">
                  <c:v>3.6360000000000001</c:v>
                </c:pt>
                <c:pt idx="3636">
                  <c:v>3.637</c:v>
                </c:pt>
                <c:pt idx="3637">
                  <c:v>3.6379999999999999</c:v>
                </c:pt>
                <c:pt idx="3638">
                  <c:v>3.6389999999999998</c:v>
                </c:pt>
                <c:pt idx="3639">
                  <c:v>3.64</c:v>
                </c:pt>
                <c:pt idx="3640">
                  <c:v>3.641</c:v>
                </c:pt>
                <c:pt idx="3641">
                  <c:v>3.6419999999999999</c:v>
                </c:pt>
                <c:pt idx="3642">
                  <c:v>3.6429999999999998</c:v>
                </c:pt>
                <c:pt idx="3643">
                  <c:v>3.6440000000000001</c:v>
                </c:pt>
                <c:pt idx="3644">
                  <c:v>3.645</c:v>
                </c:pt>
                <c:pt idx="3645">
                  <c:v>3.6459999999999999</c:v>
                </c:pt>
                <c:pt idx="3646">
                  <c:v>3.6469999999999998</c:v>
                </c:pt>
                <c:pt idx="3647">
                  <c:v>3.6480000000000001</c:v>
                </c:pt>
                <c:pt idx="3648">
                  <c:v>3.649</c:v>
                </c:pt>
                <c:pt idx="3649">
                  <c:v>3.65</c:v>
                </c:pt>
                <c:pt idx="3650">
                  <c:v>3.6509999999999998</c:v>
                </c:pt>
                <c:pt idx="3651">
                  <c:v>3.6520000000000001</c:v>
                </c:pt>
                <c:pt idx="3652">
                  <c:v>3.653</c:v>
                </c:pt>
                <c:pt idx="3653">
                  <c:v>3.6539999999999999</c:v>
                </c:pt>
                <c:pt idx="3654">
                  <c:v>3.6549999999999998</c:v>
                </c:pt>
                <c:pt idx="3655">
                  <c:v>3.6560000000000001</c:v>
                </c:pt>
                <c:pt idx="3656">
                  <c:v>3.657</c:v>
                </c:pt>
                <c:pt idx="3657">
                  <c:v>3.6579999999999999</c:v>
                </c:pt>
                <c:pt idx="3658">
                  <c:v>3.6589999999999998</c:v>
                </c:pt>
                <c:pt idx="3659">
                  <c:v>3.66</c:v>
                </c:pt>
                <c:pt idx="3660">
                  <c:v>3.661</c:v>
                </c:pt>
                <c:pt idx="3661">
                  <c:v>3.6619999999999999</c:v>
                </c:pt>
                <c:pt idx="3662">
                  <c:v>3.6629999999999998</c:v>
                </c:pt>
                <c:pt idx="3663">
                  <c:v>3.6640000000000001</c:v>
                </c:pt>
                <c:pt idx="3664">
                  <c:v>3.665</c:v>
                </c:pt>
                <c:pt idx="3665">
                  <c:v>3.6659999999999999</c:v>
                </c:pt>
                <c:pt idx="3666">
                  <c:v>3.6669999999999998</c:v>
                </c:pt>
                <c:pt idx="3667">
                  <c:v>3.6680000000000001</c:v>
                </c:pt>
                <c:pt idx="3668">
                  <c:v>3.669</c:v>
                </c:pt>
                <c:pt idx="3669">
                  <c:v>3.67</c:v>
                </c:pt>
                <c:pt idx="3670">
                  <c:v>3.6709999999999998</c:v>
                </c:pt>
                <c:pt idx="3671">
                  <c:v>3.6720000000000002</c:v>
                </c:pt>
                <c:pt idx="3672">
                  <c:v>3.673</c:v>
                </c:pt>
                <c:pt idx="3673">
                  <c:v>3.6739999999999999</c:v>
                </c:pt>
                <c:pt idx="3674">
                  <c:v>3.6749999999999998</c:v>
                </c:pt>
                <c:pt idx="3675">
                  <c:v>3.6760000000000002</c:v>
                </c:pt>
                <c:pt idx="3676">
                  <c:v>3.677</c:v>
                </c:pt>
                <c:pt idx="3677">
                  <c:v>3.6779999999999999</c:v>
                </c:pt>
                <c:pt idx="3678">
                  <c:v>3.6789999999999998</c:v>
                </c:pt>
                <c:pt idx="3679">
                  <c:v>3.68</c:v>
                </c:pt>
                <c:pt idx="3680">
                  <c:v>3.681</c:v>
                </c:pt>
                <c:pt idx="3681">
                  <c:v>3.6819999999999999</c:v>
                </c:pt>
                <c:pt idx="3682">
                  <c:v>3.6829999999999998</c:v>
                </c:pt>
                <c:pt idx="3683">
                  <c:v>3.6840000000000002</c:v>
                </c:pt>
                <c:pt idx="3684">
                  <c:v>3.6850000000000001</c:v>
                </c:pt>
                <c:pt idx="3685">
                  <c:v>3.6859999999999999</c:v>
                </c:pt>
                <c:pt idx="3686">
                  <c:v>3.6869999999999998</c:v>
                </c:pt>
                <c:pt idx="3687">
                  <c:v>3.6880000000000002</c:v>
                </c:pt>
                <c:pt idx="3688">
                  <c:v>3.6890000000000001</c:v>
                </c:pt>
                <c:pt idx="3689">
                  <c:v>3.69</c:v>
                </c:pt>
                <c:pt idx="3690">
                  <c:v>3.6909999999999998</c:v>
                </c:pt>
                <c:pt idx="3691">
                  <c:v>3.6920000000000002</c:v>
                </c:pt>
                <c:pt idx="3692">
                  <c:v>3.6930000000000001</c:v>
                </c:pt>
                <c:pt idx="3693">
                  <c:v>3.694</c:v>
                </c:pt>
                <c:pt idx="3694">
                  <c:v>3.6949999999999998</c:v>
                </c:pt>
                <c:pt idx="3695">
                  <c:v>3.6960000000000002</c:v>
                </c:pt>
                <c:pt idx="3696">
                  <c:v>3.6970000000000001</c:v>
                </c:pt>
                <c:pt idx="3697">
                  <c:v>3.698</c:v>
                </c:pt>
                <c:pt idx="3698">
                  <c:v>3.6989999999999998</c:v>
                </c:pt>
                <c:pt idx="3699">
                  <c:v>3.7</c:v>
                </c:pt>
                <c:pt idx="3700">
                  <c:v>3.7010000000000001</c:v>
                </c:pt>
                <c:pt idx="3701">
                  <c:v>3.702</c:v>
                </c:pt>
                <c:pt idx="3702">
                  <c:v>3.7029999999999998</c:v>
                </c:pt>
                <c:pt idx="3703">
                  <c:v>3.7040000000000002</c:v>
                </c:pt>
                <c:pt idx="3704">
                  <c:v>3.7050000000000001</c:v>
                </c:pt>
                <c:pt idx="3705">
                  <c:v>3.706</c:v>
                </c:pt>
                <c:pt idx="3706">
                  <c:v>3.7069999999999999</c:v>
                </c:pt>
                <c:pt idx="3707">
                  <c:v>3.7080000000000002</c:v>
                </c:pt>
                <c:pt idx="3708">
                  <c:v>3.7090000000000001</c:v>
                </c:pt>
                <c:pt idx="3709">
                  <c:v>3.71</c:v>
                </c:pt>
                <c:pt idx="3710">
                  <c:v>3.7109999999999999</c:v>
                </c:pt>
                <c:pt idx="3711">
                  <c:v>3.7120000000000002</c:v>
                </c:pt>
                <c:pt idx="3712">
                  <c:v>3.7130000000000001</c:v>
                </c:pt>
                <c:pt idx="3713">
                  <c:v>3.714</c:v>
                </c:pt>
                <c:pt idx="3714">
                  <c:v>3.7149999999999999</c:v>
                </c:pt>
                <c:pt idx="3715">
                  <c:v>3.7160000000000002</c:v>
                </c:pt>
                <c:pt idx="3716">
                  <c:v>3.7170000000000001</c:v>
                </c:pt>
                <c:pt idx="3717">
                  <c:v>3.718</c:v>
                </c:pt>
                <c:pt idx="3718">
                  <c:v>3.7189999999999999</c:v>
                </c:pt>
                <c:pt idx="3719">
                  <c:v>3.72</c:v>
                </c:pt>
                <c:pt idx="3720">
                  <c:v>3.7210000000000001</c:v>
                </c:pt>
                <c:pt idx="3721">
                  <c:v>3.722</c:v>
                </c:pt>
                <c:pt idx="3722">
                  <c:v>3.7229999999999999</c:v>
                </c:pt>
                <c:pt idx="3723">
                  <c:v>3.7240000000000002</c:v>
                </c:pt>
                <c:pt idx="3724">
                  <c:v>3.7250000000000001</c:v>
                </c:pt>
                <c:pt idx="3725">
                  <c:v>3.726</c:v>
                </c:pt>
                <c:pt idx="3726">
                  <c:v>3.7269999999999999</c:v>
                </c:pt>
                <c:pt idx="3727">
                  <c:v>3.7280000000000002</c:v>
                </c:pt>
                <c:pt idx="3728">
                  <c:v>3.7290000000000001</c:v>
                </c:pt>
                <c:pt idx="3729">
                  <c:v>3.73</c:v>
                </c:pt>
                <c:pt idx="3730">
                  <c:v>3.7309999999999999</c:v>
                </c:pt>
                <c:pt idx="3731">
                  <c:v>3.7320000000000002</c:v>
                </c:pt>
                <c:pt idx="3732">
                  <c:v>3.7330000000000001</c:v>
                </c:pt>
                <c:pt idx="3733">
                  <c:v>3.734</c:v>
                </c:pt>
                <c:pt idx="3734">
                  <c:v>3.7349999999999999</c:v>
                </c:pt>
                <c:pt idx="3735">
                  <c:v>3.7360000000000002</c:v>
                </c:pt>
                <c:pt idx="3736">
                  <c:v>3.7370000000000001</c:v>
                </c:pt>
                <c:pt idx="3737">
                  <c:v>3.738</c:v>
                </c:pt>
                <c:pt idx="3738">
                  <c:v>3.7389999999999999</c:v>
                </c:pt>
                <c:pt idx="3739">
                  <c:v>3.74</c:v>
                </c:pt>
                <c:pt idx="3740">
                  <c:v>3.7410000000000001</c:v>
                </c:pt>
                <c:pt idx="3741">
                  <c:v>3.742</c:v>
                </c:pt>
                <c:pt idx="3742">
                  <c:v>3.7429999999999999</c:v>
                </c:pt>
                <c:pt idx="3743">
                  <c:v>3.7440000000000002</c:v>
                </c:pt>
                <c:pt idx="3744">
                  <c:v>3.7450000000000001</c:v>
                </c:pt>
                <c:pt idx="3745">
                  <c:v>3.746</c:v>
                </c:pt>
                <c:pt idx="3746">
                  <c:v>3.7469999999999999</c:v>
                </c:pt>
                <c:pt idx="3747">
                  <c:v>3.7480000000000002</c:v>
                </c:pt>
                <c:pt idx="3748">
                  <c:v>3.7490000000000001</c:v>
                </c:pt>
                <c:pt idx="3749">
                  <c:v>3.75</c:v>
                </c:pt>
                <c:pt idx="3750">
                  <c:v>3.7509999999999999</c:v>
                </c:pt>
                <c:pt idx="3751">
                  <c:v>3.7519999999999998</c:v>
                </c:pt>
                <c:pt idx="3752">
                  <c:v>3.7530000000000001</c:v>
                </c:pt>
                <c:pt idx="3753">
                  <c:v>3.754</c:v>
                </c:pt>
                <c:pt idx="3754">
                  <c:v>3.7549999999999999</c:v>
                </c:pt>
                <c:pt idx="3755">
                  <c:v>3.7559999999999998</c:v>
                </c:pt>
                <c:pt idx="3756">
                  <c:v>3.7570000000000001</c:v>
                </c:pt>
                <c:pt idx="3757">
                  <c:v>3.758</c:v>
                </c:pt>
                <c:pt idx="3758">
                  <c:v>3.7589999999999999</c:v>
                </c:pt>
                <c:pt idx="3759">
                  <c:v>3.76</c:v>
                </c:pt>
                <c:pt idx="3760">
                  <c:v>3.7610000000000001</c:v>
                </c:pt>
                <c:pt idx="3761">
                  <c:v>3.762</c:v>
                </c:pt>
                <c:pt idx="3762">
                  <c:v>3.7629999999999999</c:v>
                </c:pt>
                <c:pt idx="3763">
                  <c:v>3.7639999999999998</c:v>
                </c:pt>
                <c:pt idx="3764">
                  <c:v>3.7650000000000001</c:v>
                </c:pt>
                <c:pt idx="3765">
                  <c:v>3.766</c:v>
                </c:pt>
                <c:pt idx="3766">
                  <c:v>3.7669999999999999</c:v>
                </c:pt>
                <c:pt idx="3767">
                  <c:v>3.7679999999999998</c:v>
                </c:pt>
                <c:pt idx="3768">
                  <c:v>3.7690000000000001</c:v>
                </c:pt>
                <c:pt idx="3769">
                  <c:v>3.77</c:v>
                </c:pt>
                <c:pt idx="3770">
                  <c:v>3.7709999999999999</c:v>
                </c:pt>
                <c:pt idx="3771">
                  <c:v>3.7719999999999998</c:v>
                </c:pt>
                <c:pt idx="3772">
                  <c:v>3.7730000000000001</c:v>
                </c:pt>
                <c:pt idx="3773">
                  <c:v>3.774</c:v>
                </c:pt>
                <c:pt idx="3774">
                  <c:v>3.7749999999999999</c:v>
                </c:pt>
                <c:pt idx="3775">
                  <c:v>3.7759999999999998</c:v>
                </c:pt>
                <c:pt idx="3776">
                  <c:v>3.7770000000000001</c:v>
                </c:pt>
                <c:pt idx="3777">
                  <c:v>3.778</c:v>
                </c:pt>
                <c:pt idx="3778">
                  <c:v>3.7789999999999999</c:v>
                </c:pt>
                <c:pt idx="3779">
                  <c:v>3.78</c:v>
                </c:pt>
                <c:pt idx="3780">
                  <c:v>3.7810000000000001</c:v>
                </c:pt>
                <c:pt idx="3781">
                  <c:v>3.782</c:v>
                </c:pt>
                <c:pt idx="3782">
                  <c:v>3.7829999999999999</c:v>
                </c:pt>
                <c:pt idx="3783">
                  <c:v>3.7839999999999998</c:v>
                </c:pt>
                <c:pt idx="3784">
                  <c:v>3.7850000000000001</c:v>
                </c:pt>
                <c:pt idx="3785">
                  <c:v>3.786</c:v>
                </c:pt>
                <c:pt idx="3786">
                  <c:v>3.7869999999999999</c:v>
                </c:pt>
                <c:pt idx="3787">
                  <c:v>3.7879999999999998</c:v>
                </c:pt>
                <c:pt idx="3788">
                  <c:v>3.7890000000000001</c:v>
                </c:pt>
                <c:pt idx="3789">
                  <c:v>3.79</c:v>
                </c:pt>
                <c:pt idx="3790">
                  <c:v>3.7909999999999999</c:v>
                </c:pt>
                <c:pt idx="3791">
                  <c:v>3.7919999999999998</c:v>
                </c:pt>
                <c:pt idx="3792">
                  <c:v>3.7930000000000001</c:v>
                </c:pt>
                <c:pt idx="3793">
                  <c:v>3.794</c:v>
                </c:pt>
                <c:pt idx="3794">
                  <c:v>3.7949999999999999</c:v>
                </c:pt>
                <c:pt idx="3795">
                  <c:v>3.7959999999999998</c:v>
                </c:pt>
                <c:pt idx="3796">
                  <c:v>3.7970000000000002</c:v>
                </c:pt>
                <c:pt idx="3797">
                  <c:v>3.798</c:v>
                </c:pt>
                <c:pt idx="3798">
                  <c:v>3.7989999999999999</c:v>
                </c:pt>
                <c:pt idx="3799">
                  <c:v>3.8</c:v>
                </c:pt>
                <c:pt idx="3800">
                  <c:v>3.8010000000000002</c:v>
                </c:pt>
                <c:pt idx="3801">
                  <c:v>3.802</c:v>
                </c:pt>
                <c:pt idx="3802">
                  <c:v>3.8029999999999999</c:v>
                </c:pt>
                <c:pt idx="3803">
                  <c:v>3.8039999999999998</c:v>
                </c:pt>
                <c:pt idx="3804">
                  <c:v>3.8050000000000002</c:v>
                </c:pt>
                <c:pt idx="3805">
                  <c:v>3.806</c:v>
                </c:pt>
                <c:pt idx="3806">
                  <c:v>3.8069999999999999</c:v>
                </c:pt>
                <c:pt idx="3807">
                  <c:v>3.8079999999999998</c:v>
                </c:pt>
                <c:pt idx="3808">
                  <c:v>3.8090000000000002</c:v>
                </c:pt>
                <c:pt idx="3809">
                  <c:v>3.81</c:v>
                </c:pt>
                <c:pt idx="3810">
                  <c:v>3.8109999999999999</c:v>
                </c:pt>
                <c:pt idx="3811">
                  <c:v>3.8119999999999998</c:v>
                </c:pt>
                <c:pt idx="3812">
                  <c:v>3.8130000000000002</c:v>
                </c:pt>
                <c:pt idx="3813">
                  <c:v>3.8140000000000001</c:v>
                </c:pt>
                <c:pt idx="3814">
                  <c:v>3.8149999999999999</c:v>
                </c:pt>
                <c:pt idx="3815">
                  <c:v>3.8159999999999998</c:v>
                </c:pt>
                <c:pt idx="3816">
                  <c:v>3.8170000000000002</c:v>
                </c:pt>
                <c:pt idx="3817">
                  <c:v>3.8180000000000001</c:v>
                </c:pt>
                <c:pt idx="3818">
                  <c:v>3.819</c:v>
                </c:pt>
                <c:pt idx="3819">
                  <c:v>3.82</c:v>
                </c:pt>
                <c:pt idx="3820">
                  <c:v>3.8210000000000002</c:v>
                </c:pt>
                <c:pt idx="3821">
                  <c:v>3.8220000000000001</c:v>
                </c:pt>
                <c:pt idx="3822">
                  <c:v>3.823</c:v>
                </c:pt>
                <c:pt idx="3823">
                  <c:v>3.8239999999999998</c:v>
                </c:pt>
                <c:pt idx="3824">
                  <c:v>3.8250000000000002</c:v>
                </c:pt>
                <c:pt idx="3825">
                  <c:v>3.8260000000000001</c:v>
                </c:pt>
                <c:pt idx="3826">
                  <c:v>3.827</c:v>
                </c:pt>
                <c:pt idx="3827">
                  <c:v>3.8279999999999998</c:v>
                </c:pt>
                <c:pt idx="3828">
                  <c:v>3.8290000000000002</c:v>
                </c:pt>
                <c:pt idx="3829">
                  <c:v>3.83</c:v>
                </c:pt>
                <c:pt idx="3830">
                  <c:v>3.831</c:v>
                </c:pt>
                <c:pt idx="3831">
                  <c:v>3.8319999999999999</c:v>
                </c:pt>
                <c:pt idx="3832">
                  <c:v>3.8330000000000002</c:v>
                </c:pt>
                <c:pt idx="3833">
                  <c:v>3.8340000000000001</c:v>
                </c:pt>
                <c:pt idx="3834">
                  <c:v>3.835</c:v>
                </c:pt>
                <c:pt idx="3835">
                  <c:v>3.8359999999999999</c:v>
                </c:pt>
                <c:pt idx="3836">
                  <c:v>3.8370000000000002</c:v>
                </c:pt>
                <c:pt idx="3837">
                  <c:v>3.8380000000000001</c:v>
                </c:pt>
                <c:pt idx="3838">
                  <c:v>3.839</c:v>
                </c:pt>
                <c:pt idx="3839">
                  <c:v>3.84</c:v>
                </c:pt>
                <c:pt idx="3840">
                  <c:v>3.8410000000000002</c:v>
                </c:pt>
                <c:pt idx="3841">
                  <c:v>3.8420000000000001</c:v>
                </c:pt>
                <c:pt idx="3842">
                  <c:v>3.843</c:v>
                </c:pt>
                <c:pt idx="3843">
                  <c:v>3.8439999999999999</c:v>
                </c:pt>
                <c:pt idx="3844">
                  <c:v>3.8450000000000002</c:v>
                </c:pt>
                <c:pt idx="3845">
                  <c:v>3.8460000000000001</c:v>
                </c:pt>
                <c:pt idx="3846">
                  <c:v>3.847</c:v>
                </c:pt>
                <c:pt idx="3847">
                  <c:v>3.8479999999999999</c:v>
                </c:pt>
                <c:pt idx="3848">
                  <c:v>3.8490000000000002</c:v>
                </c:pt>
                <c:pt idx="3849">
                  <c:v>3.85</c:v>
                </c:pt>
                <c:pt idx="3850">
                  <c:v>3.851</c:v>
                </c:pt>
                <c:pt idx="3851">
                  <c:v>3.8519999999999999</c:v>
                </c:pt>
                <c:pt idx="3852">
                  <c:v>3.8530000000000002</c:v>
                </c:pt>
                <c:pt idx="3853">
                  <c:v>3.8540000000000001</c:v>
                </c:pt>
                <c:pt idx="3854">
                  <c:v>3.855</c:v>
                </c:pt>
                <c:pt idx="3855">
                  <c:v>3.8559999999999999</c:v>
                </c:pt>
                <c:pt idx="3856">
                  <c:v>3.8570000000000002</c:v>
                </c:pt>
                <c:pt idx="3857">
                  <c:v>3.8580000000000001</c:v>
                </c:pt>
                <c:pt idx="3858">
                  <c:v>3.859</c:v>
                </c:pt>
                <c:pt idx="3859">
                  <c:v>3.86</c:v>
                </c:pt>
                <c:pt idx="3860">
                  <c:v>3.8610000000000002</c:v>
                </c:pt>
                <c:pt idx="3861">
                  <c:v>3.8620000000000001</c:v>
                </c:pt>
                <c:pt idx="3862">
                  <c:v>3.863</c:v>
                </c:pt>
                <c:pt idx="3863">
                  <c:v>3.8639999999999999</c:v>
                </c:pt>
                <c:pt idx="3864">
                  <c:v>3.8650000000000002</c:v>
                </c:pt>
                <c:pt idx="3865">
                  <c:v>3.8660000000000001</c:v>
                </c:pt>
                <c:pt idx="3866">
                  <c:v>3.867</c:v>
                </c:pt>
                <c:pt idx="3867">
                  <c:v>3.8679999999999999</c:v>
                </c:pt>
                <c:pt idx="3868">
                  <c:v>3.8690000000000002</c:v>
                </c:pt>
                <c:pt idx="3869">
                  <c:v>3.87</c:v>
                </c:pt>
                <c:pt idx="3870">
                  <c:v>3.871</c:v>
                </c:pt>
                <c:pt idx="3871">
                  <c:v>3.8719999999999999</c:v>
                </c:pt>
                <c:pt idx="3872">
                  <c:v>3.8730000000000002</c:v>
                </c:pt>
                <c:pt idx="3873">
                  <c:v>3.8740000000000001</c:v>
                </c:pt>
                <c:pt idx="3874">
                  <c:v>3.875</c:v>
                </c:pt>
                <c:pt idx="3875">
                  <c:v>3.8759999999999999</c:v>
                </c:pt>
                <c:pt idx="3876">
                  <c:v>3.8769999999999998</c:v>
                </c:pt>
                <c:pt idx="3877">
                  <c:v>3.8780000000000001</c:v>
                </c:pt>
                <c:pt idx="3878">
                  <c:v>3.879</c:v>
                </c:pt>
                <c:pt idx="3879">
                  <c:v>3.88</c:v>
                </c:pt>
                <c:pt idx="3880">
                  <c:v>3.8809999999999998</c:v>
                </c:pt>
                <c:pt idx="3881">
                  <c:v>3.8820000000000001</c:v>
                </c:pt>
                <c:pt idx="3882">
                  <c:v>3.883</c:v>
                </c:pt>
                <c:pt idx="3883">
                  <c:v>3.8839999999999999</c:v>
                </c:pt>
                <c:pt idx="3884">
                  <c:v>3.8849999999999998</c:v>
                </c:pt>
                <c:pt idx="3885">
                  <c:v>3.8860000000000001</c:v>
                </c:pt>
                <c:pt idx="3886">
                  <c:v>3.887</c:v>
                </c:pt>
                <c:pt idx="3887">
                  <c:v>3.8879999999999999</c:v>
                </c:pt>
                <c:pt idx="3888">
                  <c:v>3.8889999999999998</c:v>
                </c:pt>
                <c:pt idx="3889">
                  <c:v>3.89</c:v>
                </c:pt>
                <c:pt idx="3890">
                  <c:v>3.891</c:v>
                </c:pt>
                <c:pt idx="3891">
                  <c:v>3.8919999999999999</c:v>
                </c:pt>
                <c:pt idx="3892">
                  <c:v>3.8929999999999998</c:v>
                </c:pt>
                <c:pt idx="3893">
                  <c:v>3.8940000000000001</c:v>
                </c:pt>
                <c:pt idx="3894">
                  <c:v>3.895</c:v>
                </c:pt>
                <c:pt idx="3895">
                  <c:v>3.8959999999999999</c:v>
                </c:pt>
                <c:pt idx="3896">
                  <c:v>3.8969999999999998</c:v>
                </c:pt>
                <c:pt idx="3897">
                  <c:v>3.8980000000000001</c:v>
                </c:pt>
                <c:pt idx="3898">
                  <c:v>3.899</c:v>
                </c:pt>
                <c:pt idx="3899">
                  <c:v>3.9</c:v>
                </c:pt>
                <c:pt idx="3900">
                  <c:v>3.9009999999999998</c:v>
                </c:pt>
                <c:pt idx="3901">
                  <c:v>3.9020000000000001</c:v>
                </c:pt>
                <c:pt idx="3902">
                  <c:v>3.903</c:v>
                </c:pt>
                <c:pt idx="3903">
                  <c:v>3.9039999999999999</c:v>
                </c:pt>
                <c:pt idx="3904">
                  <c:v>3.9049999999999998</c:v>
                </c:pt>
                <c:pt idx="3905">
                  <c:v>3.9060000000000001</c:v>
                </c:pt>
                <c:pt idx="3906">
                  <c:v>3.907</c:v>
                </c:pt>
                <c:pt idx="3907">
                  <c:v>3.9079999999999999</c:v>
                </c:pt>
                <c:pt idx="3908">
                  <c:v>3.9089999999999998</c:v>
                </c:pt>
                <c:pt idx="3909">
                  <c:v>3.91</c:v>
                </c:pt>
                <c:pt idx="3910">
                  <c:v>3.911</c:v>
                </c:pt>
                <c:pt idx="3911">
                  <c:v>3.9119999999999999</c:v>
                </c:pt>
                <c:pt idx="3912">
                  <c:v>3.9129999999999998</c:v>
                </c:pt>
                <c:pt idx="3913">
                  <c:v>3.9140000000000001</c:v>
                </c:pt>
                <c:pt idx="3914">
                  <c:v>3.915</c:v>
                </c:pt>
                <c:pt idx="3915">
                  <c:v>3.9159999999999999</c:v>
                </c:pt>
                <c:pt idx="3916">
                  <c:v>3.9169999999999998</c:v>
                </c:pt>
                <c:pt idx="3917">
                  <c:v>3.9180000000000001</c:v>
                </c:pt>
                <c:pt idx="3918">
                  <c:v>3.919</c:v>
                </c:pt>
                <c:pt idx="3919">
                  <c:v>3.92</c:v>
                </c:pt>
                <c:pt idx="3920">
                  <c:v>3.9209999999999998</c:v>
                </c:pt>
                <c:pt idx="3921">
                  <c:v>3.9220000000000002</c:v>
                </c:pt>
                <c:pt idx="3922">
                  <c:v>3.923</c:v>
                </c:pt>
                <c:pt idx="3923">
                  <c:v>3.9239999999999999</c:v>
                </c:pt>
                <c:pt idx="3924">
                  <c:v>3.9249999999999998</c:v>
                </c:pt>
                <c:pt idx="3925">
                  <c:v>3.9260000000000002</c:v>
                </c:pt>
                <c:pt idx="3926">
                  <c:v>3.927</c:v>
                </c:pt>
                <c:pt idx="3927">
                  <c:v>3.9279999999999999</c:v>
                </c:pt>
                <c:pt idx="3928">
                  <c:v>3.9289999999999998</c:v>
                </c:pt>
                <c:pt idx="3929">
                  <c:v>3.93</c:v>
                </c:pt>
                <c:pt idx="3930">
                  <c:v>3.931</c:v>
                </c:pt>
                <c:pt idx="3931">
                  <c:v>3.9319999999999999</c:v>
                </c:pt>
                <c:pt idx="3932">
                  <c:v>3.9329999999999998</c:v>
                </c:pt>
                <c:pt idx="3933">
                  <c:v>3.9340000000000002</c:v>
                </c:pt>
                <c:pt idx="3934">
                  <c:v>3.9350000000000001</c:v>
                </c:pt>
                <c:pt idx="3935">
                  <c:v>3.9359999999999999</c:v>
                </c:pt>
                <c:pt idx="3936">
                  <c:v>3.9369999999999998</c:v>
                </c:pt>
                <c:pt idx="3937">
                  <c:v>3.9380000000000002</c:v>
                </c:pt>
                <c:pt idx="3938">
                  <c:v>3.9390000000000001</c:v>
                </c:pt>
                <c:pt idx="3939">
                  <c:v>3.94</c:v>
                </c:pt>
                <c:pt idx="3940">
                  <c:v>3.9409999999999998</c:v>
                </c:pt>
                <c:pt idx="3941">
                  <c:v>3.9420000000000002</c:v>
                </c:pt>
                <c:pt idx="3942">
                  <c:v>3.9430000000000001</c:v>
                </c:pt>
                <c:pt idx="3943">
                  <c:v>3.944</c:v>
                </c:pt>
                <c:pt idx="3944">
                  <c:v>3.9449999999999998</c:v>
                </c:pt>
                <c:pt idx="3945">
                  <c:v>3.9460000000000002</c:v>
                </c:pt>
                <c:pt idx="3946">
                  <c:v>3.9470000000000001</c:v>
                </c:pt>
                <c:pt idx="3947">
                  <c:v>3.948</c:v>
                </c:pt>
                <c:pt idx="3948">
                  <c:v>3.9489999999999998</c:v>
                </c:pt>
                <c:pt idx="3949">
                  <c:v>3.95</c:v>
                </c:pt>
                <c:pt idx="3950">
                  <c:v>3.9510000000000001</c:v>
                </c:pt>
                <c:pt idx="3951">
                  <c:v>3.952</c:v>
                </c:pt>
                <c:pt idx="3952">
                  <c:v>3.9529999999999998</c:v>
                </c:pt>
                <c:pt idx="3953">
                  <c:v>3.9540000000000002</c:v>
                </c:pt>
                <c:pt idx="3954">
                  <c:v>3.9550000000000001</c:v>
                </c:pt>
                <c:pt idx="3955">
                  <c:v>3.956</c:v>
                </c:pt>
                <c:pt idx="3956">
                  <c:v>3.9569999999999999</c:v>
                </c:pt>
                <c:pt idx="3957">
                  <c:v>3.9580000000000002</c:v>
                </c:pt>
                <c:pt idx="3958">
                  <c:v>3.9590000000000001</c:v>
                </c:pt>
                <c:pt idx="3959">
                  <c:v>3.96</c:v>
                </c:pt>
                <c:pt idx="3960">
                  <c:v>3.9609999999999999</c:v>
                </c:pt>
                <c:pt idx="3961">
                  <c:v>3.9620000000000002</c:v>
                </c:pt>
                <c:pt idx="3962">
                  <c:v>3.9630000000000001</c:v>
                </c:pt>
                <c:pt idx="3963">
                  <c:v>3.964</c:v>
                </c:pt>
                <c:pt idx="3964">
                  <c:v>3.9649999999999999</c:v>
                </c:pt>
                <c:pt idx="3965">
                  <c:v>3.9660000000000002</c:v>
                </c:pt>
                <c:pt idx="3966">
                  <c:v>3.9670000000000001</c:v>
                </c:pt>
                <c:pt idx="3967">
                  <c:v>3.968</c:v>
                </c:pt>
                <c:pt idx="3968">
                  <c:v>3.9689999999999999</c:v>
                </c:pt>
                <c:pt idx="3969">
                  <c:v>3.97</c:v>
                </c:pt>
                <c:pt idx="3970">
                  <c:v>3.9710000000000001</c:v>
                </c:pt>
                <c:pt idx="3971">
                  <c:v>3.972</c:v>
                </c:pt>
                <c:pt idx="3972">
                  <c:v>3.9729999999999999</c:v>
                </c:pt>
                <c:pt idx="3973">
                  <c:v>3.9740000000000002</c:v>
                </c:pt>
                <c:pt idx="3974">
                  <c:v>3.9750000000000001</c:v>
                </c:pt>
                <c:pt idx="3975">
                  <c:v>3.976</c:v>
                </c:pt>
                <c:pt idx="3976">
                  <c:v>3.9769999999999999</c:v>
                </c:pt>
                <c:pt idx="3977">
                  <c:v>3.9780000000000002</c:v>
                </c:pt>
                <c:pt idx="3978">
                  <c:v>3.9790000000000001</c:v>
                </c:pt>
                <c:pt idx="3979">
                  <c:v>3.98</c:v>
                </c:pt>
                <c:pt idx="3980">
                  <c:v>3.9809999999999999</c:v>
                </c:pt>
                <c:pt idx="3981">
                  <c:v>3.9820000000000002</c:v>
                </c:pt>
                <c:pt idx="3982">
                  <c:v>3.9830000000000001</c:v>
                </c:pt>
                <c:pt idx="3983">
                  <c:v>3.984</c:v>
                </c:pt>
                <c:pt idx="3984">
                  <c:v>3.9849999999999999</c:v>
                </c:pt>
                <c:pt idx="3985">
                  <c:v>3.9860000000000002</c:v>
                </c:pt>
                <c:pt idx="3986">
                  <c:v>3.9870000000000001</c:v>
                </c:pt>
                <c:pt idx="3987">
                  <c:v>3.988</c:v>
                </c:pt>
                <c:pt idx="3988">
                  <c:v>3.9889999999999999</c:v>
                </c:pt>
                <c:pt idx="3989">
                  <c:v>3.99</c:v>
                </c:pt>
                <c:pt idx="3990">
                  <c:v>3.9910000000000001</c:v>
                </c:pt>
                <c:pt idx="3991">
                  <c:v>3.992</c:v>
                </c:pt>
                <c:pt idx="3992">
                  <c:v>3.9929999999999999</c:v>
                </c:pt>
                <c:pt idx="3993">
                  <c:v>3.9940000000000002</c:v>
                </c:pt>
                <c:pt idx="3994">
                  <c:v>3.9950000000000001</c:v>
                </c:pt>
                <c:pt idx="3995">
                  <c:v>3.996</c:v>
                </c:pt>
                <c:pt idx="3996">
                  <c:v>3.9969999999999999</c:v>
                </c:pt>
                <c:pt idx="3997">
                  <c:v>3.9980000000000002</c:v>
                </c:pt>
                <c:pt idx="3998">
                  <c:v>3.9990000000000001</c:v>
                </c:pt>
                <c:pt idx="3999">
                  <c:v>4</c:v>
                </c:pt>
                <c:pt idx="4000">
                  <c:v>4.0010000000000003</c:v>
                </c:pt>
                <c:pt idx="4001">
                  <c:v>4.0019999999999998</c:v>
                </c:pt>
                <c:pt idx="4002">
                  <c:v>4.0030000000000001</c:v>
                </c:pt>
                <c:pt idx="4003">
                  <c:v>4.0039999999999996</c:v>
                </c:pt>
                <c:pt idx="4004">
                  <c:v>4.0049999999999999</c:v>
                </c:pt>
                <c:pt idx="4005">
                  <c:v>4.0060000000000002</c:v>
                </c:pt>
                <c:pt idx="4006">
                  <c:v>4.0069999999999997</c:v>
                </c:pt>
                <c:pt idx="4007">
                  <c:v>4.008</c:v>
                </c:pt>
                <c:pt idx="4008">
                  <c:v>4.0090000000000003</c:v>
                </c:pt>
                <c:pt idx="4009">
                  <c:v>4.01</c:v>
                </c:pt>
                <c:pt idx="4010">
                  <c:v>4.0110000000000001</c:v>
                </c:pt>
                <c:pt idx="4011">
                  <c:v>4.0119999999999996</c:v>
                </c:pt>
                <c:pt idx="4012">
                  <c:v>4.0129999999999999</c:v>
                </c:pt>
                <c:pt idx="4013">
                  <c:v>4.0140000000000002</c:v>
                </c:pt>
                <c:pt idx="4014">
                  <c:v>4.0149999999999997</c:v>
                </c:pt>
                <c:pt idx="4015">
                  <c:v>4.016</c:v>
                </c:pt>
                <c:pt idx="4016">
                  <c:v>4.0170000000000003</c:v>
                </c:pt>
                <c:pt idx="4017">
                  <c:v>4.0179999999999998</c:v>
                </c:pt>
                <c:pt idx="4018">
                  <c:v>4.0190000000000001</c:v>
                </c:pt>
                <c:pt idx="4019">
                  <c:v>4.0199999999999996</c:v>
                </c:pt>
                <c:pt idx="4020">
                  <c:v>4.0209999999999999</c:v>
                </c:pt>
                <c:pt idx="4021">
                  <c:v>4.0220000000000002</c:v>
                </c:pt>
                <c:pt idx="4022">
                  <c:v>4.0229999999999997</c:v>
                </c:pt>
                <c:pt idx="4023">
                  <c:v>4.024</c:v>
                </c:pt>
                <c:pt idx="4024">
                  <c:v>4.0250000000000004</c:v>
                </c:pt>
                <c:pt idx="4025">
                  <c:v>4.0259999999999998</c:v>
                </c:pt>
                <c:pt idx="4026">
                  <c:v>4.0270000000000001</c:v>
                </c:pt>
                <c:pt idx="4027">
                  <c:v>4.0279999999999996</c:v>
                </c:pt>
                <c:pt idx="4028">
                  <c:v>4.0289999999999999</c:v>
                </c:pt>
                <c:pt idx="4029">
                  <c:v>4.03</c:v>
                </c:pt>
                <c:pt idx="4030">
                  <c:v>4.0309999999999997</c:v>
                </c:pt>
                <c:pt idx="4031">
                  <c:v>4.032</c:v>
                </c:pt>
                <c:pt idx="4032">
                  <c:v>4.0330000000000004</c:v>
                </c:pt>
                <c:pt idx="4033">
                  <c:v>4.0339999999999998</c:v>
                </c:pt>
                <c:pt idx="4034">
                  <c:v>4.0350000000000001</c:v>
                </c:pt>
                <c:pt idx="4035">
                  <c:v>4.0359999999999996</c:v>
                </c:pt>
                <c:pt idx="4036">
                  <c:v>4.0369999999999999</c:v>
                </c:pt>
                <c:pt idx="4037">
                  <c:v>4.0380000000000003</c:v>
                </c:pt>
                <c:pt idx="4038">
                  <c:v>4.0389999999999997</c:v>
                </c:pt>
                <c:pt idx="4039">
                  <c:v>4.04</c:v>
                </c:pt>
                <c:pt idx="4040">
                  <c:v>4.0410000000000004</c:v>
                </c:pt>
                <c:pt idx="4041">
                  <c:v>4.0419999999999998</c:v>
                </c:pt>
                <c:pt idx="4042">
                  <c:v>4.0430000000000001</c:v>
                </c:pt>
                <c:pt idx="4043">
                  <c:v>4.0439999999999996</c:v>
                </c:pt>
                <c:pt idx="4044">
                  <c:v>4.0449999999999999</c:v>
                </c:pt>
                <c:pt idx="4045">
                  <c:v>4.0460000000000003</c:v>
                </c:pt>
                <c:pt idx="4046">
                  <c:v>4.0469999999999997</c:v>
                </c:pt>
                <c:pt idx="4047">
                  <c:v>4.048</c:v>
                </c:pt>
                <c:pt idx="4048">
                  <c:v>4.0490000000000004</c:v>
                </c:pt>
                <c:pt idx="4049">
                  <c:v>4.05</c:v>
                </c:pt>
                <c:pt idx="4050">
                  <c:v>4.0510000000000002</c:v>
                </c:pt>
                <c:pt idx="4051">
                  <c:v>4.0519999999999996</c:v>
                </c:pt>
                <c:pt idx="4052">
                  <c:v>4.0529999999999999</c:v>
                </c:pt>
                <c:pt idx="4053">
                  <c:v>4.0540000000000003</c:v>
                </c:pt>
                <c:pt idx="4054">
                  <c:v>4.0549999999999997</c:v>
                </c:pt>
                <c:pt idx="4055">
                  <c:v>4.056</c:v>
                </c:pt>
                <c:pt idx="4056">
                  <c:v>4.0570000000000004</c:v>
                </c:pt>
                <c:pt idx="4057">
                  <c:v>4.0579999999999998</c:v>
                </c:pt>
                <c:pt idx="4058">
                  <c:v>4.0590000000000002</c:v>
                </c:pt>
                <c:pt idx="4059">
                  <c:v>4.0599999999999996</c:v>
                </c:pt>
                <c:pt idx="4060">
                  <c:v>4.0609999999999999</c:v>
                </c:pt>
                <c:pt idx="4061">
                  <c:v>4.0620000000000003</c:v>
                </c:pt>
                <c:pt idx="4062">
                  <c:v>4.0629999999999997</c:v>
                </c:pt>
                <c:pt idx="4063">
                  <c:v>4.0640000000000001</c:v>
                </c:pt>
                <c:pt idx="4064">
                  <c:v>4.0650000000000004</c:v>
                </c:pt>
                <c:pt idx="4065">
                  <c:v>4.0659999999999998</c:v>
                </c:pt>
                <c:pt idx="4066">
                  <c:v>4.0670000000000002</c:v>
                </c:pt>
                <c:pt idx="4067">
                  <c:v>4.0679999999999996</c:v>
                </c:pt>
                <c:pt idx="4068">
                  <c:v>4.069</c:v>
                </c:pt>
                <c:pt idx="4069">
                  <c:v>4.07</c:v>
                </c:pt>
                <c:pt idx="4070">
                  <c:v>4.0709999999999997</c:v>
                </c:pt>
                <c:pt idx="4071">
                  <c:v>4.0720000000000001</c:v>
                </c:pt>
                <c:pt idx="4072">
                  <c:v>4.0730000000000004</c:v>
                </c:pt>
                <c:pt idx="4073">
                  <c:v>4.0739999999999998</c:v>
                </c:pt>
                <c:pt idx="4074">
                  <c:v>4.0750000000000002</c:v>
                </c:pt>
                <c:pt idx="4075">
                  <c:v>4.0759999999999996</c:v>
                </c:pt>
                <c:pt idx="4076">
                  <c:v>4.077</c:v>
                </c:pt>
                <c:pt idx="4077">
                  <c:v>4.0780000000000003</c:v>
                </c:pt>
                <c:pt idx="4078">
                  <c:v>4.0789999999999997</c:v>
                </c:pt>
                <c:pt idx="4079">
                  <c:v>4.08</c:v>
                </c:pt>
                <c:pt idx="4080">
                  <c:v>4.0810000000000004</c:v>
                </c:pt>
                <c:pt idx="4081">
                  <c:v>4.0819999999999999</c:v>
                </c:pt>
                <c:pt idx="4082">
                  <c:v>4.0830000000000002</c:v>
                </c:pt>
                <c:pt idx="4083">
                  <c:v>4.0839999999999996</c:v>
                </c:pt>
                <c:pt idx="4084">
                  <c:v>4.085</c:v>
                </c:pt>
                <c:pt idx="4085">
                  <c:v>4.0860000000000003</c:v>
                </c:pt>
                <c:pt idx="4086">
                  <c:v>4.0869999999999997</c:v>
                </c:pt>
                <c:pt idx="4087">
                  <c:v>4.0880000000000001</c:v>
                </c:pt>
                <c:pt idx="4088">
                  <c:v>4.0890000000000004</c:v>
                </c:pt>
                <c:pt idx="4089">
                  <c:v>4.09</c:v>
                </c:pt>
                <c:pt idx="4090">
                  <c:v>4.0910000000000002</c:v>
                </c:pt>
                <c:pt idx="4091">
                  <c:v>4.0919999999999996</c:v>
                </c:pt>
                <c:pt idx="4092">
                  <c:v>4.093</c:v>
                </c:pt>
                <c:pt idx="4093">
                  <c:v>4.0940000000000003</c:v>
                </c:pt>
                <c:pt idx="4094">
                  <c:v>4.0949999999999998</c:v>
                </c:pt>
                <c:pt idx="4095">
                  <c:v>4.0960000000000001</c:v>
                </c:pt>
                <c:pt idx="4096">
                  <c:v>4.0970000000000004</c:v>
                </c:pt>
                <c:pt idx="4097">
                  <c:v>4.0979999999999999</c:v>
                </c:pt>
                <c:pt idx="4098">
                  <c:v>4.0990000000000002</c:v>
                </c:pt>
                <c:pt idx="4099">
                  <c:v>4.0999999999999996</c:v>
                </c:pt>
                <c:pt idx="4100">
                  <c:v>4.101</c:v>
                </c:pt>
                <c:pt idx="4101">
                  <c:v>4.1020000000000003</c:v>
                </c:pt>
                <c:pt idx="4102">
                  <c:v>4.1029999999999998</c:v>
                </c:pt>
                <c:pt idx="4103">
                  <c:v>4.1040000000000001</c:v>
                </c:pt>
                <c:pt idx="4104">
                  <c:v>4.1050000000000004</c:v>
                </c:pt>
                <c:pt idx="4105">
                  <c:v>4.1059999999999999</c:v>
                </c:pt>
                <c:pt idx="4106">
                  <c:v>4.1070000000000002</c:v>
                </c:pt>
                <c:pt idx="4107">
                  <c:v>4.1079999999999997</c:v>
                </c:pt>
                <c:pt idx="4108">
                  <c:v>4.109</c:v>
                </c:pt>
                <c:pt idx="4109">
                  <c:v>4.1100000000000003</c:v>
                </c:pt>
                <c:pt idx="4110">
                  <c:v>4.1109999999999998</c:v>
                </c:pt>
                <c:pt idx="4111">
                  <c:v>4.1120000000000001</c:v>
                </c:pt>
                <c:pt idx="4112">
                  <c:v>4.1130000000000004</c:v>
                </c:pt>
                <c:pt idx="4113">
                  <c:v>4.1139999999999999</c:v>
                </c:pt>
                <c:pt idx="4114">
                  <c:v>4.1150000000000002</c:v>
                </c:pt>
                <c:pt idx="4115">
                  <c:v>4.1159999999999997</c:v>
                </c:pt>
                <c:pt idx="4116">
                  <c:v>4.117</c:v>
                </c:pt>
                <c:pt idx="4117">
                  <c:v>4.1180000000000003</c:v>
                </c:pt>
                <c:pt idx="4118">
                  <c:v>4.1189999999999998</c:v>
                </c:pt>
                <c:pt idx="4119">
                  <c:v>4.12</c:v>
                </c:pt>
                <c:pt idx="4120">
                  <c:v>4.1210000000000004</c:v>
                </c:pt>
                <c:pt idx="4121">
                  <c:v>4.1219999999999999</c:v>
                </c:pt>
                <c:pt idx="4122">
                  <c:v>4.1230000000000002</c:v>
                </c:pt>
                <c:pt idx="4123">
                  <c:v>4.1239999999999997</c:v>
                </c:pt>
                <c:pt idx="4124">
                  <c:v>4.125</c:v>
                </c:pt>
                <c:pt idx="4125">
                  <c:v>4.1260000000000003</c:v>
                </c:pt>
                <c:pt idx="4126">
                  <c:v>4.1269999999999998</c:v>
                </c:pt>
                <c:pt idx="4127">
                  <c:v>4.1280000000000001</c:v>
                </c:pt>
                <c:pt idx="4128">
                  <c:v>4.1289999999999996</c:v>
                </c:pt>
                <c:pt idx="4129">
                  <c:v>4.13</c:v>
                </c:pt>
                <c:pt idx="4130">
                  <c:v>4.1310000000000002</c:v>
                </c:pt>
                <c:pt idx="4131">
                  <c:v>4.1319999999999997</c:v>
                </c:pt>
                <c:pt idx="4132">
                  <c:v>4.133</c:v>
                </c:pt>
                <c:pt idx="4133">
                  <c:v>4.1340000000000003</c:v>
                </c:pt>
                <c:pt idx="4134">
                  <c:v>4.1349999999999998</c:v>
                </c:pt>
                <c:pt idx="4135">
                  <c:v>4.1360000000000001</c:v>
                </c:pt>
                <c:pt idx="4136">
                  <c:v>4.1369999999999996</c:v>
                </c:pt>
                <c:pt idx="4137">
                  <c:v>4.1379999999999999</c:v>
                </c:pt>
                <c:pt idx="4138">
                  <c:v>4.1390000000000002</c:v>
                </c:pt>
                <c:pt idx="4139">
                  <c:v>4.1399999999999997</c:v>
                </c:pt>
                <c:pt idx="4140">
                  <c:v>4.141</c:v>
                </c:pt>
                <c:pt idx="4141">
                  <c:v>4.1420000000000003</c:v>
                </c:pt>
                <c:pt idx="4142">
                  <c:v>4.1429999999999998</c:v>
                </c:pt>
                <c:pt idx="4143">
                  <c:v>4.1440000000000001</c:v>
                </c:pt>
                <c:pt idx="4144">
                  <c:v>4.1449999999999996</c:v>
                </c:pt>
                <c:pt idx="4145">
                  <c:v>4.1459999999999999</c:v>
                </c:pt>
                <c:pt idx="4146">
                  <c:v>4.1470000000000002</c:v>
                </c:pt>
                <c:pt idx="4147">
                  <c:v>4.1479999999999997</c:v>
                </c:pt>
                <c:pt idx="4148">
                  <c:v>4.149</c:v>
                </c:pt>
                <c:pt idx="4149">
                  <c:v>4.1500000000000004</c:v>
                </c:pt>
                <c:pt idx="4150">
                  <c:v>4.1509999999999998</c:v>
                </c:pt>
                <c:pt idx="4151">
                  <c:v>4.1520000000000001</c:v>
                </c:pt>
                <c:pt idx="4152">
                  <c:v>4.1529999999999996</c:v>
                </c:pt>
                <c:pt idx="4153">
                  <c:v>4.1539999999999999</c:v>
                </c:pt>
                <c:pt idx="4154">
                  <c:v>4.1550000000000002</c:v>
                </c:pt>
                <c:pt idx="4155">
                  <c:v>4.1559999999999997</c:v>
                </c:pt>
                <c:pt idx="4156">
                  <c:v>4.157</c:v>
                </c:pt>
                <c:pt idx="4157">
                  <c:v>4.1580000000000004</c:v>
                </c:pt>
                <c:pt idx="4158">
                  <c:v>4.1589999999999998</c:v>
                </c:pt>
                <c:pt idx="4159">
                  <c:v>4.16</c:v>
                </c:pt>
                <c:pt idx="4160">
                  <c:v>4.1609999999999996</c:v>
                </c:pt>
                <c:pt idx="4161">
                  <c:v>4.1619999999999999</c:v>
                </c:pt>
                <c:pt idx="4162">
                  <c:v>4.1630000000000003</c:v>
                </c:pt>
                <c:pt idx="4163">
                  <c:v>4.1639999999999997</c:v>
                </c:pt>
                <c:pt idx="4164">
                  <c:v>4.165</c:v>
                </c:pt>
                <c:pt idx="4165">
                  <c:v>4.1660000000000004</c:v>
                </c:pt>
                <c:pt idx="4166">
                  <c:v>4.1669999999999998</c:v>
                </c:pt>
                <c:pt idx="4167">
                  <c:v>4.1680000000000001</c:v>
                </c:pt>
                <c:pt idx="4168">
                  <c:v>4.1689999999999996</c:v>
                </c:pt>
                <c:pt idx="4169">
                  <c:v>4.17</c:v>
                </c:pt>
                <c:pt idx="4170">
                  <c:v>4.1710000000000003</c:v>
                </c:pt>
                <c:pt idx="4171">
                  <c:v>4.1719999999999997</c:v>
                </c:pt>
                <c:pt idx="4172">
                  <c:v>4.173</c:v>
                </c:pt>
                <c:pt idx="4173">
                  <c:v>4.1740000000000004</c:v>
                </c:pt>
                <c:pt idx="4174">
                  <c:v>4.1749999999999998</c:v>
                </c:pt>
                <c:pt idx="4175">
                  <c:v>4.1760000000000002</c:v>
                </c:pt>
                <c:pt idx="4176">
                  <c:v>4.1769999999999996</c:v>
                </c:pt>
                <c:pt idx="4177">
                  <c:v>4.1779999999999999</c:v>
                </c:pt>
                <c:pt idx="4178">
                  <c:v>4.1790000000000003</c:v>
                </c:pt>
                <c:pt idx="4179">
                  <c:v>4.18</c:v>
                </c:pt>
                <c:pt idx="4180">
                  <c:v>4.181</c:v>
                </c:pt>
                <c:pt idx="4181">
                  <c:v>4.1820000000000004</c:v>
                </c:pt>
                <c:pt idx="4182">
                  <c:v>4.1829999999999998</c:v>
                </c:pt>
                <c:pt idx="4183">
                  <c:v>4.1840000000000002</c:v>
                </c:pt>
                <c:pt idx="4184">
                  <c:v>4.1849999999999996</c:v>
                </c:pt>
                <c:pt idx="4185">
                  <c:v>4.1859999999999999</c:v>
                </c:pt>
                <c:pt idx="4186">
                  <c:v>4.1870000000000003</c:v>
                </c:pt>
                <c:pt idx="4187">
                  <c:v>4.1879999999999997</c:v>
                </c:pt>
                <c:pt idx="4188">
                  <c:v>4.1890000000000001</c:v>
                </c:pt>
                <c:pt idx="4189">
                  <c:v>4.1900000000000004</c:v>
                </c:pt>
                <c:pt idx="4190">
                  <c:v>4.1909999999999998</c:v>
                </c:pt>
                <c:pt idx="4191">
                  <c:v>4.1920000000000002</c:v>
                </c:pt>
                <c:pt idx="4192">
                  <c:v>4.1929999999999996</c:v>
                </c:pt>
                <c:pt idx="4193">
                  <c:v>4.194</c:v>
                </c:pt>
                <c:pt idx="4194">
                  <c:v>4.1950000000000003</c:v>
                </c:pt>
                <c:pt idx="4195">
                  <c:v>4.1959999999999997</c:v>
                </c:pt>
                <c:pt idx="4196">
                  <c:v>4.1970000000000001</c:v>
                </c:pt>
                <c:pt idx="4197">
                  <c:v>4.1980000000000004</c:v>
                </c:pt>
                <c:pt idx="4198">
                  <c:v>4.1989999999999998</c:v>
                </c:pt>
                <c:pt idx="4199">
                  <c:v>4.2</c:v>
                </c:pt>
                <c:pt idx="4200">
                  <c:v>4.2009999999999996</c:v>
                </c:pt>
                <c:pt idx="4201">
                  <c:v>4.202</c:v>
                </c:pt>
                <c:pt idx="4202">
                  <c:v>4.2030000000000003</c:v>
                </c:pt>
                <c:pt idx="4203">
                  <c:v>4.2039999999999997</c:v>
                </c:pt>
                <c:pt idx="4204">
                  <c:v>4.2050000000000001</c:v>
                </c:pt>
                <c:pt idx="4205">
                  <c:v>4.2060000000000004</c:v>
                </c:pt>
                <c:pt idx="4206">
                  <c:v>4.2069999999999999</c:v>
                </c:pt>
                <c:pt idx="4207">
                  <c:v>4.2080000000000002</c:v>
                </c:pt>
                <c:pt idx="4208">
                  <c:v>4.2089999999999996</c:v>
                </c:pt>
                <c:pt idx="4209">
                  <c:v>4.21</c:v>
                </c:pt>
                <c:pt idx="4210">
                  <c:v>4.2110000000000003</c:v>
                </c:pt>
                <c:pt idx="4211">
                  <c:v>4.2119999999999997</c:v>
                </c:pt>
                <c:pt idx="4212">
                  <c:v>4.2130000000000001</c:v>
                </c:pt>
                <c:pt idx="4213">
                  <c:v>4.2140000000000004</c:v>
                </c:pt>
                <c:pt idx="4214">
                  <c:v>4.2149999999999999</c:v>
                </c:pt>
                <c:pt idx="4215">
                  <c:v>4.2160000000000002</c:v>
                </c:pt>
                <c:pt idx="4216">
                  <c:v>4.2169999999999996</c:v>
                </c:pt>
                <c:pt idx="4217">
                  <c:v>4.218</c:v>
                </c:pt>
                <c:pt idx="4218">
                  <c:v>4.2190000000000003</c:v>
                </c:pt>
                <c:pt idx="4219">
                  <c:v>4.22</c:v>
                </c:pt>
                <c:pt idx="4220">
                  <c:v>4.2210000000000001</c:v>
                </c:pt>
                <c:pt idx="4221">
                  <c:v>4.2220000000000004</c:v>
                </c:pt>
                <c:pt idx="4222">
                  <c:v>4.2229999999999999</c:v>
                </c:pt>
                <c:pt idx="4223">
                  <c:v>4.2240000000000002</c:v>
                </c:pt>
                <c:pt idx="4224">
                  <c:v>4.2249999999999996</c:v>
                </c:pt>
                <c:pt idx="4225">
                  <c:v>4.226</c:v>
                </c:pt>
                <c:pt idx="4226">
                  <c:v>4.2270000000000003</c:v>
                </c:pt>
                <c:pt idx="4227">
                  <c:v>4.2279999999999998</c:v>
                </c:pt>
                <c:pt idx="4228">
                  <c:v>4.2290000000000001</c:v>
                </c:pt>
                <c:pt idx="4229">
                  <c:v>4.2300000000000004</c:v>
                </c:pt>
                <c:pt idx="4230">
                  <c:v>4.2309999999999999</c:v>
                </c:pt>
                <c:pt idx="4231">
                  <c:v>4.2320000000000002</c:v>
                </c:pt>
                <c:pt idx="4232">
                  <c:v>4.2329999999999997</c:v>
                </c:pt>
                <c:pt idx="4233">
                  <c:v>4.234</c:v>
                </c:pt>
                <c:pt idx="4234">
                  <c:v>4.2350000000000003</c:v>
                </c:pt>
                <c:pt idx="4235">
                  <c:v>4.2359999999999998</c:v>
                </c:pt>
                <c:pt idx="4236">
                  <c:v>4.2370000000000001</c:v>
                </c:pt>
                <c:pt idx="4237">
                  <c:v>4.2380000000000004</c:v>
                </c:pt>
                <c:pt idx="4238">
                  <c:v>4.2389999999999999</c:v>
                </c:pt>
                <c:pt idx="4239">
                  <c:v>4.24</c:v>
                </c:pt>
                <c:pt idx="4240">
                  <c:v>4.2409999999999997</c:v>
                </c:pt>
                <c:pt idx="4241">
                  <c:v>4.242</c:v>
                </c:pt>
                <c:pt idx="4242">
                  <c:v>4.2430000000000003</c:v>
                </c:pt>
                <c:pt idx="4243">
                  <c:v>4.2439999999999998</c:v>
                </c:pt>
                <c:pt idx="4244">
                  <c:v>4.2450000000000001</c:v>
                </c:pt>
                <c:pt idx="4245">
                  <c:v>4.2460000000000004</c:v>
                </c:pt>
                <c:pt idx="4246">
                  <c:v>4.2469999999999999</c:v>
                </c:pt>
                <c:pt idx="4247">
                  <c:v>4.2480000000000002</c:v>
                </c:pt>
                <c:pt idx="4248">
                  <c:v>4.2489999999999997</c:v>
                </c:pt>
                <c:pt idx="4249">
                  <c:v>4.25</c:v>
                </c:pt>
                <c:pt idx="4250">
                  <c:v>4.2510000000000003</c:v>
                </c:pt>
                <c:pt idx="4251">
                  <c:v>4.2519999999999998</c:v>
                </c:pt>
                <c:pt idx="4252">
                  <c:v>4.2530000000000001</c:v>
                </c:pt>
                <c:pt idx="4253">
                  <c:v>4.2539999999999996</c:v>
                </c:pt>
                <c:pt idx="4254">
                  <c:v>4.2549999999999999</c:v>
                </c:pt>
                <c:pt idx="4255">
                  <c:v>4.2560000000000002</c:v>
                </c:pt>
                <c:pt idx="4256">
                  <c:v>4.2569999999999997</c:v>
                </c:pt>
                <c:pt idx="4257">
                  <c:v>4.258</c:v>
                </c:pt>
                <c:pt idx="4258">
                  <c:v>4.2590000000000003</c:v>
                </c:pt>
                <c:pt idx="4259">
                  <c:v>4.26</c:v>
                </c:pt>
                <c:pt idx="4260">
                  <c:v>4.2610000000000001</c:v>
                </c:pt>
                <c:pt idx="4261">
                  <c:v>4.2619999999999996</c:v>
                </c:pt>
                <c:pt idx="4262">
                  <c:v>4.2629999999999999</c:v>
                </c:pt>
                <c:pt idx="4263">
                  <c:v>4.2640000000000002</c:v>
                </c:pt>
                <c:pt idx="4264">
                  <c:v>4.2649999999999997</c:v>
                </c:pt>
                <c:pt idx="4265">
                  <c:v>4.266</c:v>
                </c:pt>
                <c:pt idx="4266">
                  <c:v>4.2670000000000003</c:v>
                </c:pt>
                <c:pt idx="4267">
                  <c:v>4.2679999999999998</c:v>
                </c:pt>
                <c:pt idx="4268">
                  <c:v>4.2690000000000001</c:v>
                </c:pt>
                <c:pt idx="4269">
                  <c:v>4.2699999999999996</c:v>
                </c:pt>
                <c:pt idx="4270">
                  <c:v>4.2709999999999999</c:v>
                </c:pt>
                <c:pt idx="4271">
                  <c:v>4.2720000000000002</c:v>
                </c:pt>
                <c:pt idx="4272">
                  <c:v>4.2729999999999997</c:v>
                </c:pt>
                <c:pt idx="4273">
                  <c:v>4.274</c:v>
                </c:pt>
                <c:pt idx="4274">
                  <c:v>4.2750000000000004</c:v>
                </c:pt>
                <c:pt idx="4275">
                  <c:v>4.2759999999999998</c:v>
                </c:pt>
                <c:pt idx="4276">
                  <c:v>4.2770000000000001</c:v>
                </c:pt>
                <c:pt idx="4277">
                  <c:v>4.2779999999999996</c:v>
                </c:pt>
                <c:pt idx="4278">
                  <c:v>4.2789999999999999</c:v>
                </c:pt>
                <c:pt idx="4279">
                  <c:v>4.28</c:v>
                </c:pt>
                <c:pt idx="4280">
                  <c:v>4.2809999999999997</c:v>
                </c:pt>
                <c:pt idx="4281">
                  <c:v>4.282</c:v>
                </c:pt>
                <c:pt idx="4282">
                  <c:v>4.2830000000000004</c:v>
                </c:pt>
                <c:pt idx="4283">
                  <c:v>4.2839999999999998</c:v>
                </c:pt>
                <c:pt idx="4284">
                  <c:v>4.2850000000000001</c:v>
                </c:pt>
                <c:pt idx="4285">
                  <c:v>4.2859999999999996</c:v>
                </c:pt>
                <c:pt idx="4286">
                  <c:v>4.2869999999999999</c:v>
                </c:pt>
                <c:pt idx="4287">
                  <c:v>4.2880000000000003</c:v>
                </c:pt>
                <c:pt idx="4288">
                  <c:v>4.2889999999999997</c:v>
                </c:pt>
                <c:pt idx="4289">
                  <c:v>4.29</c:v>
                </c:pt>
                <c:pt idx="4290">
                  <c:v>4.2910000000000004</c:v>
                </c:pt>
                <c:pt idx="4291">
                  <c:v>4.2919999999999998</c:v>
                </c:pt>
                <c:pt idx="4292">
                  <c:v>4.2930000000000001</c:v>
                </c:pt>
                <c:pt idx="4293">
                  <c:v>4.2939999999999996</c:v>
                </c:pt>
                <c:pt idx="4294">
                  <c:v>4.2949999999999999</c:v>
                </c:pt>
                <c:pt idx="4295">
                  <c:v>4.2960000000000003</c:v>
                </c:pt>
                <c:pt idx="4296">
                  <c:v>4.2969999999999997</c:v>
                </c:pt>
                <c:pt idx="4297">
                  <c:v>4.298</c:v>
                </c:pt>
                <c:pt idx="4298">
                  <c:v>4.2990000000000004</c:v>
                </c:pt>
                <c:pt idx="4299">
                  <c:v>4.3</c:v>
                </c:pt>
                <c:pt idx="4300">
                  <c:v>4.3010000000000002</c:v>
                </c:pt>
                <c:pt idx="4301">
                  <c:v>4.3019999999999996</c:v>
                </c:pt>
                <c:pt idx="4302">
                  <c:v>4.3029999999999999</c:v>
                </c:pt>
                <c:pt idx="4303">
                  <c:v>4.3040000000000003</c:v>
                </c:pt>
                <c:pt idx="4304">
                  <c:v>4.3049999999999997</c:v>
                </c:pt>
                <c:pt idx="4305">
                  <c:v>4.306</c:v>
                </c:pt>
                <c:pt idx="4306">
                  <c:v>4.3070000000000004</c:v>
                </c:pt>
                <c:pt idx="4307">
                  <c:v>4.3079999999999998</c:v>
                </c:pt>
                <c:pt idx="4308">
                  <c:v>4.3090000000000002</c:v>
                </c:pt>
                <c:pt idx="4309">
                  <c:v>4.3099999999999996</c:v>
                </c:pt>
                <c:pt idx="4310">
                  <c:v>4.3109999999999999</c:v>
                </c:pt>
                <c:pt idx="4311">
                  <c:v>4.3120000000000003</c:v>
                </c:pt>
                <c:pt idx="4312">
                  <c:v>4.3129999999999997</c:v>
                </c:pt>
                <c:pt idx="4313">
                  <c:v>4.3140000000000001</c:v>
                </c:pt>
                <c:pt idx="4314">
                  <c:v>4.3150000000000004</c:v>
                </c:pt>
                <c:pt idx="4315">
                  <c:v>4.3159999999999998</c:v>
                </c:pt>
                <c:pt idx="4316">
                  <c:v>4.3170000000000002</c:v>
                </c:pt>
                <c:pt idx="4317">
                  <c:v>4.3179999999999996</c:v>
                </c:pt>
                <c:pt idx="4318">
                  <c:v>4.319</c:v>
                </c:pt>
                <c:pt idx="4319">
                  <c:v>4.32</c:v>
                </c:pt>
                <c:pt idx="4320">
                  <c:v>4.3209999999999997</c:v>
                </c:pt>
                <c:pt idx="4321">
                  <c:v>4.3220000000000001</c:v>
                </c:pt>
                <c:pt idx="4322">
                  <c:v>4.3230000000000004</c:v>
                </c:pt>
                <c:pt idx="4323">
                  <c:v>4.3239999999999998</c:v>
                </c:pt>
                <c:pt idx="4324">
                  <c:v>4.3250000000000002</c:v>
                </c:pt>
                <c:pt idx="4325">
                  <c:v>4.3259999999999996</c:v>
                </c:pt>
                <c:pt idx="4326">
                  <c:v>4.327</c:v>
                </c:pt>
                <c:pt idx="4327">
                  <c:v>4.3280000000000003</c:v>
                </c:pt>
                <c:pt idx="4328">
                  <c:v>4.3289999999999997</c:v>
                </c:pt>
                <c:pt idx="4329">
                  <c:v>4.33</c:v>
                </c:pt>
                <c:pt idx="4330">
                  <c:v>4.3310000000000004</c:v>
                </c:pt>
                <c:pt idx="4331">
                  <c:v>4.3319999999999999</c:v>
                </c:pt>
                <c:pt idx="4332">
                  <c:v>4.3330000000000002</c:v>
                </c:pt>
                <c:pt idx="4333">
                  <c:v>4.3339999999999996</c:v>
                </c:pt>
                <c:pt idx="4334">
                  <c:v>4.335</c:v>
                </c:pt>
                <c:pt idx="4335">
                  <c:v>4.3360000000000003</c:v>
                </c:pt>
                <c:pt idx="4336">
                  <c:v>4.3369999999999997</c:v>
                </c:pt>
                <c:pt idx="4337">
                  <c:v>4.3380000000000001</c:v>
                </c:pt>
                <c:pt idx="4338">
                  <c:v>4.3390000000000004</c:v>
                </c:pt>
                <c:pt idx="4339">
                  <c:v>4.34</c:v>
                </c:pt>
                <c:pt idx="4340">
                  <c:v>4.3410000000000002</c:v>
                </c:pt>
                <c:pt idx="4341">
                  <c:v>4.3419999999999996</c:v>
                </c:pt>
                <c:pt idx="4342">
                  <c:v>4.343</c:v>
                </c:pt>
                <c:pt idx="4343">
                  <c:v>4.3440000000000003</c:v>
                </c:pt>
                <c:pt idx="4344">
                  <c:v>4.3449999999999998</c:v>
                </c:pt>
                <c:pt idx="4345">
                  <c:v>4.3460000000000001</c:v>
                </c:pt>
                <c:pt idx="4346">
                  <c:v>4.3470000000000004</c:v>
                </c:pt>
                <c:pt idx="4347">
                  <c:v>4.3479999999999999</c:v>
                </c:pt>
                <c:pt idx="4348">
                  <c:v>4.3490000000000002</c:v>
                </c:pt>
                <c:pt idx="4349">
                  <c:v>4.3499999999999996</c:v>
                </c:pt>
                <c:pt idx="4350">
                  <c:v>4.351</c:v>
                </c:pt>
                <c:pt idx="4351">
                  <c:v>4.3520000000000003</c:v>
                </c:pt>
                <c:pt idx="4352">
                  <c:v>4.3529999999999998</c:v>
                </c:pt>
                <c:pt idx="4353">
                  <c:v>4.3540000000000001</c:v>
                </c:pt>
                <c:pt idx="4354">
                  <c:v>4.3550000000000004</c:v>
                </c:pt>
                <c:pt idx="4355">
                  <c:v>4.3559999999999999</c:v>
                </c:pt>
                <c:pt idx="4356">
                  <c:v>4.3570000000000002</c:v>
                </c:pt>
                <c:pt idx="4357">
                  <c:v>4.3579999999999997</c:v>
                </c:pt>
                <c:pt idx="4358">
                  <c:v>4.359</c:v>
                </c:pt>
                <c:pt idx="4359">
                  <c:v>4.3600000000000003</c:v>
                </c:pt>
                <c:pt idx="4360">
                  <c:v>4.3609999999999998</c:v>
                </c:pt>
                <c:pt idx="4361">
                  <c:v>4.3620000000000001</c:v>
                </c:pt>
                <c:pt idx="4362">
                  <c:v>4.3630000000000004</c:v>
                </c:pt>
                <c:pt idx="4363">
                  <c:v>4.3639999999999999</c:v>
                </c:pt>
                <c:pt idx="4364">
                  <c:v>4.3650000000000002</c:v>
                </c:pt>
                <c:pt idx="4365">
                  <c:v>4.3659999999999997</c:v>
                </c:pt>
                <c:pt idx="4366">
                  <c:v>4.367</c:v>
                </c:pt>
                <c:pt idx="4367">
                  <c:v>4.3680000000000003</c:v>
                </c:pt>
                <c:pt idx="4368">
                  <c:v>4.3689999999999998</c:v>
                </c:pt>
                <c:pt idx="4369">
                  <c:v>4.37</c:v>
                </c:pt>
                <c:pt idx="4370">
                  <c:v>4.3710000000000004</c:v>
                </c:pt>
                <c:pt idx="4371">
                  <c:v>4.3719999999999999</c:v>
                </c:pt>
                <c:pt idx="4372">
                  <c:v>4.3730000000000002</c:v>
                </c:pt>
                <c:pt idx="4373">
                  <c:v>4.3739999999999997</c:v>
                </c:pt>
                <c:pt idx="4374">
                  <c:v>4.375</c:v>
                </c:pt>
                <c:pt idx="4375">
                  <c:v>4.3760000000000003</c:v>
                </c:pt>
                <c:pt idx="4376">
                  <c:v>4.3769999999999998</c:v>
                </c:pt>
                <c:pt idx="4377">
                  <c:v>4.3780000000000001</c:v>
                </c:pt>
                <c:pt idx="4378">
                  <c:v>4.3789999999999996</c:v>
                </c:pt>
                <c:pt idx="4379">
                  <c:v>4.38</c:v>
                </c:pt>
                <c:pt idx="4380">
                  <c:v>4.3810000000000002</c:v>
                </c:pt>
                <c:pt idx="4381">
                  <c:v>4.3819999999999997</c:v>
                </c:pt>
                <c:pt idx="4382">
                  <c:v>4.383</c:v>
                </c:pt>
                <c:pt idx="4383">
                  <c:v>4.3840000000000003</c:v>
                </c:pt>
                <c:pt idx="4384">
                  <c:v>4.3849999999999998</c:v>
                </c:pt>
                <c:pt idx="4385">
                  <c:v>4.3860000000000001</c:v>
                </c:pt>
                <c:pt idx="4386">
                  <c:v>4.3869999999999996</c:v>
                </c:pt>
                <c:pt idx="4387">
                  <c:v>4.3879999999999999</c:v>
                </c:pt>
                <c:pt idx="4388">
                  <c:v>4.3890000000000002</c:v>
                </c:pt>
                <c:pt idx="4389">
                  <c:v>4.3899999999999997</c:v>
                </c:pt>
                <c:pt idx="4390">
                  <c:v>4.391</c:v>
                </c:pt>
                <c:pt idx="4391">
                  <c:v>4.3920000000000003</c:v>
                </c:pt>
                <c:pt idx="4392">
                  <c:v>4.3929999999999998</c:v>
                </c:pt>
                <c:pt idx="4393">
                  <c:v>4.3940000000000001</c:v>
                </c:pt>
                <c:pt idx="4394">
                  <c:v>4.3949999999999996</c:v>
                </c:pt>
                <c:pt idx="4395">
                  <c:v>4.3959999999999999</c:v>
                </c:pt>
                <c:pt idx="4396">
                  <c:v>4.3970000000000002</c:v>
                </c:pt>
                <c:pt idx="4397">
                  <c:v>4.3979999999999997</c:v>
                </c:pt>
                <c:pt idx="4398">
                  <c:v>4.399</c:v>
                </c:pt>
                <c:pt idx="4399">
                  <c:v>4.4000000000000004</c:v>
                </c:pt>
                <c:pt idx="4400">
                  <c:v>4.4009999999999998</c:v>
                </c:pt>
                <c:pt idx="4401">
                  <c:v>4.4020000000000001</c:v>
                </c:pt>
                <c:pt idx="4402">
                  <c:v>4.4029999999999996</c:v>
                </c:pt>
                <c:pt idx="4403">
                  <c:v>4.4039999999999999</c:v>
                </c:pt>
                <c:pt idx="4404">
                  <c:v>4.4050000000000002</c:v>
                </c:pt>
                <c:pt idx="4405">
                  <c:v>4.4059999999999997</c:v>
                </c:pt>
                <c:pt idx="4406">
                  <c:v>4.407</c:v>
                </c:pt>
                <c:pt idx="4407">
                  <c:v>4.4080000000000004</c:v>
                </c:pt>
                <c:pt idx="4408">
                  <c:v>4.4089999999999998</c:v>
                </c:pt>
                <c:pt idx="4409">
                  <c:v>4.41</c:v>
                </c:pt>
                <c:pt idx="4410">
                  <c:v>4.4109999999999996</c:v>
                </c:pt>
                <c:pt idx="4411">
                  <c:v>4.4119999999999999</c:v>
                </c:pt>
                <c:pt idx="4412">
                  <c:v>4.4130000000000003</c:v>
                </c:pt>
                <c:pt idx="4413">
                  <c:v>4.4139999999999997</c:v>
                </c:pt>
                <c:pt idx="4414">
                  <c:v>4.415</c:v>
                </c:pt>
                <c:pt idx="4415">
                  <c:v>4.4160000000000004</c:v>
                </c:pt>
                <c:pt idx="4416">
                  <c:v>4.4169999999999998</c:v>
                </c:pt>
                <c:pt idx="4417">
                  <c:v>4.4180000000000001</c:v>
                </c:pt>
                <c:pt idx="4418">
                  <c:v>4.4189999999999996</c:v>
                </c:pt>
                <c:pt idx="4419">
                  <c:v>4.42</c:v>
                </c:pt>
                <c:pt idx="4420">
                  <c:v>4.4210000000000003</c:v>
                </c:pt>
                <c:pt idx="4421">
                  <c:v>4.4219999999999997</c:v>
                </c:pt>
                <c:pt idx="4422">
                  <c:v>4.423</c:v>
                </c:pt>
                <c:pt idx="4423">
                  <c:v>4.4240000000000004</c:v>
                </c:pt>
                <c:pt idx="4424">
                  <c:v>4.4249999999999998</c:v>
                </c:pt>
                <c:pt idx="4425">
                  <c:v>4.4260000000000002</c:v>
                </c:pt>
                <c:pt idx="4426">
                  <c:v>4.4269999999999996</c:v>
                </c:pt>
                <c:pt idx="4427">
                  <c:v>4.4279999999999999</c:v>
                </c:pt>
                <c:pt idx="4428">
                  <c:v>4.4290000000000003</c:v>
                </c:pt>
                <c:pt idx="4429">
                  <c:v>4.43</c:v>
                </c:pt>
                <c:pt idx="4430">
                  <c:v>4.431</c:v>
                </c:pt>
                <c:pt idx="4431">
                  <c:v>4.4320000000000004</c:v>
                </c:pt>
                <c:pt idx="4432">
                  <c:v>4.4329999999999998</c:v>
                </c:pt>
                <c:pt idx="4433">
                  <c:v>4.4340000000000002</c:v>
                </c:pt>
                <c:pt idx="4434">
                  <c:v>4.4349999999999996</c:v>
                </c:pt>
                <c:pt idx="4435">
                  <c:v>4.4359999999999999</c:v>
                </c:pt>
                <c:pt idx="4436">
                  <c:v>4.4370000000000003</c:v>
                </c:pt>
                <c:pt idx="4437">
                  <c:v>4.4379999999999997</c:v>
                </c:pt>
                <c:pt idx="4438">
                  <c:v>4.4390000000000001</c:v>
                </c:pt>
                <c:pt idx="4439">
                  <c:v>4.4400000000000004</c:v>
                </c:pt>
                <c:pt idx="4440">
                  <c:v>4.4409999999999998</c:v>
                </c:pt>
                <c:pt idx="4441">
                  <c:v>4.4420000000000002</c:v>
                </c:pt>
                <c:pt idx="4442">
                  <c:v>4.4429999999999996</c:v>
                </c:pt>
                <c:pt idx="4443">
                  <c:v>4.444</c:v>
                </c:pt>
                <c:pt idx="4444">
                  <c:v>4.4450000000000003</c:v>
                </c:pt>
                <c:pt idx="4445">
                  <c:v>4.4459999999999997</c:v>
                </c:pt>
                <c:pt idx="4446">
                  <c:v>4.4470000000000001</c:v>
                </c:pt>
                <c:pt idx="4447">
                  <c:v>4.4480000000000004</c:v>
                </c:pt>
                <c:pt idx="4448">
                  <c:v>4.4489999999999998</c:v>
                </c:pt>
                <c:pt idx="4449">
                  <c:v>4.45</c:v>
                </c:pt>
                <c:pt idx="4450">
                  <c:v>4.4509999999999996</c:v>
                </c:pt>
                <c:pt idx="4451">
                  <c:v>4.452</c:v>
                </c:pt>
                <c:pt idx="4452">
                  <c:v>4.4530000000000003</c:v>
                </c:pt>
                <c:pt idx="4453">
                  <c:v>4.4539999999999997</c:v>
                </c:pt>
                <c:pt idx="4454">
                  <c:v>4.4550000000000001</c:v>
                </c:pt>
                <c:pt idx="4455">
                  <c:v>4.4560000000000004</c:v>
                </c:pt>
                <c:pt idx="4456">
                  <c:v>4.4569999999999999</c:v>
                </c:pt>
                <c:pt idx="4457">
                  <c:v>4.4580000000000002</c:v>
                </c:pt>
                <c:pt idx="4458">
                  <c:v>4.4589999999999996</c:v>
                </c:pt>
                <c:pt idx="4459">
                  <c:v>4.46</c:v>
                </c:pt>
                <c:pt idx="4460">
                  <c:v>4.4610000000000003</c:v>
                </c:pt>
                <c:pt idx="4461">
                  <c:v>4.4619999999999997</c:v>
                </c:pt>
                <c:pt idx="4462">
                  <c:v>4.4630000000000001</c:v>
                </c:pt>
                <c:pt idx="4463">
                  <c:v>4.4640000000000004</c:v>
                </c:pt>
                <c:pt idx="4464">
                  <c:v>4.4649999999999999</c:v>
                </c:pt>
                <c:pt idx="4465">
                  <c:v>4.4660000000000002</c:v>
                </c:pt>
                <c:pt idx="4466">
                  <c:v>4.4669999999999996</c:v>
                </c:pt>
                <c:pt idx="4467">
                  <c:v>4.468</c:v>
                </c:pt>
                <c:pt idx="4468">
                  <c:v>4.4690000000000003</c:v>
                </c:pt>
                <c:pt idx="4469">
                  <c:v>4.47</c:v>
                </c:pt>
                <c:pt idx="4470">
                  <c:v>4.4710000000000001</c:v>
                </c:pt>
                <c:pt idx="4471">
                  <c:v>4.4720000000000004</c:v>
                </c:pt>
                <c:pt idx="4472">
                  <c:v>4.4729999999999999</c:v>
                </c:pt>
                <c:pt idx="4473">
                  <c:v>4.4740000000000002</c:v>
                </c:pt>
                <c:pt idx="4474">
                  <c:v>4.4749999999999996</c:v>
                </c:pt>
                <c:pt idx="4475">
                  <c:v>4.476</c:v>
                </c:pt>
                <c:pt idx="4476">
                  <c:v>4.4770000000000003</c:v>
                </c:pt>
                <c:pt idx="4477">
                  <c:v>4.4779999999999998</c:v>
                </c:pt>
                <c:pt idx="4478">
                  <c:v>4.4790000000000001</c:v>
                </c:pt>
                <c:pt idx="4479">
                  <c:v>4.4800000000000004</c:v>
                </c:pt>
                <c:pt idx="4480">
                  <c:v>4.4809999999999999</c:v>
                </c:pt>
                <c:pt idx="4481">
                  <c:v>4.4820000000000002</c:v>
                </c:pt>
                <c:pt idx="4482">
                  <c:v>4.4829999999999997</c:v>
                </c:pt>
                <c:pt idx="4483">
                  <c:v>4.484</c:v>
                </c:pt>
                <c:pt idx="4484">
                  <c:v>4.4850000000000003</c:v>
                </c:pt>
                <c:pt idx="4485">
                  <c:v>4.4859999999999998</c:v>
                </c:pt>
                <c:pt idx="4486">
                  <c:v>4.4870000000000001</c:v>
                </c:pt>
                <c:pt idx="4487">
                  <c:v>4.4880000000000004</c:v>
                </c:pt>
                <c:pt idx="4488">
                  <c:v>4.4889999999999999</c:v>
                </c:pt>
                <c:pt idx="4489">
                  <c:v>4.49</c:v>
                </c:pt>
                <c:pt idx="4490">
                  <c:v>4.4909999999999997</c:v>
                </c:pt>
                <c:pt idx="4491">
                  <c:v>4.492</c:v>
                </c:pt>
                <c:pt idx="4492">
                  <c:v>4.4930000000000003</c:v>
                </c:pt>
                <c:pt idx="4493">
                  <c:v>4.4939999999999998</c:v>
                </c:pt>
                <c:pt idx="4494">
                  <c:v>4.4950000000000001</c:v>
                </c:pt>
                <c:pt idx="4495">
                  <c:v>4.4960000000000004</c:v>
                </c:pt>
                <c:pt idx="4496">
                  <c:v>4.4969999999999999</c:v>
                </c:pt>
                <c:pt idx="4497">
                  <c:v>4.4980000000000002</c:v>
                </c:pt>
                <c:pt idx="4498">
                  <c:v>4.4989999999999997</c:v>
                </c:pt>
                <c:pt idx="4499">
                  <c:v>4.5</c:v>
                </c:pt>
                <c:pt idx="4500">
                  <c:v>4.5010000000000003</c:v>
                </c:pt>
                <c:pt idx="4501">
                  <c:v>4.5019999999999998</c:v>
                </c:pt>
                <c:pt idx="4502">
                  <c:v>4.5030000000000001</c:v>
                </c:pt>
                <c:pt idx="4503">
                  <c:v>4.5039999999999996</c:v>
                </c:pt>
                <c:pt idx="4504">
                  <c:v>4.5049999999999999</c:v>
                </c:pt>
                <c:pt idx="4505">
                  <c:v>4.5060000000000002</c:v>
                </c:pt>
                <c:pt idx="4506">
                  <c:v>4.5069999999999997</c:v>
                </c:pt>
                <c:pt idx="4507">
                  <c:v>4.508</c:v>
                </c:pt>
                <c:pt idx="4508">
                  <c:v>4.5090000000000003</c:v>
                </c:pt>
                <c:pt idx="4509">
                  <c:v>4.51</c:v>
                </c:pt>
                <c:pt idx="4510">
                  <c:v>4.5110000000000001</c:v>
                </c:pt>
                <c:pt idx="4511">
                  <c:v>4.5119999999999996</c:v>
                </c:pt>
                <c:pt idx="4512">
                  <c:v>4.5129999999999999</c:v>
                </c:pt>
                <c:pt idx="4513">
                  <c:v>4.5140000000000002</c:v>
                </c:pt>
                <c:pt idx="4514">
                  <c:v>4.5149999999999997</c:v>
                </c:pt>
                <c:pt idx="4515">
                  <c:v>4.516</c:v>
                </c:pt>
                <c:pt idx="4516">
                  <c:v>4.5170000000000003</c:v>
                </c:pt>
                <c:pt idx="4517">
                  <c:v>4.5179999999999998</c:v>
                </c:pt>
                <c:pt idx="4518">
                  <c:v>4.5190000000000001</c:v>
                </c:pt>
                <c:pt idx="4519">
                  <c:v>4.5199999999999996</c:v>
                </c:pt>
                <c:pt idx="4520">
                  <c:v>4.5209999999999999</c:v>
                </c:pt>
                <c:pt idx="4521">
                  <c:v>4.5220000000000002</c:v>
                </c:pt>
                <c:pt idx="4522">
                  <c:v>4.5229999999999997</c:v>
                </c:pt>
                <c:pt idx="4523">
                  <c:v>4.524</c:v>
                </c:pt>
                <c:pt idx="4524">
                  <c:v>4.5250000000000004</c:v>
                </c:pt>
                <c:pt idx="4525">
                  <c:v>4.5259999999999998</c:v>
                </c:pt>
                <c:pt idx="4526">
                  <c:v>4.5270000000000001</c:v>
                </c:pt>
                <c:pt idx="4527">
                  <c:v>4.5279999999999996</c:v>
                </c:pt>
                <c:pt idx="4528">
                  <c:v>4.5289999999999999</c:v>
                </c:pt>
                <c:pt idx="4529">
                  <c:v>4.53</c:v>
                </c:pt>
                <c:pt idx="4530">
                  <c:v>4.5309999999999997</c:v>
                </c:pt>
                <c:pt idx="4531">
                  <c:v>4.532</c:v>
                </c:pt>
                <c:pt idx="4532">
                  <c:v>4.5330000000000004</c:v>
                </c:pt>
                <c:pt idx="4533">
                  <c:v>4.5339999999999998</c:v>
                </c:pt>
                <c:pt idx="4534">
                  <c:v>4.5350000000000001</c:v>
                </c:pt>
                <c:pt idx="4535">
                  <c:v>4.5359999999999996</c:v>
                </c:pt>
                <c:pt idx="4536">
                  <c:v>4.5369999999999999</c:v>
                </c:pt>
                <c:pt idx="4537">
                  <c:v>4.5380000000000003</c:v>
                </c:pt>
                <c:pt idx="4538">
                  <c:v>4.5389999999999997</c:v>
                </c:pt>
                <c:pt idx="4539">
                  <c:v>4.54</c:v>
                </c:pt>
                <c:pt idx="4540">
                  <c:v>4.5410000000000004</c:v>
                </c:pt>
                <c:pt idx="4541">
                  <c:v>4.5419999999999998</c:v>
                </c:pt>
                <c:pt idx="4542">
                  <c:v>4.5430000000000001</c:v>
                </c:pt>
                <c:pt idx="4543">
                  <c:v>4.5439999999999996</c:v>
                </c:pt>
                <c:pt idx="4544">
                  <c:v>4.5449999999999999</c:v>
                </c:pt>
                <c:pt idx="4545">
                  <c:v>4.5460000000000003</c:v>
                </c:pt>
                <c:pt idx="4546">
                  <c:v>4.5469999999999997</c:v>
                </c:pt>
                <c:pt idx="4547">
                  <c:v>4.548</c:v>
                </c:pt>
                <c:pt idx="4548">
                  <c:v>4.5490000000000004</c:v>
                </c:pt>
                <c:pt idx="4549">
                  <c:v>4.55</c:v>
                </c:pt>
                <c:pt idx="4550">
                  <c:v>4.5510000000000002</c:v>
                </c:pt>
                <c:pt idx="4551">
                  <c:v>4.5519999999999996</c:v>
                </c:pt>
                <c:pt idx="4552">
                  <c:v>4.5529999999999999</c:v>
                </c:pt>
                <c:pt idx="4553">
                  <c:v>4.5540000000000003</c:v>
                </c:pt>
                <c:pt idx="4554">
                  <c:v>4.5549999999999997</c:v>
                </c:pt>
                <c:pt idx="4555">
                  <c:v>4.556</c:v>
                </c:pt>
                <c:pt idx="4556">
                  <c:v>4.5570000000000004</c:v>
                </c:pt>
                <c:pt idx="4557">
                  <c:v>4.5579999999999998</c:v>
                </c:pt>
                <c:pt idx="4558">
                  <c:v>4.5590000000000002</c:v>
                </c:pt>
                <c:pt idx="4559">
                  <c:v>4.5599999999999996</c:v>
                </c:pt>
                <c:pt idx="4560">
                  <c:v>4.5609999999999999</c:v>
                </c:pt>
                <c:pt idx="4561">
                  <c:v>4.5620000000000003</c:v>
                </c:pt>
                <c:pt idx="4562">
                  <c:v>4.5629999999999997</c:v>
                </c:pt>
                <c:pt idx="4563">
                  <c:v>4.5640000000000001</c:v>
                </c:pt>
                <c:pt idx="4564">
                  <c:v>4.5650000000000004</c:v>
                </c:pt>
                <c:pt idx="4565">
                  <c:v>4.5659999999999998</c:v>
                </c:pt>
                <c:pt idx="4566">
                  <c:v>4.5670000000000002</c:v>
                </c:pt>
                <c:pt idx="4567">
                  <c:v>4.5679999999999996</c:v>
                </c:pt>
                <c:pt idx="4568">
                  <c:v>4.569</c:v>
                </c:pt>
                <c:pt idx="4569">
                  <c:v>4.57</c:v>
                </c:pt>
                <c:pt idx="4570">
                  <c:v>4.5709999999999997</c:v>
                </c:pt>
                <c:pt idx="4571">
                  <c:v>4.5720000000000001</c:v>
                </c:pt>
                <c:pt idx="4572">
                  <c:v>4.5730000000000004</c:v>
                </c:pt>
                <c:pt idx="4573">
                  <c:v>4.5739999999999998</c:v>
                </c:pt>
                <c:pt idx="4574">
                  <c:v>4.5750000000000002</c:v>
                </c:pt>
                <c:pt idx="4575">
                  <c:v>4.5759999999999996</c:v>
                </c:pt>
                <c:pt idx="4576">
                  <c:v>4.577</c:v>
                </c:pt>
                <c:pt idx="4577">
                  <c:v>4.5780000000000003</c:v>
                </c:pt>
                <c:pt idx="4578">
                  <c:v>4.5789999999999997</c:v>
                </c:pt>
                <c:pt idx="4579">
                  <c:v>4.58</c:v>
                </c:pt>
                <c:pt idx="4580">
                  <c:v>4.5810000000000004</c:v>
                </c:pt>
                <c:pt idx="4581">
                  <c:v>4.5819999999999999</c:v>
                </c:pt>
                <c:pt idx="4582">
                  <c:v>4.5830000000000002</c:v>
                </c:pt>
                <c:pt idx="4583">
                  <c:v>4.5839999999999996</c:v>
                </c:pt>
                <c:pt idx="4584">
                  <c:v>4.585</c:v>
                </c:pt>
                <c:pt idx="4585">
                  <c:v>4.5860000000000003</c:v>
                </c:pt>
                <c:pt idx="4586">
                  <c:v>4.5869999999999997</c:v>
                </c:pt>
                <c:pt idx="4587">
                  <c:v>4.5880000000000001</c:v>
                </c:pt>
                <c:pt idx="4588">
                  <c:v>4.5890000000000004</c:v>
                </c:pt>
                <c:pt idx="4589">
                  <c:v>4.59</c:v>
                </c:pt>
                <c:pt idx="4590">
                  <c:v>4.5910000000000002</c:v>
                </c:pt>
                <c:pt idx="4591">
                  <c:v>4.5919999999999996</c:v>
                </c:pt>
                <c:pt idx="4592">
                  <c:v>4.593</c:v>
                </c:pt>
                <c:pt idx="4593">
                  <c:v>4.5940000000000003</c:v>
                </c:pt>
                <c:pt idx="4594">
                  <c:v>4.5949999999999998</c:v>
                </c:pt>
                <c:pt idx="4595">
                  <c:v>4.5960000000000001</c:v>
                </c:pt>
                <c:pt idx="4596">
                  <c:v>4.5970000000000004</c:v>
                </c:pt>
                <c:pt idx="4597">
                  <c:v>4.5979999999999999</c:v>
                </c:pt>
                <c:pt idx="4598">
                  <c:v>4.5990000000000002</c:v>
                </c:pt>
                <c:pt idx="4599">
                  <c:v>4.5999999999999996</c:v>
                </c:pt>
                <c:pt idx="4600">
                  <c:v>4.601</c:v>
                </c:pt>
                <c:pt idx="4601">
                  <c:v>4.6020000000000003</c:v>
                </c:pt>
                <c:pt idx="4602">
                  <c:v>4.6029999999999998</c:v>
                </c:pt>
                <c:pt idx="4603">
                  <c:v>4.6040000000000001</c:v>
                </c:pt>
                <c:pt idx="4604">
                  <c:v>4.6050000000000004</c:v>
                </c:pt>
                <c:pt idx="4605">
                  <c:v>4.6059999999999999</c:v>
                </c:pt>
                <c:pt idx="4606">
                  <c:v>4.6070000000000002</c:v>
                </c:pt>
                <c:pt idx="4607">
                  <c:v>4.6079999999999997</c:v>
                </c:pt>
                <c:pt idx="4608">
                  <c:v>4.609</c:v>
                </c:pt>
                <c:pt idx="4609">
                  <c:v>4.6100000000000003</c:v>
                </c:pt>
                <c:pt idx="4610">
                  <c:v>4.6109999999999998</c:v>
                </c:pt>
                <c:pt idx="4611">
                  <c:v>4.6120000000000001</c:v>
                </c:pt>
                <c:pt idx="4612">
                  <c:v>4.6130000000000004</c:v>
                </c:pt>
                <c:pt idx="4613">
                  <c:v>4.6139999999999999</c:v>
                </c:pt>
                <c:pt idx="4614">
                  <c:v>4.6150000000000002</c:v>
                </c:pt>
                <c:pt idx="4615">
                  <c:v>4.6159999999999997</c:v>
                </c:pt>
                <c:pt idx="4616">
                  <c:v>4.617</c:v>
                </c:pt>
                <c:pt idx="4617">
                  <c:v>4.6180000000000003</c:v>
                </c:pt>
                <c:pt idx="4618">
                  <c:v>4.6189999999999998</c:v>
                </c:pt>
                <c:pt idx="4619">
                  <c:v>4.62</c:v>
                </c:pt>
                <c:pt idx="4620">
                  <c:v>4.6210000000000004</c:v>
                </c:pt>
                <c:pt idx="4621">
                  <c:v>4.6219999999999999</c:v>
                </c:pt>
                <c:pt idx="4622">
                  <c:v>4.6230000000000002</c:v>
                </c:pt>
                <c:pt idx="4623">
                  <c:v>4.6239999999999997</c:v>
                </c:pt>
                <c:pt idx="4624">
                  <c:v>4.625</c:v>
                </c:pt>
                <c:pt idx="4625">
                  <c:v>4.6260000000000003</c:v>
                </c:pt>
                <c:pt idx="4626">
                  <c:v>4.6269999999999998</c:v>
                </c:pt>
                <c:pt idx="4627">
                  <c:v>4.6280000000000001</c:v>
                </c:pt>
                <c:pt idx="4628">
                  <c:v>4.6289999999999996</c:v>
                </c:pt>
                <c:pt idx="4629">
                  <c:v>4.63</c:v>
                </c:pt>
                <c:pt idx="4630">
                  <c:v>4.6310000000000002</c:v>
                </c:pt>
                <c:pt idx="4631">
                  <c:v>4.6319999999999997</c:v>
                </c:pt>
                <c:pt idx="4632">
                  <c:v>4.633</c:v>
                </c:pt>
                <c:pt idx="4633">
                  <c:v>4.6340000000000003</c:v>
                </c:pt>
                <c:pt idx="4634">
                  <c:v>4.6349999999999998</c:v>
                </c:pt>
                <c:pt idx="4635">
                  <c:v>4.6360000000000001</c:v>
                </c:pt>
                <c:pt idx="4636">
                  <c:v>4.6369999999999996</c:v>
                </c:pt>
                <c:pt idx="4637">
                  <c:v>4.6379999999999999</c:v>
                </c:pt>
                <c:pt idx="4638">
                  <c:v>4.6390000000000002</c:v>
                </c:pt>
                <c:pt idx="4639">
                  <c:v>4.6399999999999997</c:v>
                </c:pt>
                <c:pt idx="4640">
                  <c:v>4.641</c:v>
                </c:pt>
                <c:pt idx="4641">
                  <c:v>4.6420000000000003</c:v>
                </c:pt>
                <c:pt idx="4642">
                  <c:v>4.6429999999999998</c:v>
                </c:pt>
                <c:pt idx="4643">
                  <c:v>4.6440000000000001</c:v>
                </c:pt>
                <c:pt idx="4644">
                  <c:v>4.6449999999999996</c:v>
                </c:pt>
                <c:pt idx="4645">
                  <c:v>4.6459999999999999</c:v>
                </c:pt>
                <c:pt idx="4646">
                  <c:v>4.6470000000000002</c:v>
                </c:pt>
                <c:pt idx="4647">
                  <c:v>4.6479999999999997</c:v>
                </c:pt>
                <c:pt idx="4648">
                  <c:v>4.649</c:v>
                </c:pt>
                <c:pt idx="4649">
                  <c:v>4.6500000000000004</c:v>
                </c:pt>
                <c:pt idx="4650">
                  <c:v>4.6509999999999998</c:v>
                </c:pt>
                <c:pt idx="4651">
                  <c:v>4.6520000000000001</c:v>
                </c:pt>
                <c:pt idx="4652">
                  <c:v>4.6529999999999996</c:v>
                </c:pt>
                <c:pt idx="4653">
                  <c:v>4.6539999999999999</c:v>
                </c:pt>
                <c:pt idx="4654">
                  <c:v>4.6550000000000002</c:v>
                </c:pt>
                <c:pt idx="4655">
                  <c:v>4.6559999999999997</c:v>
                </c:pt>
                <c:pt idx="4656">
                  <c:v>4.657</c:v>
                </c:pt>
                <c:pt idx="4657">
                  <c:v>4.6580000000000004</c:v>
                </c:pt>
                <c:pt idx="4658">
                  <c:v>4.6589999999999998</c:v>
                </c:pt>
                <c:pt idx="4659">
                  <c:v>4.66</c:v>
                </c:pt>
                <c:pt idx="4660">
                  <c:v>4.6609999999999996</c:v>
                </c:pt>
                <c:pt idx="4661">
                  <c:v>4.6619999999999999</c:v>
                </c:pt>
                <c:pt idx="4662">
                  <c:v>4.6630000000000003</c:v>
                </c:pt>
                <c:pt idx="4663">
                  <c:v>4.6639999999999997</c:v>
                </c:pt>
                <c:pt idx="4664">
                  <c:v>4.665</c:v>
                </c:pt>
                <c:pt idx="4665">
                  <c:v>4.6660000000000004</c:v>
                </c:pt>
                <c:pt idx="4666">
                  <c:v>4.6669999999999998</c:v>
                </c:pt>
                <c:pt idx="4667">
                  <c:v>4.6680000000000001</c:v>
                </c:pt>
                <c:pt idx="4668">
                  <c:v>4.6689999999999996</c:v>
                </c:pt>
                <c:pt idx="4669">
                  <c:v>4.67</c:v>
                </c:pt>
                <c:pt idx="4670">
                  <c:v>4.6710000000000003</c:v>
                </c:pt>
                <c:pt idx="4671">
                  <c:v>4.6719999999999997</c:v>
                </c:pt>
                <c:pt idx="4672">
                  <c:v>4.673</c:v>
                </c:pt>
                <c:pt idx="4673">
                  <c:v>4.6740000000000004</c:v>
                </c:pt>
                <c:pt idx="4674">
                  <c:v>4.6749999999999998</c:v>
                </c:pt>
                <c:pt idx="4675">
                  <c:v>4.6760000000000002</c:v>
                </c:pt>
                <c:pt idx="4676">
                  <c:v>4.6769999999999996</c:v>
                </c:pt>
                <c:pt idx="4677">
                  <c:v>4.6779999999999999</c:v>
                </c:pt>
                <c:pt idx="4678">
                  <c:v>4.6790000000000003</c:v>
                </c:pt>
                <c:pt idx="4679">
                  <c:v>4.68</c:v>
                </c:pt>
                <c:pt idx="4680">
                  <c:v>4.681</c:v>
                </c:pt>
                <c:pt idx="4681">
                  <c:v>4.6820000000000004</c:v>
                </c:pt>
                <c:pt idx="4682">
                  <c:v>4.6829999999999998</c:v>
                </c:pt>
                <c:pt idx="4683">
                  <c:v>4.6840000000000002</c:v>
                </c:pt>
                <c:pt idx="4684">
                  <c:v>4.6849999999999996</c:v>
                </c:pt>
                <c:pt idx="4685">
                  <c:v>4.6859999999999999</c:v>
                </c:pt>
                <c:pt idx="4686">
                  <c:v>4.6870000000000003</c:v>
                </c:pt>
                <c:pt idx="4687">
                  <c:v>4.6879999999999997</c:v>
                </c:pt>
                <c:pt idx="4688">
                  <c:v>4.6890000000000001</c:v>
                </c:pt>
                <c:pt idx="4689">
                  <c:v>4.6900000000000004</c:v>
                </c:pt>
                <c:pt idx="4690">
                  <c:v>4.6909999999999998</c:v>
                </c:pt>
                <c:pt idx="4691">
                  <c:v>4.6920000000000002</c:v>
                </c:pt>
                <c:pt idx="4692">
                  <c:v>4.6929999999999996</c:v>
                </c:pt>
                <c:pt idx="4693">
                  <c:v>4.694</c:v>
                </c:pt>
                <c:pt idx="4694">
                  <c:v>4.6950000000000003</c:v>
                </c:pt>
                <c:pt idx="4695">
                  <c:v>4.6959999999999997</c:v>
                </c:pt>
                <c:pt idx="4696">
                  <c:v>4.6970000000000001</c:v>
                </c:pt>
                <c:pt idx="4697">
                  <c:v>4.6980000000000004</c:v>
                </c:pt>
                <c:pt idx="4698">
                  <c:v>4.6989999999999998</c:v>
                </c:pt>
                <c:pt idx="4699">
                  <c:v>4.7</c:v>
                </c:pt>
                <c:pt idx="4700">
                  <c:v>4.7009999999999996</c:v>
                </c:pt>
                <c:pt idx="4701">
                  <c:v>4.702</c:v>
                </c:pt>
                <c:pt idx="4702">
                  <c:v>4.7030000000000003</c:v>
                </c:pt>
                <c:pt idx="4703">
                  <c:v>4.7039999999999997</c:v>
                </c:pt>
                <c:pt idx="4704">
                  <c:v>4.7050000000000001</c:v>
                </c:pt>
                <c:pt idx="4705">
                  <c:v>4.7060000000000004</c:v>
                </c:pt>
                <c:pt idx="4706">
                  <c:v>4.7069999999999999</c:v>
                </c:pt>
                <c:pt idx="4707">
                  <c:v>4.7080000000000002</c:v>
                </c:pt>
                <c:pt idx="4708">
                  <c:v>4.7089999999999996</c:v>
                </c:pt>
                <c:pt idx="4709">
                  <c:v>4.71</c:v>
                </c:pt>
                <c:pt idx="4710">
                  <c:v>4.7110000000000003</c:v>
                </c:pt>
                <c:pt idx="4711">
                  <c:v>4.7119999999999997</c:v>
                </c:pt>
                <c:pt idx="4712">
                  <c:v>4.7130000000000001</c:v>
                </c:pt>
                <c:pt idx="4713">
                  <c:v>4.7140000000000004</c:v>
                </c:pt>
                <c:pt idx="4714">
                  <c:v>4.7149999999999999</c:v>
                </c:pt>
                <c:pt idx="4715">
                  <c:v>4.7160000000000002</c:v>
                </c:pt>
                <c:pt idx="4716">
                  <c:v>4.7169999999999996</c:v>
                </c:pt>
                <c:pt idx="4717">
                  <c:v>4.718</c:v>
                </c:pt>
                <c:pt idx="4718">
                  <c:v>4.7190000000000003</c:v>
                </c:pt>
                <c:pt idx="4719">
                  <c:v>4.72</c:v>
                </c:pt>
                <c:pt idx="4720">
                  <c:v>4.7210000000000001</c:v>
                </c:pt>
                <c:pt idx="4721">
                  <c:v>4.7220000000000004</c:v>
                </c:pt>
                <c:pt idx="4722">
                  <c:v>4.7229999999999999</c:v>
                </c:pt>
                <c:pt idx="4723">
                  <c:v>4.7240000000000002</c:v>
                </c:pt>
                <c:pt idx="4724">
                  <c:v>4.7249999999999996</c:v>
                </c:pt>
                <c:pt idx="4725">
                  <c:v>4.726</c:v>
                </c:pt>
                <c:pt idx="4726">
                  <c:v>4.7270000000000003</c:v>
                </c:pt>
                <c:pt idx="4727">
                  <c:v>4.7279999999999998</c:v>
                </c:pt>
                <c:pt idx="4728">
                  <c:v>4.7290000000000001</c:v>
                </c:pt>
                <c:pt idx="4729">
                  <c:v>4.7300000000000004</c:v>
                </c:pt>
                <c:pt idx="4730">
                  <c:v>4.7309999999999999</c:v>
                </c:pt>
                <c:pt idx="4731">
                  <c:v>4.7320000000000002</c:v>
                </c:pt>
                <c:pt idx="4732">
                  <c:v>4.7329999999999997</c:v>
                </c:pt>
                <c:pt idx="4733">
                  <c:v>4.734</c:v>
                </c:pt>
                <c:pt idx="4734">
                  <c:v>4.7350000000000003</c:v>
                </c:pt>
                <c:pt idx="4735">
                  <c:v>4.7359999999999998</c:v>
                </c:pt>
                <c:pt idx="4736">
                  <c:v>4.7370000000000001</c:v>
                </c:pt>
                <c:pt idx="4737">
                  <c:v>4.7380000000000004</c:v>
                </c:pt>
                <c:pt idx="4738">
                  <c:v>4.7389999999999999</c:v>
                </c:pt>
                <c:pt idx="4739">
                  <c:v>4.74</c:v>
                </c:pt>
                <c:pt idx="4740">
                  <c:v>4.7409999999999997</c:v>
                </c:pt>
                <c:pt idx="4741">
                  <c:v>4.742</c:v>
                </c:pt>
                <c:pt idx="4742">
                  <c:v>4.7430000000000003</c:v>
                </c:pt>
                <c:pt idx="4743">
                  <c:v>4.7439999999999998</c:v>
                </c:pt>
                <c:pt idx="4744">
                  <c:v>4.7450000000000001</c:v>
                </c:pt>
                <c:pt idx="4745">
                  <c:v>4.7460000000000004</c:v>
                </c:pt>
                <c:pt idx="4746">
                  <c:v>4.7469999999999999</c:v>
                </c:pt>
                <c:pt idx="4747">
                  <c:v>4.7480000000000002</c:v>
                </c:pt>
                <c:pt idx="4748">
                  <c:v>4.7489999999999997</c:v>
                </c:pt>
                <c:pt idx="4749">
                  <c:v>4.75</c:v>
                </c:pt>
                <c:pt idx="4750">
                  <c:v>4.7510000000000003</c:v>
                </c:pt>
                <c:pt idx="4751">
                  <c:v>4.7519999999999998</c:v>
                </c:pt>
                <c:pt idx="4752">
                  <c:v>4.7530000000000001</c:v>
                </c:pt>
                <c:pt idx="4753">
                  <c:v>4.7539999999999996</c:v>
                </c:pt>
                <c:pt idx="4754">
                  <c:v>4.7549999999999999</c:v>
                </c:pt>
                <c:pt idx="4755">
                  <c:v>4.7560000000000002</c:v>
                </c:pt>
                <c:pt idx="4756">
                  <c:v>4.7569999999999997</c:v>
                </c:pt>
                <c:pt idx="4757">
                  <c:v>4.758</c:v>
                </c:pt>
                <c:pt idx="4758">
                  <c:v>4.7590000000000003</c:v>
                </c:pt>
                <c:pt idx="4759">
                  <c:v>4.76</c:v>
                </c:pt>
                <c:pt idx="4760">
                  <c:v>4.7610000000000001</c:v>
                </c:pt>
                <c:pt idx="4761">
                  <c:v>4.7619999999999996</c:v>
                </c:pt>
                <c:pt idx="4762">
                  <c:v>4.7629999999999999</c:v>
                </c:pt>
                <c:pt idx="4763">
                  <c:v>4.7640000000000002</c:v>
                </c:pt>
                <c:pt idx="4764">
                  <c:v>4.7649999999999997</c:v>
                </c:pt>
                <c:pt idx="4765">
                  <c:v>4.766</c:v>
                </c:pt>
                <c:pt idx="4766">
                  <c:v>4.7670000000000003</c:v>
                </c:pt>
                <c:pt idx="4767">
                  <c:v>4.7679999999999998</c:v>
                </c:pt>
                <c:pt idx="4768">
                  <c:v>4.7690000000000001</c:v>
                </c:pt>
                <c:pt idx="4769">
                  <c:v>4.7699999999999996</c:v>
                </c:pt>
                <c:pt idx="4770">
                  <c:v>4.7709999999999999</c:v>
                </c:pt>
                <c:pt idx="4771">
                  <c:v>4.7720000000000002</c:v>
                </c:pt>
                <c:pt idx="4772">
                  <c:v>4.7729999999999997</c:v>
                </c:pt>
                <c:pt idx="4773">
                  <c:v>4.774</c:v>
                </c:pt>
                <c:pt idx="4774">
                  <c:v>4.7750000000000004</c:v>
                </c:pt>
                <c:pt idx="4775">
                  <c:v>4.7759999999999998</c:v>
                </c:pt>
                <c:pt idx="4776">
                  <c:v>4.7770000000000001</c:v>
                </c:pt>
                <c:pt idx="4777">
                  <c:v>4.7779999999999996</c:v>
                </c:pt>
                <c:pt idx="4778">
                  <c:v>4.7789999999999999</c:v>
                </c:pt>
                <c:pt idx="4779">
                  <c:v>4.78</c:v>
                </c:pt>
                <c:pt idx="4780">
                  <c:v>4.7809999999999997</c:v>
                </c:pt>
                <c:pt idx="4781">
                  <c:v>4.782</c:v>
                </c:pt>
                <c:pt idx="4782">
                  <c:v>4.7830000000000004</c:v>
                </c:pt>
                <c:pt idx="4783">
                  <c:v>4.7839999999999998</c:v>
                </c:pt>
                <c:pt idx="4784">
                  <c:v>4.7850000000000001</c:v>
                </c:pt>
                <c:pt idx="4785">
                  <c:v>4.7859999999999996</c:v>
                </c:pt>
                <c:pt idx="4786">
                  <c:v>4.7869999999999999</c:v>
                </c:pt>
                <c:pt idx="4787">
                  <c:v>4.7880000000000003</c:v>
                </c:pt>
                <c:pt idx="4788">
                  <c:v>4.7889999999999997</c:v>
                </c:pt>
                <c:pt idx="4789">
                  <c:v>4.79</c:v>
                </c:pt>
                <c:pt idx="4790">
                  <c:v>4.7910000000000004</c:v>
                </c:pt>
                <c:pt idx="4791">
                  <c:v>4.7919999999999998</c:v>
                </c:pt>
                <c:pt idx="4792">
                  <c:v>4.7930000000000001</c:v>
                </c:pt>
                <c:pt idx="4793">
                  <c:v>4.7939999999999996</c:v>
                </c:pt>
                <c:pt idx="4794">
                  <c:v>4.7949999999999999</c:v>
                </c:pt>
                <c:pt idx="4795">
                  <c:v>4.7960000000000003</c:v>
                </c:pt>
                <c:pt idx="4796">
                  <c:v>4.7969999999999997</c:v>
                </c:pt>
                <c:pt idx="4797">
                  <c:v>4.798</c:v>
                </c:pt>
                <c:pt idx="4798">
                  <c:v>4.7990000000000004</c:v>
                </c:pt>
                <c:pt idx="4799">
                  <c:v>4.8</c:v>
                </c:pt>
                <c:pt idx="4800">
                  <c:v>4.8010000000000002</c:v>
                </c:pt>
                <c:pt idx="4801">
                  <c:v>4.8019999999999996</c:v>
                </c:pt>
                <c:pt idx="4802">
                  <c:v>4.8029999999999999</c:v>
                </c:pt>
                <c:pt idx="4803">
                  <c:v>4.8040000000000003</c:v>
                </c:pt>
                <c:pt idx="4804">
                  <c:v>4.8049999999999997</c:v>
                </c:pt>
                <c:pt idx="4805">
                  <c:v>4.806</c:v>
                </c:pt>
                <c:pt idx="4806">
                  <c:v>4.8070000000000004</c:v>
                </c:pt>
                <c:pt idx="4807">
                  <c:v>4.8079999999999998</c:v>
                </c:pt>
                <c:pt idx="4808">
                  <c:v>4.8090000000000002</c:v>
                </c:pt>
                <c:pt idx="4809">
                  <c:v>4.8099999999999996</c:v>
                </c:pt>
                <c:pt idx="4810">
                  <c:v>4.8109999999999999</c:v>
                </c:pt>
                <c:pt idx="4811">
                  <c:v>4.8120000000000003</c:v>
                </c:pt>
                <c:pt idx="4812">
                  <c:v>4.8129999999999997</c:v>
                </c:pt>
                <c:pt idx="4813">
                  <c:v>4.8140000000000001</c:v>
                </c:pt>
                <c:pt idx="4814">
                  <c:v>4.8150000000000004</c:v>
                </c:pt>
                <c:pt idx="4815">
                  <c:v>4.8159999999999998</c:v>
                </c:pt>
                <c:pt idx="4816">
                  <c:v>4.8170000000000002</c:v>
                </c:pt>
                <c:pt idx="4817">
                  <c:v>4.8179999999999996</c:v>
                </c:pt>
                <c:pt idx="4818">
                  <c:v>4.819</c:v>
                </c:pt>
                <c:pt idx="4819">
                  <c:v>4.82</c:v>
                </c:pt>
                <c:pt idx="4820">
                  <c:v>4.8209999999999997</c:v>
                </c:pt>
                <c:pt idx="4821">
                  <c:v>4.8220000000000001</c:v>
                </c:pt>
                <c:pt idx="4822">
                  <c:v>4.8230000000000004</c:v>
                </c:pt>
                <c:pt idx="4823">
                  <c:v>4.8239999999999998</c:v>
                </c:pt>
                <c:pt idx="4824">
                  <c:v>4.8250000000000002</c:v>
                </c:pt>
                <c:pt idx="4825">
                  <c:v>4.8259999999999996</c:v>
                </c:pt>
                <c:pt idx="4826">
                  <c:v>4.827</c:v>
                </c:pt>
                <c:pt idx="4827">
                  <c:v>4.8280000000000003</c:v>
                </c:pt>
                <c:pt idx="4828">
                  <c:v>4.8289999999999997</c:v>
                </c:pt>
                <c:pt idx="4829">
                  <c:v>4.83</c:v>
                </c:pt>
                <c:pt idx="4830">
                  <c:v>4.8310000000000004</c:v>
                </c:pt>
                <c:pt idx="4831">
                  <c:v>4.8319999999999999</c:v>
                </c:pt>
                <c:pt idx="4832">
                  <c:v>4.8330000000000002</c:v>
                </c:pt>
                <c:pt idx="4833">
                  <c:v>4.8339999999999996</c:v>
                </c:pt>
                <c:pt idx="4834">
                  <c:v>4.835</c:v>
                </c:pt>
                <c:pt idx="4835">
                  <c:v>4.8360000000000003</c:v>
                </c:pt>
                <c:pt idx="4836">
                  <c:v>4.8369999999999997</c:v>
                </c:pt>
                <c:pt idx="4837">
                  <c:v>4.8380000000000001</c:v>
                </c:pt>
                <c:pt idx="4838">
                  <c:v>4.8390000000000004</c:v>
                </c:pt>
                <c:pt idx="4839">
                  <c:v>4.84</c:v>
                </c:pt>
                <c:pt idx="4840">
                  <c:v>4.8410000000000002</c:v>
                </c:pt>
                <c:pt idx="4841">
                  <c:v>4.8419999999999996</c:v>
                </c:pt>
                <c:pt idx="4842">
                  <c:v>4.843</c:v>
                </c:pt>
                <c:pt idx="4843">
                  <c:v>4.8440000000000003</c:v>
                </c:pt>
                <c:pt idx="4844">
                  <c:v>4.8449999999999998</c:v>
                </c:pt>
                <c:pt idx="4845">
                  <c:v>4.8460000000000001</c:v>
                </c:pt>
                <c:pt idx="4846">
                  <c:v>4.8470000000000004</c:v>
                </c:pt>
                <c:pt idx="4847">
                  <c:v>4.8479999999999999</c:v>
                </c:pt>
                <c:pt idx="4848">
                  <c:v>4.8490000000000002</c:v>
                </c:pt>
                <c:pt idx="4849">
                  <c:v>4.8499999999999996</c:v>
                </c:pt>
                <c:pt idx="4850">
                  <c:v>4.851</c:v>
                </c:pt>
                <c:pt idx="4851">
                  <c:v>4.8520000000000003</c:v>
                </c:pt>
                <c:pt idx="4852">
                  <c:v>4.8529999999999998</c:v>
                </c:pt>
                <c:pt idx="4853">
                  <c:v>4.8540000000000001</c:v>
                </c:pt>
                <c:pt idx="4854">
                  <c:v>4.8550000000000004</c:v>
                </c:pt>
                <c:pt idx="4855">
                  <c:v>4.8559999999999999</c:v>
                </c:pt>
                <c:pt idx="4856">
                  <c:v>4.8570000000000002</c:v>
                </c:pt>
                <c:pt idx="4857">
                  <c:v>4.8579999999999997</c:v>
                </c:pt>
                <c:pt idx="4858">
                  <c:v>4.859</c:v>
                </c:pt>
                <c:pt idx="4859">
                  <c:v>4.8600000000000003</c:v>
                </c:pt>
                <c:pt idx="4860">
                  <c:v>4.8609999999999998</c:v>
                </c:pt>
                <c:pt idx="4861">
                  <c:v>4.8620000000000001</c:v>
                </c:pt>
                <c:pt idx="4862">
                  <c:v>4.8630000000000004</c:v>
                </c:pt>
                <c:pt idx="4863">
                  <c:v>4.8639999999999999</c:v>
                </c:pt>
                <c:pt idx="4864">
                  <c:v>4.8650000000000002</c:v>
                </c:pt>
                <c:pt idx="4865">
                  <c:v>4.8659999999999997</c:v>
                </c:pt>
                <c:pt idx="4866">
                  <c:v>4.867</c:v>
                </c:pt>
                <c:pt idx="4867">
                  <c:v>4.8680000000000003</c:v>
                </c:pt>
                <c:pt idx="4868">
                  <c:v>4.8689999999999998</c:v>
                </c:pt>
                <c:pt idx="4869">
                  <c:v>4.87</c:v>
                </c:pt>
                <c:pt idx="4870">
                  <c:v>4.8710000000000004</c:v>
                </c:pt>
                <c:pt idx="4871">
                  <c:v>4.8719999999999999</c:v>
                </c:pt>
                <c:pt idx="4872">
                  <c:v>4.8730000000000002</c:v>
                </c:pt>
                <c:pt idx="4873">
                  <c:v>4.8739999999999997</c:v>
                </c:pt>
                <c:pt idx="4874">
                  <c:v>4.875</c:v>
                </c:pt>
                <c:pt idx="4875">
                  <c:v>4.8760000000000003</c:v>
                </c:pt>
                <c:pt idx="4876">
                  <c:v>4.8769999999999998</c:v>
                </c:pt>
                <c:pt idx="4877">
                  <c:v>4.8780000000000001</c:v>
                </c:pt>
                <c:pt idx="4878">
                  <c:v>4.8789999999999996</c:v>
                </c:pt>
                <c:pt idx="4879">
                  <c:v>4.88</c:v>
                </c:pt>
                <c:pt idx="4880">
                  <c:v>4.8810000000000002</c:v>
                </c:pt>
                <c:pt idx="4881">
                  <c:v>4.8819999999999997</c:v>
                </c:pt>
                <c:pt idx="4882">
                  <c:v>4.883</c:v>
                </c:pt>
                <c:pt idx="4883">
                  <c:v>4.8840000000000003</c:v>
                </c:pt>
                <c:pt idx="4884">
                  <c:v>4.8849999999999998</c:v>
                </c:pt>
                <c:pt idx="4885">
                  <c:v>4.8860000000000001</c:v>
                </c:pt>
                <c:pt idx="4886">
                  <c:v>4.8869999999999996</c:v>
                </c:pt>
                <c:pt idx="4887">
                  <c:v>4.8879999999999999</c:v>
                </c:pt>
                <c:pt idx="4888">
                  <c:v>4.8890000000000002</c:v>
                </c:pt>
                <c:pt idx="4889">
                  <c:v>4.8899999999999997</c:v>
                </c:pt>
                <c:pt idx="4890">
                  <c:v>4.891</c:v>
                </c:pt>
                <c:pt idx="4891">
                  <c:v>4.8920000000000003</c:v>
                </c:pt>
                <c:pt idx="4892">
                  <c:v>4.8929999999999998</c:v>
                </c:pt>
                <c:pt idx="4893">
                  <c:v>4.8940000000000001</c:v>
                </c:pt>
                <c:pt idx="4894">
                  <c:v>4.8949999999999996</c:v>
                </c:pt>
                <c:pt idx="4895">
                  <c:v>4.8959999999999999</c:v>
                </c:pt>
                <c:pt idx="4896">
                  <c:v>4.8970000000000002</c:v>
                </c:pt>
                <c:pt idx="4897">
                  <c:v>4.8979999999999997</c:v>
                </c:pt>
                <c:pt idx="4898">
                  <c:v>4.899</c:v>
                </c:pt>
                <c:pt idx="4899">
                  <c:v>4.9000000000000004</c:v>
                </c:pt>
                <c:pt idx="4900">
                  <c:v>4.9009999999999998</c:v>
                </c:pt>
                <c:pt idx="4901">
                  <c:v>4.9020000000000001</c:v>
                </c:pt>
                <c:pt idx="4902">
                  <c:v>4.9029999999999996</c:v>
                </c:pt>
                <c:pt idx="4903">
                  <c:v>4.9039999999999999</c:v>
                </c:pt>
                <c:pt idx="4904">
                  <c:v>4.9050000000000002</c:v>
                </c:pt>
                <c:pt idx="4905">
                  <c:v>4.9059999999999997</c:v>
                </c:pt>
                <c:pt idx="4906">
                  <c:v>4.907</c:v>
                </c:pt>
                <c:pt idx="4907">
                  <c:v>4.9080000000000004</c:v>
                </c:pt>
                <c:pt idx="4908">
                  <c:v>4.9089999999999998</c:v>
                </c:pt>
                <c:pt idx="4909">
                  <c:v>4.91</c:v>
                </c:pt>
                <c:pt idx="4910">
                  <c:v>4.9109999999999996</c:v>
                </c:pt>
                <c:pt idx="4911">
                  <c:v>4.9119999999999999</c:v>
                </c:pt>
                <c:pt idx="4912">
                  <c:v>4.9130000000000003</c:v>
                </c:pt>
                <c:pt idx="4913">
                  <c:v>4.9139999999999997</c:v>
                </c:pt>
                <c:pt idx="4914">
                  <c:v>4.915</c:v>
                </c:pt>
                <c:pt idx="4915">
                  <c:v>4.9160000000000004</c:v>
                </c:pt>
                <c:pt idx="4916">
                  <c:v>4.9169999999999998</c:v>
                </c:pt>
                <c:pt idx="4917">
                  <c:v>4.9180000000000001</c:v>
                </c:pt>
                <c:pt idx="4918">
                  <c:v>4.9189999999999996</c:v>
                </c:pt>
                <c:pt idx="4919">
                  <c:v>4.92</c:v>
                </c:pt>
                <c:pt idx="4920">
                  <c:v>4.9210000000000003</c:v>
                </c:pt>
                <c:pt idx="4921">
                  <c:v>4.9219999999999997</c:v>
                </c:pt>
                <c:pt idx="4922">
                  <c:v>4.923</c:v>
                </c:pt>
                <c:pt idx="4923">
                  <c:v>4.9240000000000004</c:v>
                </c:pt>
                <c:pt idx="4924">
                  <c:v>4.9249999999999998</c:v>
                </c:pt>
                <c:pt idx="4925">
                  <c:v>4.9260000000000002</c:v>
                </c:pt>
                <c:pt idx="4926">
                  <c:v>4.9269999999999996</c:v>
                </c:pt>
                <c:pt idx="4927">
                  <c:v>4.9279999999999999</c:v>
                </c:pt>
                <c:pt idx="4928">
                  <c:v>4.9290000000000003</c:v>
                </c:pt>
                <c:pt idx="4929">
                  <c:v>4.93</c:v>
                </c:pt>
                <c:pt idx="4930">
                  <c:v>4.931</c:v>
                </c:pt>
                <c:pt idx="4931">
                  <c:v>4.9320000000000004</c:v>
                </c:pt>
                <c:pt idx="4932">
                  <c:v>4.9329999999999998</c:v>
                </c:pt>
                <c:pt idx="4933">
                  <c:v>4.9340000000000002</c:v>
                </c:pt>
                <c:pt idx="4934">
                  <c:v>4.9349999999999996</c:v>
                </c:pt>
                <c:pt idx="4935">
                  <c:v>4.9359999999999999</c:v>
                </c:pt>
                <c:pt idx="4936">
                  <c:v>4.9370000000000003</c:v>
                </c:pt>
                <c:pt idx="4937">
                  <c:v>4.9379999999999997</c:v>
                </c:pt>
                <c:pt idx="4938">
                  <c:v>4.9390000000000001</c:v>
                </c:pt>
                <c:pt idx="4939">
                  <c:v>4.9400000000000004</c:v>
                </c:pt>
                <c:pt idx="4940">
                  <c:v>4.9409999999999998</c:v>
                </c:pt>
                <c:pt idx="4941">
                  <c:v>4.9420000000000002</c:v>
                </c:pt>
                <c:pt idx="4942">
                  <c:v>4.9429999999999996</c:v>
                </c:pt>
                <c:pt idx="4943">
                  <c:v>4.944</c:v>
                </c:pt>
                <c:pt idx="4944">
                  <c:v>4.9450000000000003</c:v>
                </c:pt>
                <c:pt idx="4945">
                  <c:v>4.9459999999999997</c:v>
                </c:pt>
                <c:pt idx="4946">
                  <c:v>4.9470000000000001</c:v>
                </c:pt>
                <c:pt idx="4947">
                  <c:v>4.9480000000000004</c:v>
                </c:pt>
                <c:pt idx="4948">
                  <c:v>4.9489999999999998</c:v>
                </c:pt>
                <c:pt idx="4949">
                  <c:v>4.95</c:v>
                </c:pt>
                <c:pt idx="4950">
                  <c:v>4.9509999999999996</c:v>
                </c:pt>
                <c:pt idx="4951">
                  <c:v>4.952</c:v>
                </c:pt>
                <c:pt idx="4952">
                  <c:v>4.9530000000000003</c:v>
                </c:pt>
                <c:pt idx="4953">
                  <c:v>4.9539999999999997</c:v>
                </c:pt>
                <c:pt idx="4954">
                  <c:v>4.9550000000000001</c:v>
                </c:pt>
                <c:pt idx="4955">
                  <c:v>4.9560000000000004</c:v>
                </c:pt>
                <c:pt idx="4956">
                  <c:v>4.9569999999999999</c:v>
                </c:pt>
                <c:pt idx="4957">
                  <c:v>4.9580000000000002</c:v>
                </c:pt>
                <c:pt idx="4958">
                  <c:v>4.9589999999999996</c:v>
                </c:pt>
                <c:pt idx="4959">
                  <c:v>4.96</c:v>
                </c:pt>
                <c:pt idx="4960">
                  <c:v>4.9610000000000003</c:v>
                </c:pt>
                <c:pt idx="4961">
                  <c:v>4.9619999999999997</c:v>
                </c:pt>
                <c:pt idx="4962">
                  <c:v>4.9630000000000001</c:v>
                </c:pt>
                <c:pt idx="4963">
                  <c:v>4.9640000000000004</c:v>
                </c:pt>
                <c:pt idx="4964">
                  <c:v>4.9649999999999999</c:v>
                </c:pt>
                <c:pt idx="4965">
                  <c:v>4.9660000000000002</c:v>
                </c:pt>
                <c:pt idx="4966">
                  <c:v>4.9669999999999996</c:v>
                </c:pt>
                <c:pt idx="4967">
                  <c:v>4.968</c:v>
                </c:pt>
                <c:pt idx="4968">
                  <c:v>4.9690000000000003</c:v>
                </c:pt>
                <c:pt idx="4969">
                  <c:v>4.97</c:v>
                </c:pt>
                <c:pt idx="4970">
                  <c:v>4.9710000000000001</c:v>
                </c:pt>
                <c:pt idx="4971">
                  <c:v>4.9720000000000004</c:v>
                </c:pt>
                <c:pt idx="4972">
                  <c:v>4.9729999999999999</c:v>
                </c:pt>
                <c:pt idx="4973">
                  <c:v>4.9740000000000002</c:v>
                </c:pt>
                <c:pt idx="4974">
                  <c:v>4.9749999999999996</c:v>
                </c:pt>
                <c:pt idx="4975">
                  <c:v>4.976</c:v>
                </c:pt>
                <c:pt idx="4976">
                  <c:v>4.9770000000000003</c:v>
                </c:pt>
                <c:pt idx="4977">
                  <c:v>4.9779999999999998</c:v>
                </c:pt>
                <c:pt idx="4978">
                  <c:v>4.9790000000000001</c:v>
                </c:pt>
                <c:pt idx="4979">
                  <c:v>4.9800000000000004</c:v>
                </c:pt>
                <c:pt idx="4980">
                  <c:v>4.9809999999999999</c:v>
                </c:pt>
                <c:pt idx="4981">
                  <c:v>4.9820000000000002</c:v>
                </c:pt>
                <c:pt idx="4982">
                  <c:v>4.9829999999999997</c:v>
                </c:pt>
                <c:pt idx="4983">
                  <c:v>4.984</c:v>
                </c:pt>
                <c:pt idx="4984">
                  <c:v>4.9850000000000003</c:v>
                </c:pt>
                <c:pt idx="4985">
                  <c:v>4.9859999999999998</c:v>
                </c:pt>
                <c:pt idx="4986">
                  <c:v>4.9870000000000001</c:v>
                </c:pt>
                <c:pt idx="4987">
                  <c:v>4.9880000000000004</c:v>
                </c:pt>
                <c:pt idx="4988">
                  <c:v>4.9889999999999999</c:v>
                </c:pt>
                <c:pt idx="4989">
                  <c:v>4.99</c:v>
                </c:pt>
                <c:pt idx="4990">
                  <c:v>4.9909999999999997</c:v>
                </c:pt>
                <c:pt idx="4991">
                  <c:v>4.992</c:v>
                </c:pt>
                <c:pt idx="4992">
                  <c:v>4.9930000000000003</c:v>
                </c:pt>
                <c:pt idx="4993">
                  <c:v>4.9939999999999998</c:v>
                </c:pt>
                <c:pt idx="4994">
                  <c:v>4.9950000000000001</c:v>
                </c:pt>
                <c:pt idx="4995">
                  <c:v>4.9960000000000004</c:v>
                </c:pt>
                <c:pt idx="4996">
                  <c:v>4.9969999999999999</c:v>
                </c:pt>
                <c:pt idx="4997">
                  <c:v>4.9980000000000002</c:v>
                </c:pt>
                <c:pt idx="4998">
                  <c:v>4.9989999999999997</c:v>
                </c:pt>
                <c:pt idx="4999">
                  <c:v>5</c:v>
                </c:pt>
                <c:pt idx="5000">
                  <c:v>5.0010000000000003</c:v>
                </c:pt>
                <c:pt idx="5001">
                  <c:v>5.0019999999999998</c:v>
                </c:pt>
                <c:pt idx="5002">
                  <c:v>5.0030000000000001</c:v>
                </c:pt>
                <c:pt idx="5003">
                  <c:v>5.0039999999999996</c:v>
                </c:pt>
                <c:pt idx="5004">
                  <c:v>5.0049999999999999</c:v>
                </c:pt>
                <c:pt idx="5005">
                  <c:v>5.0060000000000002</c:v>
                </c:pt>
                <c:pt idx="5006">
                  <c:v>5.0069999999999997</c:v>
                </c:pt>
                <c:pt idx="5007">
                  <c:v>5.008</c:v>
                </c:pt>
                <c:pt idx="5008">
                  <c:v>5.0090000000000003</c:v>
                </c:pt>
                <c:pt idx="5009">
                  <c:v>5.01</c:v>
                </c:pt>
                <c:pt idx="5010">
                  <c:v>5.0110000000000001</c:v>
                </c:pt>
                <c:pt idx="5011">
                  <c:v>5.0119999999999996</c:v>
                </c:pt>
                <c:pt idx="5012">
                  <c:v>5.0129999999999999</c:v>
                </c:pt>
                <c:pt idx="5013">
                  <c:v>5.0140000000000002</c:v>
                </c:pt>
                <c:pt idx="5014">
                  <c:v>5.0149999999999997</c:v>
                </c:pt>
                <c:pt idx="5015">
                  <c:v>5.016</c:v>
                </c:pt>
                <c:pt idx="5016">
                  <c:v>5.0170000000000003</c:v>
                </c:pt>
                <c:pt idx="5017">
                  <c:v>5.0179999999999998</c:v>
                </c:pt>
                <c:pt idx="5018">
                  <c:v>5.0190000000000001</c:v>
                </c:pt>
                <c:pt idx="5019">
                  <c:v>5.0199999999999996</c:v>
                </c:pt>
                <c:pt idx="5020">
                  <c:v>5.0209999999999999</c:v>
                </c:pt>
                <c:pt idx="5021">
                  <c:v>5.0220000000000002</c:v>
                </c:pt>
                <c:pt idx="5022">
                  <c:v>5.0229999999999997</c:v>
                </c:pt>
                <c:pt idx="5023">
                  <c:v>5.024</c:v>
                </c:pt>
                <c:pt idx="5024">
                  <c:v>5.0250000000000004</c:v>
                </c:pt>
                <c:pt idx="5025">
                  <c:v>5.0259999999999998</c:v>
                </c:pt>
                <c:pt idx="5026">
                  <c:v>5.0270000000000001</c:v>
                </c:pt>
                <c:pt idx="5027">
                  <c:v>5.0279999999999996</c:v>
                </c:pt>
                <c:pt idx="5028">
                  <c:v>5.0289999999999999</c:v>
                </c:pt>
                <c:pt idx="5029">
                  <c:v>5.03</c:v>
                </c:pt>
                <c:pt idx="5030">
                  <c:v>5.0309999999999997</c:v>
                </c:pt>
                <c:pt idx="5031">
                  <c:v>5.032</c:v>
                </c:pt>
                <c:pt idx="5032">
                  <c:v>5.0330000000000004</c:v>
                </c:pt>
                <c:pt idx="5033">
                  <c:v>5.0339999999999998</c:v>
                </c:pt>
                <c:pt idx="5034">
                  <c:v>5.0350000000000001</c:v>
                </c:pt>
                <c:pt idx="5035">
                  <c:v>5.0359999999999996</c:v>
                </c:pt>
                <c:pt idx="5036">
                  <c:v>5.0369999999999999</c:v>
                </c:pt>
                <c:pt idx="5037">
                  <c:v>5.0380000000000003</c:v>
                </c:pt>
                <c:pt idx="5038">
                  <c:v>5.0389999999999997</c:v>
                </c:pt>
                <c:pt idx="5039">
                  <c:v>5.04</c:v>
                </c:pt>
                <c:pt idx="5040">
                  <c:v>5.0410000000000004</c:v>
                </c:pt>
                <c:pt idx="5041">
                  <c:v>5.0419999999999998</c:v>
                </c:pt>
                <c:pt idx="5042">
                  <c:v>5.0430000000000001</c:v>
                </c:pt>
                <c:pt idx="5043">
                  <c:v>5.0439999999999996</c:v>
                </c:pt>
                <c:pt idx="5044">
                  <c:v>5.0449999999999999</c:v>
                </c:pt>
                <c:pt idx="5045">
                  <c:v>5.0460000000000003</c:v>
                </c:pt>
                <c:pt idx="5046">
                  <c:v>5.0469999999999997</c:v>
                </c:pt>
                <c:pt idx="5047">
                  <c:v>5.048</c:v>
                </c:pt>
                <c:pt idx="5048">
                  <c:v>5.0490000000000004</c:v>
                </c:pt>
                <c:pt idx="5049">
                  <c:v>5.05</c:v>
                </c:pt>
                <c:pt idx="5050">
                  <c:v>5.0510000000000002</c:v>
                </c:pt>
                <c:pt idx="5051">
                  <c:v>5.0519999999999996</c:v>
                </c:pt>
                <c:pt idx="5052">
                  <c:v>5.0529999999999999</c:v>
                </c:pt>
                <c:pt idx="5053">
                  <c:v>5.0540000000000003</c:v>
                </c:pt>
                <c:pt idx="5054">
                  <c:v>5.0549999999999997</c:v>
                </c:pt>
                <c:pt idx="5055">
                  <c:v>5.056</c:v>
                </c:pt>
                <c:pt idx="5056">
                  <c:v>5.0570000000000004</c:v>
                </c:pt>
                <c:pt idx="5057">
                  <c:v>5.0579999999999998</c:v>
                </c:pt>
                <c:pt idx="5058">
                  <c:v>5.0590000000000002</c:v>
                </c:pt>
                <c:pt idx="5059">
                  <c:v>5.0599999999999996</c:v>
                </c:pt>
                <c:pt idx="5060">
                  <c:v>5.0609999999999999</c:v>
                </c:pt>
                <c:pt idx="5061">
                  <c:v>5.0620000000000003</c:v>
                </c:pt>
                <c:pt idx="5062">
                  <c:v>5.0629999999999997</c:v>
                </c:pt>
                <c:pt idx="5063">
                  <c:v>5.0640000000000001</c:v>
                </c:pt>
                <c:pt idx="5064">
                  <c:v>5.0650000000000004</c:v>
                </c:pt>
                <c:pt idx="5065">
                  <c:v>5.0659999999999998</c:v>
                </c:pt>
                <c:pt idx="5066">
                  <c:v>5.0670000000000002</c:v>
                </c:pt>
                <c:pt idx="5067">
                  <c:v>5.0679999999999996</c:v>
                </c:pt>
                <c:pt idx="5068">
                  <c:v>5.069</c:v>
                </c:pt>
                <c:pt idx="5069">
                  <c:v>5.07</c:v>
                </c:pt>
                <c:pt idx="5070">
                  <c:v>5.0709999999999997</c:v>
                </c:pt>
                <c:pt idx="5071">
                  <c:v>5.0720000000000001</c:v>
                </c:pt>
                <c:pt idx="5072">
                  <c:v>5.0730000000000004</c:v>
                </c:pt>
                <c:pt idx="5073">
                  <c:v>5.0739999999999998</c:v>
                </c:pt>
                <c:pt idx="5074">
                  <c:v>5.0750000000000002</c:v>
                </c:pt>
                <c:pt idx="5075">
                  <c:v>5.0759999999999996</c:v>
                </c:pt>
                <c:pt idx="5076">
                  <c:v>5.077</c:v>
                </c:pt>
                <c:pt idx="5077">
                  <c:v>5.0780000000000003</c:v>
                </c:pt>
                <c:pt idx="5078">
                  <c:v>5.0789999999999997</c:v>
                </c:pt>
                <c:pt idx="5079">
                  <c:v>5.08</c:v>
                </c:pt>
                <c:pt idx="5080">
                  <c:v>5.0810000000000004</c:v>
                </c:pt>
                <c:pt idx="5081">
                  <c:v>5.0819999999999999</c:v>
                </c:pt>
                <c:pt idx="5082">
                  <c:v>5.0830000000000002</c:v>
                </c:pt>
                <c:pt idx="5083">
                  <c:v>5.0839999999999996</c:v>
                </c:pt>
                <c:pt idx="5084">
                  <c:v>5.085</c:v>
                </c:pt>
                <c:pt idx="5085">
                  <c:v>5.0860000000000003</c:v>
                </c:pt>
                <c:pt idx="5086">
                  <c:v>5.0869999999999997</c:v>
                </c:pt>
                <c:pt idx="5087">
                  <c:v>5.0880000000000001</c:v>
                </c:pt>
                <c:pt idx="5088">
                  <c:v>5.0890000000000004</c:v>
                </c:pt>
                <c:pt idx="5089">
                  <c:v>5.09</c:v>
                </c:pt>
                <c:pt idx="5090">
                  <c:v>5.0910000000000002</c:v>
                </c:pt>
                <c:pt idx="5091">
                  <c:v>5.0919999999999996</c:v>
                </c:pt>
                <c:pt idx="5092">
                  <c:v>5.093</c:v>
                </c:pt>
                <c:pt idx="5093">
                  <c:v>5.0940000000000003</c:v>
                </c:pt>
                <c:pt idx="5094">
                  <c:v>5.0949999999999998</c:v>
                </c:pt>
                <c:pt idx="5095">
                  <c:v>5.0960000000000001</c:v>
                </c:pt>
                <c:pt idx="5096">
                  <c:v>5.0970000000000004</c:v>
                </c:pt>
                <c:pt idx="5097">
                  <c:v>5.0979999999999999</c:v>
                </c:pt>
                <c:pt idx="5098">
                  <c:v>5.0990000000000002</c:v>
                </c:pt>
                <c:pt idx="5099">
                  <c:v>5.0999999999999996</c:v>
                </c:pt>
                <c:pt idx="5100">
                  <c:v>5.101</c:v>
                </c:pt>
                <c:pt idx="5101">
                  <c:v>5.1020000000000003</c:v>
                </c:pt>
                <c:pt idx="5102">
                  <c:v>5.1029999999999998</c:v>
                </c:pt>
                <c:pt idx="5103">
                  <c:v>5.1040000000000001</c:v>
                </c:pt>
                <c:pt idx="5104">
                  <c:v>5.1050000000000004</c:v>
                </c:pt>
                <c:pt idx="5105">
                  <c:v>5.1059999999999999</c:v>
                </c:pt>
                <c:pt idx="5106">
                  <c:v>5.1070000000000002</c:v>
                </c:pt>
                <c:pt idx="5107">
                  <c:v>5.1079999999999997</c:v>
                </c:pt>
                <c:pt idx="5108">
                  <c:v>5.109</c:v>
                </c:pt>
                <c:pt idx="5109">
                  <c:v>5.1100000000000003</c:v>
                </c:pt>
                <c:pt idx="5110">
                  <c:v>5.1109999999999998</c:v>
                </c:pt>
                <c:pt idx="5111">
                  <c:v>5.1120000000000001</c:v>
                </c:pt>
                <c:pt idx="5112">
                  <c:v>5.1130000000000004</c:v>
                </c:pt>
                <c:pt idx="5113">
                  <c:v>5.1139999999999999</c:v>
                </c:pt>
                <c:pt idx="5114">
                  <c:v>5.1150000000000002</c:v>
                </c:pt>
                <c:pt idx="5115">
                  <c:v>5.1159999999999997</c:v>
                </c:pt>
                <c:pt idx="5116">
                  <c:v>5.117</c:v>
                </c:pt>
                <c:pt idx="5117">
                  <c:v>5.1180000000000003</c:v>
                </c:pt>
                <c:pt idx="5118">
                  <c:v>5.1189999999999998</c:v>
                </c:pt>
                <c:pt idx="5119">
                  <c:v>5.12</c:v>
                </c:pt>
                <c:pt idx="5120">
                  <c:v>5.1210000000000004</c:v>
                </c:pt>
                <c:pt idx="5121">
                  <c:v>5.1219999999999999</c:v>
                </c:pt>
                <c:pt idx="5122">
                  <c:v>5.1230000000000002</c:v>
                </c:pt>
                <c:pt idx="5123">
                  <c:v>5.1239999999999997</c:v>
                </c:pt>
                <c:pt idx="5124">
                  <c:v>5.125</c:v>
                </c:pt>
                <c:pt idx="5125">
                  <c:v>5.1260000000000003</c:v>
                </c:pt>
                <c:pt idx="5126">
                  <c:v>5.1269999999999998</c:v>
                </c:pt>
                <c:pt idx="5127">
                  <c:v>5.1280000000000001</c:v>
                </c:pt>
                <c:pt idx="5128">
                  <c:v>5.1289999999999996</c:v>
                </c:pt>
                <c:pt idx="5129">
                  <c:v>5.13</c:v>
                </c:pt>
                <c:pt idx="5130">
                  <c:v>5.1310000000000002</c:v>
                </c:pt>
                <c:pt idx="5131">
                  <c:v>5.1319999999999997</c:v>
                </c:pt>
                <c:pt idx="5132">
                  <c:v>5.133</c:v>
                </c:pt>
                <c:pt idx="5133">
                  <c:v>5.1340000000000003</c:v>
                </c:pt>
                <c:pt idx="5134">
                  <c:v>5.1349999999999998</c:v>
                </c:pt>
                <c:pt idx="5135">
                  <c:v>5.1360000000000001</c:v>
                </c:pt>
                <c:pt idx="5136">
                  <c:v>5.1369999999999996</c:v>
                </c:pt>
                <c:pt idx="5137">
                  <c:v>5.1379999999999999</c:v>
                </c:pt>
                <c:pt idx="5138">
                  <c:v>5.1390000000000002</c:v>
                </c:pt>
                <c:pt idx="5139">
                  <c:v>5.14</c:v>
                </c:pt>
                <c:pt idx="5140">
                  <c:v>5.141</c:v>
                </c:pt>
                <c:pt idx="5141">
                  <c:v>5.1420000000000003</c:v>
                </c:pt>
                <c:pt idx="5142">
                  <c:v>5.1429999999999998</c:v>
                </c:pt>
                <c:pt idx="5143">
                  <c:v>5.1440000000000001</c:v>
                </c:pt>
                <c:pt idx="5144">
                  <c:v>5.1449999999999996</c:v>
                </c:pt>
                <c:pt idx="5145">
                  <c:v>5.1459999999999999</c:v>
                </c:pt>
                <c:pt idx="5146">
                  <c:v>5.1470000000000002</c:v>
                </c:pt>
                <c:pt idx="5147">
                  <c:v>5.1479999999999997</c:v>
                </c:pt>
                <c:pt idx="5148">
                  <c:v>5.149</c:v>
                </c:pt>
                <c:pt idx="5149">
                  <c:v>5.15</c:v>
                </c:pt>
                <c:pt idx="5150">
                  <c:v>5.1509999999999998</c:v>
                </c:pt>
                <c:pt idx="5151">
                  <c:v>5.1520000000000001</c:v>
                </c:pt>
                <c:pt idx="5152">
                  <c:v>5.1529999999999996</c:v>
                </c:pt>
                <c:pt idx="5153">
                  <c:v>5.1539999999999999</c:v>
                </c:pt>
                <c:pt idx="5154">
                  <c:v>5.1550000000000002</c:v>
                </c:pt>
                <c:pt idx="5155">
                  <c:v>5.1559999999999997</c:v>
                </c:pt>
                <c:pt idx="5156">
                  <c:v>5.157</c:v>
                </c:pt>
                <c:pt idx="5157">
                  <c:v>5.1580000000000004</c:v>
                </c:pt>
                <c:pt idx="5158">
                  <c:v>5.1589999999999998</c:v>
                </c:pt>
                <c:pt idx="5159">
                  <c:v>5.16</c:v>
                </c:pt>
                <c:pt idx="5160">
                  <c:v>5.1609999999999996</c:v>
                </c:pt>
                <c:pt idx="5161">
                  <c:v>5.1619999999999999</c:v>
                </c:pt>
                <c:pt idx="5162">
                  <c:v>5.1630000000000003</c:v>
                </c:pt>
                <c:pt idx="5163">
                  <c:v>5.1639999999999997</c:v>
                </c:pt>
                <c:pt idx="5164">
                  <c:v>5.165</c:v>
                </c:pt>
                <c:pt idx="5165">
                  <c:v>5.1660000000000004</c:v>
                </c:pt>
                <c:pt idx="5166">
                  <c:v>5.1669999999999998</c:v>
                </c:pt>
                <c:pt idx="5167">
                  <c:v>5.1680000000000001</c:v>
                </c:pt>
                <c:pt idx="5168">
                  <c:v>5.1689999999999996</c:v>
                </c:pt>
                <c:pt idx="5169">
                  <c:v>5.17</c:v>
                </c:pt>
                <c:pt idx="5170">
                  <c:v>5.1710000000000003</c:v>
                </c:pt>
                <c:pt idx="5171">
                  <c:v>5.1719999999999997</c:v>
                </c:pt>
                <c:pt idx="5172">
                  <c:v>5.173</c:v>
                </c:pt>
                <c:pt idx="5173">
                  <c:v>5.1740000000000004</c:v>
                </c:pt>
                <c:pt idx="5174">
                  <c:v>5.1749999999999998</c:v>
                </c:pt>
                <c:pt idx="5175">
                  <c:v>5.1760000000000002</c:v>
                </c:pt>
                <c:pt idx="5176">
                  <c:v>5.1769999999999996</c:v>
                </c:pt>
                <c:pt idx="5177">
                  <c:v>5.1779999999999999</c:v>
                </c:pt>
                <c:pt idx="5178">
                  <c:v>5.1790000000000003</c:v>
                </c:pt>
                <c:pt idx="5179">
                  <c:v>5.18</c:v>
                </c:pt>
                <c:pt idx="5180">
                  <c:v>5.181</c:v>
                </c:pt>
                <c:pt idx="5181">
                  <c:v>5.1820000000000004</c:v>
                </c:pt>
                <c:pt idx="5182">
                  <c:v>5.1829999999999998</c:v>
                </c:pt>
                <c:pt idx="5183">
                  <c:v>5.1840000000000002</c:v>
                </c:pt>
                <c:pt idx="5184">
                  <c:v>5.1849999999999996</c:v>
                </c:pt>
                <c:pt idx="5185">
                  <c:v>5.1859999999999999</c:v>
                </c:pt>
                <c:pt idx="5186">
                  <c:v>5.1870000000000003</c:v>
                </c:pt>
                <c:pt idx="5187">
                  <c:v>5.1879999999999997</c:v>
                </c:pt>
                <c:pt idx="5188">
                  <c:v>5.1890000000000001</c:v>
                </c:pt>
                <c:pt idx="5189">
                  <c:v>5.19</c:v>
                </c:pt>
                <c:pt idx="5190">
                  <c:v>5.1909999999999998</c:v>
                </c:pt>
                <c:pt idx="5191">
                  <c:v>5.1920000000000002</c:v>
                </c:pt>
                <c:pt idx="5192">
                  <c:v>5.1929999999999996</c:v>
                </c:pt>
                <c:pt idx="5193">
                  <c:v>5.194</c:v>
                </c:pt>
                <c:pt idx="5194">
                  <c:v>5.1950000000000003</c:v>
                </c:pt>
                <c:pt idx="5195">
                  <c:v>5.1959999999999997</c:v>
                </c:pt>
                <c:pt idx="5196">
                  <c:v>5.1970000000000001</c:v>
                </c:pt>
                <c:pt idx="5197">
                  <c:v>5.1980000000000004</c:v>
                </c:pt>
                <c:pt idx="5198">
                  <c:v>5.1989999999999998</c:v>
                </c:pt>
                <c:pt idx="5199">
                  <c:v>5.2</c:v>
                </c:pt>
                <c:pt idx="5200">
                  <c:v>5.2009999999999996</c:v>
                </c:pt>
                <c:pt idx="5201">
                  <c:v>5.202</c:v>
                </c:pt>
                <c:pt idx="5202">
                  <c:v>5.2030000000000003</c:v>
                </c:pt>
                <c:pt idx="5203">
                  <c:v>5.2039999999999997</c:v>
                </c:pt>
                <c:pt idx="5204">
                  <c:v>5.2050000000000001</c:v>
                </c:pt>
                <c:pt idx="5205">
                  <c:v>5.2060000000000004</c:v>
                </c:pt>
                <c:pt idx="5206">
                  <c:v>5.2069999999999999</c:v>
                </c:pt>
                <c:pt idx="5207">
                  <c:v>5.2080000000000002</c:v>
                </c:pt>
                <c:pt idx="5208">
                  <c:v>5.2089999999999996</c:v>
                </c:pt>
                <c:pt idx="5209">
                  <c:v>5.21</c:v>
                </c:pt>
                <c:pt idx="5210">
                  <c:v>5.2110000000000003</c:v>
                </c:pt>
                <c:pt idx="5211">
                  <c:v>5.2119999999999997</c:v>
                </c:pt>
                <c:pt idx="5212">
                  <c:v>5.2130000000000001</c:v>
                </c:pt>
                <c:pt idx="5213">
                  <c:v>5.2140000000000004</c:v>
                </c:pt>
                <c:pt idx="5214">
                  <c:v>5.2149999999999999</c:v>
                </c:pt>
                <c:pt idx="5215">
                  <c:v>5.2160000000000002</c:v>
                </c:pt>
                <c:pt idx="5216">
                  <c:v>5.2169999999999996</c:v>
                </c:pt>
                <c:pt idx="5217">
                  <c:v>5.218</c:v>
                </c:pt>
                <c:pt idx="5218">
                  <c:v>5.2190000000000003</c:v>
                </c:pt>
                <c:pt idx="5219">
                  <c:v>5.22</c:v>
                </c:pt>
                <c:pt idx="5220">
                  <c:v>5.2210000000000001</c:v>
                </c:pt>
                <c:pt idx="5221">
                  <c:v>5.2220000000000004</c:v>
                </c:pt>
                <c:pt idx="5222">
                  <c:v>5.2229999999999999</c:v>
                </c:pt>
                <c:pt idx="5223">
                  <c:v>5.2240000000000002</c:v>
                </c:pt>
                <c:pt idx="5224">
                  <c:v>5.2249999999999996</c:v>
                </c:pt>
                <c:pt idx="5225">
                  <c:v>5.226</c:v>
                </c:pt>
                <c:pt idx="5226">
                  <c:v>5.2270000000000003</c:v>
                </c:pt>
                <c:pt idx="5227">
                  <c:v>5.2279999999999998</c:v>
                </c:pt>
                <c:pt idx="5228">
                  <c:v>5.2290000000000001</c:v>
                </c:pt>
                <c:pt idx="5229">
                  <c:v>5.23</c:v>
                </c:pt>
                <c:pt idx="5230">
                  <c:v>5.2309999999999999</c:v>
                </c:pt>
                <c:pt idx="5231">
                  <c:v>5.2320000000000002</c:v>
                </c:pt>
                <c:pt idx="5232">
                  <c:v>5.2329999999999997</c:v>
                </c:pt>
                <c:pt idx="5233">
                  <c:v>5.234</c:v>
                </c:pt>
                <c:pt idx="5234">
                  <c:v>5.2350000000000003</c:v>
                </c:pt>
                <c:pt idx="5235">
                  <c:v>5.2359999999999998</c:v>
                </c:pt>
                <c:pt idx="5236">
                  <c:v>5.2370000000000001</c:v>
                </c:pt>
                <c:pt idx="5237">
                  <c:v>5.2380000000000004</c:v>
                </c:pt>
                <c:pt idx="5238">
                  <c:v>5.2389999999999999</c:v>
                </c:pt>
                <c:pt idx="5239">
                  <c:v>5.24</c:v>
                </c:pt>
                <c:pt idx="5240">
                  <c:v>5.2409999999999997</c:v>
                </c:pt>
                <c:pt idx="5241">
                  <c:v>5.242</c:v>
                </c:pt>
                <c:pt idx="5242">
                  <c:v>5.2430000000000003</c:v>
                </c:pt>
                <c:pt idx="5243">
                  <c:v>5.2439999999999998</c:v>
                </c:pt>
                <c:pt idx="5244">
                  <c:v>5.2450000000000001</c:v>
                </c:pt>
                <c:pt idx="5245">
                  <c:v>5.2460000000000004</c:v>
                </c:pt>
                <c:pt idx="5246">
                  <c:v>5.2469999999999999</c:v>
                </c:pt>
                <c:pt idx="5247">
                  <c:v>5.2480000000000002</c:v>
                </c:pt>
                <c:pt idx="5248">
                  <c:v>5.2489999999999997</c:v>
                </c:pt>
                <c:pt idx="5249">
                  <c:v>5.25</c:v>
                </c:pt>
                <c:pt idx="5250">
                  <c:v>5.2510000000000003</c:v>
                </c:pt>
                <c:pt idx="5251">
                  <c:v>5.2519999999999998</c:v>
                </c:pt>
                <c:pt idx="5252">
                  <c:v>5.2530000000000001</c:v>
                </c:pt>
                <c:pt idx="5253">
                  <c:v>5.2539999999999996</c:v>
                </c:pt>
                <c:pt idx="5254">
                  <c:v>5.2549999999999999</c:v>
                </c:pt>
                <c:pt idx="5255">
                  <c:v>5.2560000000000002</c:v>
                </c:pt>
                <c:pt idx="5256">
                  <c:v>5.2569999999999997</c:v>
                </c:pt>
                <c:pt idx="5257">
                  <c:v>5.258</c:v>
                </c:pt>
                <c:pt idx="5258">
                  <c:v>5.2590000000000003</c:v>
                </c:pt>
                <c:pt idx="5259">
                  <c:v>5.26</c:v>
                </c:pt>
                <c:pt idx="5260">
                  <c:v>5.2610000000000001</c:v>
                </c:pt>
                <c:pt idx="5261">
                  <c:v>5.2619999999999996</c:v>
                </c:pt>
                <c:pt idx="5262">
                  <c:v>5.2629999999999999</c:v>
                </c:pt>
                <c:pt idx="5263">
                  <c:v>5.2640000000000002</c:v>
                </c:pt>
                <c:pt idx="5264">
                  <c:v>5.2649999999999997</c:v>
                </c:pt>
                <c:pt idx="5265">
                  <c:v>5.266</c:v>
                </c:pt>
                <c:pt idx="5266">
                  <c:v>5.2670000000000003</c:v>
                </c:pt>
                <c:pt idx="5267">
                  <c:v>5.2679999999999998</c:v>
                </c:pt>
                <c:pt idx="5268">
                  <c:v>5.2690000000000001</c:v>
                </c:pt>
                <c:pt idx="5269">
                  <c:v>5.27</c:v>
                </c:pt>
                <c:pt idx="5270">
                  <c:v>5.2709999999999999</c:v>
                </c:pt>
                <c:pt idx="5271">
                  <c:v>5.2720000000000002</c:v>
                </c:pt>
                <c:pt idx="5272">
                  <c:v>5.2729999999999997</c:v>
                </c:pt>
                <c:pt idx="5273">
                  <c:v>5.274</c:v>
                </c:pt>
                <c:pt idx="5274">
                  <c:v>5.2750000000000004</c:v>
                </c:pt>
                <c:pt idx="5275">
                  <c:v>5.2759999999999998</c:v>
                </c:pt>
                <c:pt idx="5276">
                  <c:v>5.2770000000000001</c:v>
                </c:pt>
                <c:pt idx="5277">
                  <c:v>5.2779999999999996</c:v>
                </c:pt>
                <c:pt idx="5278">
                  <c:v>5.2789999999999999</c:v>
                </c:pt>
                <c:pt idx="5279">
                  <c:v>5.28</c:v>
                </c:pt>
                <c:pt idx="5280">
                  <c:v>5.2809999999999997</c:v>
                </c:pt>
                <c:pt idx="5281">
                  <c:v>5.282</c:v>
                </c:pt>
                <c:pt idx="5282">
                  <c:v>5.2830000000000004</c:v>
                </c:pt>
                <c:pt idx="5283">
                  <c:v>5.2839999999999998</c:v>
                </c:pt>
                <c:pt idx="5284">
                  <c:v>5.2850000000000001</c:v>
                </c:pt>
                <c:pt idx="5285">
                  <c:v>5.2859999999999996</c:v>
                </c:pt>
                <c:pt idx="5286">
                  <c:v>5.2869999999999999</c:v>
                </c:pt>
                <c:pt idx="5287">
                  <c:v>5.2880000000000003</c:v>
                </c:pt>
                <c:pt idx="5288">
                  <c:v>5.2889999999999997</c:v>
                </c:pt>
                <c:pt idx="5289">
                  <c:v>5.29</c:v>
                </c:pt>
                <c:pt idx="5290">
                  <c:v>5.2910000000000004</c:v>
                </c:pt>
                <c:pt idx="5291">
                  <c:v>5.2919999999999998</c:v>
                </c:pt>
                <c:pt idx="5292">
                  <c:v>5.2930000000000001</c:v>
                </c:pt>
                <c:pt idx="5293">
                  <c:v>5.2939999999999996</c:v>
                </c:pt>
                <c:pt idx="5294">
                  <c:v>5.2949999999999999</c:v>
                </c:pt>
                <c:pt idx="5295">
                  <c:v>5.2960000000000003</c:v>
                </c:pt>
                <c:pt idx="5296">
                  <c:v>5.2969999999999997</c:v>
                </c:pt>
                <c:pt idx="5297">
                  <c:v>5.298</c:v>
                </c:pt>
                <c:pt idx="5298">
                  <c:v>5.2990000000000004</c:v>
                </c:pt>
                <c:pt idx="5299">
                  <c:v>5.3</c:v>
                </c:pt>
                <c:pt idx="5300">
                  <c:v>5.3010000000000002</c:v>
                </c:pt>
                <c:pt idx="5301">
                  <c:v>5.3019999999999996</c:v>
                </c:pt>
                <c:pt idx="5302">
                  <c:v>5.3029999999999999</c:v>
                </c:pt>
                <c:pt idx="5303">
                  <c:v>5.3040000000000003</c:v>
                </c:pt>
                <c:pt idx="5304">
                  <c:v>5.3049999999999997</c:v>
                </c:pt>
                <c:pt idx="5305">
                  <c:v>5.306</c:v>
                </c:pt>
                <c:pt idx="5306">
                  <c:v>5.3070000000000004</c:v>
                </c:pt>
                <c:pt idx="5307">
                  <c:v>5.3079999999999998</c:v>
                </c:pt>
                <c:pt idx="5308">
                  <c:v>5.3090000000000002</c:v>
                </c:pt>
                <c:pt idx="5309">
                  <c:v>5.31</c:v>
                </c:pt>
                <c:pt idx="5310">
                  <c:v>5.3109999999999999</c:v>
                </c:pt>
                <c:pt idx="5311">
                  <c:v>5.3120000000000003</c:v>
                </c:pt>
                <c:pt idx="5312">
                  <c:v>5.3129999999999997</c:v>
                </c:pt>
                <c:pt idx="5313">
                  <c:v>5.3140000000000001</c:v>
                </c:pt>
                <c:pt idx="5314">
                  <c:v>5.3150000000000004</c:v>
                </c:pt>
                <c:pt idx="5315">
                  <c:v>5.3159999999999998</c:v>
                </c:pt>
                <c:pt idx="5316">
                  <c:v>5.3170000000000002</c:v>
                </c:pt>
                <c:pt idx="5317">
                  <c:v>5.3179999999999996</c:v>
                </c:pt>
                <c:pt idx="5318">
                  <c:v>5.319</c:v>
                </c:pt>
                <c:pt idx="5319">
                  <c:v>5.32</c:v>
                </c:pt>
                <c:pt idx="5320">
                  <c:v>5.3209999999999997</c:v>
                </c:pt>
                <c:pt idx="5321">
                  <c:v>5.3220000000000001</c:v>
                </c:pt>
                <c:pt idx="5322">
                  <c:v>5.3230000000000004</c:v>
                </c:pt>
                <c:pt idx="5323">
                  <c:v>5.3239999999999998</c:v>
                </c:pt>
                <c:pt idx="5324">
                  <c:v>5.3250000000000002</c:v>
                </c:pt>
                <c:pt idx="5325">
                  <c:v>5.3259999999999996</c:v>
                </c:pt>
                <c:pt idx="5326">
                  <c:v>5.327</c:v>
                </c:pt>
                <c:pt idx="5327">
                  <c:v>5.3280000000000003</c:v>
                </c:pt>
                <c:pt idx="5328">
                  <c:v>5.3289999999999997</c:v>
                </c:pt>
                <c:pt idx="5329">
                  <c:v>5.33</c:v>
                </c:pt>
                <c:pt idx="5330">
                  <c:v>5.3310000000000004</c:v>
                </c:pt>
                <c:pt idx="5331">
                  <c:v>5.3319999999999999</c:v>
                </c:pt>
                <c:pt idx="5332">
                  <c:v>5.3330000000000002</c:v>
                </c:pt>
                <c:pt idx="5333">
                  <c:v>5.3339999999999996</c:v>
                </c:pt>
                <c:pt idx="5334">
                  <c:v>5.335</c:v>
                </c:pt>
                <c:pt idx="5335">
                  <c:v>5.3360000000000003</c:v>
                </c:pt>
                <c:pt idx="5336">
                  <c:v>5.3369999999999997</c:v>
                </c:pt>
                <c:pt idx="5337">
                  <c:v>5.3380000000000001</c:v>
                </c:pt>
                <c:pt idx="5338">
                  <c:v>5.3390000000000004</c:v>
                </c:pt>
                <c:pt idx="5339">
                  <c:v>5.34</c:v>
                </c:pt>
                <c:pt idx="5340">
                  <c:v>5.3410000000000002</c:v>
                </c:pt>
                <c:pt idx="5341">
                  <c:v>5.3419999999999996</c:v>
                </c:pt>
                <c:pt idx="5342">
                  <c:v>5.343</c:v>
                </c:pt>
                <c:pt idx="5343">
                  <c:v>5.3440000000000003</c:v>
                </c:pt>
                <c:pt idx="5344">
                  <c:v>5.3449999999999998</c:v>
                </c:pt>
                <c:pt idx="5345">
                  <c:v>5.3460000000000001</c:v>
                </c:pt>
                <c:pt idx="5346">
                  <c:v>5.3470000000000004</c:v>
                </c:pt>
                <c:pt idx="5347">
                  <c:v>5.3479999999999999</c:v>
                </c:pt>
                <c:pt idx="5348">
                  <c:v>5.3490000000000002</c:v>
                </c:pt>
                <c:pt idx="5349">
                  <c:v>5.35</c:v>
                </c:pt>
                <c:pt idx="5350">
                  <c:v>5.351</c:v>
                </c:pt>
                <c:pt idx="5351">
                  <c:v>5.3520000000000003</c:v>
                </c:pt>
                <c:pt idx="5352">
                  <c:v>5.3529999999999998</c:v>
                </c:pt>
                <c:pt idx="5353">
                  <c:v>5.3540000000000001</c:v>
                </c:pt>
                <c:pt idx="5354">
                  <c:v>5.3550000000000004</c:v>
                </c:pt>
                <c:pt idx="5355">
                  <c:v>5.3559999999999999</c:v>
                </c:pt>
                <c:pt idx="5356">
                  <c:v>5.3570000000000002</c:v>
                </c:pt>
                <c:pt idx="5357">
                  <c:v>5.3579999999999997</c:v>
                </c:pt>
                <c:pt idx="5358">
                  <c:v>5.359</c:v>
                </c:pt>
                <c:pt idx="5359">
                  <c:v>5.36</c:v>
                </c:pt>
                <c:pt idx="5360">
                  <c:v>5.3609999999999998</c:v>
                </c:pt>
                <c:pt idx="5361">
                  <c:v>5.3620000000000001</c:v>
                </c:pt>
                <c:pt idx="5362">
                  <c:v>5.3630000000000004</c:v>
                </c:pt>
                <c:pt idx="5363">
                  <c:v>5.3639999999999999</c:v>
                </c:pt>
                <c:pt idx="5364">
                  <c:v>5.3650000000000002</c:v>
                </c:pt>
                <c:pt idx="5365">
                  <c:v>5.3659999999999997</c:v>
                </c:pt>
                <c:pt idx="5366">
                  <c:v>5.367</c:v>
                </c:pt>
                <c:pt idx="5367">
                  <c:v>5.3680000000000003</c:v>
                </c:pt>
                <c:pt idx="5368">
                  <c:v>5.3689999999999998</c:v>
                </c:pt>
                <c:pt idx="5369">
                  <c:v>5.37</c:v>
                </c:pt>
                <c:pt idx="5370">
                  <c:v>5.3710000000000004</c:v>
                </c:pt>
                <c:pt idx="5371">
                  <c:v>5.3719999999999999</c:v>
                </c:pt>
                <c:pt idx="5372">
                  <c:v>5.3730000000000002</c:v>
                </c:pt>
                <c:pt idx="5373">
                  <c:v>5.3739999999999997</c:v>
                </c:pt>
                <c:pt idx="5374">
                  <c:v>5.375</c:v>
                </c:pt>
                <c:pt idx="5375">
                  <c:v>5.3760000000000003</c:v>
                </c:pt>
                <c:pt idx="5376">
                  <c:v>5.3769999999999998</c:v>
                </c:pt>
                <c:pt idx="5377">
                  <c:v>5.3780000000000001</c:v>
                </c:pt>
                <c:pt idx="5378">
                  <c:v>5.3789999999999996</c:v>
                </c:pt>
                <c:pt idx="5379">
                  <c:v>5.38</c:v>
                </c:pt>
                <c:pt idx="5380">
                  <c:v>5.3810000000000002</c:v>
                </c:pt>
                <c:pt idx="5381">
                  <c:v>5.3819999999999997</c:v>
                </c:pt>
                <c:pt idx="5382">
                  <c:v>5.383</c:v>
                </c:pt>
                <c:pt idx="5383">
                  <c:v>5.3840000000000003</c:v>
                </c:pt>
                <c:pt idx="5384">
                  <c:v>5.3849999999999998</c:v>
                </c:pt>
                <c:pt idx="5385">
                  <c:v>5.3860000000000001</c:v>
                </c:pt>
                <c:pt idx="5386">
                  <c:v>5.3869999999999996</c:v>
                </c:pt>
                <c:pt idx="5387">
                  <c:v>5.3879999999999999</c:v>
                </c:pt>
                <c:pt idx="5388">
                  <c:v>5.3890000000000002</c:v>
                </c:pt>
                <c:pt idx="5389">
                  <c:v>5.39</c:v>
                </c:pt>
                <c:pt idx="5390">
                  <c:v>5.391</c:v>
                </c:pt>
                <c:pt idx="5391">
                  <c:v>5.3920000000000003</c:v>
                </c:pt>
                <c:pt idx="5392">
                  <c:v>5.3929999999999998</c:v>
                </c:pt>
                <c:pt idx="5393">
                  <c:v>5.3940000000000001</c:v>
                </c:pt>
                <c:pt idx="5394">
                  <c:v>5.3949999999999996</c:v>
                </c:pt>
                <c:pt idx="5395">
                  <c:v>5.3959999999999999</c:v>
                </c:pt>
                <c:pt idx="5396">
                  <c:v>5.3970000000000002</c:v>
                </c:pt>
                <c:pt idx="5397">
                  <c:v>5.3979999999999997</c:v>
                </c:pt>
                <c:pt idx="5398">
                  <c:v>5.399</c:v>
                </c:pt>
                <c:pt idx="5399">
                  <c:v>5.4</c:v>
                </c:pt>
                <c:pt idx="5400">
                  <c:v>5.4009999999999998</c:v>
                </c:pt>
                <c:pt idx="5401">
                  <c:v>5.4020000000000001</c:v>
                </c:pt>
                <c:pt idx="5402">
                  <c:v>5.4029999999999996</c:v>
                </c:pt>
                <c:pt idx="5403">
                  <c:v>5.4039999999999999</c:v>
                </c:pt>
                <c:pt idx="5404">
                  <c:v>5.4050000000000002</c:v>
                </c:pt>
                <c:pt idx="5405">
                  <c:v>5.4059999999999997</c:v>
                </c:pt>
                <c:pt idx="5406">
                  <c:v>5.407</c:v>
                </c:pt>
                <c:pt idx="5407">
                  <c:v>5.4080000000000004</c:v>
                </c:pt>
                <c:pt idx="5408">
                  <c:v>5.4089999999999998</c:v>
                </c:pt>
                <c:pt idx="5409">
                  <c:v>5.41</c:v>
                </c:pt>
                <c:pt idx="5410">
                  <c:v>5.4109999999999996</c:v>
                </c:pt>
                <c:pt idx="5411">
                  <c:v>5.4119999999999999</c:v>
                </c:pt>
                <c:pt idx="5412">
                  <c:v>5.4130000000000003</c:v>
                </c:pt>
                <c:pt idx="5413">
                  <c:v>5.4139999999999997</c:v>
                </c:pt>
                <c:pt idx="5414">
                  <c:v>5.415</c:v>
                </c:pt>
                <c:pt idx="5415">
                  <c:v>5.4160000000000004</c:v>
                </c:pt>
                <c:pt idx="5416">
                  <c:v>5.4169999999999998</c:v>
                </c:pt>
                <c:pt idx="5417">
                  <c:v>5.4180000000000001</c:v>
                </c:pt>
                <c:pt idx="5418">
                  <c:v>5.4189999999999996</c:v>
                </c:pt>
                <c:pt idx="5419">
                  <c:v>5.42</c:v>
                </c:pt>
                <c:pt idx="5420">
                  <c:v>5.4210000000000003</c:v>
                </c:pt>
                <c:pt idx="5421">
                  <c:v>5.4219999999999997</c:v>
                </c:pt>
                <c:pt idx="5422">
                  <c:v>5.423</c:v>
                </c:pt>
                <c:pt idx="5423">
                  <c:v>5.4240000000000004</c:v>
                </c:pt>
                <c:pt idx="5424">
                  <c:v>5.4249999999999998</c:v>
                </c:pt>
                <c:pt idx="5425">
                  <c:v>5.4260000000000002</c:v>
                </c:pt>
                <c:pt idx="5426">
                  <c:v>5.4269999999999996</c:v>
                </c:pt>
                <c:pt idx="5427">
                  <c:v>5.4279999999999999</c:v>
                </c:pt>
                <c:pt idx="5428">
                  <c:v>5.4290000000000003</c:v>
                </c:pt>
                <c:pt idx="5429">
                  <c:v>5.43</c:v>
                </c:pt>
                <c:pt idx="5430">
                  <c:v>5.431</c:v>
                </c:pt>
                <c:pt idx="5431">
                  <c:v>5.4320000000000004</c:v>
                </c:pt>
                <c:pt idx="5432">
                  <c:v>5.4329999999999998</c:v>
                </c:pt>
                <c:pt idx="5433">
                  <c:v>5.4340000000000002</c:v>
                </c:pt>
                <c:pt idx="5434">
                  <c:v>5.4349999999999996</c:v>
                </c:pt>
                <c:pt idx="5435">
                  <c:v>5.4359999999999999</c:v>
                </c:pt>
                <c:pt idx="5436">
                  <c:v>5.4370000000000003</c:v>
                </c:pt>
                <c:pt idx="5437">
                  <c:v>5.4379999999999997</c:v>
                </c:pt>
                <c:pt idx="5438">
                  <c:v>5.4390000000000001</c:v>
                </c:pt>
                <c:pt idx="5439">
                  <c:v>5.44</c:v>
                </c:pt>
                <c:pt idx="5440">
                  <c:v>5.4409999999999998</c:v>
                </c:pt>
                <c:pt idx="5441">
                  <c:v>5.4420000000000002</c:v>
                </c:pt>
                <c:pt idx="5442">
                  <c:v>5.4429999999999996</c:v>
                </c:pt>
                <c:pt idx="5443">
                  <c:v>5.444</c:v>
                </c:pt>
                <c:pt idx="5444">
                  <c:v>5.4450000000000003</c:v>
                </c:pt>
                <c:pt idx="5445">
                  <c:v>5.4459999999999997</c:v>
                </c:pt>
                <c:pt idx="5446">
                  <c:v>5.4470000000000001</c:v>
                </c:pt>
                <c:pt idx="5447">
                  <c:v>5.4480000000000004</c:v>
                </c:pt>
                <c:pt idx="5448">
                  <c:v>5.4489999999999998</c:v>
                </c:pt>
                <c:pt idx="5449">
                  <c:v>5.45</c:v>
                </c:pt>
                <c:pt idx="5450">
                  <c:v>5.4509999999999996</c:v>
                </c:pt>
                <c:pt idx="5451">
                  <c:v>5.452</c:v>
                </c:pt>
                <c:pt idx="5452">
                  <c:v>5.4530000000000003</c:v>
                </c:pt>
                <c:pt idx="5453">
                  <c:v>5.4539999999999997</c:v>
                </c:pt>
                <c:pt idx="5454">
                  <c:v>5.4550000000000001</c:v>
                </c:pt>
                <c:pt idx="5455">
                  <c:v>5.4560000000000004</c:v>
                </c:pt>
                <c:pt idx="5456">
                  <c:v>5.4569999999999999</c:v>
                </c:pt>
                <c:pt idx="5457">
                  <c:v>5.4580000000000002</c:v>
                </c:pt>
                <c:pt idx="5458">
                  <c:v>5.4589999999999996</c:v>
                </c:pt>
                <c:pt idx="5459">
                  <c:v>5.46</c:v>
                </c:pt>
                <c:pt idx="5460">
                  <c:v>5.4610000000000003</c:v>
                </c:pt>
                <c:pt idx="5461">
                  <c:v>5.4619999999999997</c:v>
                </c:pt>
                <c:pt idx="5462">
                  <c:v>5.4630000000000001</c:v>
                </c:pt>
                <c:pt idx="5463">
                  <c:v>5.4640000000000004</c:v>
                </c:pt>
                <c:pt idx="5464">
                  <c:v>5.4649999999999999</c:v>
                </c:pt>
                <c:pt idx="5465">
                  <c:v>5.4660000000000002</c:v>
                </c:pt>
                <c:pt idx="5466">
                  <c:v>5.4669999999999996</c:v>
                </c:pt>
                <c:pt idx="5467">
                  <c:v>5.468</c:v>
                </c:pt>
                <c:pt idx="5468">
                  <c:v>5.4690000000000003</c:v>
                </c:pt>
                <c:pt idx="5469">
                  <c:v>5.47</c:v>
                </c:pt>
                <c:pt idx="5470">
                  <c:v>5.4710000000000001</c:v>
                </c:pt>
                <c:pt idx="5471">
                  <c:v>5.4720000000000004</c:v>
                </c:pt>
                <c:pt idx="5472">
                  <c:v>5.4729999999999999</c:v>
                </c:pt>
                <c:pt idx="5473">
                  <c:v>5.4740000000000002</c:v>
                </c:pt>
                <c:pt idx="5474">
                  <c:v>5.4749999999999996</c:v>
                </c:pt>
                <c:pt idx="5475">
                  <c:v>5.476</c:v>
                </c:pt>
                <c:pt idx="5476">
                  <c:v>5.4770000000000003</c:v>
                </c:pt>
                <c:pt idx="5477">
                  <c:v>5.4779999999999998</c:v>
                </c:pt>
                <c:pt idx="5478">
                  <c:v>5.4790000000000001</c:v>
                </c:pt>
                <c:pt idx="5479">
                  <c:v>5.48</c:v>
                </c:pt>
                <c:pt idx="5480">
                  <c:v>5.4809999999999999</c:v>
                </c:pt>
                <c:pt idx="5481">
                  <c:v>5.4820000000000002</c:v>
                </c:pt>
                <c:pt idx="5482">
                  <c:v>5.4829999999999997</c:v>
                </c:pt>
                <c:pt idx="5483">
                  <c:v>5.484</c:v>
                </c:pt>
                <c:pt idx="5484">
                  <c:v>5.4850000000000003</c:v>
                </c:pt>
                <c:pt idx="5485">
                  <c:v>5.4859999999999998</c:v>
                </c:pt>
                <c:pt idx="5486">
                  <c:v>5.4870000000000001</c:v>
                </c:pt>
                <c:pt idx="5487">
                  <c:v>5.4880000000000004</c:v>
                </c:pt>
                <c:pt idx="5488">
                  <c:v>5.4889999999999999</c:v>
                </c:pt>
                <c:pt idx="5489">
                  <c:v>5.49</c:v>
                </c:pt>
                <c:pt idx="5490">
                  <c:v>5.4909999999999997</c:v>
                </c:pt>
                <c:pt idx="5491">
                  <c:v>5.492</c:v>
                </c:pt>
                <c:pt idx="5492">
                  <c:v>5.4930000000000003</c:v>
                </c:pt>
                <c:pt idx="5493">
                  <c:v>5.4939999999999998</c:v>
                </c:pt>
                <c:pt idx="5494">
                  <c:v>5.4950000000000001</c:v>
                </c:pt>
                <c:pt idx="5495">
                  <c:v>5.4960000000000004</c:v>
                </c:pt>
                <c:pt idx="5496">
                  <c:v>5.4969999999999999</c:v>
                </c:pt>
                <c:pt idx="5497">
                  <c:v>5.4980000000000002</c:v>
                </c:pt>
                <c:pt idx="5498">
                  <c:v>5.4989999999999997</c:v>
                </c:pt>
                <c:pt idx="5499">
                  <c:v>5.5</c:v>
                </c:pt>
                <c:pt idx="5500">
                  <c:v>5.5010000000000003</c:v>
                </c:pt>
                <c:pt idx="5501">
                  <c:v>5.5019999999999998</c:v>
                </c:pt>
                <c:pt idx="5502">
                  <c:v>5.5030000000000001</c:v>
                </c:pt>
                <c:pt idx="5503">
                  <c:v>5.5039999999999996</c:v>
                </c:pt>
                <c:pt idx="5504">
                  <c:v>5.5049999999999999</c:v>
                </c:pt>
                <c:pt idx="5505">
                  <c:v>5.5060000000000002</c:v>
                </c:pt>
                <c:pt idx="5506">
                  <c:v>5.5069999999999997</c:v>
                </c:pt>
                <c:pt idx="5507">
                  <c:v>5.508</c:v>
                </c:pt>
                <c:pt idx="5508">
                  <c:v>5.5090000000000003</c:v>
                </c:pt>
                <c:pt idx="5509">
                  <c:v>5.51</c:v>
                </c:pt>
                <c:pt idx="5510">
                  <c:v>5.5110000000000001</c:v>
                </c:pt>
                <c:pt idx="5511">
                  <c:v>5.5119999999999996</c:v>
                </c:pt>
                <c:pt idx="5512">
                  <c:v>5.5129999999999999</c:v>
                </c:pt>
                <c:pt idx="5513">
                  <c:v>5.5140000000000002</c:v>
                </c:pt>
                <c:pt idx="5514">
                  <c:v>5.5149999999999997</c:v>
                </c:pt>
                <c:pt idx="5515">
                  <c:v>5.516</c:v>
                </c:pt>
                <c:pt idx="5516">
                  <c:v>5.5170000000000003</c:v>
                </c:pt>
                <c:pt idx="5517">
                  <c:v>5.5179999999999998</c:v>
                </c:pt>
                <c:pt idx="5518">
                  <c:v>5.5190000000000001</c:v>
                </c:pt>
                <c:pt idx="5519">
                  <c:v>5.52</c:v>
                </c:pt>
                <c:pt idx="5520">
                  <c:v>5.5209999999999999</c:v>
                </c:pt>
                <c:pt idx="5521">
                  <c:v>5.5220000000000002</c:v>
                </c:pt>
                <c:pt idx="5522">
                  <c:v>5.5229999999999997</c:v>
                </c:pt>
                <c:pt idx="5523">
                  <c:v>5.524</c:v>
                </c:pt>
                <c:pt idx="5524">
                  <c:v>5.5250000000000004</c:v>
                </c:pt>
                <c:pt idx="5525">
                  <c:v>5.5259999999999998</c:v>
                </c:pt>
                <c:pt idx="5526">
                  <c:v>5.5270000000000001</c:v>
                </c:pt>
                <c:pt idx="5527">
                  <c:v>5.5279999999999996</c:v>
                </c:pt>
                <c:pt idx="5528">
                  <c:v>5.5289999999999999</c:v>
                </c:pt>
                <c:pt idx="5529">
                  <c:v>5.53</c:v>
                </c:pt>
                <c:pt idx="5530">
                  <c:v>5.5309999999999997</c:v>
                </c:pt>
                <c:pt idx="5531">
                  <c:v>5.532</c:v>
                </c:pt>
                <c:pt idx="5532">
                  <c:v>5.5330000000000004</c:v>
                </c:pt>
                <c:pt idx="5533">
                  <c:v>5.5339999999999998</c:v>
                </c:pt>
                <c:pt idx="5534">
                  <c:v>5.5350000000000001</c:v>
                </c:pt>
                <c:pt idx="5535">
                  <c:v>5.5359999999999996</c:v>
                </c:pt>
                <c:pt idx="5536">
                  <c:v>5.5369999999999999</c:v>
                </c:pt>
                <c:pt idx="5537">
                  <c:v>5.5380000000000003</c:v>
                </c:pt>
                <c:pt idx="5538">
                  <c:v>5.5389999999999997</c:v>
                </c:pt>
                <c:pt idx="5539">
                  <c:v>5.54</c:v>
                </c:pt>
                <c:pt idx="5540">
                  <c:v>5.5410000000000004</c:v>
                </c:pt>
                <c:pt idx="5541">
                  <c:v>5.5419999999999998</c:v>
                </c:pt>
                <c:pt idx="5542">
                  <c:v>5.5430000000000001</c:v>
                </c:pt>
                <c:pt idx="5543">
                  <c:v>5.5439999999999996</c:v>
                </c:pt>
                <c:pt idx="5544">
                  <c:v>5.5449999999999999</c:v>
                </c:pt>
                <c:pt idx="5545">
                  <c:v>5.5460000000000003</c:v>
                </c:pt>
                <c:pt idx="5546">
                  <c:v>5.5469999999999997</c:v>
                </c:pt>
                <c:pt idx="5547">
                  <c:v>5.548</c:v>
                </c:pt>
                <c:pt idx="5548">
                  <c:v>5.5490000000000004</c:v>
                </c:pt>
                <c:pt idx="5549">
                  <c:v>5.55</c:v>
                </c:pt>
                <c:pt idx="5550">
                  <c:v>5.5510000000000002</c:v>
                </c:pt>
                <c:pt idx="5551">
                  <c:v>5.5519999999999996</c:v>
                </c:pt>
                <c:pt idx="5552">
                  <c:v>5.5529999999999999</c:v>
                </c:pt>
                <c:pt idx="5553">
                  <c:v>5.5540000000000003</c:v>
                </c:pt>
                <c:pt idx="5554">
                  <c:v>5.5549999999999997</c:v>
                </c:pt>
                <c:pt idx="5555">
                  <c:v>5.556</c:v>
                </c:pt>
                <c:pt idx="5556">
                  <c:v>5.5570000000000004</c:v>
                </c:pt>
                <c:pt idx="5557">
                  <c:v>5.5579999999999998</c:v>
                </c:pt>
                <c:pt idx="5558">
                  <c:v>5.5590000000000002</c:v>
                </c:pt>
                <c:pt idx="5559">
                  <c:v>5.56</c:v>
                </c:pt>
                <c:pt idx="5560">
                  <c:v>5.5609999999999999</c:v>
                </c:pt>
                <c:pt idx="5561">
                  <c:v>5.5620000000000003</c:v>
                </c:pt>
                <c:pt idx="5562">
                  <c:v>5.5629999999999997</c:v>
                </c:pt>
                <c:pt idx="5563">
                  <c:v>5.5640000000000001</c:v>
                </c:pt>
                <c:pt idx="5564">
                  <c:v>5.5650000000000004</c:v>
                </c:pt>
                <c:pt idx="5565">
                  <c:v>5.5659999999999998</c:v>
                </c:pt>
                <c:pt idx="5566">
                  <c:v>5.5670000000000002</c:v>
                </c:pt>
                <c:pt idx="5567">
                  <c:v>5.5679999999999996</c:v>
                </c:pt>
                <c:pt idx="5568">
                  <c:v>5.569</c:v>
                </c:pt>
                <c:pt idx="5569">
                  <c:v>5.57</c:v>
                </c:pt>
                <c:pt idx="5570">
                  <c:v>5.5709999999999997</c:v>
                </c:pt>
                <c:pt idx="5571">
                  <c:v>5.5720000000000001</c:v>
                </c:pt>
                <c:pt idx="5572">
                  <c:v>5.5730000000000004</c:v>
                </c:pt>
                <c:pt idx="5573">
                  <c:v>5.5739999999999998</c:v>
                </c:pt>
                <c:pt idx="5574">
                  <c:v>5.5750000000000002</c:v>
                </c:pt>
                <c:pt idx="5575">
                  <c:v>5.5759999999999996</c:v>
                </c:pt>
                <c:pt idx="5576">
                  <c:v>5.577</c:v>
                </c:pt>
                <c:pt idx="5577">
                  <c:v>5.5780000000000003</c:v>
                </c:pt>
                <c:pt idx="5578">
                  <c:v>5.5789999999999997</c:v>
                </c:pt>
                <c:pt idx="5579">
                  <c:v>5.58</c:v>
                </c:pt>
                <c:pt idx="5580">
                  <c:v>5.5810000000000004</c:v>
                </c:pt>
                <c:pt idx="5581">
                  <c:v>5.5819999999999999</c:v>
                </c:pt>
                <c:pt idx="5582">
                  <c:v>5.5830000000000002</c:v>
                </c:pt>
                <c:pt idx="5583">
                  <c:v>5.5839999999999996</c:v>
                </c:pt>
                <c:pt idx="5584">
                  <c:v>5.585</c:v>
                </c:pt>
                <c:pt idx="5585">
                  <c:v>5.5860000000000003</c:v>
                </c:pt>
                <c:pt idx="5586">
                  <c:v>5.5869999999999997</c:v>
                </c:pt>
                <c:pt idx="5587">
                  <c:v>5.5880000000000001</c:v>
                </c:pt>
                <c:pt idx="5588">
                  <c:v>5.5890000000000004</c:v>
                </c:pt>
                <c:pt idx="5589">
                  <c:v>5.59</c:v>
                </c:pt>
                <c:pt idx="5590">
                  <c:v>5.5910000000000002</c:v>
                </c:pt>
                <c:pt idx="5591">
                  <c:v>5.5919999999999996</c:v>
                </c:pt>
                <c:pt idx="5592">
                  <c:v>5.593</c:v>
                </c:pt>
                <c:pt idx="5593">
                  <c:v>5.5940000000000003</c:v>
                </c:pt>
                <c:pt idx="5594">
                  <c:v>5.5949999999999998</c:v>
                </c:pt>
                <c:pt idx="5595">
                  <c:v>5.5960000000000001</c:v>
                </c:pt>
                <c:pt idx="5596">
                  <c:v>5.5970000000000004</c:v>
                </c:pt>
                <c:pt idx="5597">
                  <c:v>5.5979999999999999</c:v>
                </c:pt>
                <c:pt idx="5598">
                  <c:v>5.5990000000000002</c:v>
                </c:pt>
                <c:pt idx="5599">
                  <c:v>5.6</c:v>
                </c:pt>
                <c:pt idx="5600">
                  <c:v>5.601</c:v>
                </c:pt>
                <c:pt idx="5601">
                  <c:v>5.6020000000000003</c:v>
                </c:pt>
                <c:pt idx="5602">
                  <c:v>5.6029999999999998</c:v>
                </c:pt>
                <c:pt idx="5603">
                  <c:v>5.6040000000000001</c:v>
                </c:pt>
                <c:pt idx="5604">
                  <c:v>5.6050000000000004</c:v>
                </c:pt>
                <c:pt idx="5605">
                  <c:v>5.6059999999999999</c:v>
                </c:pt>
                <c:pt idx="5606">
                  <c:v>5.6070000000000002</c:v>
                </c:pt>
                <c:pt idx="5607">
                  <c:v>5.6079999999999997</c:v>
                </c:pt>
                <c:pt idx="5608">
                  <c:v>5.609</c:v>
                </c:pt>
                <c:pt idx="5609">
                  <c:v>5.61</c:v>
                </c:pt>
                <c:pt idx="5610">
                  <c:v>5.6109999999999998</c:v>
                </c:pt>
                <c:pt idx="5611">
                  <c:v>5.6120000000000001</c:v>
                </c:pt>
                <c:pt idx="5612">
                  <c:v>5.6130000000000004</c:v>
                </c:pt>
                <c:pt idx="5613">
                  <c:v>5.6139999999999999</c:v>
                </c:pt>
                <c:pt idx="5614">
                  <c:v>5.6150000000000002</c:v>
                </c:pt>
                <c:pt idx="5615">
                  <c:v>5.6159999999999997</c:v>
                </c:pt>
                <c:pt idx="5616">
                  <c:v>5.617</c:v>
                </c:pt>
                <c:pt idx="5617">
                  <c:v>5.6180000000000003</c:v>
                </c:pt>
                <c:pt idx="5618">
                  <c:v>5.6189999999999998</c:v>
                </c:pt>
                <c:pt idx="5619">
                  <c:v>5.62</c:v>
                </c:pt>
                <c:pt idx="5620">
                  <c:v>5.6210000000000004</c:v>
                </c:pt>
                <c:pt idx="5621">
                  <c:v>5.6219999999999999</c:v>
                </c:pt>
                <c:pt idx="5622">
                  <c:v>5.6230000000000002</c:v>
                </c:pt>
                <c:pt idx="5623">
                  <c:v>5.6239999999999997</c:v>
                </c:pt>
                <c:pt idx="5624">
                  <c:v>5.625</c:v>
                </c:pt>
                <c:pt idx="5625">
                  <c:v>5.6260000000000003</c:v>
                </c:pt>
                <c:pt idx="5626">
                  <c:v>5.6269999999999998</c:v>
                </c:pt>
                <c:pt idx="5627">
                  <c:v>5.6280000000000001</c:v>
                </c:pt>
                <c:pt idx="5628">
                  <c:v>5.6289999999999996</c:v>
                </c:pt>
                <c:pt idx="5629">
                  <c:v>5.63</c:v>
                </c:pt>
                <c:pt idx="5630">
                  <c:v>5.6310000000000002</c:v>
                </c:pt>
                <c:pt idx="5631">
                  <c:v>5.6319999999999997</c:v>
                </c:pt>
                <c:pt idx="5632">
                  <c:v>5.633</c:v>
                </c:pt>
                <c:pt idx="5633">
                  <c:v>5.6340000000000003</c:v>
                </c:pt>
                <c:pt idx="5634">
                  <c:v>5.6349999999999998</c:v>
                </c:pt>
                <c:pt idx="5635">
                  <c:v>5.6360000000000001</c:v>
                </c:pt>
                <c:pt idx="5636">
                  <c:v>5.6369999999999996</c:v>
                </c:pt>
                <c:pt idx="5637">
                  <c:v>5.6379999999999999</c:v>
                </c:pt>
                <c:pt idx="5638">
                  <c:v>5.6390000000000002</c:v>
                </c:pt>
                <c:pt idx="5639">
                  <c:v>5.64</c:v>
                </c:pt>
                <c:pt idx="5640">
                  <c:v>5.641</c:v>
                </c:pt>
                <c:pt idx="5641">
                  <c:v>5.6420000000000003</c:v>
                </c:pt>
                <c:pt idx="5642">
                  <c:v>5.6429999999999998</c:v>
                </c:pt>
                <c:pt idx="5643">
                  <c:v>5.6440000000000001</c:v>
                </c:pt>
                <c:pt idx="5644">
                  <c:v>5.6449999999999996</c:v>
                </c:pt>
                <c:pt idx="5645">
                  <c:v>5.6459999999999999</c:v>
                </c:pt>
                <c:pt idx="5646">
                  <c:v>5.6470000000000002</c:v>
                </c:pt>
                <c:pt idx="5647">
                  <c:v>5.6479999999999997</c:v>
                </c:pt>
                <c:pt idx="5648">
                  <c:v>5.649</c:v>
                </c:pt>
                <c:pt idx="5649">
                  <c:v>5.65</c:v>
                </c:pt>
                <c:pt idx="5650">
                  <c:v>5.6509999999999998</c:v>
                </c:pt>
                <c:pt idx="5651">
                  <c:v>5.6520000000000001</c:v>
                </c:pt>
                <c:pt idx="5652">
                  <c:v>5.6529999999999996</c:v>
                </c:pt>
                <c:pt idx="5653">
                  <c:v>5.6539999999999999</c:v>
                </c:pt>
                <c:pt idx="5654">
                  <c:v>5.6550000000000002</c:v>
                </c:pt>
                <c:pt idx="5655">
                  <c:v>5.6559999999999997</c:v>
                </c:pt>
                <c:pt idx="5656">
                  <c:v>5.657</c:v>
                </c:pt>
                <c:pt idx="5657">
                  <c:v>5.6580000000000004</c:v>
                </c:pt>
                <c:pt idx="5658">
                  <c:v>5.6589999999999998</c:v>
                </c:pt>
                <c:pt idx="5659">
                  <c:v>5.66</c:v>
                </c:pt>
                <c:pt idx="5660">
                  <c:v>5.6609999999999996</c:v>
                </c:pt>
                <c:pt idx="5661">
                  <c:v>5.6619999999999999</c:v>
                </c:pt>
                <c:pt idx="5662">
                  <c:v>5.6630000000000003</c:v>
                </c:pt>
                <c:pt idx="5663">
                  <c:v>5.6639999999999997</c:v>
                </c:pt>
                <c:pt idx="5664">
                  <c:v>5.665</c:v>
                </c:pt>
                <c:pt idx="5665">
                  <c:v>5.6660000000000004</c:v>
                </c:pt>
                <c:pt idx="5666">
                  <c:v>5.6669999999999998</c:v>
                </c:pt>
                <c:pt idx="5667">
                  <c:v>5.6680000000000001</c:v>
                </c:pt>
                <c:pt idx="5668">
                  <c:v>5.6689999999999996</c:v>
                </c:pt>
                <c:pt idx="5669">
                  <c:v>5.67</c:v>
                </c:pt>
                <c:pt idx="5670">
                  <c:v>5.6710000000000003</c:v>
                </c:pt>
                <c:pt idx="5671">
                  <c:v>5.6719999999999997</c:v>
                </c:pt>
                <c:pt idx="5672">
                  <c:v>5.673</c:v>
                </c:pt>
                <c:pt idx="5673">
                  <c:v>5.6740000000000004</c:v>
                </c:pt>
                <c:pt idx="5674">
                  <c:v>5.6749999999999998</c:v>
                </c:pt>
                <c:pt idx="5675">
                  <c:v>5.6760000000000002</c:v>
                </c:pt>
                <c:pt idx="5676">
                  <c:v>5.6769999999999996</c:v>
                </c:pt>
                <c:pt idx="5677">
                  <c:v>5.6779999999999999</c:v>
                </c:pt>
                <c:pt idx="5678">
                  <c:v>5.6790000000000003</c:v>
                </c:pt>
                <c:pt idx="5679">
                  <c:v>5.68</c:v>
                </c:pt>
                <c:pt idx="5680">
                  <c:v>5.681</c:v>
                </c:pt>
                <c:pt idx="5681">
                  <c:v>5.6820000000000004</c:v>
                </c:pt>
                <c:pt idx="5682">
                  <c:v>5.6829999999999998</c:v>
                </c:pt>
                <c:pt idx="5683">
                  <c:v>5.6840000000000002</c:v>
                </c:pt>
                <c:pt idx="5684">
                  <c:v>5.6849999999999996</c:v>
                </c:pt>
                <c:pt idx="5685">
                  <c:v>5.6859999999999999</c:v>
                </c:pt>
                <c:pt idx="5686">
                  <c:v>5.6870000000000003</c:v>
                </c:pt>
                <c:pt idx="5687">
                  <c:v>5.6879999999999997</c:v>
                </c:pt>
                <c:pt idx="5688">
                  <c:v>5.6890000000000001</c:v>
                </c:pt>
                <c:pt idx="5689">
                  <c:v>5.69</c:v>
                </c:pt>
                <c:pt idx="5690">
                  <c:v>5.6909999999999998</c:v>
                </c:pt>
                <c:pt idx="5691">
                  <c:v>5.6920000000000002</c:v>
                </c:pt>
                <c:pt idx="5692">
                  <c:v>5.6929999999999996</c:v>
                </c:pt>
                <c:pt idx="5693">
                  <c:v>5.694</c:v>
                </c:pt>
                <c:pt idx="5694">
                  <c:v>5.6950000000000003</c:v>
                </c:pt>
                <c:pt idx="5695">
                  <c:v>5.6959999999999997</c:v>
                </c:pt>
                <c:pt idx="5696">
                  <c:v>5.6970000000000001</c:v>
                </c:pt>
                <c:pt idx="5697">
                  <c:v>5.6980000000000004</c:v>
                </c:pt>
                <c:pt idx="5698">
                  <c:v>5.6989999999999998</c:v>
                </c:pt>
                <c:pt idx="5699">
                  <c:v>5.7</c:v>
                </c:pt>
                <c:pt idx="5700">
                  <c:v>5.7009999999999996</c:v>
                </c:pt>
                <c:pt idx="5701">
                  <c:v>5.702</c:v>
                </c:pt>
                <c:pt idx="5702">
                  <c:v>5.7030000000000003</c:v>
                </c:pt>
                <c:pt idx="5703">
                  <c:v>5.7039999999999997</c:v>
                </c:pt>
                <c:pt idx="5704">
                  <c:v>5.7050000000000001</c:v>
                </c:pt>
                <c:pt idx="5705">
                  <c:v>5.7060000000000004</c:v>
                </c:pt>
                <c:pt idx="5706">
                  <c:v>5.7069999999999999</c:v>
                </c:pt>
                <c:pt idx="5707">
                  <c:v>5.7080000000000002</c:v>
                </c:pt>
                <c:pt idx="5708">
                  <c:v>5.7089999999999996</c:v>
                </c:pt>
                <c:pt idx="5709">
                  <c:v>5.71</c:v>
                </c:pt>
                <c:pt idx="5710">
                  <c:v>5.7110000000000003</c:v>
                </c:pt>
                <c:pt idx="5711">
                  <c:v>5.7119999999999997</c:v>
                </c:pt>
                <c:pt idx="5712">
                  <c:v>5.7130000000000001</c:v>
                </c:pt>
                <c:pt idx="5713">
                  <c:v>5.7140000000000004</c:v>
                </c:pt>
                <c:pt idx="5714">
                  <c:v>5.7149999999999999</c:v>
                </c:pt>
                <c:pt idx="5715">
                  <c:v>5.7160000000000002</c:v>
                </c:pt>
                <c:pt idx="5716">
                  <c:v>5.7169999999999996</c:v>
                </c:pt>
                <c:pt idx="5717">
                  <c:v>5.718</c:v>
                </c:pt>
                <c:pt idx="5718">
                  <c:v>5.7190000000000003</c:v>
                </c:pt>
                <c:pt idx="5719">
                  <c:v>5.72</c:v>
                </c:pt>
                <c:pt idx="5720">
                  <c:v>5.7210000000000001</c:v>
                </c:pt>
                <c:pt idx="5721">
                  <c:v>5.7220000000000004</c:v>
                </c:pt>
                <c:pt idx="5722">
                  <c:v>5.7229999999999999</c:v>
                </c:pt>
                <c:pt idx="5723">
                  <c:v>5.7240000000000002</c:v>
                </c:pt>
                <c:pt idx="5724">
                  <c:v>5.7249999999999996</c:v>
                </c:pt>
                <c:pt idx="5725">
                  <c:v>5.726</c:v>
                </c:pt>
                <c:pt idx="5726">
                  <c:v>5.7270000000000003</c:v>
                </c:pt>
                <c:pt idx="5727">
                  <c:v>5.7279999999999998</c:v>
                </c:pt>
                <c:pt idx="5728">
                  <c:v>5.7290000000000001</c:v>
                </c:pt>
                <c:pt idx="5729">
                  <c:v>5.73</c:v>
                </c:pt>
                <c:pt idx="5730">
                  <c:v>5.7309999999999999</c:v>
                </c:pt>
                <c:pt idx="5731">
                  <c:v>5.7320000000000002</c:v>
                </c:pt>
                <c:pt idx="5732">
                  <c:v>5.7329999999999997</c:v>
                </c:pt>
                <c:pt idx="5733">
                  <c:v>5.734</c:v>
                </c:pt>
                <c:pt idx="5734">
                  <c:v>5.7350000000000003</c:v>
                </c:pt>
                <c:pt idx="5735">
                  <c:v>5.7359999999999998</c:v>
                </c:pt>
                <c:pt idx="5736">
                  <c:v>5.7370000000000001</c:v>
                </c:pt>
                <c:pt idx="5737">
                  <c:v>5.7380000000000004</c:v>
                </c:pt>
                <c:pt idx="5738">
                  <c:v>5.7389999999999999</c:v>
                </c:pt>
                <c:pt idx="5739">
                  <c:v>5.74</c:v>
                </c:pt>
                <c:pt idx="5740">
                  <c:v>5.7409999999999997</c:v>
                </c:pt>
                <c:pt idx="5741">
                  <c:v>5.742</c:v>
                </c:pt>
                <c:pt idx="5742">
                  <c:v>5.7430000000000003</c:v>
                </c:pt>
                <c:pt idx="5743">
                  <c:v>5.7439999999999998</c:v>
                </c:pt>
                <c:pt idx="5744">
                  <c:v>5.7450000000000001</c:v>
                </c:pt>
                <c:pt idx="5745">
                  <c:v>5.7460000000000004</c:v>
                </c:pt>
                <c:pt idx="5746">
                  <c:v>5.7469999999999999</c:v>
                </c:pt>
                <c:pt idx="5747">
                  <c:v>5.7480000000000002</c:v>
                </c:pt>
                <c:pt idx="5748">
                  <c:v>5.7489999999999997</c:v>
                </c:pt>
                <c:pt idx="5749">
                  <c:v>5.75</c:v>
                </c:pt>
                <c:pt idx="5750">
                  <c:v>5.7510000000000003</c:v>
                </c:pt>
                <c:pt idx="5751">
                  <c:v>5.7519999999999998</c:v>
                </c:pt>
                <c:pt idx="5752">
                  <c:v>5.7530000000000001</c:v>
                </c:pt>
                <c:pt idx="5753">
                  <c:v>5.7539999999999996</c:v>
                </c:pt>
                <c:pt idx="5754">
                  <c:v>5.7549999999999999</c:v>
                </c:pt>
                <c:pt idx="5755">
                  <c:v>5.7560000000000002</c:v>
                </c:pt>
                <c:pt idx="5756">
                  <c:v>5.7569999999999997</c:v>
                </c:pt>
                <c:pt idx="5757">
                  <c:v>5.758</c:v>
                </c:pt>
                <c:pt idx="5758">
                  <c:v>5.7590000000000003</c:v>
                </c:pt>
                <c:pt idx="5759">
                  <c:v>5.76</c:v>
                </c:pt>
                <c:pt idx="5760">
                  <c:v>5.7610000000000001</c:v>
                </c:pt>
                <c:pt idx="5761">
                  <c:v>5.7619999999999996</c:v>
                </c:pt>
                <c:pt idx="5762">
                  <c:v>5.7629999999999999</c:v>
                </c:pt>
                <c:pt idx="5763">
                  <c:v>5.7640000000000002</c:v>
                </c:pt>
                <c:pt idx="5764">
                  <c:v>5.7649999999999997</c:v>
                </c:pt>
                <c:pt idx="5765">
                  <c:v>5.766</c:v>
                </c:pt>
                <c:pt idx="5766">
                  <c:v>5.7670000000000003</c:v>
                </c:pt>
                <c:pt idx="5767">
                  <c:v>5.7679999999999998</c:v>
                </c:pt>
                <c:pt idx="5768">
                  <c:v>5.7690000000000001</c:v>
                </c:pt>
                <c:pt idx="5769">
                  <c:v>5.77</c:v>
                </c:pt>
                <c:pt idx="5770">
                  <c:v>5.7709999999999999</c:v>
                </c:pt>
                <c:pt idx="5771">
                  <c:v>5.7720000000000002</c:v>
                </c:pt>
                <c:pt idx="5772">
                  <c:v>5.7729999999999997</c:v>
                </c:pt>
                <c:pt idx="5773">
                  <c:v>5.774</c:v>
                </c:pt>
                <c:pt idx="5774">
                  <c:v>5.7750000000000004</c:v>
                </c:pt>
                <c:pt idx="5775">
                  <c:v>5.7759999999999998</c:v>
                </c:pt>
                <c:pt idx="5776">
                  <c:v>5.7770000000000001</c:v>
                </c:pt>
                <c:pt idx="5777">
                  <c:v>5.7779999999999996</c:v>
                </c:pt>
                <c:pt idx="5778">
                  <c:v>5.7789999999999999</c:v>
                </c:pt>
                <c:pt idx="5779">
                  <c:v>5.78</c:v>
                </c:pt>
                <c:pt idx="5780">
                  <c:v>5.7809999999999997</c:v>
                </c:pt>
                <c:pt idx="5781">
                  <c:v>5.782</c:v>
                </c:pt>
                <c:pt idx="5782">
                  <c:v>5.7830000000000004</c:v>
                </c:pt>
                <c:pt idx="5783">
                  <c:v>5.7839999999999998</c:v>
                </c:pt>
                <c:pt idx="5784">
                  <c:v>5.7850000000000001</c:v>
                </c:pt>
                <c:pt idx="5785">
                  <c:v>5.7859999999999996</c:v>
                </c:pt>
                <c:pt idx="5786">
                  <c:v>5.7869999999999999</c:v>
                </c:pt>
                <c:pt idx="5787">
                  <c:v>5.7880000000000003</c:v>
                </c:pt>
                <c:pt idx="5788">
                  <c:v>5.7889999999999997</c:v>
                </c:pt>
                <c:pt idx="5789">
                  <c:v>5.79</c:v>
                </c:pt>
                <c:pt idx="5790">
                  <c:v>5.7910000000000004</c:v>
                </c:pt>
                <c:pt idx="5791">
                  <c:v>5.7919999999999998</c:v>
                </c:pt>
                <c:pt idx="5792">
                  <c:v>5.7930000000000001</c:v>
                </c:pt>
                <c:pt idx="5793">
                  <c:v>5.7939999999999996</c:v>
                </c:pt>
                <c:pt idx="5794">
                  <c:v>5.7949999999999999</c:v>
                </c:pt>
                <c:pt idx="5795">
                  <c:v>5.7960000000000003</c:v>
                </c:pt>
                <c:pt idx="5796">
                  <c:v>5.7969999999999997</c:v>
                </c:pt>
                <c:pt idx="5797">
                  <c:v>5.798</c:v>
                </c:pt>
                <c:pt idx="5798">
                  <c:v>5.7990000000000004</c:v>
                </c:pt>
                <c:pt idx="5799">
                  <c:v>5.8</c:v>
                </c:pt>
                <c:pt idx="5800">
                  <c:v>5.8010000000000002</c:v>
                </c:pt>
                <c:pt idx="5801">
                  <c:v>5.8019999999999996</c:v>
                </c:pt>
                <c:pt idx="5802">
                  <c:v>5.8029999999999999</c:v>
                </c:pt>
                <c:pt idx="5803">
                  <c:v>5.8040000000000003</c:v>
                </c:pt>
                <c:pt idx="5804">
                  <c:v>5.8049999999999997</c:v>
                </c:pt>
                <c:pt idx="5805">
                  <c:v>5.806</c:v>
                </c:pt>
                <c:pt idx="5806">
                  <c:v>5.8070000000000004</c:v>
                </c:pt>
                <c:pt idx="5807">
                  <c:v>5.8079999999999998</c:v>
                </c:pt>
                <c:pt idx="5808">
                  <c:v>5.8090000000000002</c:v>
                </c:pt>
                <c:pt idx="5809">
                  <c:v>5.81</c:v>
                </c:pt>
                <c:pt idx="5810">
                  <c:v>5.8109999999999999</c:v>
                </c:pt>
                <c:pt idx="5811">
                  <c:v>5.8120000000000003</c:v>
                </c:pt>
                <c:pt idx="5812">
                  <c:v>5.8129999999999997</c:v>
                </c:pt>
                <c:pt idx="5813">
                  <c:v>5.8140000000000001</c:v>
                </c:pt>
                <c:pt idx="5814">
                  <c:v>5.8150000000000004</c:v>
                </c:pt>
                <c:pt idx="5815">
                  <c:v>5.8159999999999998</c:v>
                </c:pt>
                <c:pt idx="5816">
                  <c:v>5.8170000000000002</c:v>
                </c:pt>
                <c:pt idx="5817">
                  <c:v>5.8179999999999996</c:v>
                </c:pt>
                <c:pt idx="5818">
                  <c:v>5.8190000000000097</c:v>
                </c:pt>
                <c:pt idx="5819">
                  <c:v>5.8200000000000101</c:v>
                </c:pt>
                <c:pt idx="5820">
                  <c:v>5.8210000000000104</c:v>
                </c:pt>
                <c:pt idx="5821">
                  <c:v>5.8220000000000098</c:v>
                </c:pt>
                <c:pt idx="5822">
                  <c:v>5.8230000000000102</c:v>
                </c:pt>
                <c:pt idx="5823">
                  <c:v>5.8240000000000096</c:v>
                </c:pt>
                <c:pt idx="5824">
                  <c:v>5.8250000000000099</c:v>
                </c:pt>
                <c:pt idx="5825">
                  <c:v>5.8260000000000103</c:v>
                </c:pt>
                <c:pt idx="5826">
                  <c:v>5.8270000000000097</c:v>
                </c:pt>
                <c:pt idx="5827">
                  <c:v>5.8280000000000101</c:v>
                </c:pt>
                <c:pt idx="5828">
                  <c:v>5.8290000000000104</c:v>
                </c:pt>
                <c:pt idx="5829">
                  <c:v>5.8300000000000098</c:v>
                </c:pt>
                <c:pt idx="5830">
                  <c:v>5.8310000000000102</c:v>
                </c:pt>
                <c:pt idx="5831">
                  <c:v>5.8320000000000096</c:v>
                </c:pt>
                <c:pt idx="5832">
                  <c:v>5.83300000000001</c:v>
                </c:pt>
                <c:pt idx="5833">
                  <c:v>5.8340000000000103</c:v>
                </c:pt>
                <c:pt idx="5834">
                  <c:v>5.8350000000000097</c:v>
                </c:pt>
                <c:pt idx="5835">
                  <c:v>5.8360000000000101</c:v>
                </c:pt>
                <c:pt idx="5836">
                  <c:v>5.8370000000000104</c:v>
                </c:pt>
                <c:pt idx="5837">
                  <c:v>5.8380000000000098</c:v>
                </c:pt>
                <c:pt idx="5838">
                  <c:v>5.8390000000000102</c:v>
                </c:pt>
                <c:pt idx="5839">
                  <c:v>5.8400000000000096</c:v>
                </c:pt>
                <c:pt idx="5840">
                  <c:v>5.84100000000001</c:v>
                </c:pt>
                <c:pt idx="5841">
                  <c:v>5.8420000000000103</c:v>
                </c:pt>
                <c:pt idx="5842">
                  <c:v>5.8430000000000097</c:v>
                </c:pt>
                <c:pt idx="5843">
                  <c:v>5.8440000000000101</c:v>
                </c:pt>
                <c:pt idx="5844">
                  <c:v>5.8450000000000104</c:v>
                </c:pt>
                <c:pt idx="5845">
                  <c:v>5.8460000000000099</c:v>
                </c:pt>
                <c:pt idx="5846">
                  <c:v>5.8470000000000102</c:v>
                </c:pt>
                <c:pt idx="5847">
                  <c:v>5.8480000000000096</c:v>
                </c:pt>
                <c:pt idx="5848">
                  <c:v>5.8490000000000197</c:v>
                </c:pt>
                <c:pt idx="5849">
                  <c:v>5.8500000000000201</c:v>
                </c:pt>
                <c:pt idx="5850">
                  <c:v>5.8510000000000204</c:v>
                </c:pt>
                <c:pt idx="5851">
                  <c:v>5.8520000000000199</c:v>
                </c:pt>
                <c:pt idx="5852">
                  <c:v>5.8530000000000202</c:v>
                </c:pt>
                <c:pt idx="5853">
                  <c:v>5.8540000000000196</c:v>
                </c:pt>
                <c:pt idx="5854">
                  <c:v>5.85500000000002</c:v>
                </c:pt>
                <c:pt idx="5855">
                  <c:v>5.8560000000000203</c:v>
                </c:pt>
                <c:pt idx="5856">
                  <c:v>5.8570000000000197</c:v>
                </c:pt>
                <c:pt idx="5857">
                  <c:v>5.8580000000000201</c:v>
                </c:pt>
                <c:pt idx="5858">
                  <c:v>5.8590000000000204</c:v>
                </c:pt>
                <c:pt idx="5859">
                  <c:v>5.8600000000000199</c:v>
                </c:pt>
                <c:pt idx="5860">
                  <c:v>5.8610000000000202</c:v>
                </c:pt>
                <c:pt idx="5861">
                  <c:v>5.8620000000000196</c:v>
                </c:pt>
                <c:pt idx="5862">
                  <c:v>5.86300000000002</c:v>
                </c:pt>
                <c:pt idx="5863">
                  <c:v>5.8640000000000203</c:v>
                </c:pt>
                <c:pt idx="5864">
                  <c:v>5.8650000000000198</c:v>
                </c:pt>
                <c:pt idx="5865">
                  <c:v>5.8660000000000201</c:v>
                </c:pt>
                <c:pt idx="5866">
                  <c:v>5.8670000000000204</c:v>
                </c:pt>
                <c:pt idx="5867">
                  <c:v>5.8680000000000199</c:v>
                </c:pt>
                <c:pt idx="5868">
                  <c:v>5.8690000000000202</c:v>
                </c:pt>
                <c:pt idx="5869">
                  <c:v>5.8700000000000196</c:v>
                </c:pt>
                <c:pt idx="5870">
                  <c:v>5.87100000000002</c:v>
                </c:pt>
                <c:pt idx="5871">
                  <c:v>5.8720000000000203</c:v>
                </c:pt>
                <c:pt idx="5872">
                  <c:v>5.8730000000000198</c:v>
                </c:pt>
                <c:pt idx="5873">
                  <c:v>5.8740000000000201</c:v>
                </c:pt>
                <c:pt idx="5874">
                  <c:v>5.8750000000000204</c:v>
                </c:pt>
                <c:pt idx="5875">
                  <c:v>5.8760000000000199</c:v>
                </c:pt>
                <c:pt idx="5876">
                  <c:v>5.8770000000000202</c:v>
                </c:pt>
                <c:pt idx="5877">
                  <c:v>5.8780000000000197</c:v>
                </c:pt>
                <c:pt idx="5878">
                  <c:v>5.8790000000000298</c:v>
                </c:pt>
                <c:pt idx="5879">
                  <c:v>5.8800000000000301</c:v>
                </c:pt>
                <c:pt idx="5880">
                  <c:v>5.8810000000000304</c:v>
                </c:pt>
                <c:pt idx="5881">
                  <c:v>5.8820000000000299</c:v>
                </c:pt>
                <c:pt idx="5882">
                  <c:v>5.8830000000000302</c:v>
                </c:pt>
                <c:pt idx="5883">
                  <c:v>5.8840000000000297</c:v>
                </c:pt>
                <c:pt idx="5884">
                  <c:v>5.88500000000003</c:v>
                </c:pt>
                <c:pt idx="5885">
                  <c:v>5.8860000000000303</c:v>
                </c:pt>
                <c:pt idx="5886">
                  <c:v>5.8870000000000298</c:v>
                </c:pt>
                <c:pt idx="5887">
                  <c:v>5.8880000000000301</c:v>
                </c:pt>
                <c:pt idx="5888">
                  <c:v>5.8890000000000304</c:v>
                </c:pt>
                <c:pt idx="5889">
                  <c:v>5.8900000000000299</c:v>
                </c:pt>
                <c:pt idx="5890">
                  <c:v>5.8910000000000302</c:v>
                </c:pt>
                <c:pt idx="5891">
                  <c:v>5.8920000000000297</c:v>
                </c:pt>
                <c:pt idx="5892">
                  <c:v>5.89300000000003</c:v>
                </c:pt>
                <c:pt idx="5893">
                  <c:v>5.8940000000000303</c:v>
                </c:pt>
                <c:pt idx="5894">
                  <c:v>5.8950000000000298</c:v>
                </c:pt>
                <c:pt idx="5895">
                  <c:v>5.8960000000000301</c:v>
                </c:pt>
                <c:pt idx="5896">
                  <c:v>5.8970000000000304</c:v>
                </c:pt>
                <c:pt idx="5897">
                  <c:v>5.8980000000000299</c:v>
                </c:pt>
                <c:pt idx="5898">
                  <c:v>5.8990000000000302</c:v>
                </c:pt>
                <c:pt idx="5899">
                  <c:v>5.9000000000000297</c:v>
                </c:pt>
                <c:pt idx="5900">
                  <c:v>5.90100000000003</c:v>
                </c:pt>
                <c:pt idx="5901">
                  <c:v>5.9020000000000303</c:v>
                </c:pt>
                <c:pt idx="5902">
                  <c:v>5.9030000000000298</c:v>
                </c:pt>
                <c:pt idx="5903">
                  <c:v>5.9040000000000301</c:v>
                </c:pt>
                <c:pt idx="5904">
                  <c:v>5.9050000000000296</c:v>
                </c:pt>
                <c:pt idx="5905">
                  <c:v>5.9060000000000299</c:v>
                </c:pt>
                <c:pt idx="5906">
                  <c:v>5.9070000000000302</c:v>
                </c:pt>
                <c:pt idx="5907">
                  <c:v>5.9080000000000403</c:v>
                </c:pt>
                <c:pt idx="5908">
                  <c:v>5.9090000000000398</c:v>
                </c:pt>
                <c:pt idx="5909">
                  <c:v>5.9100000000000401</c:v>
                </c:pt>
                <c:pt idx="5910">
                  <c:v>5.9110000000000404</c:v>
                </c:pt>
                <c:pt idx="5911">
                  <c:v>5.9120000000000399</c:v>
                </c:pt>
                <c:pt idx="5912">
                  <c:v>5.9130000000000402</c:v>
                </c:pt>
                <c:pt idx="5913">
                  <c:v>5.9140000000000397</c:v>
                </c:pt>
                <c:pt idx="5914">
                  <c:v>5.91500000000004</c:v>
                </c:pt>
                <c:pt idx="5915">
                  <c:v>5.9160000000000403</c:v>
                </c:pt>
                <c:pt idx="5916">
                  <c:v>5.9170000000000398</c:v>
                </c:pt>
                <c:pt idx="5917">
                  <c:v>5.9180000000000401</c:v>
                </c:pt>
                <c:pt idx="5918">
                  <c:v>5.9190000000000396</c:v>
                </c:pt>
                <c:pt idx="5919">
                  <c:v>5.9200000000000399</c:v>
                </c:pt>
                <c:pt idx="5920">
                  <c:v>5.9210000000000402</c:v>
                </c:pt>
                <c:pt idx="5921">
                  <c:v>5.9220000000000397</c:v>
                </c:pt>
                <c:pt idx="5922">
                  <c:v>5.92300000000004</c:v>
                </c:pt>
                <c:pt idx="5923">
                  <c:v>5.9240000000000403</c:v>
                </c:pt>
                <c:pt idx="5924">
                  <c:v>5.9250000000000398</c:v>
                </c:pt>
                <c:pt idx="5925">
                  <c:v>5.9260000000000401</c:v>
                </c:pt>
                <c:pt idx="5926">
                  <c:v>5.9270000000000396</c:v>
                </c:pt>
                <c:pt idx="5927">
                  <c:v>5.9280000000000399</c:v>
                </c:pt>
                <c:pt idx="5928">
                  <c:v>5.9290000000000402</c:v>
                </c:pt>
                <c:pt idx="5929">
                  <c:v>5.9300000000000397</c:v>
                </c:pt>
                <c:pt idx="5930">
                  <c:v>5.93100000000004</c:v>
                </c:pt>
                <c:pt idx="5931">
                  <c:v>5.9320000000000404</c:v>
                </c:pt>
                <c:pt idx="5932">
                  <c:v>5.9330000000000398</c:v>
                </c:pt>
                <c:pt idx="5933">
                  <c:v>5.9340000000000401</c:v>
                </c:pt>
                <c:pt idx="5934">
                  <c:v>5.9350000000000396</c:v>
                </c:pt>
                <c:pt idx="5935">
                  <c:v>5.9360000000000399</c:v>
                </c:pt>
                <c:pt idx="5936">
                  <c:v>5.9370000000000402</c:v>
                </c:pt>
                <c:pt idx="5937">
                  <c:v>5.9380000000000503</c:v>
                </c:pt>
                <c:pt idx="5938">
                  <c:v>5.9390000000000498</c:v>
                </c:pt>
                <c:pt idx="5939">
                  <c:v>5.9400000000000501</c:v>
                </c:pt>
                <c:pt idx="5940">
                  <c:v>5.9410000000000496</c:v>
                </c:pt>
                <c:pt idx="5941">
                  <c:v>5.9420000000000499</c:v>
                </c:pt>
                <c:pt idx="5942">
                  <c:v>5.9430000000000502</c:v>
                </c:pt>
                <c:pt idx="5943">
                  <c:v>5.9440000000000497</c:v>
                </c:pt>
                <c:pt idx="5944">
                  <c:v>5.94500000000005</c:v>
                </c:pt>
                <c:pt idx="5945">
                  <c:v>5.9460000000000504</c:v>
                </c:pt>
                <c:pt idx="5946">
                  <c:v>5.9470000000000498</c:v>
                </c:pt>
                <c:pt idx="5947">
                  <c:v>5.9480000000000501</c:v>
                </c:pt>
                <c:pt idx="5948">
                  <c:v>5.9490000000000496</c:v>
                </c:pt>
                <c:pt idx="5949">
                  <c:v>5.9500000000000499</c:v>
                </c:pt>
                <c:pt idx="5950">
                  <c:v>5.9510000000000502</c:v>
                </c:pt>
                <c:pt idx="5951">
                  <c:v>5.9520000000000497</c:v>
                </c:pt>
                <c:pt idx="5952">
                  <c:v>5.95300000000005</c:v>
                </c:pt>
                <c:pt idx="5953">
                  <c:v>5.9540000000000504</c:v>
                </c:pt>
                <c:pt idx="5954">
                  <c:v>5.9550000000000498</c:v>
                </c:pt>
                <c:pt idx="5955">
                  <c:v>5.9560000000000501</c:v>
                </c:pt>
                <c:pt idx="5956">
                  <c:v>5.9570000000000496</c:v>
                </c:pt>
                <c:pt idx="5957">
                  <c:v>5.9580000000000499</c:v>
                </c:pt>
                <c:pt idx="5958">
                  <c:v>5.9590000000000503</c:v>
                </c:pt>
                <c:pt idx="5959">
                  <c:v>5.9600000000000497</c:v>
                </c:pt>
                <c:pt idx="5960">
                  <c:v>5.96100000000005</c:v>
                </c:pt>
                <c:pt idx="5961">
                  <c:v>5.9620000000000504</c:v>
                </c:pt>
                <c:pt idx="5962">
                  <c:v>5.9630000000000498</c:v>
                </c:pt>
                <c:pt idx="5963">
                  <c:v>5.9640000000000502</c:v>
                </c:pt>
                <c:pt idx="5964">
                  <c:v>5.9650000000000496</c:v>
                </c:pt>
                <c:pt idx="5965">
                  <c:v>5.9660000000000499</c:v>
                </c:pt>
                <c:pt idx="5966">
                  <c:v>5.9670000000000503</c:v>
                </c:pt>
                <c:pt idx="5967">
                  <c:v>5.9680000000000604</c:v>
                </c:pt>
                <c:pt idx="5968">
                  <c:v>5.9690000000000598</c:v>
                </c:pt>
                <c:pt idx="5969">
                  <c:v>5.9700000000000601</c:v>
                </c:pt>
                <c:pt idx="5970">
                  <c:v>5.9710000000000596</c:v>
                </c:pt>
                <c:pt idx="5971">
                  <c:v>5.9720000000000599</c:v>
                </c:pt>
                <c:pt idx="5972">
                  <c:v>5.9730000000000603</c:v>
                </c:pt>
                <c:pt idx="5973">
                  <c:v>5.9740000000000597</c:v>
                </c:pt>
                <c:pt idx="5974">
                  <c:v>5.97500000000006</c:v>
                </c:pt>
                <c:pt idx="5975">
                  <c:v>5.9760000000000604</c:v>
                </c:pt>
                <c:pt idx="5976">
                  <c:v>5.9770000000000598</c:v>
                </c:pt>
                <c:pt idx="5977">
                  <c:v>5.9780000000000602</c:v>
                </c:pt>
                <c:pt idx="5978">
                  <c:v>5.9790000000000596</c:v>
                </c:pt>
                <c:pt idx="5979">
                  <c:v>5.9800000000000599</c:v>
                </c:pt>
                <c:pt idx="5980">
                  <c:v>5.9810000000000603</c:v>
                </c:pt>
                <c:pt idx="5981">
                  <c:v>5.9820000000000597</c:v>
                </c:pt>
                <c:pt idx="5982">
                  <c:v>5.98300000000006</c:v>
                </c:pt>
                <c:pt idx="5983">
                  <c:v>5.9840000000000604</c:v>
                </c:pt>
                <c:pt idx="5984">
                  <c:v>5.9850000000000598</c:v>
                </c:pt>
                <c:pt idx="5985">
                  <c:v>5.9860000000000602</c:v>
                </c:pt>
                <c:pt idx="5986">
                  <c:v>5.9870000000000596</c:v>
                </c:pt>
                <c:pt idx="5987">
                  <c:v>5.9880000000000599</c:v>
                </c:pt>
                <c:pt idx="5988">
                  <c:v>5.9890000000000603</c:v>
                </c:pt>
                <c:pt idx="5989">
                  <c:v>5.9900000000000597</c:v>
                </c:pt>
                <c:pt idx="5990">
                  <c:v>5.9910000000000601</c:v>
                </c:pt>
                <c:pt idx="5991">
                  <c:v>5.9920000000000604</c:v>
                </c:pt>
                <c:pt idx="5992">
                  <c:v>5.9930000000000598</c:v>
                </c:pt>
                <c:pt idx="5993">
                  <c:v>5.9940000000000602</c:v>
                </c:pt>
                <c:pt idx="5994">
                  <c:v>5.9950000000000596</c:v>
                </c:pt>
                <c:pt idx="5995">
                  <c:v>5.9960000000000599</c:v>
                </c:pt>
                <c:pt idx="5996">
                  <c:v>5.9970000000000603</c:v>
                </c:pt>
                <c:pt idx="5997">
                  <c:v>5.9980000000000704</c:v>
                </c:pt>
                <c:pt idx="5998">
                  <c:v>5.9990000000000698</c:v>
                </c:pt>
                <c:pt idx="5999">
                  <c:v>6.0000000000000702</c:v>
                </c:pt>
                <c:pt idx="6000">
                  <c:v>6.0010000000000696</c:v>
                </c:pt>
                <c:pt idx="6001">
                  <c:v>6.0020000000000699</c:v>
                </c:pt>
                <c:pt idx="6002">
                  <c:v>6.0030000000000703</c:v>
                </c:pt>
                <c:pt idx="6003">
                  <c:v>6.0040000000000697</c:v>
                </c:pt>
                <c:pt idx="6004">
                  <c:v>6.0050000000000701</c:v>
                </c:pt>
                <c:pt idx="6005">
                  <c:v>6.0060000000000704</c:v>
                </c:pt>
                <c:pt idx="6006">
                  <c:v>6.0070000000000698</c:v>
                </c:pt>
                <c:pt idx="6007">
                  <c:v>6.0080000000000702</c:v>
                </c:pt>
                <c:pt idx="6008">
                  <c:v>6.0090000000000696</c:v>
                </c:pt>
                <c:pt idx="6009">
                  <c:v>6.01000000000007</c:v>
                </c:pt>
                <c:pt idx="6010">
                  <c:v>6.0110000000000703</c:v>
                </c:pt>
                <c:pt idx="6011">
                  <c:v>6.0120000000000697</c:v>
                </c:pt>
                <c:pt idx="6012">
                  <c:v>6.0130000000000701</c:v>
                </c:pt>
                <c:pt idx="6013">
                  <c:v>6.0140000000000704</c:v>
                </c:pt>
                <c:pt idx="6014">
                  <c:v>6.0150000000000698</c:v>
                </c:pt>
                <c:pt idx="6015">
                  <c:v>6.0160000000000702</c:v>
                </c:pt>
                <c:pt idx="6016">
                  <c:v>6.0170000000000696</c:v>
                </c:pt>
                <c:pt idx="6017">
                  <c:v>6.01800000000007</c:v>
                </c:pt>
                <c:pt idx="6018">
                  <c:v>6.0190000000000703</c:v>
                </c:pt>
                <c:pt idx="6019">
                  <c:v>6.0200000000000697</c:v>
                </c:pt>
                <c:pt idx="6020">
                  <c:v>6.0210000000000701</c:v>
                </c:pt>
                <c:pt idx="6021">
                  <c:v>6.0220000000000704</c:v>
                </c:pt>
                <c:pt idx="6022">
                  <c:v>6.0230000000000699</c:v>
                </c:pt>
                <c:pt idx="6023">
                  <c:v>6.0240000000000702</c:v>
                </c:pt>
                <c:pt idx="6024">
                  <c:v>6.0250000000000696</c:v>
                </c:pt>
                <c:pt idx="6025">
                  <c:v>6.02600000000007</c:v>
                </c:pt>
                <c:pt idx="6026">
                  <c:v>6.0270000000000703</c:v>
                </c:pt>
                <c:pt idx="6027">
                  <c:v>6.0280000000000697</c:v>
                </c:pt>
                <c:pt idx="6028">
                  <c:v>6.0290000000000799</c:v>
                </c:pt>
                <c:pt idx="6029">
                  <c:v>6.0300000000000802</c:v>
                </c:pt>
                <c:pt idx="6030">
                  <c:v>6.0310000000000796</c:v>
                </c:pt>
                <c:pt idx="6031">
                  <c:v>6.03200000000008</c:v>
                </c:pt>
                <c:pt idx="6032">
                  <c:v>6.0330000000000803</c:v>
                </c:pt>
                <c:pt idx="6033">
                  <c:v>6.0340000000000797</c:v>
                </c:pt>
                <c:pt idx="6034">
                  <c:v>6.0350000000000801</c:v>
                </c:pt>
                <c:pt idx="6035">
                  <c:v>6.0360000000000804</c:v>
                </c:pt>
                <c:pt idx="6036">
                  <c:v>6.0370000000000799</c:v>
                </c:pt>
                <c:pt idx="6037">
                  <c:v>6.0380000000000802</c:v>
                </c:pt>
                <c:pt idx="6038">
                  <c:v>6.0390000000000796</c:v>
                </c:pt>
                <c:pt idx="6039">
                  <c:v>6.04000000000008</c:v>
                </c:pt>
                <c:pt idx="6040">
                  <c:v>6.0410000000000803</c:v>
                </c:pt>
                <c:pt idx="6041">
                  <c:v>6.0420000000000798</c:v>
                </c:pt>
                <c:pt idx="6042">
                  <c:v>6.0430000000000801</c:v>
                </c:pt>
                <c:pt idx="6043">
                  <c:v>6.0440000000000804</c:v>
                </c:pt>
                <c:pt idx="6044">
                  <c:v>6.0450000000000799</c:v>
                </c:pt>
                <c:pt idx="6045">
                  <c:v>6.0460000000000802</c:v>
                </c:pt>
                <c:pt idx="6046">
                  <c:v>6.0470000000000796</c:v>
                </c:pt>
                <c:pt idx="6047">
                  <c:v>6.04800000000008</c:v>
                </c:pt>
                <c:pt idx="6048">
                  <c:v>6.0490000000000803</c:v>
                </c:pt>
                <c:pt idx="6049">
                  <c:v>6.0500000000000798</c:v>
                </c:pt>
                <c:pt idx="6050">
                  <c:v>6.0510000000000801</c:v>
                </c:pt>
                <c:pt idx="6051">
                  <c:v>6.0520000000000804</c:v>
                </c:pt>
                <c:pt idx="6052">
                  <c:v>6.0530000000000799</c:v>
                </c:pt>
                <c:pt idx="6053">
                  <c:v>6.0540000000000802</c:v>
                </c:pt>
                <c:pt idx="6054">
                  <c:v>6.0550000000000797</c:v>
                </c:pt>
                <c:pt idx="6055">
                  <c:v>6.05600000000008</c:v>
                </c:pt>
                <c:pt idx="6056">
                  <c:v>6.0570000000000803</c:v>
                </c:pt>
                <c:pt idx="6057">
                  <c:v>6.0580000000000798</c:v>
                </c:pt>
                <c:pt idx="6058">
                  <c:v>6.0590000000000899</c:v>
                </c:pt>
                <c:pt idx="6059">
                  <c:v>6.0600000000000902</c:v>
                </c:pt>
                <c:pt idx="6060">
                  <c:v>6.0610000000000896</c:v>
                </c:pt>
                <c:pt idx="6061">
                  <c:v>6.06200000000009</c:v>
                </c:pt>
                <c:pt idx="6062">
                  <c:v>6.0630000000000903</c:v>
                </c:pt>
                <c:pt idx="6063">
                  <c:v>6.0640000000000898</c:v>
                </c:pt>
                <c:pt idx="6064">
                  <c:v>6.0650000000000901</c:v>
                </c:pt>
                <c:pt idx="6065">
                  <c:v>6.0660000000000904</c:v>
                </c:pt>
                <c:pt idx="6066">
                  <c:v>6.0670000000000899</c:v>
                </c:pt>
                <c:pt idx="6067">
                  <c:v>6.0680000000000902</c:v>
                </c:pt>
                <c:pt idx="6068">
                  <c:v>6.0690000000000897</c:v>
                </c:pt>
                <c:pt idx="6069">
                  <c:v>6.07000000000009</c:v>
                </c:pt>
                <c:pt idx="6070">
                  <c:v>6.0710000000000903</c:v>
                </c:pt>
                <c:pt idx="6071">
                  <c:v>6.0720000000000898</c:v>
                </c:pt>
                <c:pt idx="6072">
                  <c:v>6.0730000000000901</c:v>
                </c:pt>
                <c:pt idx="6073">
                  <c:v>6.0740000000000904</c:v>
                </c:pt>
                <c:pt idx="6074">
                  <c:v>6.0750000000000899</c:v>
                </c:pt>
                <c:pt idx="6075">
                  <c:v>6.0760000000000902</c:v>
                </c:pt>
                <c:pt idx="6076">
                  <c:v>6.0770000000000897</c:v>
                </c:pt>
                <c:pt idx="6077">
                  <c:v>6.07800000000009</c:v>
                </c:pt>
                <c:pt idx="6078">
                  <c:v>6.0790000000000903</c:v>
                </c:pt>
                <c:pt idx="6079">
                  <c:v>6.0800000000000898</c:v>
                </c:pt>
                <c:pt idx="6080">
                  <c:v>6.0810000000000901</c:v>
                </c:pt>
                <c:pt idx="6081">
                  <c:v>6.0820000000000896</c:v>
                </c:pt>
                <c:pt idx="6082">
                  <c:v>6.0830000000000899</c:v>
                </c:pt>
                <c:pt idx="6083">
                  <c:v>6.0840000000000902</c:v>
                </c:pt>
                <c:pt idx="6084">
                  <c:v>6.0850000000000897</c:v>
                </c:pt>
                <c:pt idx="6085">
                  <c:v>6.08600000000009</c:v>
                </c:pt>
                <c:pt idx="6086">
                  <c:v>6.0870000000000903</c:v>
                </c:pt>
                <c:pt idx="6087">
                  <c:v>6.0880000000001004</c:v>
                </c:pt>
                <c:pt idx="6088">
                  <c:v>6.0890000000000999</c:v>
                </c:pt>
                <c:pt idx="6089">
                  <c:v>6.0900000000001002</c:v>
                </c:pt>
                <c:pt idx="6090">
                  <c:v>6.0910000000000997</c:v>
                </c:pt>
                <c:pt idx="6091">
                  <c:v>6.0920000000001</c:v>
                </c:pt>
                <c:pt idx="6092">
                  <c:v>6.0930000000001003</c:v>
                </c:pt>
                <c:pt idx="6093">
                  <c:v>6.0940000000000998</c:v>
                </c:pt>
                <c:pt idx="6094">
                  <c:v>6.0950000000001001</c:v>
                </c:pt>
                <c:pt idx="6095">
                  <c:v>6.0960000000000996</c:v>
                </c:pt>
                <c:pt idx="6096">
                  <c:v>6.0970000000000999</c:v>
                </c:pt>
                <c:pt idx="6097">
                  <c:v>6.0980000000001002</c:v>
                </c:pt>
                <c:pt idx="6098">
                  <c:v>6.0990000000000997</c:v>
                </c:pt>
                <c:pt idx="6099">
                  <c:v>6.1000000000001</c:v>
                </c:pt>
                <c:pt idx="6100">
                  <c:v>6.1010000000001003</c:v>
                </c:pt>
                <c:pt idx="6101">
                  <c:v>6.1020000000000998</c:v>
                </c:pt>
                <c:pt idx="6102">
                  <c:v>6.1030000000001001</c:v>
                </c:pt>
                <c:pt idx="6103">
                  <c:v>6.1040000000000996</c:v>
                </c:pt>
                <c:pt idx="6104">
                  <c:v>6.1050000000000999</c:v>
                </c:pt>
                <c:pt idx="6105">
                  <c:v>6.1060000000001002</c:v>
                </c:pt>
                <c:pt idx="6106">
                  <c:v>6.1070000000000997</c:v>
                </c:pt>
                <c:pt idx="6107">
                  <c:v>6.1080000000001</c:v>
                </c:pt>
                <c:pt idx="6108">
                  <c:v>6.1090000000001003</c:v>
                </c:pt>
                <c:pt idx="6109">
                  <c:v>6.1100000000000998</c:v>
                </c:pt>
                <c:pt idx="6110">
                  <c:v>6.1110000000001001</c:v>
                </c:pt>
                <c:pt idx="6111">
                  <c:v>6.1120000000000996</c:v>
                </c:pt>
                <c:pt idx="6112">
                  <c:v>6.1130000000000999</c:v>
                </c:pt>
                <c:pt idx="6113">
                  <c:v>6.1140000000001002</c:v>
                </c:pt>
                <c:pt idx="6114">
                  <c:v>6.1150000000001103</c:v>
                </c:pt>
                <c:pt idx="6115">
                  <c:v>6.1160000000001</c:v>
                </c:pt>
                <c:pt idx="6116">
                  <c:v>6.1170000000001004</c:v>
                </c:pt>
                <c:pt idx="6117">
                  <c:v>6.1180000000001096</c:v>
                </c:pt>
                <c:pt idx="6118">
                  <c:v>6.1190000000001099</c:v>
                </c:pt>
                <c:pt idx="6119">
                  <c:v>6.1200000000001102</c:v>
                </c:pt>
                <c:pt idx="6120">
                  <c:v>6.1210000000001097</c:v>
                </c:pt>
                <c:pt idx="6121">
                  <c:v>6.12200000000011</c:v>
                </c:pt>
                <c:pt idx="6122">
                  <c:v>6.1230000000001104</c:v>
                </c:pt>
                <c:pt idx="6123">
                  <c:v>6.1240000000001098</c:v>
                </c:pt>
                <c:pt idx="6124">
                  <c:v>6.1250000000001101</c:v>
                </c:pt>
                <c:pt idx="6125">
                  <c:v>6.1260000000001096</c:v>
                </c:pt>
                <c:pt idx="6126">
                  <c:v>6.1270000000001099</c:v>
                </c:pt>
                <c:pt idx="6127">
                  <c:v>6.1280000000001102</c:v>
                </c:pt>
                <c:pt idx="6128">
                  <c:v>6.1290000000001097</c:v>
                </c:pt>
                <c:pt idx="6129">
                  <c:v>6.13000000000011</c:v>
                </c:pt>
                <c:pt idx="6130">
                  <c:v>6.1310000000001104</c:v>
                </c:pt>
                <c:pt idx="6131">
                  <c:v>6.1320000000001098</c:v>
                </c:pt>
                <c:pt idx="6132">
                  <c:v>6.1330000000001101</c:v>
                </c:pt>
                <c:pt idx="6133">
                  <c:v>6.1340000000001096</c:v>
                </c:pt>
                <c:pt idx="6134">
                  <c:v>6.1350000000001099</c:v>
                </c:pt>
                <c:pt idx="6135">
                  <c:v>6.1360000000001103</c:v>
                </c:pt>
                <c:pt idx="6136">
                  <c:v>6.1370000000001097</c:v>
                </c:pt>
                <c:pt idx="6137">
                  <c:v>6.13800000000011</c:v>
                </c:pt>
                <c:pt idx="6138">
                  <c:v>6.1390000000001104</c:v>
                </c:pt>
                <c:pt idx="6139">
                  <c:v>6.1400000000001098</c:v>
                </c:pt>
                <c:pt idx="6140">
                  <c:v>6.1410000000001101</c:v>
                </c:pt>
                <c:pt idx="6141">
                  <c:v>6.1420000000001096</c:v>
                </c:pt>
                <c:pt idx="6142">
                  <c:v>6.1430000000001099</c:v>
                </c:pt>
                <c:pt idx="6143">
                  <c:v>6.1440000000001103</c:v>
                </c:pt>
                <c:pt idx="6144">
                  <c:v>6.1450000000001204</c:v>
                </c:pt>
                <c:pt idx="6145">
                  <c:v>6.14600000000011</c:v>
                </c:pt>
                <c:pt idx="6146">
                  <c:v>6.1470000000001104</c:v>
                </c:pt>
                <c:pt idx="6147">
                  <c:v>6.1480000000001196</c:v>
                </c:pt>
                <c:pt idx="6148">
                  <c:v>6.1490000000001199</c:v>
                </c:pt>
                <c:pt idx="6149">
                  <c:v>6.1500000000001203</c:v>
                </c:pt>
                <c:pt idx="6150">
                  <c:v>6.1510000000001197</c:v>
                </c:pt>
                <c:pt idx="6151">
                  <c:v>6.15200000000012</c:v>
                </c:pt>
                <c:pt idx="6152">
                  <c:v>6.1530000000001204</c:v>
                </c:pt>
                <c:pt idx="6153">
                  <c:v>6.1540000000001198</c:v>
                </c:pt>
                <c:pt idx="6154">
                  <c:v>6.1550000000001202</c:v>
                </c:pt>
                <c:pt idx="6155">
                  <c:v>6.1560000000001196</c:v>
                </c:pt>
                <c:pt idx="6156">
                  <c:v>6.1570000000001199</c:v>
                </c:pt>
                <c:pt idx="6157">
                  <c:v>6.1580000000001203</c:v>
                </c:pt>
                <c:pt idx="6158">
                  <c:v>6.1590000000001197</c:v>
                </c:pt>
                <c:pt idx="6159">
                  <c:v>6.16000000000012</c:v>
                </c:pt>
                <c:pt idx="6160">
                  <c:v>6.1610000000001204</c:v>
                </c:pt>
                <c:pt idx="6161">
                  <c:v>6.1620000000001198</c:v>
                </c:pt>
                <c:pt idx="6162">
                  <c:v>6.1630000000001202</c:v>
                </c:pt>
                <c:pt idx="6163">
                  <c:v>6.1640000000001196</c:v>
                </c:pt>
                <c:pt idx="6164">
                  <c:v>6.1650000000001199</c:v>
                </c:pt>
                <c:pt idx="6165">
                  <c:v>6.1660000000001203</c:v>
                </c:pt>
                <c:pt idx="6166">
                  <c:v>6.1670000000001197</c:v>
                </c:pt>
                <c:pt idx="6167">
                  <c:v>6.1680000000001201</c:v>
                </c:pt>
                <c:pt idx="6168">
                  <c:v>6.1690000000001204</c:v>
                </c:pt>
                <c:pt idx="6169">
                  <c:v>6.1700000000001198</c:v>
                </c:pt>
                <c:pt idx="6170">
                  <c:v>6.1710000000001202</c:v>
                </c:pt>
                <c:pt idx="6171">
                  <c:v>6.1720000000001196</c:v>
                </c:pt>
                <c:pt idx="6172">
                  <c:v>6.1730000000001199</c:v>
                </c:pt>
                <c:pt idx="6173">
                  <c:v>6.1740000000001203</c:v>
                </c:pt>
                <c:pt idx="6174">
                  <c:v>6.1750000000001304</c:v>
                </c:pt>
                <c:pt idx="6175">
                  <c:v>6.1760000000001201</c:v>
                </c:pt>
                <c:pt idx="6176">
                  <c:v>6.1770000000001204</c:v>
                </c:pt>
                <c:pt idx="6177">
                  <c:v>6.1780000000001296</c:v>
                </c:pt>
                <c:pt idx="6178">
                  <c:v>6.1790000000001299</c:v>
                </c:pt>
                <c:pt idx="6179">
                  <c:v>6.1800000000001303</c:v>
                </c:pt>
                <c:pt idx="6180">
                  <c:v>6.1810000000001297</c:v>
                </c:pt>
                <c:pt idx="6181">
                  <c:v>6.1820000000001301</c:v>
                </c:pt>
                <c:pt idx="6182">
                  <c:v>6.1830000000001304</c:v>
                </c:pt>
                <c:pt idx="6183">
                  <c:v>6.1840000000001298</c:v>
                </c:pt>
                <c:pt idx="6184">
                  <c:v>6.1850000000001302</c:v>
                </c:pt>
                <c:pt idx="6185">
                  <c:v>6.1860000000001296</c:v>
                </c:pt>
                <c:pt idx="6186">
                  <c:v>6.18700000000013</c:v>
                </c:pt>
                <c:pt idx="6187">
                  <c:v>6.1880000000001303</c:v>
                </c:pt>
                <c:pt idx="6188">
                  <c:v>6.1890000000001297</c:v>
                </c:pt>
                <c:pt idx="6189">
                  <c:v>6.1900000000001301</c:v>
                </c:pt>
                <c:pt idx="6190">
                  <c:v>6.1910000000001304</c:v>
                </c:pt>
                <c:pt idx="6191">
                  <c:v>6.1920000000001298</c:v>
                </c:pt>
                <c:pt idx="6192">
                  <c:v>6.1930000000001302</c:v>
                </c:pt>
                <c:pt idx="6193">
                  <c:v>6.1940000000001296</c:v>
                </c:pt>
                <c:pt idx="6194">
                  <c:v>6.19500000000013</c:v>
                </c:pt>
                <c:pt idx="6195">
                  <c:v>6.1960000000001303</c:v>
                </c:pt>
                <c:pt idx="6196">
                  <c:v>6.1970000000001297</c:v>
                </c:pt>
                <c:pt idx="6197">
                  <c:v>6.1980000000001301</c:v>
                </c:pt>
                <c:pt idx="6198">
                  <c:v>6.1990000000001304</c:v>
                </c:pt>
                <c:pt idx="6199">
                  <c:v>6.2000000000001299</c:v>
                </c:pt>
                <c:pt idx="6200">
                  <c:v>6.2010000000001302</c:v>
                </c:pt>
                <c:pt idx="6201">
                  <c:v>6.2020000000001296</c:v>
                </c:pt>
                <c:pt idx="6202">
                  <c:v>6.20300000000013</c:v>
                </c:pt>
                <c:pt idx="6203">
                  <c:v>6.2040000000001303</c:v>
                </c:pt>
                <c:pt idx="6204">
                  <c:v>6.2050000000001297</c:v>
                </c:pt>
                <c:pt idx="6205">
                  <c:v>6.2060000000001301</c:v>
                </c:pt>
                <c:pt idx="6206">
                  <c:v>6.2070000000001304</c:v>
                </c:pt>
                <c:pt idx="6207">
                  <c:v>6.2080000000001396</c:v>
                </c:pt>
                <c:pt idx="6208">
                  <c:v>6.20900000000014</c:v>
                </c:pt>
                <c:pt idx="6209">
                  <c:v>6.2100000000001403</c:v>
                </c:pt>
                <c:pt idx="6210">
                  <c:v>6.2110000000001397</c:v>
                </c:pt>
                <c:pt idx="6211">
                  <c:v>6.2120000000001401</c:v>
                </c:pt>
                <c:pt idx="6212">
                  <c:v>6.2130000000001404</c:v>
                </c:pt>
                <c:pt idx="6213">
                  <c:v>6.2140000000001399</c:v>
                </c:pt>
                <c:pt idx="6214">
                  <c:v>6.2150000000001402</c:v>
                </c:pt>
                <c:pt idx="6215">
                  <c:v>6.2160000000001396</c:v>
                </c:pt>
                <c:pt idx="6216">
                  <c:v>6.21700000000014</c:v>
                </c:pt>
                <c:pt idx="6217">
                  <c:v>6.2180000000001403</c:v>
                </c:pt>
                <c:pt idx="6218">
                  <c:v>6.2190000000001397</c:v>
                </c:pt>
                <c:pt idx="6219">
                  <c:v>6.2200000000001401</c:v>
                </c:pt>
                <c:pt idx="6220">
                  <c:v>6.2210000000001404</c:v>
                </c:pt>
                <c:pt idx="6221">
                  <c:v>6.2220000000001399</c:v>
                </c:pt>
                <c:pt idx="6222">
                  <c:v>6.2230000000001402</c:v>
                </c:pt>
                <c:pt idx="6223">
                  <c:v>6.2240000000001396</c:v>
                </c:pt>
                <c:pt idx="6224">
                  <c:v>6.22500000000014</c:v>
                </c:pt>
                <c:pt idx="6225">
                  <c:v>6.2260000000001403</c:v>
                </c:pt>
                <c:pt idx="6226">
                  <c:v>6.2270000000001398</c:v>
                </c:pt>
                <c:pt idx="6227">
                  <c:v>6.2280000000001401</c:v>
                </c:pt>
                <c:pt idx="6228">
                  <c:v>6.2290000000001404</c:v>
                </c:pt>
                <c:pt idx="6229">
                  <c:v>6.2300000000001399</c:v>
                </c:pt>
                <c:pt idx="6230">
                  <c:v>6.2310000000001402</c:v>
                </c:pt>
                <c:pt idx="6231">
                  <c:v>6.2320000000001397</c:v>
                </c:pt>
                <c:pt idx="6232">
                  <c:v>6.23300000000014</c:v>
                </c:pt>
                <c:pt idx="6233">
                  <c:v>6.2340000000001403</c:v>
                </c:pt>
                <c:pt idx="6234">
                  <c:v>6.2350000000001398</c:v>
                </c:pt>
                <c:pt idx="6235">
                  <c:v>6.2360000000001401</c:v>
                </c:pt>
                <c:pt idx="6236">
                  <c:v>6.2370000000001404</c:v>
                </c:pt>
                <c:pt idx="6237">
                  <c:v>6.2380000000001496</c:v>
                </c:pt>
                <c:pt idx="6238">
                  <c:v>6.23900000000015</c:v>
                </c:pt>
                <c:pt idx="6239">
                  <c:v>6.2400000000001503</c:v>
                </c:pt>
                <c:pt idx="6240">
                  <c:v>6.2410000000001498</c:v>
                </c:pt>
                <c:pt idx="6241">
                  <c:v>6.2420000000001501</c:v>
                </c:pt>
                <c:pt idx="6242">
                  <c:v>6.2430000000001504</c:v>
                </c:pt>
                <c:pt idx="6243">
                  <c:v>6.2440000000001499</c:v>
                </c:pt>
                <c:pt idx="6244">
                  <c:v>6.2450000000001502</c:v>
                </c:pt>
                <c:pt idx="6245">
                  <c:v>6.2460000000001497</c:v>
                </c:pt>
                <c:pt idx="6246">
                  <c:v>6.24700000000015</c:v>
                </c:pt>
                <c:pt idx="6247">
                  <c:v>6.2480000000001503</c:v>
                </c:pt>
                <c:pt idx="6248">
                  <c:v>6.2490000000001498</c:v>
                </c:pt>
                <c:pt idx="6249">
                  <c:v>6.2500000000001501</c:v>
                </c:pt>
                <c:pt idx="6250">
                  <c:v>6.2510000000001504</c:v>
                </c:pt>
                <c:pt idx="6251">
                  <c:v>6.2520000000001499</c:v>
                </c:pt>
                <c:pt idx="6252">
                  <c:v>6.2530000000001502</c:v>
                </c:pt>
                <c:pt idx="6253">
                  <c:v>6.2540000000001497</c:v>
                </c:pt>
                <c:pt idx="6254">
                  <c:v>6.25500000000015</c:v>
                </c:pt>
                <c:pt idx="6255">
                  <c:v>6.2560000000001503</c:v>
                </c:pt>
                <c:pt idx="6256">
                  <c:v>6.2570000000001498</c:v>
                </c:pt>
                <c:pt idx="6257">
                  <c:v>6.2580000000001501</c:v>
                </c:pt>
                <c:pt idx="6258">
                  <c:v>6.2590000000001504</c:v>
                </c:pt>
                <c:pt idx="6259">
                  <c:v>6.2600000000001499</c:v>
                </c:pt>
                <c:pt idx="6260">
                  <c:v>6.2610000000001502</c:v>
                </c:pt>
                <c:pt idx="6261">
                  <c:v>6.2620000000001497</c:v>
                </c:pt>
                <c:pt idx="6262">
                  <c:v>6.26300000000015</c:v>
                </c:pt>
                <c:pt idx="6263">
                  <c:v>6.2640000000001503</c:v>
                </c:pt>
                <c:pt idx="6264">
                  <c:v>6.2650000000001498</c:v>
                </c:pt>
                <c:pt idx="6265">
                  <c:v>6.2660000000001501</c:v>
                </c:pt>
                <c:pt idx="6266">
                  <c:v>6.2670000000001496</c:v>
                </c:pt>
                <c:pt idx="6267">
                  <c:v>6.2680000000001597</c:v>
                </c:pt>
                <c:pt idx="6268">
                  <c:v>6.26900000000016</c:v>
                </c:pt>
                <c:pt idx="6269">
                  <c:v>6.2700000000001603</c:v>
                </c:pt>
                <c:pt idx="6270">
                  <c:v>6.2710000000001598</c:v>
                </c:pt>
                <c:pt idx="6271">
                  <c:v>6.2720000000001601</c:v>
                </c:pt>
                <c:pt idx="6272">
                  <c:v>6.2730000000001596</c:v>
                </c:pt>
                <c:pt idx="6273">
                  <c:v>6.2740000000001599</c:v>
                </c:pt>
                <c:pt idx="6274">
                  <c:v>6.2750000000001602</c:v>
                </c:pt>
                <c:pt idx="6275">
                  <c:v>6.2760000000001597</c:v>
                </c:pt>
                <c:pt idx="6276">
                  <c:v>6.27700000000016</c:v>
                </c:pt>
                <c:pt idx="6277">
                  <c:v>6.2780000000001603</c:v>
                </c:pt>
                <c:pt idx="6278">
                  <c:v>6.2790000000001598</c:v>
                </c:pt>
                <c:pt idx="6279">
                  <c:v>6.2800000000001601</c:v>
                </c:pt>
                <c:pt idx="6280">
                  <c:v>6.2810000000001596</c:v>
                </c:pt>
                <c:pt idx="6281">
                  <c:v>6.2820000000001599</c:v>
                </c:pt>
                <c:pt idx="6282">
                  <c:v>6.2830000000001602</c:v>
                </c:pt>
                <c:pt idx="6283">
                  <c:v>6.2840000000001597</c:v>
                </c:pt>
                <c:pt idx="6284">
                  <c:v>6.28500000000016</c:v>
                </c:pt>
                <c:pt idx="6285">
                  <c:v>6.2860000000001603</c:v>
                </c:pt>
                <c:pt idx="6286">
                  <c:v>6.2870000000001598</c:v>
                </c:pt>
                <c:pt idx="6287">
                  <c:v>6.2880000000001601</c:v>
                </c:pt>
                <c:pt idx="6288">
                  <c:v>6.2890000000001596</c:v>
                </c:pt>
                <c:pt idx="6289">
                  <c:v>6.2900000000001599</c:v>
                </c:pt>
                <c:pt idx="6290">
                  <c:v>6.2910000000001602</c:v>
                </c:pt>
                <c:pt idx="6291">
                  <c:v>6.2920000000001597</c:v>
                </c:pt>
                <c:pt idx="6292">
                  <c:v>6.29300000000016</c:v>
                </c:pt>
                <c:pt idx="6293">
                  <c:v>6.2940000000001604</c:v>
                </c:pt>
                <c:pt idx="6294">
                  <c:v>6.2950000000001598</c:v>
                </c:pt>
                <c:pt idx="6295">
                  <c:v>6.2960000000001601</c:v>
                </c:pt>
                <c:pt idx="6296">
                  <c:v>6.2970000000001596</c:v>
                </c:pt>
                <c:pt idx="6297">
                  <c:v>6.2980000000001697</c:v>
                </c:pt>
                <c:pt idx="6298">
                  <c:v>6.29900000000017</c:v>
                </c:pt>
                <c:pt idx="6299">
                  <c:v>6.3000000000001704</c:v>
                </c:pt>
                <c:pt idx="6300">
                  <c:v>6.3010000000001698</c:v>
                </c:pt>
                <c:pt idx="6301">
                  <c:v>6.3020000000001701</c:v>
                </c:pt>
                <c:pt idx="6302">
                  <c:v>6.3030000000001696</c:v>
                </c:pt>
                <c:pt idx="6303">
                  <c:v>6.3040000000001699</c:v>
                </c:pt>
                <c:pt idx="6304">
                  <c:v>6.3050000000001702</c:v>
                </c:pt>
                <c:pt idx="6305">
                  <c:v>6.3060000000001697</c:v>
                </c:pt>
                <c:pt idx="6306">
                  <c:v>6.30700000000017</c:v>
                </c:pt>
                <c:pt idx="6307">
                  <c:v>6.3080000000001704</c:v>
                </c:pt>
                <c:pt idx="6308">
                  <c:v>6.3090000000001698</c:v>
                </c:pt>
                <c:pt idx="6309">
                  <c:v>6.3100000000001701</c:v>
                </c:pt>
                <c:pt idx="6310">
                  <c:v>6.3110000000001696</c:v>
                </c:pt>
                <c:pt idx="6311">
                  <c:v>6.3120000000001699</c:v>
                </c:pt>
                <c:pt idx="6312">
                  <c:v>6.3130000000001703</c:v>
                </c:pt>
                <c:pt idx="6313">
                  <c:v>6.3140000000001697</c:v>
                </c:pt>
                <c:pt idx="6314">
                  <c:v>6.31500000000017</c:v>
                </c:pt>
                <c:pt idx="6315">
                  <c:v>6.3160000000001704</c:v>
                </c:pt>
                <c:pt idx="6316">
                  <c:v>6.3170000000001698</c:v>
                </c:pt>
                <c:pt idx="6317">
                  <c:v>6.3180000000001701</c:v>
                </c:pt>
                <c:pt idx="6318">
                  <c:v>6.3190000000001696</c:v>
                </c:pt>
                <c:pt idx="6319">
                  <c:v>6.3200000000001699</c:v>
                </c:pt>
                <c:pt idx="6320">
                  <c:v>6.3210000000001703</c:v>
                </c:pt>
                <c:pt idx="6321">
                  <c:v>6.3220000000001697</c:v>
                </c:pt>
                <c:pt idx="6322">
                  <c:v>6.32300000000017</c:v>
                </c:pt>
                <c:pt idx="6323">
                  <c:v>6.3240000000001704</c:v>
                </c:pt>
                <c:pt idx="6324">
                  <c:v>6.3250000000001698</c:v>
                </c:pt>
                <c:pt idx="6325">
                  <c:v>6.3260000000001702</c:v>
                </c:pt>
                <c:pt idx="6326">
                  <c:v>6.3270000000001696</c:v>
                </c:pt>
                <c:pt idx="6327">
                  <c:v>6.3280000000001797</c:v>
                </c:pt>
                <c:pt idx="6328">
                  <c:v>6.32900000000018</c:v>
                </c:pt>
                <c:pt idx="6329">
                  <c:v>6.3300000000001804</c:v>
                </c:pt>
                <c:pt idx="6330">
                  <c:v>6.3310000000001798</c:v>
                </c:pt>
                <c:pt idx="6331">
                  <c:v>6.3320000000001802</c:v>
                </c:pt>
                <c:pt idx="6332">
                  <c:v>6.3330000000001796</c:v>
                </c:pt>
                <c:pt idx="6333">
                  <c:v>6.3340000000001799</c:v>
                </c:pt>
                <c:pt idx="6334">
                  <c:v>6.3350000000001803</c:v>
                </c:pt>
                <c:pt idx="6335">
                  <c:v>6.3360000000001797</c:v>
                </c:pt>
                <c:pt idx="6336">
                  <c:v>6.33700000000018</c:v>
                </c:pt>
                <c:pt idx="6337">
                  <c:v>6.3380000000001804</c:v>
                </c:pt>
                <c:pt idx="6338">
                  <c:v>6.3390000000001798</c:v>
                </c:pt>
                <c:pt idx="6339">
                  <c:v>6.3400000000001802</c:v>
                </c:pt>
                <c:pt idx="6340">
                  <c:v>6.3410000000001796</c:v>
                </c:pt>
                <c:pt idx="6341">
                  <c:v>6.3420000000001799</c:v>
                </c:pt>
                <c:pt idx="6342">
                  <c:v>6.3430000000001803</c:v>
                </c:pt>
                <c:pt idx="6343">
                  <c:v>6.3440000000001797</c:v>
                </c:pt>
                <c:pt idx="6344">
                  <c:v>6.3450000000001801</c:v>
                </c:pt>
                <c:pt idx="6345">
                  <c:v>6.3460000000001804</c:v>
                </c:pt>
                <c:pt idx="6346">
                  <c:v>6.3470000000001798</c:v>
                </c:pt>
                <c:pt idx="6347">
                  <c:v>6.3480000000001802</c:v>
                </c:pt>
                <c:pt idx="6348">
                  <c:v>6.3490000000001796</c:v>
                </c:pt>
                <c:pt idx="6349">
                  <c:v>6.3500000000001799</c:v>
                </c:pt>
                <c:pt idx="6350">
                  <c:v>6.3510000000001803</c:v>
                </c:pt>
                <c:pt idx="6351">
                  <c:v>6.3520000000001797</c:v>
                </c:pt>
                <c:pt idx="6352">
                  <c:v>6.3530000000001801</c:v>
                </c:pt>
                <c:pt idx="6353">
                  <c:v>6.3540000000001804</c:v>
                </c:pt>
                <c:pt idx="6354">
                  <c:v>6.3550000000001798</c:v>
                </c:pt>
                <c:pt idx="6355">
                  <c:v>6.3560000000001802</c:v>
                </c:pt>
                <c:pt idx="6356">
                  <c:v>6.3570000000001796</c:v>
                </c:pt>
                <c:pt idx="6357">
                  <c:v>6.3580000000001897</c:v>
                </c:pt>
                <c:pt idx="6358">
                  <c:v>6.3590000000001901</c:v>
                </c:pt>
                <c:pt idx="6359">
                  <c:v>6.3600000000001904</c:v>
                </c:pt>
                <c:pt idx="6360">
                  <c:v>6.3610000000001898</c:v>
                </c:pt>
                <c:pt idx="6361">
                  <c:v>6.3620000000001902</c:v>
                </c:pt>
                <c:pt idx="6362">
                  <c:v>6.3630000000001896</c:v>
                </c:pt>
                <c:pt idx="6363">
                  <c:v>6.3640000000001899</c:v>
                </c:pt>
                <c:pt idx="6364">
                  <c:v>6.3650000000001903</c:v>
                </c:pt>
                <c:pt idx="6365">
                  <c:v>6.3660000000001897</c:v>
                </c:pt>
                <c:pt idx="6366">
                  <c:v>6.3670000000001901</c:v>
                </c:pt>
                <c:pt idx="6367">
                  <c:v>6.3680000000001904</c:v>
                </c:pt>
                <c:pt idx="6368">
                  <c:v>6.3690000000001898</c:v>
                </c:pt>
                <c:pt idx="6369">
                  <c:v>6.3700000000001902</c:v>
                </c:pt>
                <c:pt idx="6370">
                  <c:v>6.3710000000001896</c:v>
                </c:pt>
                <c:pt idx="6371">
                  <c:v>6.37200000000019</c:v>
                </c:pt>
                <c:pt idx="6372">
                  <c:v>6.3730000000001903</c:v>
                </c:pt>
                <c:pt idx="6373">
                  <c:v>6.3740000000001897</c:v>
                </c:pt>
                <c:pt idx="6374">
                  <c:v>6.3750000000001901</c:v>
                </c:pt>
                <c:pt idx="6375">
                  <c:v>6.3760000000001904</c:v>
                </c:pt>
                <c:pt idx="6376">
                  <c:v>6.3770000000001898</c:v>
                </c:pt>
                <c:pt idx="6377">
                  <c:v>6.3780000000001902</c:v>
                </c:pt>
                <c:pt idx="6378">
                  <c:v>6.3790000000001896</c:v>
                </c:pt>
                <c:pt idx="6379">
                  <c:v>6.38000000000019</c:v>
                </c:pt>
                <c:pt idx="6380">
                  <c:v>6.3810000000001903</c:v>
                </c:pt>
                <c:pt idx="6381">
                  <c:v>6.3820000000001897</c:v>
                </c:pt>
                <c:pt idx="6382">
                  <c:v>6.3830000000001901</c:v>
                </c:pt>
                <c:pt idx="6383">
                  <c:v>6.3840000000001904</c:v>
                </c:pt>
                <c:pt idx="6384">
                  <c:v>6.3850000000001899</c:v>
                </c:pt>
                <c:pt idx="6385">
                  <c:v>6.3860000000001902</c:v>
                </c:pt>
                <c:pt idx="6386">
                  <c:v>6.3870000000001896</c:v>
                </c:pt>
                <c:pt idx="6387">
                  <c:v>6.3880000000001997</c:v>
                </c:pt>
                <c:pt idx="6388">
                  <c:v>6.3890000000002001</c:v>
                </c:pt>
                <c:pt idx="6389">
                  <c:v>6.3900000000002004</c:v>
                </c:pt>
                <c:pt idx="6390">
                  <c:v>6.3910000000001999</c:v>
                </c:pt>
                <c:pt idx="6391">
                  <c:v>6.3920000000002002</c:v>
                </c:pt>
                <c:pt idx="6392">
                  <c:v>6.3930000000001996</c:v>
                </c:pt>
                <c:pt idx="6393">
                  <c:v>6.3940000000002</c:v>
                </c:pt>
                <c:pt idx="6394">
                  <c:v>6.3950000000002003</c:v>
                </c:pt>
                <c:pt idx="6395">
                  <c:v>6.3960000000001997</c:v>
                </c:pt>
                <c:pt idx="6396">
                  <c:v>6.3970000000002001</c:v>
                </c:pt>
                <c:pt idx="6397">
                  <c:v>6.3980000000002004</c:v>
                </c:pt>
                <c:pt idx="6398">
                  <c:v>6.3990000000001999</c:v>
                </c:pt>
                <c:pt idx="6399">
                  <c:v>6.4000000000002002</c:v>
                </c:pt>
                <c:pt idx="6400">
                  <c:v>6.4010000000001996</c:v>
                </c:pt>
                <c:pt idx="6401">
                  <c:v>6.4020000000002</c:v>
                </c:pt>
                <c:pt idx="6402">
                  <c:v>6.4030000000002003</c:v>
                </c:pt>
                <c:pt idx="6403">
                  <c:v>6.4040000000001998</c:v>
                </c:pt>
                <c:pt idx="6404">
                  <c:v>6.4050000000002001</c:v>
                </c:pt>
                <c:pt idx="6405">
                  <c:v>6.4060000000002004</c:v>
                </c:pt>
                <c:pt idx="6406">
                  <c:v>6.4070000000001999</c:v>
                </c:pt>
                <c:pt idx="6407">
                  <c:v>6.4080000000002002</c:v>
                </c:pt>
                <c:pt idx="6408">
                  <c:v>6.4090000000001996</c:v>
                </c:pt>
                <c:pt idx="6409">
                  <c:v>6.4100000000002</c:v>
                </c:pt>
                <c:pt idx="6410">
                  <c:v>6.4110000000002003</c:v>
                </c:pt>
                <c:pt idx="6411">
                  <c:v>6.4120000000001998</c:v>
                </c:pt>
                <c:pt idx="6412">
                  <c:v>6.4130000000002001</c:v>
                </c:pt>
                <c:pt idx="6413">
                  <c:v>6.4140000000002004</c:v>
                </c:pt>
                <c:pt idx="6414">
                  <c:v>6.4150000000001999</c:v>
                </c:pt>
                <c:pt idx="6415">
                  <c:v>6.4160000000002002</c:v>
                </c:pt>
                <c:pt idx="6416">
                  <c:v>6.4170000000001997</c:v>
                </c:pt>
                <c:pt idx="6417">
                  <c:v>6.4180000000002098</c:v>
                </c:pt>
                <c:pt idx="6418">
                  <c:v>6.4190000000002101</c:v>
                </c:pt>
                <c:pt idx="6419">
                  <c:v>6.4200000000002104</c:v>
                </c:pt>
                <c:pt idx="6420">
                  <c:v>6.4210000000002099</c:v>
                </c:pt>
                <c:pt idx="6421">
                  <c:v>6.4220000000002102</c:v>
                </c:pt>
                <c:pt idx="6422">
                  <c:v>6.4230000000002097</c:v>
                </c:pt>
                <c:pt idx="6423">
                  <c:v>6.42400000000021</c:v>
                </c:pt>
                <c:pt idx="6424">
                  <c:v>6.4250000000002103</c:v>
                </c:pt>
                <c:pt idx="6425">
                  <c:v>6.4260000000002098</c:v>
                </c:pt>
                <c:pt idx="6426">
                  <c:v>6.4270000000002101</c:v>
                </c:pt>
                <c:pt idx="6427">
                  <c:v>6.4280000000002104</c:v>
                </c:pt>
                <c:pt idx="6428">
                  <c:v>6.4290000000002099</c:v>
                </c:pt>
                <c:pt idx="6429">
                  <c:v>6.4300000000002102</c:v>
                </c:pt>
                <c:pt idx="6430">
                  <c:v>6.4310000000002097</c:v>
                </c:pt>
                <c:pt idx="6431">
                  <c:v>6.43200000000021</c:v>
                </c:pt>
                <c:pt idx="6432">
                  <c:v>6.4330000000002103</c:v>
                </c:pt>
                <c:pt idx="6433">
                  <c:v>6.4340000000002098</c:v>
                </c:pt>
                <c:pt idx="6434">
                  <c:v>6.4350000000002101</c:v>
                </c:pt>
                <c:pt idx="6435">
                  <c:v>6.4360000000002104</c:v>
                </c:pt>
                <c:pt idx="6436">
                  <c:v>6.4370000000002099</c:v>
                </c:pt>
                <c:pt idx="6437">
                  <c:v>6.4380000000002102</c:v>
                </c:pt>
                <c:pt idx="6438">
                  <c:v>6.4390000000002097</c:v>
                </c:pt>
                <c:pt idx="6439">
                  <c:v>6.44000000000021</c:v>
                </c:pt>
                <c:pt idx="6440">
                  <c:v>6.4410000000002103</c:v>
                </c:pt>
                <c:pt idx="6441">
                  <c:v>6.4420000000002098</c:v>
                </c:pt>
                <c:pt idx="6442">
                  <c:v>6.4430000000002101</c:v>
                </c:pt>
                <c:pt idx="6443">
                  <c:v>6.4440000000002096</c:v>
                </c:pt>
                <c:pt idx="6444">
                  <c:v>6.4450000000002099</c:v>
                </c:pt>
                <c:pt idx="6445">
                  <c:v>6.4460000000002102</c:v>
                </c:pt>
                <c:pt idx="6446">
                  <c:v>6.4470000000002097</c:v>
                </c:pt>
                <c:pt idx="6447">
                  <c:v>6.4480000000002198</c:v>
                </c:pt>
                <c:pt idx="6448">
                  <c:v>6.4490000000002201</c:v>
                </c:pt>
                <c:pt idx="6449">
                  <c:v>6.4500000000002196</c:v>
                </c:pt>
                <c:pt idx="6450">
                  <c:v>6.4510000000002199</c:v>
                </c:pt>
                <c:pt idx="6451">
                  <c:v>6.4520000000002202</c:v>
                </c:pt>
                <c:pt idx="6452">
                  <c:v>6.4530000000002197</c:v>
                </c:pt>
                <c:pt idx="6453">
                  <c:v>6.45400000000022</c:v>
                </c:pt>
                <c:pt idx="6454">
                  <c:v>6.4550000000002203</c:v>
                </c:pt>
                <c:pt idx="6455">
                  <c:v>6.4560000000002198</c:v>
                </c:pt>
                <c:pt idx="6456">
                  <c:v>6.4570000000002201</c:v>
                </c:pt>
                <c:pt idx="6457">
                  <c:v>6.4580000000002196</c:v>
                </c:pt>
                <c:pt idx="6458">
                  <c:v>6.4590000000002199</c:v>
                </c:pt>
                <c:pt idx="6459">
                  <c:v>6.4600000000002202</c:v>
                </c:pt>
                <c:pt idx="6460">
                  <c:v>6.4610000000002197</c:v>
                </c:pt>
                <c:pt idx="6461">
                  <c:v>6.46200000000022</c:v>
                </c:pt>
                <c:pt idx="6462">
                  <c:v>6.4630000000002203</c:v>
                </c:pt>
                <c:pt idx="6463">
                  <c:v>6.4640000000002198</c:v>
                </c:pt>
                <c:pt idx="6464">
                  <c:v>6.4650000000002201</c:v>
                </c:pt>
                <c:pt idx="6465">
                  <c:v>6.4660000000002196</c:v>
                </c:pt>
                <c:pt idx="6466">
                  <c:v>6.4670000000002199</c:v>
                </c:pt>
                <c:pt idx="6467">
                  <c:v>6.4680000000002202</c:v>
                </c:pt>
                <c:pt idx="6468">
                  <c:v>6.4690000000002197</c:v>
                </c:pt>
                <c:pt idx="6469">
                  <c:v>6.47000000000022</c:v>
                </c:pt>
                <c:pt idx="6470">
                  <c:v>6.4710000000002204</c:v>
                </c:pt>
                <c:pt idx="6471">
                  <c:v>6.4720000000002198</c:v>
                </c:pt>
                <c:pt idx="6472">
                  <c:v>6.4730000000002201</c:v>
                </c:pt>
                <c:pt idx="6473">
                  <c:v>6.4740000000002196</c:v>
                </c:pt>
                <c:pt idx="6474">
                  <c:v>6.4750000000002199</c:v>
                </c:pt>
                <c:pt idx="6475">
                  <c:v>6.4760000000002202</c:v>
                </c:pt>
                <c:pt idx="6476">
                  <c:v>6.4770000000002197</c:v>
                </c:pt>
                <c:pt idx="6477">
                  <c:v>6.4780000000002298</c:v>
                </c:pt>
                <c:pt idx="6478">
                  <c:v>6.4790000000002301</c:v>
                </c:pt>
                <c:pt idx="6479">
                  <c:v>6.4800000000002296</c:v>
                </c:pt>
                <c:pt idx="6480">
                  <c:v>6.4810000000002299</c:v>
                </c:pt>
                <c:pt idx="6481">
                  <c:v>6.4820000000002302</c:v>
                </c:pt>
                <c:pt idx="6482">
                  <c:v>6.4830000000002297</c:v>
                </c:pt>
                <c:pt idx="6483">
                  <c:v>6.48400000000023</c:v>
                </c:pt>
                <c:pt idx="6484">
                  <c:v>6.4850000000002304</c:v>
                </c:pt>
                <c:pt idx="6485">
                  <c:v>6.4860000000002298</c:v>
                </c:pt>
                <c:pt idx="6486">
                  <c:v>6.4870000000002301</c:v>
                </c:pt>
                <c:pt idx="6487">
                  <c:v>6.4880000000002296</c:v>
                </c:pt>
                <c:pt idx="6488">
                  <c:v>6.4890000000002299</c:v>
                </c:pt>
                <c:pt idx="6489">
                  <c:v>6.4900000000002303</c:v>
                </c:pt>
                <c:pt idx="6490">
                  <c:v>6.4910000000002297</c:v>
                </c:pt>
                <c:pt idx="6491">
                  <c:v>6.49200000000023</c:v>
                </c:pt>
                <c:pt idx="6492">
                  <c:v>6.4930000000002304</c:v>
                </c:pt>
                <c:pt idx="6493">
                  <c:v>6.4940000000002298</c:v>
                </c:pt>
                <c:pt idx="6494">
                  <c:v>6.4950000000002301</c:v>
                </c:pt>
                <c:pt idx="6495">
                  <c:v>6.4960000000002296</c:v>
                </c:pt>
                <c:pt idx="6496">
                  <c:v>6.4970000000002299</c:v>
                </c:pt>
                <c:pt idx="6497">
                  <c:v>6.4980000000002303</c:v>
                </c:pt>
                <c:pt idx="6498">
                  <c:v>6.4990000000002297</c:v>
                </c:pt>
                <c:pt idx="6499">
                  <c:v>6.50000000000023</c:v>
                </c:pt>
                <c:pt idx="6500">
                  <c:v>6.5010000000002304</c:v>
                </c:pt>
                <c:pt idx="6501">
                  <c:v>6.5020000000002298</c:v>
                </c:pt>
                <c:pt idx="6502">
                  <c:v>6.5030000000002302</c:v>
                </c:pt>
                <c:pt idx="6503">
                  <c:v>6.5040000000002296</c:v>
                </c:pt>
                <c:pt idx="6504">
                  <c:v>6.5050000000002299</c:v>
                </c:pt>
                <c:pt idx="6505">
                  <c:v>6.5060000000002303</c:v>
                </c:pt>
                <c:pt idx="6506">
                  <c:v>6.5070000000002297</c:v>
                </c:pt>
                <c:pt idx="6507">
                  <c:v>6.5080000000002398</c:v>
                </c:pt>
                <c:pt idx="6508">
                  <c:v>6.5090000000002401</c:v>
                </c:pt>
                <c:pt idx="6509">
                  <c:v>6.5100000000002396</c:v>
                </c:pt>
                <c:pt idx="6510">
                  <c:v>6.5110000000002399</c:v>
                </c:pt>
                <c:pt idx="6511">
                  <c:v>6.5120000000002403</c:v>
                </c:pt>
                <c:pt idx="6512">
                  <c:v>6.5130000000002397</c:v>
                </c:pt>
                <c:pt idx="6513">
                  <c:v>6.51400000000024</c:v>
                </c:pt>
                <c:pt idx="6514">
                  <c:v>6.5150000000002404</c:v>
                </c:pt>
                <c:pt idx="6515">
                  <c:v>6.5160000000002398</c:v>
                </c:pt>
                <c:pt idx="6516">
                  <c:v>6.5170000000002402</c:v>
                </c:pt>
                <c:pt idx="6517">
                  <c:v>6.5180000000002396</c:v>
                </c:pt>
                <c:pt idx="6518">
                  <c:v>6.5190000000002399</c:v>
                </c:pt>
                <c:pt idx="6519">
                  <c:v>6.5200000000002403</c:v>
                </c:pt>
                <c:pt idx="6520">
                  <c:v>6.5210000000002397</c:v>
                </c:pt>
                <c:pt idx="6521">
                  <c:v>6.52200000000024</c:v>
                </c:pt>
                <c:pt idx="6522">
                  <c:v>6.5230000000002404</c:v>
                </c:pt>
                <c:pt idx="6523">
                  <c:v>6.5240000000002398</c:v>
                </c:pt>
                <c:pt idx="6524">
                  <c:v>6.5250000000002402</c:v>
                </c:pt>
                <c:pt idx="6525">
                  <c:v>6.5260000000002396</c:v>
                </c:pt>
                <c:pt idx="6526">
                  <c:v>6.5270000000002399</c:v>
                </c:pt>
                <c:pt idx="6527">
                  <c:v>6.5280000000002403</c:v>
                </c:pt>
                <c:pt idx="6528">
                  <c:v>6.5290000000002397</c:v>
                </c:pt>
                <c:pt idx="6529">
                  <c:v>6.5300000000002401</c:v>
                </c:pt>
                <c:pt idx="6530">
                  <c:v>6.5310000000002404</c:v>
                </c:pt>
                <c:pt idx="6531">
                  <c:v>6.5320000000002398</c:v>
                </c:pt>
                <c:pt idx="6532">
                  <c:v>6.5330000000002402</c:v>
                </c:pt>
                <c:pt idx="6533">
                  <c:v>6.5340000000002396</c:v>
                </c:pt>
                <c:pt idx="6534">
                  <c:v>6.53500000000024</c:v>
                </c:pt>
                <c:pt idx="6535">
                  <c:v>6.5360000000002403</c:v>
                </c:pt>
                <c:pt idx="6536">
                  <c:v>6.5370000000002397</c:v>
                </c:pt>
                <c:pt idx="6537">
                  <c:v>6.5380000000002498</c:v>
                </c:pt>
                <c:pt idx="6538">
                  <c:v>6.5390000000002502</c:v>
                </c:pt>
                <c:pt idx="6539">
                  <c:v>6.5400000000002496</c:v>
                </c:pt>
                <c:pt idx="6540">
                  <c:v>6.5410000000002499</c:v>
                </c:pt>
                <c:pt idx="6541">
                  <c:v>6.5420000000002503</c:v>
                </c:pt>
                <c:pt idx="6542">
                  <c:v>6.5430000000002497</c:v>
                </c:pt>
                <c:pt idx="6543">
                  <c:v>6.5440000000002501</c:v>
                </c:pt>
                <c:pt idx="6544">
                  <c:v>6.5450000000002504</c:v>
                </c:pt>
                <c:pt idx="6545">
                  <c:v>6.5460000000002498</c:v>
                </c:pt>
                <c:pt idx="6546">
                  <c:v>6.5470000000002502</c:v>
                </c:pt>
                <c:pt idx="6547">
                  <c:v>6.5480000000002496</c:v>
                </c:pt>
                <c:pt idx="6548">
                  <c:v>6.54900000000025</c:v>
                </c:pt>
                <c:pt idx="6549">
                  <c:v>6.5500000000002503</c:v>
                </c:pt>
                <c:pt idx="6550">
                  <c:v>6.5510000000002497</c:v>
                </c:pt>
                <c:pt idx="6551">
                  <c:v>6.5520000000002501</c:v>
                </c:pt>
                <c:pt idx="6552">
                  <c:v>6.5530000000002504</c:v>
                </c:pt>
                <c:pt idx="6553">
                  <c:v>6.5540000000002498</c:v>
                </c:pt>
                <c:pt idx="6554">
                  <c:v>6.5550000000002502</c:v>
                </c:pt>
                <c:pt idx="6555">
                  <c:v>6.5560000000002496</c:v>
                </c:pt>
                <c:pt idx="6556">
                  <c:v>6.55700000000025</c:v>
                </c:pt>
                <c:pt idx="6557">
                  <c:v>6.5580000000002503</c:v>
                </c:pt>
                <c:pt idx="6558">
                  <c:v>6.5590000000002497</c:v>
                </c:pt>
                <c:pt idx="6559">
                  <c:v>6.5600000000002501</c:v>
                </c:pt>
                <c:pt idx="6560">
                  <c:v>6.5610000000002504</c:v>
                </c:pt>
                <c:pt idx="6561">
                  <c:v>6.5620000000002499</c:v>
                </c:pt>
                <c:pt idx="6562">
                  <c:v>6.5630000000002502</c:v>
                </c:pt>
                <c:pt idx="6563">
                  <c:v>6.5640000000002496</c:v>
                </c:pt>
                <c:pt idx="6564">
                  <c:v>6.56500000000025</c:v>
                </c:pt>
                <c:pt idx="6565">
                  <c:v>6.5660000000002503</c:v>
                </c:pt>
                <c:pt idx="6566">
                  <c:v>6.5670000000002497</c:v>
                </c:pt>
                <c:pt idx="6567">
                  <c:v>6.5680000000002599</c:v>
                </c:pt>
                <c:pt idx="6568">
                  <c:v>6.5690000000002602</c:v>
                </c:pt>
                <c:pt idx="6569">
                  <c:v>6.5700000000002596</c:v>
                </c:pt>
                <c:pt idx="6570">
                  <c:v>6.57100000000026</c:v>
                </c:pt>
                <c:pt idx="6571">
                  <c:v>6.5720000000002603</c:v>
                </c:pt>
                <c:pt idx="6572">
                  <c:v>6.5730000000002597</c:v>
                </c:pt>
                <c:pt idx="6573">
                  <c:v>6.5740000000002601</c:v>
                </c:pt>
                <c:pt idx="6574">
                  <c:v>6.5750000000002604</c:v>
                </c:pt>
                <c:pt idx="6575">
                  <c:v>6.5760000000002599</c:v>
                </c:pt>
                <c:pt idx="6576">
                  <c:v>6.5770000000002602</c:v>
                </c:pt>
                <c:pt idx="6577">
                  <c:v>6.5780000000002596</c:v>
                </c:pt>
                <c:pt idx="6578">
                  <c:v>6.57900000000026</c:v>
                </c:pt>
                <c:pt idx="6579">
                  <c:v>6.5800000000002603</c:v>
                </c:pt>
                <c:pt idx="6580">
                  <c:v>6.5810000000002598</c:v>
                </c:pt>
                <c:pt idx="6581">
                  <c:v>6.5820000000002601</c:v>
                </c:pt>
                <c:pt idx="6582">
                  <c:v>6.5830000000002604</c:v>
                </c:pt>
                <c:pt idx="6583">
                  <c:v>6.5840000000002599</c:v>
                </c:pt>
                <c:pt idx="6584">
                  <c:v>6.5850000000002602</c:v>
                </c:pt>
                <c:pt idx="6585">
                  <c:v>6.5860000000002596</c:v>
                </c:pt>
                <c:pt idx="6586">
                  <c:v>6.58700000000026</c:v>
                </c:pt>
                <c:pt idx="6587">
                  <c:v>6.5880000000002603</c:v>
                </c:pt>
                <c:pt idx="6588">
                  <c:v>6.5890000000002598</c:v>
                </c:pt>
                <c:pt idx="6589">
                  <c:v>6.5900000000002601</c:v>
                </c:pt>
                <c:pt idx="6590">
                  <c:v>6.5910000000002604</c:v>
                </c:pt>
                <c:pt idx="6591">
                  <c:v>6.5920000000002599</c:v>
                </c:pt>
                <c:pt idx="6592">
                  <c:v>6.5930000000002602</c:v>
                </c:pt>
                <c:pt idx="6593">
                  <c:v>6.5940000000002597</c:v>
                </c:pt>
                <c:pt idx="6594">
                  <c:v>6.59500000000026</c:v>
                </c:pt>
                <c:pt idx="6595">
                  <c:v>6.5960000000002603</c:v>
                </c:pt>
                <c:pt idx="6596">
                  <c:v>6.5970000000002598</c:v>
                </c:pt>
                <c:pt idx="6597">
                  <c:v>6.5980000000002699</c:v>
                </c:pt>
                <c:pt idx="6598">
                  <c:v>6.5990000000002702</c:v>
                </c:pt>
                <c:pt idx="6599">
                  <c:v>6.6000000000002697</c:v>
                </c:pt>
                <c:pt idx="6600">
                  <c:v>6.60100000000027</c:v>
                </c:pt>
                <c:pt idx="6601">
                  <c:v>6.6020000000002703</c:v>
                </c:pt>
                <c:pt idx="6602">
                  <c:v>6.6030000000002698</c:v>
                </c:pt>
                <c:pt idx="6603">
                  <c:v>6.6040000000002701</c:v>
                </c:pt>
                <c:pt idx="6604">
                  <c:v>6.6050000000002704</c:v>
                </c:pt>
                <c:pt idx="6605">
                  <c:v>6.6060000000002699</c:v>
                </c:pt>
                <c:pt idx="6606">
                  <c:v>6.6070000000002702</c:v>
                </c:pt>
                <c:pt idx="6607">
                  <c:v>6.6080000000002697</c:v>
                </c:pt>
                <c:pt idx="6608">
                  <c:v>6.60900000000027</c:v>
                </c:pt>
                <c:pt idx="6609">
                  <c:v>6.6100000000002703</c:v>
                </c:pt>
                <c:pt idx="6610">
                  <c:v>6.6110000000002698</c:v>
                </c:pt>
                <c:pt idx="6611">
                  <c:v>6.6120000000002701</c:v>
                </c:pt>
                <c:pt idx="6612">
                  <c:v>6.6130000000002704</c:v>
                </c:pt>
                <c:pt idx="6613">
                  <c:v>6.6140000000002699</c:v>
                </c:pt>
                <c:pt idx="6614">
                  <c:v>6.6150000000002702</c:v>
                </c:pt>
                <c:pt idx="6615">
                  <c:v>6.6160000000002697</c:v>
                </c:pt>
                <c:pt idx="6616">
                  <c:v>6.61700000000027</c:v>
                </c:pt>
                <c:pt idx="6617">
                  <c:v>6.6180000000002703</c:v>
                </c:pt>
                <c:pt idx="6618">
                  <c:v>6.6190000000002698</c:v>
                </c:pt>
                <c:pt idx="6619">
                  <c:v>6.6200000000002701</c:v>
                </c:pt>
                <c:pt idx="6620">
                  <c:v>6.6210000000002696</c:v>
                </c:pt>
                <c:pt idx="6621">
                  <c:v>6.6220000000002699</c:v>
                </c:pt>
                <c:pt idx="6622">
                  <c:v>6.6230000000002702</c:v>
                </c:pt>
                <c:pt idx="6623">
                  <c:v>6.6240000000002697</c:v>
                </c:pt>
                <c:pt idx="6624">
                  <c:v>6.62500000000027</c:v>
                </c:pt>
                <c:pt idx="6625">
                  <c:v>6.6260000000002703</c:v>
                </c:pt>
                <c:pt idx="6626">
                  <c:v>6.6270000000002796</c:v>
                </c:pt>
                <c:pt idx="6627">
                  <c:v>6.6280000000002799</c:v>
                </c:pt>
                <c:pt idx="6628">
                  <c:v>6.6290000000002802</c:v>
                </c:pt>
                <c:pt idx="6629">
                  <c:v>6.6300000000002797</c:v>
                </c:pt>
                <c:pt idx="6630">
                  <c:v>6.63100000000028</c:v>
                </c:pt>
                <c:pt idx="6631">
                  <c:v>6.6320000000002803</c:v>
                </c:pt>
                <c:pt idx="6632">
                  <c:v>6.6330000000002798</c:v>
                </c:pt>
                <c:pt idx="6633">
                  <c:v>6.6340000000002801</c:v>
                </c:pt>
                <c:pt idx="6634">
                  <c:v>6.6350000000002796</c:v>
                </c:pt>
                <c:pt idx="6635">
                  <c:v>6.6360000000002799</c:v>
                </c:pt>
                <c:pt idx="6636">
                  <c:v>6.6370000000002802</c:v>
                </c:pt>
                <c:pt idx="6637">
                  <c:v>6.6380000000002797</c:v>
                </c:pt>
                <c:pt idx="6638">
                  <c:v>6.63900000000028</c:v>
                </c:pt>
                <c:pt idx="6639">
                  <c:v>6.6400000000002803</c:v>
                </c:pt>
                <c:pt idx="6640">
                  <c:v>6.6410000000002798</c:v>
                </c:pt>
                <c:pt idx="6641">
                  <c:v>6.6420000000002801</c:v>
                </c:pt>
                <c:pt idx="6642">
                  <c:v>6.6430000000002796</c:v>
                </c:pt>
                <c:pt idx="6643">
                  <c:v>6.6440000000002799</c:v>
                </c:pt>
                <c:pt idx="6644">
                  <c:v>6.6450000000002802</c:v>
                </c:pt>
                <c:pt idx="6645">
                  <c:v>6.6460000000002797</c:v>
                </c:pt>
                <c:pt idx="6646">
                  <c:v>6.64700000000028</c:v>
                </c:pt>
                <c:pt idx="6647">
                  <c:v>6.6480000000002804</c:v>
                </c:pt>
                <c:pt idx="6648">
                  <c:v>6.6490000000002798</c:v>
                </c:pt>
                <c:pt idx="6649">
                  <c:v>6.6500000000002801</c:v>
                </c:pt>
                <c:pt idx="6650">
                  <c:v>6.6510000000002796</c:v>
                </c:pt>
                <c:pt idx="6651">
                  <c:v>6.6520000000002799</c:v>
                </c:pt>
                <c:pt idx="6652">
                  <c:v>6.6530000000002802</c:v>
                </c:pt>
                <c:pt idx="6653">
                  <c:v>6.6540000000002797</c:v>
                </c:pt>
                <c:pt idx="6654">
                  <c:v>6.65500000000028</c:v>
                </c:pt>
                <c:pt idx="6655">
                  <c:v>6.6560000000002804</c:v>
                </c:pt>
                <c:pt idx="6656">
                  <c:v>6.6570000000002896</c:v>
                </c:pt>
                <c:pt idx="6657">
                  <c:v>6.6580000000002899</c:v>
                </c:pt>
                <c:pt idx="6658">
                  <c:v>6.6590000000002902</c:v>
                </c:pt>
                <c:pt idx="6659">
                  <c:v>6.6600000000002897</c:v>
                </c:pt>
                <c:pt idx="6660">
                  <c:v>6.66100000000029</c:v>
                </c:pt>
                <c:pt idx="6661">
                  <c:v>6.6620000000002904</c:v>
                </c:pt>
                <c:pt idx="6662">
                  <c:v>6.6630000000002898</c:v>
                </c:pt>
                <c:pt idx="6663">
                  <c:v>6.6640000000002901</c:v>
                </c:pt>
                <c:pt idx="6664">
                  <c:v>6.6650000000002896</c:v>
                </c:pt>
                <c:pt idx="6665">
                  <c:v>6.6660000000002899</c:v>
                </c:pt>
                <c:pt idx="6666">
                  <c:v>6.6670000000002902</c:v>
                </c:pt>
                <c:pt idx="6667">
                  <c:v>6.6680000000002897</c:v>
                </c:pt>
                <c:pt idx="6668">
                  <c:v>6.66900000000029</c:v>
                </c:pt>
                <c:pt idx="6669">
                  <c:v>6.6700000000002904</c:v>
                </c:pt>
                <c:pt idx="6670">
                  <c:v>6.6710000000002898</c:v>
                </c:pt>
                <c:pt idx="6671">
                  <c:v>6.6720000000002901</c:v>
                </c:pt>
                <c:pt idx="6672">
                  <c:v>6.6730000000002896</c:v>
                </c:pt>
                <c:pt idx="6673">
                  <c:v>6.6740000000002899</c:v>
                </c:pt>
                <c:pt idx="6674">
                  <c:v>6.6750000000002903</c:v>
                </c:pt>
                <c:pt idx="6675">
                  <c:v>6.6760000000002897</c:v>
                </c:pt>
                <c:pt idx="6676">
                  <c:v>6.67700000000029</c:v>
                </c:pt>
                <c:pt idx="6677">
                  <c:v>6.6780000000002904</c:v>
                </c:pt>
                <c:pt idx="6678">
                  <c:v>6.6790000000002898</c:v>
                </c:pt>
                <c:pt idx="6679">
                  <c:v>6.6800000000002902</c:v>
                </c:pt>
                <c:pt idx="6680">
                  <c:v>6.6810000000002896</c:v>
                </c:pt>
                <c:pt idx="6681">
                  <c:v>6.6820000000002899</c:v>
                </c:pt>
                <c:pt idx="6682">
                  <c:v>6.6830000000002903</c:v>
                </c:pt>
                <c:pt idx="6683">
                  <c:v>6.6840000000002897</c:v>
                </c:pt>
                <c:pt idx="6684">
                  <c:v>6.68500000000029</c:v>
                </c:pt>
                <c:pt idx="6685">
                  <c:v>6.6860000000002904</c:v>
                </c:pt>
                <c:pt idx="6686">
                  <c:v>6.6870000000002996</c:v>
                </c:pt>
                <c:pt idx="6687">
                  <c:v>6.6880000000002999</c:v>
                </c:pt>
                <c:pt idx="6688">
                  <c:v>6.6890000000003003</c:v>
                </c:pt>
                <c:pt idx="6689">
                  <c:v>6.6900000000002997</c:v>
                </c:pt>
                <c:pt idx="6690">
                  <c:v>6.6910000000003</c:v>
                </c:pt>
                <c:pt idx="6691">
                  <c:v>6.6920000000003004</c:v>
                </c:pt>
                <c:pt idx="6692">
                  <c:v>6.6930000000002998</c:v>
                </c:pt>
                <c:pt idx="6693">
                  <c:v>6.6940000000003002</c:v>
                </c:pt>
                <c:pt idx="6694">
                  <c:v>6.6950000000002996</c:v>
                </c:pt>
                <c:pt idx="6695">
                  <c:v>6.6960000000002999</c:v>
                </c:pt>
                <c:pt idx="6696">
                  <c:v>6.6970000000003003</c:v>
                </c:pt>
                <c:pt idx="6697">
                  <c:v>6.6980000000002997</c:v>
                </c:pt>
                <c:pt idx="6698">
                  <c:v>6.6990000000003</c:v>
                </c:pt>
                <c:pt idx="6699">
                  <c:v>6.7000000000003004</c:v>
                </c:pt>
                <c:pt idx="6700">
                  <c:v>6.7010000000002998</c:v>
                </c:pt>
                <c:pt idx="6701">
                  <c:v>6.7020000000003002</c:v>
                </c:pt>
                <c:pt idx="6702">
                  <c:v>6.7030000000002996</c:v>
                </c:pt>
                <c:pt idx="6703">
                  <c:v>6.7040000000002999</c:v>
                </c:pt>
                <c:pt idx="6704">
                  <c:v>6.7050000000003003</c:v>
                </c:pt>
                <c:pt idx="6705">
                  <c:v>6.7060000000002997</c:v>
                </c:pt>
                <c:pt idx="6706">
                  <c:v>6.7070000000003001</c:v>
                </c:pt>
                <c:pt idx="6707">
                  <c:v>6.7080000000003004</c:v>
                </c:pt>
                <c:pt idx="6708">
                  <c:v>6.7090000000002998</c:v>
                </c:pt>
                <c:pt idx="6709">
                  <c:v>6.7100000000003002</c:v>
                </c:pt>
                <c:pt idx="6710">
                  <c:v>6.7110000000002996</c:v>
                </c:pt>
                <c:pt idx="6711">
                  <c:v>6.7120000000002999</c:v>
                </c:pt>
                <c:pt idx="6712">
                  <c:v>6.7130000000003003</c:v>
                </c:pt>
                <c:pt idx="6713">
                  <c:v>6.7140000000002997</c:v>
                </c:pt>
                <c:pt idx="6714">
                  <c:v>6.7150000000003001</c:v>
                </c:pt>
                <c:pt idx="6715">
                  <c:v>6.7160000000003004</c:v>
                </c:pt>
                <c:pt idx="6716">
                  <c:v>6.7170000000003096</c:v>
                </c:pt>
                <c:pt idx="6717">
                  <c:v>6.7180000000003099</c:v>
                </c:pt>
                <c:pt idx="6718">
                  <c:v>6.7190000000003103</c:v>
                </c:pt>
                <c:pt idx="6719">
                  <c:v>6.7200000000003097</c:v>
                </c:pt>
                <c:pt idx="6720">
                  <c:v>6.7210000000003101</c:v>
                </c:pt>
                <c:pt idx="6721">
                  <c:v>6.7220000000003104</c:v>
                </c:pt>
                <c:pt idx="6722">
                  <c:v>6.7230000000003098</c:v>
                </c:pt>
                <c:pt idx="6723">
                  <c:v>6.7240000000003102</c:v>
                </c:pt>
                <c:pt idx="6724">
                  <c:v>6.7250000000003096</c:v>
                </c:pt>
                <c:pt idx="6725">
                  <c:v>6.72600000000031</c:v>
                </c:pt>
                <c:pt idx="6726">
                  <c:v>6.7270000000003103</c:v>
                </c:pt>
                <c:pt idx="6727">
                  <c:v>6.7280000000003097</c:v>
                </c:pt>
                <c:pt idx="6728">
                  <c:v>6.7290000000003101</c:v>
                </c:pt>
                <c:pt idx="6729">
                  <c:v>6.7300000000003104</c:v>
                </c:pt>
                <c:pt idx="6730">
                  <c:v>6.7310000000003098</c:v>
                </c:pt>
                <c:pt idx="6731">
                  <c:v>6.7320000000003102</c:v>
                </c:pt>
                <c:pt idx="6732">
                  <c:v>6.7330000000003096</c:v>
                </c:pt>
                <c:pt idx="6733">
                  <c:v>6.73400000000031</c:v>
                </c:pt>
                <c:pt idx="6734">
                  <c:v>6.7350000000003103</c:v>
                </c:pt>
                <c:pt idx="6735">
                  <c:v>6.7360000000003097</c:v>
                </c:pt>
                <c:pt idx="6736">
                  <c:v>6.7370000000003101</c:v>
                </c:pt>
                <c:pt idx="6737">
                  <c:v>6.7380000000003104</c:v>
                </c:pt>
                <c:pt idx="6738">
                  <c:v>6.7390000000003099</c:v>
                </c:pt>
                <c:pt idx="6739">
                  <c:v>6.7400000000003102</c:v>
                </c:pt>
                <c:pt idx="6740">
                  <c:v>6.7410000000003096</c:v>
                </c:pt>
                <c:pt idx="6741">
                  <c:v>6.74200000000031</c:v>
                </c:pt>
                <c:pt idx="6742">
                  <c:v>6.7430000000003103</c:v>
                </c:pt>
                <c:pt idx="6743">
                  <c:v>6.7440000000003097</c:v>
                </c:pt>
                <c:pt idx="6744">
                  <c:v>6.7450000000003101</c:v>
                </c:pt>
                <c:pt idx="6745">
                  <c:v>6.7460000000003104</c:v>
                </c:pt>
                <c:pt idx="6746">
                  <c:v>6.7470000000003196</c:v>
                </c:pt>
                <c:pt idx="6747">
                  <c:v>6.74800000000032</c:v>
                </c:pt>
                <c:pt idx="6748">
                  <c:v>6.7490000000003203</c:v>
                </c:pt>
                <c:pt idx="6749">
                  <c:v>6.7500000000003197</c:v>
                </c:pt>
                <c:pt idx="6750">
                  <c:v>6.7510000000003201</c:v>
                </c:pt>
                <c:pt idx="6751">
                  <c:v>6.7520000000003204</c:v>
                </c:pt>
                <c:pt idx="6752">
                  <c:v>6.7530000000003199</c:v>
                </c:pt>
                <c:pt idx="6753">
                  <c:v>6.7540000000003202</c:v>
                </c:pt>
                <c:pt idx="6754">
                  <c:v>6.7550000000003196</c:v>
                </c:pt>
                <c:pt idx="6755">
                  <c:v>6.75600000000032</c:v>
                </c:pt>
                <c:pt idx="6756">
                  <c:v>6.7570000000003203</c:v>
                </c:pt>
                <c:pt idx="6757">
                  <c:v>6.7580000000003198</c:v>
                </c:pt>
                <c:pt idx="6758">
                  <c:v>6.7590000000003201</c:v>
                </c:pt>
                <c:pt idx="6759">
                  <c:v>6.7600000000003204</c:v>
                </c:pt>
                <c:pt idx="6760">
                  <c:v>6.7610000000003199</c:v>
                </c:pt>
                <c:pt idx="6761">
                  <c:v>6.7620000000003202</c:v>
                </c:pt>
                <c:pt idx="6762">
                  <c:v>6.7630000000003196</c:v>
                </c:pt>
                <c:pt idx="6763">
                  <c:v>6.76400000000032</c:v>
                </c:pt>
                <c:pt idx="6764">
                  <c:v>6.7650000000003203</c:v>
                </c:pt>
                <c:pt idx="6765">
                  <c:v>6.7660000000003198</c:v>
                </c:pt>
                <c:pt idx="6766">
                  <c:v>6.7670000000003201</c:v>
                </c:pt>
                <c:pt idx="6767">
                  <c:v>6.7680000000003204</c:v>
                </c:pt>
                <c:pt idx="6768">
                  <c:v>6.7690000000003199</c:v>
                </c:pt>
                <c:pt idx="6769">
                  <c:v>6.7700000000003202</c:v>
                </c:pt>
                <c:pt idx="6770">
                  <c:v>6.7710000000003197</c:v>
                </c:pt>
                <c:pt idx="6771">
                  <c:v>6.77200000000032</c:v>
                </c:pt>
                <c:pt idx="6772">
                  <c:v>6.7730000000003203</c:v>
                </c:pt>
                <c:pt idx="6773">
                  <c:v>6.7740000000003198</c:v>
                </c:pt>
                <c:pt idx="6774">
                  <c:v>6.7750000000003201</c:v>
                </c:pt>
                <c:pt idx="6775">
                  <c:v>6.7760000000003204</c:v>
                </c:pt>
                <c:pt idx="6776">
                  <c:v>6.7770000000003296</c:v>
                </c:pt>
                <c:pt idx="6777">
                  <c:v>6.77800000000033</c:v>
                </c:pt>
                <c:pt idx="6778">
                  <c:v>6.7790000000003303</c:v>
                </c:pt>
                <c:pt idx="6779">
                  <c:v>6.7800000000003298</c:v>
                </c:pt>
                <c:pt idx="6780">
                  <c:v>6.7810000000003301</c:v>
                </c:pt>
                <c:pt idx="6781">
                  <c:v>6.7820000000003304</c:v>
                </c:pt>
                <c:pt idx="6782">
                  <c:v>6.7830000000003299</c:v>
                </c:pt>
                <c:pt idx="6783">
                  <c:v>6.7840000000003302</c:v>
                </c:pt>
                <c:pt idx="6784">
                  <c:v>6.7850000000003297</c:v>
                </c:pt>
                <c:pt idx="6785">
                  <c:v>6.78600000000033</c:v>
                </c:pt>
                <c:pt idx="6786">
                  <c:v>6.7870000000003303</c:v>
                </c:pt>
                <c:pt idx="6787">
                  <c:v>6.7880000000003298</c:v>
                </c:pt>
                <c:pt idx="6788">
                  <c:v>6.7890000000003301</c:v>
                </c:pt>
                <c:pt idx="6789">
                  <c:v>6.7900000000003304</c:v>
                </c:pt>
                <c:pt idx="6790">
                  <c:v>6.7910000000003299</c:v>
                </c:pt>
                <c:pt idx="6791">
                  <c:v>6.7920000000003302</c:v>
                </c:pt>
                <c:pt idx="6792">
                  <c:v>6.7930000000003297</c:v>
                </c:pt>
                <c:pt idx="6793">
                  <c:v>6.79400000000033</c:v>
                </c:pt>
                <c:pt idx="6794">
                  <c:v>6.7950000000003303</c:v>
                </c:pt>
                <c:pt idx="6795">
                  <c:v>6.7960000000003298</c:v>
                </c:pt>
                <c:pt idx="6796">
                  <c:v>6.7970000000003301</c:v>
                </c:pt>
                <c:pt idx="6797">
                  <c:v>6.7980000000003296</c:v>
                </c:pt>
                <c:pt idx="6798">
                  <c:v>6.7990000000003299</c:v>
                </c:pt>
                <c:pt idx="6799">
                  <c:v>6.8000000000003302</c:v>
                </c:pt>
                <c:pt idx="6800">
                  <c:v>6.8010000000003297</c:v>
                </c:pt>
                <c:pt idx="6801">
                  <c:v>6.80200000000033</c:v>
                </c:pt>
                <c:pt idx="6802">
                  <c:v>6.8030000000003303</c:v>
                </c:pt>
                <c:pt idx="6803">
                  <c:v>6.8040000000003298</c:v>
                </c:pt>
                <c:pt idx="6804">
                  <c:v>6.8050000000003301</c:v>
                </c:pt>
                <c:pt idx="6805">
                  <c:v>6.8060000000003402</c:v>
                </c:pt>
                <c:pt idx="6806">
                  <c:v>6.8070000000003397</c:v>
                </c:pt>
                <c:pt idx="6807">
                  <c:v>6.80800000000034</c:v>
                </c:pt>
                <c:pt idx="6808">
                  <c:v>6.8090000000003403</c:v>
                </c:pt>
                <c:pt idx="6809">
                  <c:v>6.8100000000003398</c:v>
                </c:pt>
                <c:pt idx="6810">
                  <c:v>6.8110000000003401</c:v>
                </c:pt>
                <c:pt idx="6811">
                  <c:v>6.8120000000003396</c:v>
                </c:pt>
                <c:pt idx="6812">
                  <c:v>6.8130000000003399</c:v>
                </c:pt>
                <c:pt idx="6813">
                  <c:v>6.8140000000003402</c:v>
                </c:pt>
                <c:pt idx="6814">
                  <c:v>6.8150000000003397</c:v>
                </c:pt>
                <c:pt idx="6815">
                  <c:v>6.81600000000034</c:v>
                </c:pt>
                <c:pt idx="6816">
                  <c:v>6.8170000000003403</c:v>
                </c:pt>
                <c:pt idx="6817">
                  <c:v>6.8180000000003398</c:v>
                </c:pt>
                <c:pt idx="6818">
                  <c:v>6.8190000000003401</c:v>
                </c:pt>
                <c:pt idx="6819">
                  <c:v>6.8200000000003396</c:v>
                </c:pt>
                <c:pt idx="6820">
                  <c:v>6.8210000000003399</c:v>
                </c:pt>
                <c:pt idx="6821">
                  <c:v>6.8220000000003402</c:v>
                </c:pt>
                <c:pt idx="6822">
                  <c:v>6.8230000000003397</c:v>
                </c:pt>
                <c:pt idx="6823">
                  <c:v>6.82400000000034</c:v>
                </c:pt>
                <c:pt idx="6824">
                  <c:v>6.8250000000003403</c:v>
                </c:pt>
                <c:pt idx="6825">
                  <c:v>6.8260000000003398</c:v>
                </c:pt>
                <c:pt idx="6826">
                  <c:v>6.8270000000003401</c:v>
                </c:pt>
                <c:pt idx="6827">
                  <c:v>6.8280000000003396</c:v>
                </c:pt>
                <c:pt idx="6828">
                  <c:v>6.8290000000003399</c:v>
                </c:pt>
                <c:pt idx="6829">
                  <c:v>6.8300000000003402</c:v>
                </c:pt>
                <c:pt idx="6830">
                  <c:v>6.8310000000003397</c:v>
                </c:pt>
                <c:pt idx="6831">
                  <c:v>6.83200000000034</c:v>
                </c:pt>
                <c:pt idx="6832">
                  <c:v>6.8330000000003404</c:v>
                </c:pt>
                <c:pt idx="6833">
                  <c:v>6.8340000000003398</c:v>
                </c:pt>
                <c:pt idx="6834">
                  <c:v>6.8350000000003401</c:v>
                </c:pt>
                <c:pt idx="6835">
                  <c:v>6.8360000000003502</c:v>
                </c:pt>
                <c:pt idx="6836">
                  <c:v>6.8370000000003497</c:v>
                </c:pt>
                <c:pt idx="6837">
                  <c:v>6.83800000000035</c:v>
                </c:pt>
                <c:pt idx="6838">
                  <c:v>6.8390000000003504</c:v>
                </c:pt>
                <c:pt idx="6839">
                  <c:v>6.8400000000003498</c:v>
                </c:pt>
                <c:pt idx="6840">
                  <c:v>6.8410000000003501</c:v>
                </c:pt>
                <c:pt idx="6841">
                  <c:v>6.8420000000003496</c:v>
                </c:pt>
                <c:pt idx="6842">
                  <c:v>6.8430000000003499</c:v>
                </c:pt>
                <c:pt idx="6843">
                  <c:v>6.8440000000003502</c:v>
                </c:pt>
                <c:pt idx="6844">
                  <c:v>6.8450000000003497</c:v>
                </c:pt>
                <c:pt idx="6845">
                  <c:v>6.84600000000035</c:v>
                </c:pt>
                <c:pt idx="6846">
                  <c:v>6.8470000000003504</c:v>
                </c:pt>
                <c:pt idx="6847">
                  <c:v>6.8480000000003498</c:v>
                </c:pt>
                <c:pt idx="6848">
                  <c:v>6.8490000000003501</c:v>
                </c:pt>
                <c:pt idx="6849">
                  <c:v>6.8500000000003496</c:v>
                </c:pt>
                <c:pt idx="6850">
                  <c:v>6.8510000000003499</c:v>
                </c:pt>
                <c:pt idx="6851">
                  <c:v>6.8520000000003503</c:v>
                </c:pt>
                <c:pt idx="6852">
                  <c:v>6.8530000000003497</c:v>
                </c:pt>
                <c:pt idx="6853">
                  <c:v>6.85400000000035</c:v>
                </c:pt>
                <c:pt idx="6854">
                  <c:v>6.8550000000003504</c:v>
                </c:pt>
                <c:pt idx="6855">
                  <c:v>6.8560000000003498</c:v>
                </c:pt>
                <c:pt idx="6856">
                  <c:v>6.8570000000003501</c:v>
                </c:pt>
                <c:pt idx="6857">
                  <c:v>6.8580000000003496</c:v>
                </c:pt>
                <c:pt idx="6858">
                  <c:v>6.8590000000003499</c:v>
                </c:pt>
                <c:pt idx="6859">
                  <c:v>6.8600000000003503</c:v>
                </c:pt>
                <c:pt idx="6860">
                  <c:v>6.8610000000003497</c:v>
                </c:pt>
                <c:pt idx="6861">
                  <c:v>6.86200000000035</c:v>
                </c:pt>
                <c:pt idx="6862">
                  <c:v>6.8630000000003504</c:v>
                </c:pt>
                <c:pt idx="6863">
                  <c:v>6.8640000000003498</c:v>
                </c:pt>
                <c:pt idx="6864">
                  <c:v>6.8650000000003502</c:v>
                </c:pt>
                <c:pt idx="6865">
                  <c:v>6.8660000000003603</c:v>
                </c:pt>
                <c:pt idx="6866">
                  <c:v>6.8670000000003597</c:v>
                </c:pt>
                <c:pt idx="6867">
                  <c:v>6.86800000000036</c:v>
                </c:pt>
                <c:pt idx="6868">
                  <c:v>6.8690000000003604</c:v>
                </c:pt>
                <c:pt idx="6869">
                  <c:v>6.8700000000003598</c:v>
                </c:pt>
                <c:pt idx="6870">
                  <c:v>6.8710000000003602</c:v>
                </c:pt>
                <c:pt idx="6871">
                  <c:v>6.8720000000003596</c:v>
                </c:pt>
                <c:pt idx="6872">
                  <c:v>6.8730000000003599</c:v>
                </c:pt>
                <c:pt idx="6873">
                  <c:v>6.8740000000003603</c:v>
                </c:pt>
                <c:pt idx="6874">
                  <c:v>6.8750000000003597</c:v>
                </c:pt>
                <c:pt idx="6875">
                  <c:v>6.87600000000036</c:v>
                </c:pt>
                <c:pt idx="6876">
                  <c:v>6.8770000000003604</c:v>
                </c:pt>
                <c:pt idx="6877">
                  <c:v>6.8780000000003598</c:v>
                </c:pt>
                <c:pt idx="6878">
                  <c:v>6.8790000000003602</c:v>
                </c:pt>
                <c:pt idx="6879">
                  <c:v>6.8800000000003596</c:v>
                </c:pt>
                <c:pt idx="6880">
                  <c:v>6.8810000000003599</c:v>
                </c:pt>
                <c:pt idx="6881">
                  <c:v>6.8820000000003603</c:v>
                </c:pt>
                <c:pt idx="6882">
                  <c:v>6.8830000000003597</c:v>
                </c:pt>
                <c:pt idx="6883">
                  <c:v>6.8840000000003601</c:v>
                </c:pt>
                <c:pt idx="6884">
                  <c:v>6.8850000000003604</c:v>
                </c:pt>
                <c:pt idx="6885">
                  <c:v>6.8860000000003598</c:v>
                </c:pt>
                <c:pt idx="6886">
                  <c:v>6.8870000000003602</c:v>
                </c:pt>
                <c:pt idx="6887">
                  <c:v>6.8880000000003596</c:v>
                </c:pt>
                <c:pt idx="6888">
                  <c:v>6.8890000000003599</c:v>
                </c:pt>
                <c:pt idx="6889">
                  <c:v>6.8900000000003603</c:v>
                </c:pt>
                <c:pt idx="6890">
                  <c:v>6.8910000000003597</c:v>
                </c:pt>
                <c:pt idx="6891">
                  <c:v>6.8920000000003601</c:v>
                </c:pt>
                <c:pt idx="6892">
                  <c:v>6.8930000000003604</c:v>
                </c:pt>
                <c:pt idx="6893">
                  <c:v>6.8940000000003598</c:v>
                </c:pt>
                <c:pt idx="6894">
                  <c:v>6.8950000000003699</c:v>
                </c:pt>
                <c:pt idx="6895">
                  <c:v>6.8960000000003703</c:v>
                </c:pt>
                <c:pt idx="6896">
                  <c:v>6.8970000000003697</c:v>
                </c:pt>
                <c:pt idx="6897">
                  <c:v>6.8980000000003701</c:v>
                </c:pt>
                <c:pt idx="6898">
                  <c:v>6.8990000000003704</c:v>
                </c:pt>
                <c:pt idx="6899">
                  <c:v>6.9000000000003698</c:v>
                </c:pt>
                <c:pt idx="6900">
                  <c:v>6.9010000000003702</c:v>
                </c:pt>
                <c:pt idx="6901">
                  <c:v>6.9020000000003696</c:v>
                </c:pt>
                <c:pt idx="6902">
                  <c:v>6.90300000000037</c:v>
                </c:pt>
                <c:pt idx="6903">
                  <c:v>6.9040000000003703</c:v>
                </c:pt>
                <c:pt idx="6904">
                  <c:v>6.9050000000003697</c:v>
                </c:pt>
                <c:pt idx="6905">
                  <c:v>6.9060000000003701</c:v>
                </c:pt>
                <c:pt idx="6906">
                  <c:v>6.9070000000003704</c:v>
                </c:pt>
                <c:pt idx="6907">
                  <c:v>6.9080000000003698</c:v>
                </c:pt>
                <c:pt idx="6908">
                  <c:v>6.9090000000003702</c:v>
                </c:pt>
                <c:pt idx="6909">
                  <c:v>6.9100000000003696</c:v>
                </c:pt>
                <c:pt idx="6910">
                  <c:v>6.91100000000037</c:v>
                </c:pt>
                <c:pt idx="6911">
                  <c:v>6.9120000000003703</c:v>
                </c:pt>
                <c:pt idx="6912">
                  <c:v>6.9130000000003697</c:v>
                </c:pt>
                <c:pt idx="6913">
                  <c:v>6.9140000000003701</c:v>
                </c:pt>
                <c:pt idx="6914">
                  <c:v>6.9150000000003704</c:v>
                </c:pt>
                <c:pt idx="6915">
                  <c:v>6.9160000000003699</c:v>
                </c:pt>
                <c:pt idx="6916">
                  <c:v>6.9170000000003702</c:v>
                </c:pt>
                <c:pt idx="6917">
                  <c:v>6.9180000000003696</c:v>
                </c:pt>
                <c:pt idx="6918">
                  <c:v>6.91900000000037</c:v>
                </c:pt>
                <c:pt idx="6919">
                  <c:v>6.9200000000003703</c:v>
                </c:pt>
                <c:pt idx="6920">
                  <c:v>6.9210000000003697</c:v>
                </c:pt>
                <c:pt idx="6921">
                  <c:v>6.9220000000003701</c:v>
                </c:pt>
                <c:pt idx="6922">
                  <c:v>6.9230000000003704</c:v>
                </c:pt>
                <c:pt idx="6923">
                  <c:v>6.9240000000003699</c:v>
                </c:pt>
                <c:pt idx="6924">
                  <c:v>6.92500000000038</c:v>
                </c:pt>
                <c:pt idx="6925">
                  <c:v>6.9260000000003803</c:v>
                </c:pt>
                <c:pt idx="6926">
                  <c:v>6.9270000000003797</c:v>
                </c:pt>
                <c:pt idx="6927">
                  <c:v>6.9280000000003801</c:v>
                </c:pt>
                <c:pt idx="6928">
                  <c:v>6.9290000000003804</c:v>
                </c:pt>
                <c:pt idx="6929">
                  <c:v>6.9300000000003799</c:v>
                </c:pt>
                <c:pt idx="6930">
                  <c:v>6.9310000000003802</c:v>
                </c:pt>
                <c:pt idx="6931">
                  <c:v>6.9320000000003796</c:v>
                </c:pt>
                <c:pt idx="6932">
                  <c:v>6.93300000000038</c:v>
                </c:pt>
                <c:pt idx="6933">
                  <c:v>6.9340000000003803</c:v>
                </c:pt>
                <c:pt idx="6934">
                  <c:v>6.9350000000003797</c:v>
                </c:pt>
                <c:pt idx="6935">
                  <c:v>6.9360000000003801</c:v>
                </c:pt>
                <c:pt idx="6936">
                  <c:v>6.9370000000003804</c:v>
                </c:pt>
                <c:pt idx="6937">
                  <c:v>6.9380000000003799</c:v>
                </c:pt>
                <c:pt idx="6938">
                  <c:v>6.9390000000003802</c:v>
                </c:pt>
                <c:pt idx="6939">
                  <c:v>6.9400000000003796</c:v>
                </c:pt>
                <c:pt idx="6940">
                  <c:v>6.94100000000038</c:v>
                </c:pt>
                <c:pt idx="6941">
                  <c:v>6.9420000000003803</c:v>
                </c:pt>
                <c:pt idx="6942">
                  <c:v>6.9430000000003798</c:v>
                </c:pt>
                <c:pt idx="6943">
                  <c:v>6.9440000000003801</c:v>
                </c:pt>
                <c:pt idx="6944">
                  <c:v>6.9450000000003804</c:v>
                </c:pt>
                <c:pt idx="6945">
                  <c:v>6.9460000000003799</c:v>
                </c:pt>
                <c:pt idx="6946">
                  <c:v>6.9470000000003802</c:v>
                </c:pt>
                <c:pt idx="6947">
                  <c:v>6.9480000000003797</c:v>
                </c:pt>
                <c:pt idx="6948">
                  <c:v>6.94900000000038</c:v>
                </c:pt>
                <c:pt idx="6949">
                  <c:v>6.9500000000003803</c:v>
                </c:pt>
                <c:pt idx="6950">
                  <c:v>6.9510000000003798</c:v>
                </c:pt>
                <c:pt idx="6951">
                  <c:v>6.9520000000003801</c:v>
                </c:pt>
                <c:pt idx="6952">
                  <c:v>6.9530000000003804</c:v>
                </c:pt>
                <c:pt idx="6953">
                  <c:v>6.9540000000003799</c:v>
                </c:pt>
                <c:pt idx="6954">
                  <c:v>6.95500000000039</c:v>
                </c:pt>
                <c:pt idx="6955">
                  <c:v>6.9560000000003903</c:v>
                </c:pt>
                <c:pt idx="6956">
                  <c:v>6.9570000000003898</c:v>
                </c:pt>
                <c:pt idx="6957">
                  <c:v>6.9580000000003901</c:v>
                </c:pt>
                <c:pt idx="6958">
                  <c:v>6.9590000000003904</c:v>
                </c:pt>
                <c:pt idx="6959">
                  <c:v>6.9600000000003899</c:v>
                </c:pt>
                <c:pt idx="6960">
                  <c:v>6.9610000000003902</c:v>
                </c:pt>
                <c:pt idx="6961">
                  <c:v>6.9620000000003897</c:v>
                </c:pt>
                <c:pt idx="6962">
                  <c:v>6.96300000000039</c:v>
                </c:pt>
                <c:pt idx="6963">
                  <c:v>6.9640000000003903</c:v>
                </c:pt>
                <c:pt idx="6964">
                  <c:v>6.9650000000003898</c:v>
                </c:pt>
                <c:pt idx="6965">
                  <c:v>6.9660000000003901</c:v>
                </c:pt>
                <c:pt idx="6966">
                  <c:v>6.9670000000003904</c:v>
                </c:pt>
                <c:pt idx="6967">
                  <c:v>6.9680000000003899</c:v>
                </c:pt>
                <c:pt idx="6968">
                  <c:v>6.9690000000003902</c:v>
                </c:pt>
                <c:pt idx="6969">
                  <c:v>6.9700000000003897</c:v>
                </c:pt>
                <c:pt idx="6970">
                  <c:v>6.97100000000039</c:v>
                </c:pt>
                <c:pt idx="6971">
                  <c:v>6.9720000000003903</c:v>
                </c:pt>
                <c:pt idx="6972">
                  <c:v>6.9730000000003898</c:v>
                </c:pt>
                <c:pt idx="6973">
                  <c:v>6.9740000000003901</c:v>
                </c:pt>
                <c:pt idx="6974">
                  <c:v>6.9750000000003904</c:v>
                </c:pt>
                <c:pt idx="6975">
                  <c:v>6.9760000000003899</c:v>
                </c:pt>
                <c:pt idx="6976">
                  <c:v>6.9770000000003902</c:v>
                </c:pt>
                <c:pt idx="6977">
                  <c:v>6.9780000000003897</c:v>
                </c:pt>
                <c:pt idx="6978">
                  <c:v>6.97900000000039</c:v>
                </c:pt>
                <c:pt idx="6979">
                  <c:v>6.9800000000003903</c:v>
                </c:pt>
                <c:pt idx="6980">
                  <c:v>6.9810000000003898</c:v>
                </c:pt>
                <c:pt idx="6981">
                  <c:v>6.9820000000003901</c:v>
                </c:pt>
                <c:pt idx="6982">
                  <c:v>6.9830000000003896</c:v>
                </c:pt>
                <c:pt idx="6983">
                  <c:v>6.9840000000003899</c:v>
                </c:pt>
                <c:pt idx="6984">
                  <c:v>6.9850000000004</c:v>
                </c:pt>
                <c:pt idx="6985">
                  <c:v>6.9860000000004003</c:v>
                </c:pt>
                <c:pt idx="6986">
                  <c:v>6.9870000000003998</c:v>
                </c:pt>
                <c:pt idx="6987">
                  <c:v>6.9880000000004001</c:v>
                </c:pt>
                <c:pt idx="6988">
                  <c:v>6.9890000000003996</c:v>
                </c:pt>
                <c:pt idx="6989">
                  <c:v>6.9900000000003999</c:v>
                </c:pt>
                <c:pt idx="6990">
                  <c:v>6.9910000000004002</c:v>
                </c:pt>
                <c:pt idx="6991">
                  <c:v>6.9920000000003997</c:v>
                </c:pt>
                <c:pt idx="6992">
                  <c:v>6.9930000000004</c:v>
                </c:pt>
                <c:pt idx="6993">
                  <c:v>6.9940000000004003</c:v>
                </c:pt>
                <c:pt idx="6994">
                  <c:v>6.9950000000003998</c:v>
                </c:pt>
                <c:pt idx="6995">
                  <c:v>6.9960000000004001</c:v>
                </c:pt>
                <c:pt idx="6996">
                  <c:v>6.9970000000003996</c:v>
                </c:pt>
                <c:pt idx="6997">
                  <c:v>6.9980000000003999</c:v>
                </c:pt>
                <c:pt idx="6998">
                  <c:v>6.9990000000004002</c:v>
                </c:pt>
                <c:pt idx="6999">
                  <c:v>7.0000000000003997</c:v>
                </c:pt>
                <c:pt idx="7000">
                  <c:v>7.0010000000004</c:v>
                </c:pt>
                <c:pt idx="7001">
                  <c:v>7.0020000000004003</c:v>
                </c:pt>
                <c:pt idx="7002">
                  <c:v>7.0030000000003998</c:v>
                </c:pt>
                <c:pt idx="7003">
                  <c:v>7.0040000000004001</c:v>
                </c:pt>
                <c:pt idx="7004">
                  <c:v>7.0050000000003996</c:v>
                </c:pt>
                <c:pt idx="7005">
                  <c:v>7.0060000000003999</c:v>
                </c:pt>
                <c:pt idx="7006">
                  <c:v>7.0070000000004002</c:v>
                </c:pt>
                <c:pt idx="7007">
                  <c:v>7.0080000000003997</c:v>
                </c:pt>
                <c:pt idx="7008">
                  <c:v>7.0090000000004</c:v>
                </c:pt>
                <c:pt idx="7009">
                  <c:v>7.0100000000004004</c:v>
                </c:pt>
                <c:pt idx="7010">
                  <c:v>7.0110000000003998</c:v>
                </c:pt>
                <c:pt idx="7011">
                  <c:v>7.0120000000004001</c:v>
                </c:pt>
                <c:pt idx="7012">
                  <c:v>7.0130000000003996</c:v>
                </c:pt>
                <c:pt idx="7013">
                  <c:v>7.0140000000003999</c:v>
                </c:pt>
                <c:pt idx="7014">
                  <c:v>7.01500000000041</c:v>
                </c:pt>
                <c:pt idx="7015">
                  <c:v>7.0160000000004104</c:v>
                </c:pt>
                <c:pt idx="7016">
                  <c:v>7.0170000000004098</c:v>
                </c:pt>
                <c:pt idx="7017">
                  <c:v>7.0180000000004101</c:v>
                </c:pt>
                <c:pt idx="7018">
                  <c:v>7.0190000000004096</c:v>
                </c:pt>
                <c:pt idx="7019">
                  <c:v>7.0200000000004099</c:v>
                </c:pt>
                <c:pt idx="7020">
                  <c:v>7.0210000000004102</c:v>
                </c:pt>
                <c:pt idx="7021">
                  <c:v>7.0220000000004097</c:v>
                </c:pt>
                <c:pt idx="7022">
                  <c:v>7.02300000000041</c:v>
                </c:pt>
                <c:pt idx="7023">
                  <c:v>7.0240000000004104</c:v>
                </c:pt>
                <c:pt idx="7024">
                  <c:v>7.0250000000004098</c:v>
                </c:pt>
                <c:pt idx="7025">
                  <c:v>7.0260000000004101</c:v>
                </c:pt>
                <c:pt idx="7026">
                  <c:v>7.0270000000004096</c:v>
                </c:pt>
                <c:pt idx="7027">
                  <c:v>7.0280000000004099</c:v>
                </c:pt>
                <c:pt idx="7028">
                  <c:v>7.0290000000004103</c:v>
                </c:pt>
                <c:pt idx="7029">
                  <c:v>7.0300000000004097</c:v>
                </c:pt>
                <c:pt idx="7030">
                  <c:v>7.03100000000041</c:v>
                </c:pt>
                <c:pt idx="7031">
                  <c:v>7.0320000000004104</c:v>
                </c:pt>
                <c:pt idx="7032">
                  <c:v>7.0330000000004098</c:v>
                </c:pt>
                <c:pt idx="7033">
                  <c:v>7.0340000000004101</c:v>
                </c:pt>
                <c:pt idx="7034">
                  <c:v>7.0350000000004096</c:v>
                </c:pt>
                <c:pt idx="7035">
                  <c:v>7.0360000000004099</c:v>
                </c:pt>
                <c:pt idx="7036">
                  <c:v>7.0370000000004103</c:v>
                </c:pt>
                <c:pt idx="7037">
                  <c:v>7.0380000000004097</c:v>
                </c:pt>
                <c:pt idx="7038">
                  <c:v>7.03900000000041</c:v>
                </c:pt>
                <c:pt idx="7039">
                  <c:v>7.0400000000004104</c:v>
                </c:pt>
                <c:pt idx="7040">
                  <c:v>7.0410000000004098</c:v>
                </c:pt>
                <c:pt idx="7041">
                  <c:v>7.0420000000004102</c:v>
                </c:pt>
                <c:pt idx="7042">
                  <c:v>7.0430000000004096</c:v>
                </c:pt>
                <c:pt idx="7043">
                  <c:v>7.0440000000004099</c:v>
                </c:pt>
                <c:pt idx="7044">
                  <c:v>7.04500000000042</c:v>
                </c:pt>
                <c:pt idx="7045">
                  <c:v>7.0460000000004204</c:v>
                </c:pt>
                <c:pt idx="7046">
                  <c:v>7.0470000000004198</c:v>
                </c:pt>
                <c:pt idx="7047">
                  <c:v>7.0480000000004202</c:v>
                </c:pt>
                <c:pt idx="7048">
                  <c:v>7.0490000000004196</c:v>
                </c:pt>
                <c:pt idx="7049">
                  <c:v>7.0500000000004199</c:v>
                </c:pt>
                <c:pt idx="7050">
                  <c:v>7.0510000000004203</c:v>
                </c:pt>
                <c:pt idx="7051">
                  <c:v>7.0520000000004197</c:v>
                </c:pt>
                <c:pt idx="7052">
                  <c:v>7.05300000000042</c:v>
                </c:pt>
                <c:pt idx="7053">
                  <c:v>7.0540000000004204</c:v>
                </c:pt>
                <c:pt idx="7054">
                  <c:v>7.0550000000004198</c:v>
                </c:pt>
                <c:pt idx="7055">
                  <c:v>7.0560000000004202</c:v>
                </c:pt>
                <c:pt idx="7056">
                  <c:v>7.0570000000004196</c:v>
                </c:pt>
                <c:pt idx="7057">
                  <c:v>7.0580000000004199</c:v>
                </c:pt>
                <c:pt idx="7058">
                  <c:v>7.0590000000004203</c:v>
                </c:pt>
                <c:pt idx="7059">
                  <c:v>7.0600000000004197</c:v>
                </c:pt>
                <c:pt idx="7060">
                  <c:v>7.0610000000004201</c:v>
                </c:pt>
                <c:pt idx="7061">
                  <c:v>7.0620000000004204</c:v>
                </c:pt>
                <c:pt idx="7062">
                  <c:v>7.0630000000004198</c:v>
                </c:pt>
                <c:pt idx="7063">
                  <c:v>7.0640000000004202</c:v>
                </c:pt>
                <c:pt idx="7064">
                  <c:v>7.0650000000004196</c:v>
                </c:pt>
                <c:pt idx="7065">
                  <c:v>7.0660000000004199</c:v>
                </c:pt>
                <c:pt idx="7066">
                  <c:v>7.0670000000004203</c:v>
                </c:pt>
                <c:pt idx="7067">
                  <c:v>7.0680000000004197</c:v>
                </c:pt>
                <c:pt idx="7068">
                  <c:v>7.0690000000004201</c:v>
                </c:pt>
                <c:pt idx="7069">
                  <c:v>7.0700000000004204</c:v>
                </c:pt>
                <c:pt idx="7070">
                  <c:v>7.0710000000004198</c:v>
                </c:pt>
                <c:pt idx="7071">
                  <c:v>7.0720000000004202</c:v>
                </c:pt>
                <c:pt idx="7072">
                  <c:v>7.0730000000004196</c:v>
                </c:pt>
                <c:pt idx="7073">
                  <c:v>7.07400000000042</c:v>
                </c:pt>
                <c:pt idx="7074">
                  <c:v>7.0750000000004301</c:v>
                </c:pt>
                <c:pt idx="7075">
                  <c:v>7.0760000000004304</c:v>
                </c:pt>
                <c:pt idx="7076">
                  <c:v>7.0770000000004298</c:v>
                </c:pt>
                <c:pt idx="7077">
                  <c:v>7.0780000000004302</c:v>
                </c:pt>
                <c:pt idx="7078">
                  <c:v>7.0790000000004296</c:v>
                </c:pt>
                <c:pt idx="7079">
                  <c:v>7.0800000000004299</c:v>
                </c:pt>
                <c:pt idx="7080">
                  <c:v>7.0810000000004303</c:v>
                </c:pt>
                <c:pt idx="7081">
                  <c:v>7.0820000000004297</c:v>
                </c:pt>
                <c:pt idx="7082">
                  <c:v>7.0830000000004301</c:v>
                </c:pt>
                <c:pt idx="7083">
                  <c:v>7.0840000000004304</c:v>
                </c:pt>
                <c:pt idx="7084">
                  <c:v>7.0850000000004298</c:v>
                </c:pt>
                <c:pt idx="7085">
                  <c:v>7.0860000000004302</c:v>
                </c:pt>
                <c:pt idx="7086">
                  <c:v>7.0870000000004296</c:v>
                </c:pt>
                <c:pt idx="7087">
                  <c:v>7.08800000000043</c:v>
                </c:pt>
                <c:pt idx="7088">
                  <c:v>7.0890000000004303</c:v>
                </c:pt>
                <c:pt idx="7089">
                  <c:v>7.0900000000004297</c:v>
                </c:pt>
                <c:pt idx="7090">
                  <c:v>7.0910000000004301</c:v>
                </c:pt>
                <c:pt idx="7091">
                  <c:v>7.0920000000004304</c:v>
                </c:pt>
                <c:pt idx="7092">
                  <c:v>7.0930000000004298</c:v>
                </c:pt>
                <c:pt idx="7093">
                  <c:v>7.0940000000004302</c:v>
                </c:pt>
                <c:pt idx="7094">
                  <c:v>7.0950000000004296</c:v>
                </c:pt>
                <c:pt idx="7095">
                  <c:v>7.09600000000043</c:v>
                </c:pt>
                <c:pt idx="7096">
                  <c:v>7.0970000000004303</c:v>
                </c:pt>
                <c:pt idx="7097">
                  <c:v>7.0980000000004297</c:v>
                </c:pt>
                <c:pt idx="7098">
                  <c:v>7.0990000000004301</c:v>
                </c:pt>
                <c:pt idx="7099">
                  <c:v>7.1000000000004304</c:v>
                </c:pt>
                <c:pt idx="7100">
                  <c:v>7.1010000000004299</c:v>
                </c:pt>
                <c:pt idx="7101">
                  <c:v>7.1020000000004302</c:v>
                </c:pt>
                <c:pt idx="7102">
                  <c:v>7.1030000000004296</c:v>
                </c:pt>
                <c:pt idx="7103">
                  <c:v>7.10400000000043</c:v>
                </c:pt>
                <c:pt idx="7104">
                  <c:v>7.1050000000004401</c:v>
                </c:pt>
                <c:pt idx="7105">
                  <c:v>7.1060000000004404</c:v>
                </c:pt>
                <c:pt idx="7106">
                  <c:v>7.1070000000004399</c:v>
                </c:pt>
                <c:pt idx="7107">
                  <c:v>7.1080000000004402</c:v>
                </c:pt>
                <c:pt idx="7108">
                  <c:v>7.1090000000004396</c:v>
                </c:pt>
                <c:pt idx="7109">
                  <c:v>7.11000000000044</c:v>
                </c:pt>
                <c:pt idx="7110">
                  <c:v>7.1110000000004403</c:v>
                </c:pt>
                <c:pt idx="7111">
                  <c:v>7.1120000000004397</c:v>
                </c:pt>
                <c:pt idx="7112">
                  <c:v>7.1130000000004401</c:v>
                </c:pt>
                <c:pt idx="7113">
                  <c:v>7.1140000000004404</c:v>
                </c:pt>
                <c:pt idx="7114">
                  <c:v>7.1150000000004399</c:v>
                </c:pt>
                <c:pt idx="7115">
                  <c:v>7.1160000000004402</c:v>
                </c:pt>
                <c:pt idx="7116">
                  <c:v>7.1170000000004396</c:v>
                </c:pt>
                <c:pt idx="7117">
                  <c:v>7.11800000000044</c:v>
                </c:pt>
                <c:pt idx="7118">
                  <c:v>7.1190000000004403</c:v>
                </c:pt>
                <c:pt idx="7119">
                  <c:v>7.1200000000004398</c:v>
                </c:pt>
                <c:pt idx="7120">
                  <c:v>7.1210000000004401</c:v>
                </c:pt>
                <c:pt idx="7121">
                  <c:v>7.1220000000004404</c:v>
                </c:pt>
                <c:pt idx="7122">
                  <c:v>7.1230000000004399</c:v>
                </c:pt>
                <c:pt idx="7123">
                  <c:v>7.1240000000004402</c:v>
                </c:pt>
                <c:pt idx="7124">
                  <c:v>7.1250000000004396</c:v>
                </c:pt>
                <c:pt idx="7125">
                  <c:v>7.12600000000044</c:v>
                </c:pt>
                <c:pt idx="7126">
                  <c:v>7.1270000000004403</c:v>
                </c:pt>
                <c:pt idx="7127">
                  <c:v>7.1280000000004398</c:v>
                </c:pt>
                <c:pt idx="7128">
                  <c:v>7.1290000000004401</c:v>
                </c:pt>
                <c:pt idx="7129">
                  <c:v>7.1300000000004404</c:v>
                </c:pt>
                <c:pt idx="7130">
                  <c:v>7.1310000000004399</c:v>
                </c:pt>
                <c:pt idx="7131">
                  <c:v>7.1320000000004402</c:v>
                </c:pt>
                <c:pt idx="7132">
                  <c:v>7.1330000000004397</c:v>
                </c:pt>
                <c:pt idx="7133">
                  <c:v>7.13400000000044</c:v>
                </c:pt>
                <c:pt idx="7134">
                  <c:v>7.1350000000004501</c:v>
                </c:pt>
                <c:pt idx="7135">
                  <c:v>7.1360000000004504</c:v>
                </c:pt>
                <c:pt idx="7136">
                  <c:v>7.1370000000004499</c:v>
                </c:pt>
                <c:pt idx="7137">
                  <c:v>7.1380000000004502</c:v>
                </c:pt>
                <c:pt idx="7138">
                  <c:v>7.1390000000004497</c:v>
                </c:pt>
                <c:pt idx="7139">
                  <c:v>7.14000000000045</c:v>
                </c:pt>
                <c:pt idx="7140">
                  <c:v>7.1410000000004503</c:v>
                </c:pt>
                <c:pt idx="7141">
                  <c:v>7.1420000000004498</c:v>
                </c:pt>
                <c:pt idx="7142">
                  <c:v>7.1430000000004501</c:v>
                </c:pt>
                <c:pt idx="7143">
                  <c:v>7.1440000000004504</c:v>
                </c:pt>
                <c:pt idx="7144">
                  <c:v>7.1450000000004499</c:v>
                </c:pt>
                <c:pt idx="7145">
                  <c:v>7.1460000000004502</c:v>
                </c:pt>
                <c:pt idx="7146">
                  <c:v>7.1470000000004497</c:v>
                </c:pt>
                <c:pt idx="7147">
                  <c:v>7.14800000000045</c:v>
                </c:pt>
                <c:pt idx="7148">
                  <c:v>7.1490000000004503</c:v>
                </c:pt>
                <c:pt idx="7149">
                  <c:v>7.1500000000004498</c:v>
                </c:pt>
                <c:pt idx="7150">
                  <c:v>7.1510000000004501</c:v>
                </c:pt>
                <c:pt idx="7151">
                  <c:v>7.1520000000004504</c:v>
                </c:pt>
                <c:pt idx="7152">
                  <c:v>7.1530000000004499</c:v>
                </c:pt>
                <c:pt idx="7153">
                  <c:v>7.1540000000004502</c:v>
                </c:pt>
                <c:pt idx="7154">
                  <c:v>7.1550000000004497</c:v>
                </c:pt>
                <c:pt idx="7155">
                  <c:v>7.15600000000045</c:v>
                </c:pt>
                <c:pt idx="7156">
                  <c:v>7.1570000000004503</c:v>
                </c:pt>
                <c:pt idx="7157">
                  <c:v>7.1580000000004498</c:v>
                </c:pt>
                <c:pt idx="7158">
                  <c:v>7.1590000000004501</c:v>
                </c:pt>
                <c:pt idx="7159">
                  <c:v>7.1600000000004496</c:v>
                </c:pt>
                <c:pt idx="7160">
                  <c:v>7.1610000000004499</c:v>
                </c:pt>
                <c:pt idx="7161">
                  <c:v>7.1620000000004502</c:v>
                </c:pt>
                <c:pt idx="7162">
                  <c:v>7.1630000000004497</c:v>
                </c:pt>
                <c:pt idx="7163">
                  <c:v>7.16400000000045</c:v>
                </c:pt>
                <c:pt idx="7164">
                  <c:v>7.1650000000004601</c:v>
                </c:pt>
                <c:pt idx="7165">
                  <c:v>7.1660000000004596</c:v>
                </c:pt>
                <c:pt idx="7166">
                  <c:v>7.1670000000004599</c:v>
                </c:pt>
                <c:pt idx="7167">
                  <c:v>7.1680000000004602</c:v>
                </c:pt>
                <c:pt idx="7168">
                  <c:v>7.1690000000004597</c:v>
                </c:pt>
                <c:pt idx="7169">
                  <c:v>7.17000000000046</c:v>
                </c:pt>
                <c:pt idx="7170">
                  <c:v>7.1710000000004603</c:v>
                </c:pt>
                <c:pt idx="7171">
                  <c:v>7.1720000000004598</c:v>
                </c:pt>
                <c:pt idx="7172">
                  <c:v>7.1730000000004601</c:v>
                </c:pt>
                <c:pt idx="7173">
                  <c:v>7.1740000000004596</c:v>
                </c:pt>
                <c:pt idx="7174">
                  <c:v>7.1750000000004599</c:v>
                </c:pt>
                <c:pt idx="7175">
                  <c:v>7.1760000000004602</c:v>
                </c:pt>
                <c:pt idx="7176">
                  <c:v>7.1770000000004597</c:v>
                </c:pt>
                <c:pt idx="7177">
                  <c:v>7.17800000000046</c:v>
                </c:pt>
                <c:pt idx="7178">
                  <c:v>7.1790000000004603</c:v>
                </c:pt>
                <c:pt idx="7179">
                  <c:v>7.1800000000004598</c:v>
                </c:pt>
                <c:pt idx="7180">
                  <c:v>7.1810000000004601</c:v>
                </c:pt>
                <c:pt idx="7181">
                  <c:v>7.1820000000004596</c:v>
                </c:pt>
                <c:pt idx="7182">
                  <c:v>7.1830000000004599</c:v>
                </c:pt>
                <c:pt idx="7183">
                  <c:v>7.1840000000004602</c:v>
                </c:pt>
                <c:pt idx="7184">
                  <c:v>7.1850000000004597</c:v>
                </c:pt>
                <c:pt idx="7185">
                  <c:v>7.18600000000046</c:v>
                </c:pt>
                <c:pt idx="7186">
                  <c:v>7.1870000000004604</c:v>
                </c:pt>
                <c:pt idx="7187">
                  <c:v>7.1880000000004598</c:v>
                </c:pt>
                <c:pt idx="7188">
                  <c:v>7.1890000000004601</c:v>
                </c:pt>
                <c:pt idx="7189">
                  <c:v>7.1900000000004596</c:v>
                </c:pt>
                <c:pt idx="7190">
                  <c:v>7.1910000000004599</c:v>
                </c:pt>
                <c:pt idx="7191">
                  <c:v>7.1920000000004602</c:v>
                </c:pt>
                <c:pt idx="7192">
                  <c:v>7.1930000000004597</c:v>
                </c:pt>
                <c:pt idx="7193">
                  <c:v>7.19400000000046</c:v>
                </c:pt>
                <c:pt idx="7194">
                  <c:v>7.1950000000004701</c:v>
                </c:pt>
                <c:pt idx="7195">
                  <c:v>7.1960000000004696</c:v>
                </c:pt>
                <c:pt idx="7196">
                  <c:v>7.1970000000004699</c:v>
                </c:pt>
                <c:pt idx="7197">
                  <c:v>7.1980000000004702</c:v>
                </c:pt>
                <c:pt idx="7198">
                  <c:v>7.1990000000004697</c:v>
                </c:pt>
                <c:pt idx="7199">
                  <c:v>7.20000000000047</c:v>
                </c:pt>
                <c:pt idx="7200">
                  <c:v>7.2010000000004704</c:v>
                </c:pt>
                <c:pt idx="7201">
                  <c:v>7.2020000000004698</c:v>
                </c:pt>
                <c:pt idx="7202">
                  <c:v>7.2030000000004701</c:v>
                </c:pt>
                <c:pt idx="7203">
                  <c:v>7.2040000000004696</c:v>
                </c:pt>
                <c:pt idx="7204">
                  <c:v>7.2050000000004699</c:v>
                </c:pt>
                <c:pt idx="7205">
                  <c:v>7.2060000000004703</c:v>
                </c:pt>
                <c:pt idx="7206">
                  <c:v>7.2070000000004697</c:v>
                </c:pt>
                <c:pt idx="7207">
                  <c:v>7.20800000000047</c:v>
                </c:pt>
                <c:pt idx="7208">
                  <c:v>7.2090000000004704</c:v>
                </c:pt>
                <c:pt idx="7209">
                  <c:v>7.2100000000004698</c:v>
                </c:pt>
                <c:pt idx="7210">
                  <c:v>7.2110000000004701</c:v>
                </c:pt>
                <c:pt idx="7211">
                  <c:v>7.2120000000004696</c:v>
                </c:pt>
                <c:pt idx="7212">
                  <c:v>7.2130000000004699</c:v>
                </c:pt>
                <c:pt idx="7213">
                  <c:v>7.2140000000004703</c:v>
                </c:pt>
                <c:pt idx="7214">
                  <c:v>7.2150000000004697</c:v>
                </c:pt>
                <c:pt idx="7215">
                  <c:v>7.21600000000047</c:v>
                </c:pt>
                <c:pt idx="7216">
                  <c:v>7.2170000000004704</c:v>
                </c:pt>
                <c:pt idx="7217">
                  <c:v>7.2180000000004698</c:v>
                </c:pt>
                <c:pt idx="7218">
                  <c:v>7.2190000000004702</c:v>
                </c:pt>
                <c:pt idx="7219">
                  <c:v>7.2200000000004696</c:v>
                </c:pt>
                <c:pt idx="7220">
                  <c:v>7.2210000000004699</c:v>
                </c:pt>
                <c:pt idx="7221">
                  <c:v>7.2220000000004703</c:v>
                </c:pt>
                <c:pt idx="7222">
                  <c:v>7.2230000000004697</c:v>
                </c:pt>
                <c:pt idx="7223">
                  <c:v>7.22400000000047</c:v>
                </c:pt>
                <c:pt idx="7224">
                  <c:v>7.2250000000004801</c:v>
                </c:pt>
                <c:pt idx="7225">
                  <c:v>7.2260000000004796</c:v>
                </c:pt>
                <c:pt idx="7226">
                  <c:v>7.2270000000004799</c:v>
                </c:pt>
                <c:pt idx="7227">
                  <c:v>7.2280000000004803</c:v>
                </c:pt>
                <c:pt idx="7228">
                  <c:v>7.2290000000004797</c:v>
                </c:pt>
                <c:pt idx="7229">
                  <c:v>7.23000000000048</c:v>
                </c:pt>
                <c:pt idx="7230">
                  <c:v>7.2310000000004804</c:v>
                </c:pt>
                <c:pt idx="7231">
                  <c:v>7.2320000000004798</c:v>
                </c:pt>
                <c:pt idx="7232">
                  <c:v>7.2330000000004802</c:v>
                </c:pt>
                <c:pt idx="7233">
                  <c:v>7.2340000000004796</c:v>
                </c:pt>
                <c:pt idx="7234">
                  <c:v>7.2350000000004799</c:v>
                </c:pt>
                <c:pt idx="7235">
                  <c:v>7.2360000000004803</c:v>
                </c:pt>
                <c:pt idx="7236">
                  <c:v>7.2370000000004797</c:v>
                </c:pt>
                <c:pt idx="7237">
                  <c:v>7.23800000000048</c:v>
                </c:pt>
                <c:pt idx="7238">
                  <c:v>7.2390000000004804</c:v>
                </c:pt>
                <c:pt idx="7239">
                  <c:v>7.2400000000004798</c:v>
                </c:pt>
                <c:pt idx="7240">
                  <c:v>7.2410000000004802</c:v>
                </c:pt>
                <c:pt idx="7241">
                  <c:v>7.2420000000004796</c:v>
                </c:pt>
                <c:pt idx="7242">
                  <c:v>7.2430000000004799</c:v>
                </c:pt>
                <c:pt idx="7243">
                  <c:v>7.2440000000004803</c:v>
                </c:pt>
                <c:pt idx="7244">
                  <c:v>7.2450000000004797</c:v>
                </c:pt>
                <c:pt idx="7245">
                  <c:v>7.2460000000004801</c:v>
                </c:pt>
                <c:pt idx="7246">
                  <c:v>7.2470000000004804</c:v>
                </c:pt>
                <c:pt idx="7247">
                  <c:v>7.2480000000004798</c:v>
                </c:pt>
                <c:pt idx="7248">
                  <c:v>7.2490000000004802</c:v>
                </c:pt>
                <c:pt idx="7249">
                  <c:v>7.2500000000004796</c:v>
                </c:pt>
                <c:pt idx="7250">
                  <c:v>7.25100000000048</c:v>
                </c:pt>
                <c:pt idx="7251">
                  <c:v>7.2520000000004803</c:v>
                </c:pt>
                <c:pt idx="7252">
                  <c:v>7.2530000000004797</c:v>
                </c:pt>
                <c:pt idx="7253">
                  <c:v>7.2540000000004801</c:v>
                </c:pt>
                <c:pt idx="7254">
                  <c:v>7.2550000000004902</c:v>
                </c:pt>
                <c:pt idx="7255">
                  <c:v>7.2560000000004896</c:v>
                </c:pt>
                <c:pt idx="7256">
                  <c:v>7.2570000000004899</c:v>
                </c:pt>
                <c:pt idx="7257">
                  <c:v>7.2580000000004903</c:v>
                </c:pt>
                <c:pt idx="7258">
                  <c:v>7.2590000000004897</c:v>
                </c:pt>
                <c:pt idx="7259">
                  <c:v>7.2600000000004901</c:v>
                </c:pt>
                <c:pt idx="7260">
                  <c:v>7.2610000000004904</c:v>
                </c:pt>
                <c:pt idx="7261">
                  <c:v>7.2620000000004898</c:v>
                </c:pt>
                <c:pt idx="7262">
                  <c:v>7.2630000000004902</c:v>
                </c:pt>
                <c:pt idx="7263">
                  <c:v>7.2640000000004896</c:v>
                </c:pt>
                <c:pt idx="7264">
                  <c:v>7.26500000000049</c:v>
                </c:pt>
                <c:pt idx="7265">
                  <c:v>7.2660000000004903</c:v>
                </c:pt>
                <c:pt idx="7266">
                  <c:v>7.2670000000004897</c:v>
                </c:pt>
                <c:pt idx="7267">
                  <c:v>7.2680000000004901</c:v>
                </c:pt>
                <c:pt idx="7268">
                  <c:v>7.2690000000004904</c:v>
                </c:pt>
                <c:pt idx="7269">
                  <c:v>7.2700000000004898</c:v>
                </c:pt>
                <c:pt idx="7270">
                  <c:v>7.2710000000004902</c:v>
                </c:pt>
                <c:pt idx="7271">
                  <c:v>7.2720000000004896</c:v>
                </c:pt>
                <c:pt idx="7272">
                  <c:v>7.27300000000049</c:v>
                </c:pt>
                <c:pt idx="7273">
                  <c:v>7.2740000000004903</c:v>
                </c:pt>
                <c:pt idx="7274">
                  <c:v>7.2750000000004897</c:v>
                </c:pt>
                <c:pt idx="7275">
                  <c:v>7.2760000000004901</c:v>
                </c:pt>
                <c:pt idx="7276">
                  <c:v>7.2770000000004904</c:v>
                </c:pt>
                <c:pt idx="7277">
                  <c:v>7.2780000000004899</c:v>
                </c:pt>
                <c:pt idx="7278">
                  <c:v>7.2790000000004902</c:v>
                </c:pt>
                <c:pt idx="7279">
                  <c:v>7.2800000000004896</c:v>
                </c:pt>
                <c:pt idx="7280">
                  <c:v>7.28100000000049</c:v>
                </c:pt>
                <c:pt idx="7281">
                  <c:v>7.2820000000004903</c:v>
                </c:pt>
                <c:pt idx="7282">
                  <c:v>7.2830000000004897</c:v>
                </c:pt>
                <c:pt idx="7283">
                  <c:v>7.2840000000004901</c:v>
                </c:pt>
                <c:pt idx="7284">
                  <c:v>7.2850000000005002</c:v>
                </c:pt>
                <c:pt idx="7285">
                  <c:v>7.2860000000004996</c:v>
                </c:pt>
                <c:pt idx="7286">
                  <c:v>7.2870000000005</c:v>
                </c:pt>
                <c:pt idx="7287">
                  <c:v>7.2880000000005003</c:v>
                </c:pt>
                <c:pt idx="7288">
                  <c:v>7.2890000000004997</c:v>
                </c:pt>
                <c:pt idx="7289">
                  <c:v>7.2900000000005001</c:v>
                </c:pt>
                <c:pt idx="7290">
                  <c:v>7.2910000000005004</c:v>
                </c:pt>
                <c:pt idx="7291">
                  <c:v>7.2920000000004999</c:v>
                </c:pt>
                <c:pt idx="7292">
                  <c:v>7.2930000000005002</c:v>
                </c:pt>
                <c:pt idx="7293">
                  <c:v>7.2940000000004996</c:v>
                </c:pt>
                <c:pt idx="7294">
                  <c:v>7.2950000000005</c:v>
                </c:pt>
                <c:pt idx="7295">
                  <c:v>7.2960000000005003</c:v>
                </c:pt>
                <c:pt idx="7296">
                  <c:v>7.2970000000004998</c:v>
                </c:pt>
                <c:pt idx="7297">
                  <c:v>7.2980000000005001</c:v>
                </c:pt>
                <c:pt idx="7298">
                  <c:v>7.2990000000005004</c:v>
                </c:pt>
                <c:pt idx="7299">
                  <c:v>7.3000000000004999</c:v>
                </c:pt>
                <c:pt idx="7300">
                  <c:v>7.3010000000005002</c:v>
                </c:pt>
                <c:pt idx="7301">
                  <c:v>7.3020000000004996</c:v>
                </c:pt>
                <c:pt idx="7302">
                  <c:v>7.3030000000005</c:v>
                </c:pt>
                <c:pt idx="7303">
                  <c:v>7.3040000000005003</c:v>
                </c:pt>
                <c:pt idx="7304">
                  <c:v>7.3050000000004998</c:v>
                </c:pt>
                <c:pt idx="7305">
                  <c:v>7.3060000000005001</c:v>
                </c:pt>
                <c:pt idx="7306">
                  <c:v>7.3070000000005004</c:v>
                </c:pt>
                <c:pt idx="7307">
                  <c:v>7.3080000000004999</c:v>
                </c:pt>
                <c:pt idx="7308">
                  <c:v>7.3090000000005002</c:v>
                </c:pt>
                <c:pt idx="7309">
                  <c:v>7.3100000000004997</c:v>
                </c:pt>
                <c:pt idx="7310">
                  <c:v>7.3110000000005</c:v>
                </c:pt>
                <c:pt idx="7311">
                  <c:v>7.3120000000005003</c:v>
                </c:pt>
                <c:pt idx="7312">
                  <c:v>7.3130000000004998</c:v>
                </c:pt>
                <c:pt idx="7313">
                  <c:v>7.3140000000005001</c:v>
                </c:pt>
                <c:pt idx="7314">
                  <c:v>7.3150000000005102</c:v>
                </c:pt>
                <c:pt idx="7315">
                  <c:v>7.3160000000005097</c:v>
                </c:pt>
                <c:pt idx="7316">
                  <c:v>7.31700000000051</c:v>
                </c:pt>
                <c:pt idx="7317">
                  <c:v>7.3180000000005103</c:v>
                </c:pt>
                <c:pt idx="7318">
                  <c:v>7.3190000000005098</c:v>
                </c:pt>
                <c:pt idx="7319">
                  <c:v>7.3200000000005101</c:v>
                </c:pt>
                <c:pt idx="7320">
                  <c:v>7.3210000000005104</c:v>
                </c:pt>
                <c:pt idx="7321">
                  <c:v>7.3220000000005099</c:v>
                </c:pt>
                <c:pt idx="7322">
                  <c:v>7.3230000000005102</c:v>
                </c:pt>
                <c:pt idx="7323">
                  <c:v>7.3240000000005097</c:v>
                </c:pt>
                <c:pt idx="7324">
                  <c:v>7.32500000000051</c:v>
                </c:pt>
                <c:pt idx="7325">
                  <c:v>7.3260000000005103</c:v>
                </c:pt>
                <c:pt idx="7326">
                  <c:v>7.3270000000005098</c:v>
                </c:pt>
                <c:pt idx="7327">
                  <c:v>7.3280000000005101</c:v>
                </c:pt>
                <c:pt idx="7328">
                  <c:v>7.3290000000005104</c:v>
                </c:pt>
                <c:pt idx="7329">
                  <c:v>7.3300000000005099</c:v>
                </c:pt>
                <c:pt idx="7330">
                  <c:v>7.3310000000005102</c:v>
                </c:pt>
                <c:pt idx="7331">
                  <c:v>7.3320000000005097</c:v>
                </c:pt>
                <c:pt idx="7332">
                  <c:v>7.33300000000051</c:v>
                </c:pt>
                <c:pt idx="7333">
                  <c:v>7.3340000000005103</c:v>
                </c:pt>
                <c:pt idx="7334">
                  <c:v>7.3350000000005098</c:v>
                </c:pt>
                <c:pt idx="7335">
                  <c:v>7.3360000000005101</c:v>
                </c:pt>
                <c:pt idx="7336">
                  <c:v>7.3370000000005096</c:v>
                </c:pt>
                <c:pt idx="7337">
                  <c:v>7.3380000000005099</c:v>
                </c:pt>
                <c:pt idx="7338">
                  <c:v>7.3390000000005102</c:v>
                </c:pt>
                <c:pt idx="7339">
                  <c:v>7.3400000000005097</c:v>
                </c:pt>
                <c:pt idx="7340">
                  <c:v>7.34100000000051</c:v>
                </c:pt>
                <c:pt idx="7341">
                  <c:v>7.3420000000005103</c:v>
                </c:pt>
                <c:pt idx="7342">
                  <c:v>7.3430000000005098</c:v>
                </c:pt>
                <c:pt idx="7343">
                  <c:v>7.3440000000005101</c:v>
                </c:pt>
                <c:pt idx="7344">
                  <c:v>7.3450000000005202</c:v>
                </c:pt>
                <c:pt idx="7345">
                  <c:v>7.3460000000005197</c:v>
                </c:pt>
                <c:pt idx="7346">
                  <c:v>7.34700000000052</c:v>
                </c:pt>
                <c:pt idx="7347">
                  <c:v>7.3480000000005203</c:v>
                </c:pt>
                <c:pt idx="7348">
                  <c:v>7.3490000000005198</c:v>
                </c:pt>
                <c:pt idx="7349">
                  <c:v>7.3500000000005201</c:v>
                </c:pt>
                <c:pt idx="7350">
                  <c:v>7.3510000000005196</c:v>
                </c:pt>
                <c:pt idx="7351">
                  <c:v>7.3520000000005199</c:v>
                </c:pt>
                <c:pt idx="7352">
                  <c:v>7.3530000000005202</c:v>
                </c:pt>
                <c:pt idx="7353">
                  <c:v>7.3540000000005197</c:v>
                </c:pt>
                <c:pt idx="7354">
                  <c:v>7.35500000000052</c:v>
                </c:pt>
                <c:pt idx="7355">
                  <c:v>7.3560000000005203</c:v>
                </c:pt>
                <c:pt idx="7356">
                  <c:v>7.3570000000005198</c:v>
                </c:pt>
                <c:pt idx="7357">
                  <c:v>7.3580000000005201</c:v>
                </c:pt>
                <c:pt idx="7358">
                  <c:v>7.3590000000005196</c:v>
                </c:pt>
                <c:pt idx="7359">
                  <c:v>7.3600000000005199</c:v>
                </c:pt>
                <c:pt idx="7360">
                  <c:v>7.3610000000005202</c:v>
                </c:pt>
                <c:pt idx="7361">
                  <c:v>7.3620000000005197</c:v>
                </c:pt>
                <c:pt idx="7362">
                  <c:v>7.36300000000052</c:v>
                </c:pt>
                <c:pt idx="7363">
                  <c:v>7.3640000000005204</c:v>
                </c:pt>
                <c:pt idx="7364">
                  <c:v>7.3650000000005198</c:v>
                </c:pt>
                <c:pt idx="7365">
                  <c:v>7.3660000000005201</c:v>
                </c:pt>
                <c:pt idx="7366">
                  <c:v>7.3670000000005196</c:v>
                </c:pt>
                <c:pt idx="7367">
                  <c:v>7.3680000000005199</c:v>
                </c:pt>
                <c:pt idx="7368">
                  <c:v>7.3690000000005202</c:v>
                </c:pt>
                <c:pt idx="7369">
                  <c:v>7.3700000000005197</c:v>
                </c:pt>
                <c:pt idx="7370">
                  <c:v>7.37100000000052</c:v>
                </c:pt>
                <c:pt idx="7371">
                  <c:v>7.3720000000005204</c:v>
                </c:pt>
                <c:pt idx="7372">
                  <c:v>7.3730000000005198</c:v>
                </c:pt>
                <c:pt idx="7373">
                  <c:v>7.3740000000005201</c:v>
                </c:pt>
                <c:pt idx="7374">
                  <c:v>7.3750000000005302</c:v>
                </c:pt>
                <c:pt idx="7375">
                  <c:v>7.3760000000005297</c:v>
                </c:pt>
                <c:pt idx="7376">
                  <c:v>7.37700000000053</c:v>
                </c:pt>
                <c:pt idx="7377">
                  <c:v>7.3780000000005304</c:v>
                </c:pt>
                <c:pt idx="7378">
                  <c:v>7.3790000000005298</c:v>
                </c:pt>
                <c:pt idx="7379">
                  <c:v>7.3800000000005301</c:v>
                </c:pt>
                <c:pt idx="7380">
                  <c:v>7.3810000000005296</c:v>
                </c:pt>
                <c:pt idx="7381">
                  <c:v>7.3820000000005299</c:v>
                </c:pt>
                <c:pt idx="7382">
                  <c:v>7.3830000000005302</c:v>
                </c:pt>
                <c:pt idx="7383">
                  <c:v>7.3840000000005297</c:v>
                </c:pt>
                <c:pt idx="7384">
                  <c:v>7.38500000000053</c:v>
                </c:pt>
                <c:pt idx="7385">
                  <c:v>7.3860000000005304</c:v>
                </c:pt>
                <c:pt idx="7386">
                  <c:v>7.3870000000005298</c:v>
                </c:pt>
                <c:pt idx="7387">
                  <c:v>7.3880000000005301</c:v>
                </c:pt>
                <c:pt idx="7388">
                  <c:v>7.3890000000005296</c:v>
                </c:pt>
                <c:pt idx="7389">
                  <c:v>7.3900000000005299</c:v>
                </c:pt>
                <c:pt idx="7390">
                  <c:v>7.3910000000005303</c:v>
                </c:pt>
                <c:pt idx="7391">
                  <c:v>7.3920000000005297</c:v>
                </c:pt>
                <c:pt idx="7392">
                  <c:v>7.39300000000053</c:v>
                </c:pt>
                <c:pt idx="7393">
                  <c:v>7.3940000000005304</c:v>
                </c:pt>
                <c:pt idx="7394">
                  <c:v>7.3950000000005298</c:v>
                </c:pt>
                <c:pt idx="7395">
                  <c:v>7.3960000000005302</c:v>
                </c:pt>
                <c:pt idx="7396">
                  <c:v>7.3970000000005296</c:v>
                </c:pt>
                <c:pt idx="7397">
                  <c:v>7.3980000000005299</c:v>
                </c:pt>
                <c:pt idx="7398">
                  <c:v>7.3990000000005303</c:v>
                </c:pt>
                <c:pt idx="7399">
                  <c:v>7.4000000000005297</c:v>
                </c:pt>
                <c:pt idx="7400">
                  <c:v>7.40100000000053</c:v>
                </c:pt>
                <c:pt idx="7401">
                  <c:v>7.4020000000005304</c:v>
                </c:pt>
                <c:pt idx="7402">
                  <c:v>7.4030000000005298</c:v>
                </c:pt>
                <c:pt idx="7403">
                  <c:v>7.4040000000005302</c:v>
                </c:pt>
                <c:pt idx="7404">
                  <c:v>7.4050000000005403</c:v>
                </c:pt>
                <c:pt idx="7405">
                  <c:v>7.4060000000005397</c:v>
                </c:pt>
                <c:pt idx="7406">
                  <c:v>7.40700000000054</c:v>
                </c:pt>
                <c:pt idx="7407">
                  <c:v>7.4080000000005404</c:v>
                </c:pt>
                <c:pt idx="7408">
                  <c:v>7.4090000000005398</c:v>
                </c:pt>
                <c:pt idx="7409">
                  <c:v>7.4100000000005402</c:v>
                </c:pt>
                <c:pt idx="7410">
                  <c:v>7.4110000000005396</c:v>
                </c:pt>
                <c:pt idx="7411">
                  <c:v>7.4120000000005399</c:v>
                </c:pt>
                <c:pt idx="7412">
                  <c:v>7.4130000000005403</c:v>
                </c:pt>
                <c:pt idx="7413">
                  <c:v>7.4140000000005397</c:v>
                </c:pt>
                <c:pt idx="7414">
                  <c:v>7.41500000000054</c:v>
                </c:pt>
                <c:pt idx="7415">
                  <c:v>7.4160000000005404</c:v>
                </c:pt>
                <c:pt idx="7416">
                  <c:v>7.4170000000005398</c:v>
                </c:pt>
                <c:pt idx="7417">
                  <c:v>7.4180000000005402</c:v>
                </c:pt>
                <c:pt idx="7418">
                  <c:v>7.4190000000005396</c:v>
                </c:pt>
                <c:pt idx="7419">
                  <c:v>7.4200000000005399</c:v>
                </c:pt>
                <c:pt idx="7420">
                  <c:v>7.4210000000005403</c:v>
                </c:pt>
                <c:pt idx="7421">
                  <c:v>7.4220000000005397</c:v>
                </c:pt>
                <c:pt idx="7422">
                  <c:v>7.4230000000005401</c:v>
                </c:pt>
                <c:pt idx="7423">
                  <c:v>7.4240000000005404</c:v>
                </c:pt>
                <c:pt idx="7424">
                  <c:v>7.4250000000005398</c:v>
                </c:pt>
                <c:pt idx="7425">
                  <c:v>7.4260000000005402</c:v>
                </c:pt>
                <c:pt idx="7426">
                  <c:v>7.4270000000005396</c:v>
                </c:pt>
                <c:pt idx="7427">
                  <c:v>7.4280000000005399</c:v>
                </c:pt>
                <c:pt idx="7428">
                  <c:v>7.4290000000005403</c:v>
                </c:pt>
                <c:pt idx="7429">
                  <c:v>7.4300000000005397</c:v>
                </c:pt>
                <c:pt idx="7430">
                  <c:v>7.4310000000005401</c:v>
                </c:pt>
                <c:pt idx="7431">
                  <c:v>7.4320000000005404</c:v>
                </c:pt>
                <c:pt idx="7432">
                  <c:v>7.4330000000005398</c:v>
                </c:pt>
                <c:pt idx="7433">
                  <c:v>7.4340000000005499</c:v>
                </c:pt>
                <c:pt idx="7434">
                  <c:v>7.4350000000005503</c:v>
                </c:pt>
                <c:pt idx="7435">
                  <c:v>7.4360000000005497</c:v>
                </c:pt>
                <c:pt idx="7436">
                  <c:v>7.4370000000005501</c:v>
                </c:pt>
                <c:pt idx="7437">
                  <c:v>7.4380000000005504</c:v>
                </c:pt>
                <c:pt idx="7438">
                  <c:v>7.4390000000005498</c:v>
                </c:pt>
                <c:pt idx="7439">
                  <c:v>7.4400000000005502</c:v>
                </c:pt>
                <c:pt idx="7440">
                  <c:v>7.4410000000005496</c:v>
                </c:pt>
                <c:pt idx="7441">
                  <c:v>7.44200000000055</c:v>
                </c:pt>
                <c:pt idx="7442">
                  <c:v>7.4430000000005503</c:v>
                </c:pt>
                <c:pt idx="7443">
                  <c:v>7.4440000000005497</c:v>
                </c:pt>
                <c:pt idx="7444">
                  <c:v>7.4450000000005501</c:v>
                </c:pt>
                <c:pt idx="7445">
                  <c:v>7.4460000000005504</c:v>
                </c:pt>
                <c:pt idx="7446">
                  <c:v>7.4470000000005498</c:v>
                </c:pt>
                <c:pt idx="7447">
                  <c:v>7.4480000000005502</c:v>
                </c:pt>
                <c:pt idx="7448">
                  <c:v>7.4490000000005496</c:v>
                </c:pt>
                <c:pt idx="7449">
                  <c:v>7.45000000000055</c:v>
                </c:pt>
                <c:pt idx="7450">
                  <c:v>7.4510000000005503</c:v>
                </c:pt>
                <c:pt idx="7451">
                  <c:v>7.4520000000005497</c:v>
                </c:pt>
                <c:pt idx="7452">
                  <c:v>7.4530000000005501</c:v>
                </c:pt>
                <c:pt idx="7453">
                  <c:v>7.4540000000005504</c:v>
                </c:pt>
                <c:pt idx="7454">
                  <c:v>7.4550000000005499</c:v>
                </c:pt>
                <c:pt idx="7455">
                  <c:v>7.4560000000005502</c:v>
                </c:pt>
                <c:pt idx="7456">
                  <c:v>7.4570000000005496</c:v>
                </c:pt>
                <c:pt idx="7457">
                  <c:v>7.45800000000055</c:v>
                </c:pt>
                <c:pt idx="7458">
                  <c:v>7.4590000000005503</c:v>
                </c:pt>
                <c:pt idx="7459">
                  <c:v>7.4600000000005497</c:v>
                </c:pt>
                <c:pt idx="7460">
                  <c:v>7.4610000000005501</c:v>
                </c:pt>
                <c:pt idx="7461">
                  <c:v>7.4620000000005504</c:v>
                </c:pt>
                <c:pt idx="7462">
                  <c:v>7.4630000000005499</c:v>
                </c:pt>
                <c:pt idx="7463">
                  <c:v>7.46400000000056</c:v>
                </c:pt>
                <c:pt idx="7464">
                  <c:v>7.4650000000005603</c:v>
                </c:pt>
                <c:pt idx="7465">
                  <c:v>7.4660000000005597</c:v>
                </c:pt>
                <c:pt idx="7466">
                  <c:v>7.4670000000005601</c:v>
                </c:pt>
                <c:pt idx="7467">
                  <c:v>7.4680000000005604</c:v>
                </c:pt>
                <c:pt idx="7468">
                  <c:v>7.4690000000005599</c:v>
                </c:pt>
                <c:pt idx="7469">
                  <c:v>7.4700000000005602</c:v>
                </c:pt>
                <c:pt idx="7470">
                  <c:v>7.4710000000005596</c:v>
                </c:pt>
                <c:pt idx="7471">
                  <c:v>7.47200000000056</c:v>
                </c:pt>
                <c:pt idx="7472">
                  <c:v>7.4730000000005603</c:v>
                </c:pt>
                <c:pt idx="7473">
                  <c:v>7.4740000000005598</c:v>
                </c:pt>
                <c:pt idx="7474">
                  <c:v>7.4750000000005601</c:v>
                </c:pt>
                <c:pt idx="7475">
                  <c:v>7.4760000000005604</c:v>
                </c:pt>
                <c:pt idx="7476">
                  <c:v>7.4770000000005599</c:v>
                </c:pt>
                <c:pt idx="7477">
                  <c:v>7.4780000000005602</c:v>
                </c:pt>
                <c:pt idx="7478">
                  <c:v>7.4790000000005596</c:v>
                </c:pt>
                <c:pt idx="7479">
                  <c:v>7.48000000000056</c:v>
                </c:pt>
                <c:pt idx="7480">
                  <c:v>7.4810000000005603</c:v>
                </c:pt>
                <c:pt idx="7481">
                  <c:v>7.4820000000005598</c:v>
                </c:pt>
                <c:pt idx="7482">
                  <c:v>7.4830000000005601</c:v>
                </c:pt>
                <c:pt idx="7483">
                  <c:v>7.4840000000005604</c:v>
                </c:pt>
                <c:pt idx="7484">
                  <c:v>7.4850000000005599</c:v>
                </c:pt>
                <c:pt idx="7485">
                  <c:v>7.4860000000005602</c:v>
                </c:pt>
                <c:pt idx="7486">
                  <c:v>7.4870000000005597</c:v>
                </c:pt>
                <c:pt idx="7487">
                  <c:v>7.48800000000056</c:v>
                </c:pt>
                <c:pt idx="7488">
                  <c:v>7.4890000000005603</c:v>
                </c:pt>
                <c:pt idx="7489">
                  <c:v>7.4900000000005598</c:v>
                </c:pt>
                <c:pt idx="7490">
                  <c:v>7.4910000000005601</c:v>
                </c:pt>
                <c:pt idx="7491">
                  <c:v>7.4920000000005604</c:v>
                </c:pt>
                <c:pt idx="7492">
                  <c:v>7.4930000000005599</c:v>
                </c:pt>
                <c:pt idx="7493">
                  <c:v>7.49400000000057</c:v>
                </c:pt>
                <c:pt idx="7494">
                  <c:v>7.4950000000005703</c:v>
                </c:pt>
                <c:pt idx="7495">
                  <c:v>7.4960000000005698</c:v>
                </c:pt>
                <c:pt idx="7496">
                  <c:v>7.4970000000005701</c:v>
                </c:pt>
                <c:pt idx="7497">
                  <c:v>7.4980000000005704</c:v>
                </c:pt>
                <c:pt idx="7498">
                  <c:v>7.4990000000005699</c:v>
                </c:pt>
                <c:pt idx="7499">
                  <c:v>7.5000000000005702</c:v>
                </c:pt>
                <c:pt idx="7500">
                  <c:v>7.5010000000005697</c:v>
                </c:pt>
                <c:pt idx="7501">
                  <c:v>7.50200000000057</c:v>
                </c:pt>
                <c:pt idx="7502">
                  <c:v>7.5030000000005703</c:v>
                </c:pt>
                <c:pt idx="7503">
                  <c:v>7.5040000000005698</c:v>
                </c:pt>
                <c:pt idx="7504">
                  <c:v>7.5050000000005701</c:v>
                </c:pt>
                <c:pt idx="7505">
                  <c:v>7.5060000000005704</c:v>
                </c:pt>
                <c:pt idx="7506">
                  <c:v>7.5070000000005699</c:v>
                </c:pt>
                <c:pt idx="7507">
                  <c:v>7.5080000000005702</c:v>
                </c:pt>
                <c:pt idx="7508">
                  <c:v>7.5090000000005697</c:v>
                </c:pt>
                <c:pt idx="7509">
                  <c:v>7.51000000000057</c:v>
                </c:pt>
                <c:pt idx="7510">
                  <c:v>7.5110000000005703</c:v>
                </c:pt>
                <c:pt idx="7511">
                  <c:v>7.5120000000005698</c:v>
                </c:pt>
                <c:pt idx="7512">
                  <c:v>7.5130000000005701</c:v>
                </c:pt>
                <c:pt idx="7513">
                  <c:v>7.5140000000005696</c:v>
                </c:pt>
                <c:pt idx="7514">
                  <c:v>7.5150000000005699</c:v>
                </c:pt>
                <c:pt idx="7515">
                  <c:v>7.5160000000005702</c:v>
                </c:pt>
                <c:pt idx="7516">
                  <c:v>7.5170000000005697</c:v>
                </c:pt>
                <c:pt idx="7517">
                  <c:v>7.51800000000057</c:v>
                </c:pt>
                <c:pt idx="7518">
                  <c:v>7.5190000000005703</c:v>
                </c:pt>
                <c:pt idx="7519">
                  <c:v>7.5200000000005698</c:v>
                </c:pt>
                <c:pt idx="7520">
                  <c:v>7.5210000000005701</c:v>
                </c:pt>
                <c:pt idx="7521">
                  <c:v>7.5220000000005696</c:v>
                </c:pt>
                <c:pt idx="7522">
                  <c:v>7.5230000000005699</c:v>
                </c:pt>
                <c:pt idx="7523">
                  <c:v>7.52400000000058</c:v>
                </c:pt>
                <c:pt idx="7524">
                  <c:v>7.5250000000005803</c:v>
                </c:pt>
                <c:pt idx="7525">
                  <c:v>7.5260000000005798</c:v>
                </c:pt>
                <c:pt idx="7526">
                  <c:v>7.5270000000005801</c:v>
                </c:pt>
                <c:pt idx="7527">
                  <c:v>7.5280000000005796</c:v>
                </c:pt>
                <c:pt idx="7528">
                  <c:v>7.5290000000005799</c:v>
                </c:pt>
                <c:pt idx="7529">
                  <c:v>7.5300000000005802</c:v>
                </c:pt>
                <c:pt idx="7530">
                  <c:v>7.5310000000005797</c:v>
                </c:pt>
                <c:pt idx="7531">
                  <c:v>7.53200000000058</c:v>
                </c:pt>
                <c:pt idx="7532">
                  <c:v>7.5330000000005803</c:v>
                </c:pt>
                <c:pt idx="7533">
                  <c:v>7.5340000000005798</c:v>
                </c:pt>
                <c:pt idx="7534">
                  <c:v>7.5350000000005801</c:v>
                </c:pt>
                <c:pt idx="7535">
                  <c:v>7.5360000000005796</c:v>
                </c:pt>
                <c:pt idx="7536">
                  <c:v>7.5370000000005799</c:v>
                </c:pt>
                <c:pt idx="7537">
                  <c:v>7.5380000000005802</c:v>
                </c:pt>
                <c:pt idx="7538">
                  <c:v>7.5390000000005797</c:v>
                </c:pt>
                <c:pt idx="7539">
                  <c:v>7.54000000000058</c:v>
                </c:pt>
                <c:pt idx="7540">
                  <c:v>7.5410000000005803</c:v>
                </c:pt>
                <c:pt idx="7541">
                  <c:v>7.5420000000005798</c:v>
                </c:pt>
                <c:pt idx="7542">
                  <c:v>7.5430000000005801</c:v>
                </c:pt>
                <c:pt idx="7543">
                  <c:v>7.5440000000005796</c:v>
                </c:pt>
                <c:pt idx="7544">
                  <c:v>7.5450000000005799</c:v>
                </c:pt>
                <c:pt idx="7545">
                  <c:v>7.5460000000005802</c:v>
                </c:pt>
                <c:pt idx="7546">
                  <c:v>7.5470000000005797</c:v>
                </c:pt>
                <c:pt idx="7547">
                  <c:v>7.54800000000058</c:v>
                </c:pt>
                <c:pt idx="7548">
                  <c:v>7.5490000000005804</c:v>
                </c:pt>
                <c:pt idx="7549">
                  <c:v>7.5500000000005798</c:v>
                </c:pt>
                <c:pt idx="7550">
                  <c:v>7.5510000000005801</c:v>
                </c:pt>
                <c:pt idx="7551">
                  <c:v>7.5520000000005796</c:v>
                </c:pt>
                <c:pt idx="7552">
                  <c:v>7.5530000000005799</c:v>
                </c:pt>
                <c:pt idx="7553">
                  <c:v>7.55400000000059</c:v>
                </c:pt>
                <c:pt idx="7554">
                  <c:v>7.5550000000005904</c:v>
                </c:pt>
                <c:pt idx="7555">
                  <c:v>7.5560000000005898</c:v>
                </c:pt>
                <c:pt idx="7556">
                  <c:v>7.5570000000005901</c:v>
                </c:pt>
                <c:pt idx="7557">
                  <c:v>7.5580000000005896</c:v>
                </c:pt>
                <c:pt idx="7558">
                  <c:v>7.5590000000005899</c:v>
                </c:pt>
                <c:pt idx="7559">
                  <c:v>7.5600000000005902</c:v>
                </c:pt>
                <c:pt idx="7560">
                  <c:v>7.5610000000005897</c:v>
                </c:pt>
                <c:pt idx="7561">
                  <c:v>7.56200000000059</c:v>
                </c:pt>
                <c:pt idx="7562">
                  <c:v>7.5630000000005904</c:v>
                </c:pt>
                <c:pt idx="7563">
                  <c:v>7.5640000000005898</c:v>
                </c:pt>
                <c:pt idx="7564">
                  <c:v>7.5650000000005901</c:v>
                </c:pt>
                <c:pt idx="7565">
                  <c:v>7.5660000000005896</c:v>
                </c:pt>
                <c:pt idx="7566">
                  <c:v>7.5670000000005899</c:v>
                </c:pt>
                <c:pt idx="7567">
                  <c:v>7.5680000000005903</c:v>
                </c:pt>
                <c:pt idx="7568">
                  <c:v>7.5690000000005897</c:v>
                </c:pt>
                <c:pt idx="7569">
                  <c:v>7.57000000000059</c:v>
                </c:pt>
                <c:pt idx="7570">
                  <c:v>7.5710000000005904</c:v>
                </c:pt>
                <c:pt idx="7571">
                  <c:v>7.5720000000005898</c:v>
                </c:pt>
                <c:pt idx="7572">
                  <c:v>7.5730000000005901</c:v>
                </c:pt>
                <c:pt idx="7573">
                  <c:v>7.5740000000005896</c:v>
                </c:pt>
                <c:pt idx="7574">
                  <c:v>7.5750000000005899</c:v>
                </c:pt>
                <c:pt idx="7575">
                  <c:v>7.5760000000005903</c:v>
                </c:pt>
                <c:pt idx="7576">
                  <c:v>7.5770000000005897</c:v>
                </c:pt>
                <c:pt idx="7577">
                  <c:v>7.57800000000059</c:v>
                </c:pt>
                <c:pt idx="7578">
                  <c:v>7.5790000000005904</c:v>
                </c:pt>
                <c:pt idx="7579">
                  <c:v>7.5800000000005898</c:v>
                </c:pt>
                <c:pt idx="7580">
                  <c:v>7.5810000000005902</c:v>
                </c:pt>
                <c:pt idx="7581">
                  <c:v>7.5820000000005896</c:v>
                </c:pt>
                <c:pt idx="7582">
                  <c:v>7.5830000000005899</c:v>
                </c:pt>
                <c:pt idx="7583">
                  <c:v>7.5840000000006</c:v>
                </c:pt>
                <c:pt idx="7584">
                  <c:v>7.5850000000006004</c:v>
                </c:pt>
                <c:pt idx="7585">
                  <c:v>7.5860000000005998</c:v>
                </c:pt>
                <c:pt idx="7586">
                  <c:v>7.5870000000006002</c:v>
                </c:pt>
                <c:pt idx="7587">
                  <c:v>7.5880000000005996</c:v>
                </c:pt>
                <c:pt idx="7588">
                  <c:v>7.5890000000005999</c:v>
                </c:pt>
                <c:pt idx="7589">
                  <c:v>7.5900000000006003</c:v>
                </c:pt>
                <c:pt idx="7590">
                  <c:v>7.5910000000005997</c:v>
                </c:pt>
                <c:pt idx="7591">
                  <c:v>7.5920000000006</c:v>
                </c:pt>
                <c:pt idx="7592">
                  <c:v>7.5930000000006004</c:v>
                </c:pt>
                <c:pt idx="7593">
                  <c:v>7.5940000000005998</c:v>
                </c:pt>
                <c:pt idx="7594">
                  <c:v>7.5950000000006002</c:v>
                </c:pt>
                <c:pt idx="7595">
                  <c:v>7.5960000000005996</c:v>
                </c:pt>
                <c:pt idx="7596">
                  <c:v>7.5970000000005999</c:v>
                </c:pt>
                <c:pt idx="7597">
                  <c:v>7.5980000000006003</c:v>
                </c:pt>
                <c:pt idx="7598">
                  <c:v>7.5990000000005997</c:v>
                </c:pt>
                <c:pt idx="7599">
                  <c:v>7.6000000000006001</c:v>
                </c:pt>
                <c:pt idx="7600">
                  <c:v>7.6010000000006004</c:v>
                </c:pt>
                <c:pt idx="7601">
                  <c:v>7.6020000000005998</c:v>
                </c:pt>
                <c:pt idx="7602">
                  <c:v>7.6030000000006002</c:v>
                </c:pt>
                <c:pt idx="7603">
                  <c:v>7.6040000000005996</c:v>
                </c:pt>
                <c:pt idx="7604">
                  <c:v>7.6050000000005999</c:v>
                </c:pt>
                <c:pt idx="7605">
                  <c:v>7.6060000000006003</c:v>
                </c:pt>
                <c:pt idx="7606">
                  <c:v>7.6070000000005997</c:v>
                </c:pt>
                <c:pt idx="7607">
                  <c:v>7.6080000000006001</c:v>
                </c:pt>
                <c:pt idx="7608">
                  <c:v>7.6090000000006004</c:v>
                </c:pt>
                <c:pt idx="7609">
                  <c:v>7.6100000000005998</c:v>
                </c:pt>
                <c:pt idx="7610">
                  <c:v>7.6110000000006002</c:v>
                </c:pt>
                <c:pt idx="7611">
                  <c:v>7.6120000000005996</c:v>
                </c:pt>
                <c:pt idx="7612">
                  <c:v>7.6130000000006</c:v>
                </c:pt>
                <c:pt idx="7613">
                  <c:v>7.6140000000006101</c:v>
                </c:pt>
                <c:pt idx="7614">
                  <c:v>7.6150000000006104</c:v>
                </c:pt>
                <c:pt idx="7615">
                  <c:v>7.6160000000006098</c:v>
                </c:pt>
                <c:pt idx="7616">
                  <c:v>7.6170000000006102</c:v>
                </c:pt>
                <c:pt idx="7617">
                  <c:v>7.6180000000006096</c:v>
                </c:pt>
                <c:pt idx="7618">
                  <c:v>7.61900000000061</c:v>
                </c:pt>
                <c:pt idx="7619">
                  <c:v>7.6200000000006103</c:v>
                </c:pt>
                <c:pt idx="7620">
                  <c:v>7.6210000000006097</c:v>
                </c:pt>
                <c:pt idx="7621">
                  <c:v>7.6220000000006101</c:v>
                </c:pt>
                <c:pt idx="7622">
                  <c:v>7.6230000000006104</c:v>
                </c:pt>
                <c:pt idx="7623">
                  <c:v>7.6240000000006098</c:v>
                </c:pt>
                <c:pt idx="7624">
                  <c:v>7.6250000000006102</c:v>
                </c:pt>
                <c:pt idx="7625">
                  <c:v>7.6260000000006096</c:v>
                </c:pt>
                <c:pt idx="7626">
                  <c:v>7.62700000000061</c:v>
                </c:pt>
                <c:pt idx="7627">
                  <c:v>7.6280000000006103</c:v>
                </c:pt>
                <c:pt idx="7628">
                  <c:v>7.6290000000006097</c:v>
                </c:pt>
                <c:pt idx="7629">
                  <c:v>7.6300000000006101</c:v>
                </c:pt>
                <c:pt idx="7630">
                  <c:v>7.6310000000006104</c:v>
                </c:pt>
                <c:pt idx="7631">
                  <c:v>7.6320000000006099</c:v>
                </c:pt>
                <c:pt idx="7632">
                  <c:v>7.6330000000006102</c:v>
                </c:pt>
                <c:pt idx="7633">
                  <c:v>7.6340000000006096</c:v>
                </c:pt>
                <c:pt idx="7634">
                  <c:v>7.63500000000061</c:v>
                </c:pt>
                <c:pt idx="7635">
                  <c:v>7.6360000000006103</c:v>
                </c:pt>
                <c:pt idx="7636">
                  <c:v>7.6370000000006097</c:v>
                </c:pt>
                <c:pt idx="7637">
                  <c:v>7.6380000000006101</c:v>
                </c:pt>
                <c:pt idx="7638">
                  <c:v>7.6390000000006104</c:v>
                </c:pt>
                <c:pt idx="7639">
                  <c:v>7.6400000000006099</c:v>
                </c:pt>
                <c:pt idx="7640">
                  <c:v>7.6410000000006102</c:v>
                </c:pt>
                <c:pt idx="7641">
                  <c:v>7.6420000000006096</c:v>
                </c:pt>
                <c:pt idx="7642">
                  <c:v>7.64300000000061</c:v>
                </c:pt>
                <c:pt idx="7643">
                  <c:v>7.6440000000006201</c:v>
                </c:pt>
                <c:pt idx="7644">
                  <c:v>7.6450000000006204</c:v>
                </c:pt>
                <c:pt idx="7645">
                  <c:v>7.6460000000006199</c:v>
                </c:pt>
                <c:pt idx="7646">
                  <c:v>7.6470000000006202</c:v>
                </c:pt>
                <c:pt idx="7647">
                  <c:v>7.6480000000006196</c:v>
                </c:pt>
                <c:pt idx="7648">
                  <c:v>7.64900000000062</c:v>
                </c:pt>
                <c:pt idx="7649">
                  <c:v>7.6500000000006203</c:v>
                </c:pt>
                <c:pt idx="7650">
                  <c:v>7.6510000000006197</c:v>
                </c:pt>
                <c:pt idx="7651">
                  <c:v>7.6520000000006201</c:v>
                </c:pt>
                <c:pt idx="7652">
                  <c:v>7.6530000000006204</c:v>
                </c:pt>
                <c:pt idx="7653">
                  <c:v>7.6540000000006199</c:v>
                </c:pt>
                <c:pt idx="7654">
                  <c:v>7.6550000000006202</c:v>
                </c:pt>
                <c:pt idx="7655">
                  <c:v>7.6560000000006196</c:v>
                </c:pt>
                <c:pt idx="7656">
                  <c:v>7.65700000000062</c:v>
                </c:pt>
                <c:pt idx="7657">
                  <c:v>7.6580000000006203</c:v>
                </c:pt>
                <c:pt idx="7658">
                  <c:v>7.6590000000006198</c:v>
                </c:pt>
                <c:pt idx="7659">
                  <c:v>7.6600000000006201</c:v>
                </c:pt>
                <c:pt idx="7660">
                  <c:v>7.6610000000006204</c:v>
                </c:pt>
                <c:pt idx="7661">
                  <c:v>7.6620000000006199</c:v>
                </c:pt>
                <c:pt idx="7662">
                  <c:v>7.6630000000006202</c:v>
                </c:pt>
                <c:pt idx="7663">
                  <c:v>7.6640000000006197</c:v>
                </c:pt>
                <c:pt idx="7664">
                  <c:v>7.66500000000062</c:v>
                </c:pt>
                <c:pt idx="7665">
                  <c:v>7.6660000000006203</c:v>
                </c:pt>
                <c:pt idx="7666">
                  <c:v>7.6670000000006198</c:v>
                </c:pt>
                <c:pt idx="7667">
                  <c:v>7.6680000000006201</c:v>
                </c:pt>
                <c:pt idx="7668">
                  <c:v>7.6690000000006204</c:v>
                </c:pt>
                <c:pt idx="7669">
                  <c:v>7.6700000000006199</c:v>
                </c:pt>
                <c:pt idx="7670">
                  <c:v>7.6710000000006202</c:v>
                </c:pt>
                <c:pt idx="7671">
                  <c:v>7.6720000000006197</c:v>
                </c:pt>
                <c:pt idx="7672">
                  <c:v>7.67300000000062</c:v>
                </c:pt>
                <c:pt idx="7673">
                  <c:v>7.6740000000006301</c:v>
                </c:pt>
                <c:pt idx="7674">
                  <c:v>7.6750000000006304</c:v>
                </c:pt>
                <c:pt idx="7675">
                  <c:v>7.6760000000006299</c:v>
                </c:pt>
                <c:pt idx="7676">
                  <c:v>7.6770000000006302</c:v>
                </c:pt>
                <c:pt idx="7677">
                  <c:v>7.6780000000006297</c:v>
                </c:pt>
                <c:pt idx="7678">
                  <c:v>7.67900000000063</c:v>
                </c:pt>
                <c:pt idx="7679">
                  <c:v>7.6800000000006303</c:v>
                </c:pt>
                <c:pt idx="7680">
                  <c:v>7.6810000000006298</c:v>
                </c:pt>
                <c:pt idx="7681">
                  <c:v>7.6820000000006301</c:v>
                </c:pt>
                <c:pt idx="7682">
                  <c:v>7.6830000000006304</c:v>
                </c:pt>
                <c:pt idx="7683">
                  <c:v>7.6840000000006299</c:v>
                </c:pt>
                <c:pt idx="7684">
                  <c:v>7.6850000000006302</c:v>
                </c:pt>
                <c:pt idx="7685">
                  <c:v>7.6860000000006297</c:v>
                </c:pt>
                <c:pt idx="7686">
                  <c:v>7.68700000000063</c:v>
                </c:pt>
                <c:pt idx="7687">
                  <c:v>7.6880000000006303</c:v>
                </c:pt>
                <c:pt idx="7688">
                  <c:v>7.6890000000006298</c:v>
                </c:pt>
                <c:pt idx="7689">
                  <c:v>7.6900000000006301</c:v>
                </c:pt>
                <c:pt idx="7690">
                  <c:v>7.6910000000006304</c:v>
                </c:pt>
                <c:pt idx="7691">
                  <c:v>7.6920000000006299</c:v>
                </c:pt>
                <c:pt idx="7692">
                  <c:v>7.6930000000006302</c:v>
                </c:pt>
                <c:pt idx="7693">
                  <c:v>7.6940000000006297</c:v>
                </c:pt>
                <c:pt idx="7694">
                  <c:v>7.69500000000063</c:v>
                </c:pt>
                <c:pt idx="7695">
                  <c:v>7.6960000000006303</c:v>
                </c:pt>
                <c:pt idx="7696">
                  <c:v>7.6970000000006298</c:v>
                </c:pt>
                <c:pt idx="7697">
                  <c:v>7.6980000000006301</c:v>
                </c:pt>
                <c:pt idx="7698">
                  <c:v>7.6990000000006296</c:v>
                </c:pt>
                <c:pt idx="7699">
                  <c:v>7.7000000000006299</c:v>
                </c:pt>
                <c:pt idx="7700">
                  <c:v>7.7010000000006302</c:v>
                </c:pt>
                <c:pt idx="7701">
                  <c:v>7.7020000000006297</c:v>
                </c:pt>
                <c:pt idx="7702">
                  <c:v>7.70300000000063</c:v>
                </c:pt>
                <c:pt idx="7703">
                  <c:v>7.7040000000006401</c:v>
                </c:pt>
                <c:pt idx="7704">
                  <c:v>7.7050000000006396</c:v>
                </c:pt>
                <c:pt idx="7705">
                  <c:v>7.7060000000006399</c:v>
                </c:pt>
                <c:pt idx="7706">
                  <c:v>7.7070000000006402</c:v>
                </c:pt>
                <c:pt idx="7707">
                  <c:v>7.7080000000006397</c:v>
                </c:pt>
                <c:pt idx="7708">
                  <c:v>7.70900000000064</c:v>
                </c:pt>
                <c:pt idx="7709">
                  <c:v>7.7100000000006403</c:v>
                </c:pt>
                <c:pt idx="7710">
                  <c:v>7.7110000000006398</c:v>
                </c:pt>
                <c:pt idx="7711">
                  <c:v>7.7120000000006401</c:v>
                </c:pt>
                <c:pt idx="7712">
                  <c:v>7.7130000000006396</c:v>
                </c:pt>
                <c:pt idx="7713">
                  <c:v>7.7140000000006399</c:v>
                </c:pt>
                <c:pt idx="7714">
                  <c:v>7.7150000000006402</c:v>
                </c:pt>
                <c:pt idx="7715">
                  <c:v>7.7160000000006397</c:v>
                </c:pt>
                <c:pt idx="7716">
                  <c:v>7.71700000000064</c:v>
                </c:pt>
                <c:pt idx="7717">
                  <c:v>7.7180000000006403</c:v>
                </c:pt>
                <c:pt idx="7718">
                  <c:v>7.7190000000006398</c:v>
                </c:pt>
                <c:pt idx="7719">
                  <c:v>7.7200000000006401</c:v>
                </c:pt>
                <c:pt idx="7720">
                  <c:v>7.7210000000006396</c:v>
                </c:pt>
                <c:pt idx="7721">
                  <c:v>7.7220000000006399</c:v>
                </c:pt>
                <c:pt idx="7722">
                  <c:v>7.7230000000006402</c:v>
                </c:pt>
                <c:pt idx="7723">
                  <c:v>7.7240000000006397</c:v>
                </c:pt>
                <c:pt idx="7724">
                  <c:v>7.72500000000064</c:v>
                </c:pt>
                <c:pt idx="7725">
                  <c:v>7.7260000000006404</c:v>
                </c:pt>
                <c:pt idx="7726">
                  <c:v>7.7270000000006398</c:v>
                </c:pt>
                <c:pt idx="7727">
                  <c:v>7.7280000000006401</c:v>
                </c:pt>
                <c:pt idx="7728">
                  <c:v>7.7290000000006396</c:v>
                </c:pt>
                <c:pt idx="7729">
                  <c:v>7.7300000000006399</c:v>
                </c:pt>
                <c:pt idx="7730">
                  <c:v>7.7310000000006402</c:v>
                </c:pt>
                <c:pt idx="7731">
                  <c:v>7.7320000000006397</c:v>
                </c:pt>
                <c:pt idx="7732">
                  <c:v>7.73300000000064</c:v>
                </c:pt>
                <c:pt idx="7733">
                  <c:v>7.7340000000006501</c:v>
                </c:pt>
                <c:pt idx="7734">
                  <c:v>7.7350000000006496</c:v>
                </c:pt>
                <c:pt idx="7735">
                  <c:v>7.7360000000006499</c:v>
                </c:pt>
                <c:pt idx="7736">
                  <c:v>7.7370000000006502</c:v>
                </c:pt>
                <c:pt idx="7737">
                  <c:v>7.7380000000006497</c:v>
                </c:pt>
                <c:pt idx="7738">
                  <c:v>7.73900000000065</c:v>
                </c:pt>
                <c:pt idx="7739">
                  <c:v>7.7400000000006504</c:v>
                </c:pt>
                <c:pt idx="7740">
                  <c:v>7.7410000000006498</c:v>
                </c:pt>
                <c:pt idx="7741">
                  <c:v>7.7420000000006501</c:v>
                </c:pt>
                <c:pt idx="7742">
                  <c:v>7.7430000000006496</c:v>
                </c:pt>
                <c:pt idx="7743">
                  <c:v>7.7440000000006499</c:v>
                </c:pt>
                <c:pt idx="7744">
                  <c:v>7.7450000000006503</c:v>
                </c:pt>
                <c:pt idx="7745">
                  <c:v>7.7460000000006497</c:v>
                </c:pt>
                <c:pt idx="7746">
                  <c:v>7.74700000000065</c:v>
                </c:pt>
                <c:pt idx="7747">
                  <c:v>7.7480000000006504</c:v>
                </c:pt>
                <c:pt idx="7748">
                  <c:v>7.7490000000006498</c:v>
                </c:pt>
                <c:pt idx="7749">
                  <c:v>7.7500000000006501</c:v>
                </c:pt>
                <c:pt idx="7750">
                  <c:v>7.7510000000006496</c:v>
                </c:pt>
                <c:pt idx="7751">
                  <c:v>7.7520000000006499</c:v>
                </c:pt>
                <c:pt idx="7752">
                  <c:v>7.7530000000006503</c:v>
                </c:pt>
                <c:pt idx="7753">
                  <c:v>7.7540000000006497</c:v>
                </c:pt>
                <c:pt idx="7754">
                  <c:v>7.75500000000065</c:v>
                </c:pt>
                <c:pt idx="7755">
                  <c:v>7.7560000000006504</c:v>
                </c:pt>
                <c:pt idx="7756">
                  <c:v>7.7570000000006498</c:v>
                </c:pt>
                <c:pt idx="7757">
                  <c:v>7.7580000000006502</c:v>
                </c:pt>
                <c:pt idx="7758">
                  <c:v>7.7590000000006496</c:v>
                </c:pt>
                <c:pt idx="7759">
                  <c:v>7.7600000000006499</c:v>
                </c:pt>
                <c:pt idx="7760">
                  <c:v>7.7610000000006503</c:v>
                </c:pt>
                <c:pt idx="7761">
                  <c:v>7.7620000000006497</c:v>
                </c:pt>
                <c:pt idx="7762">
                  <c:v>7.76300000000065</c:v>
                </c:pt>
                <c:pt idx="7763">
                  <c:v>7.7640000000006602</c:v>
                </c:pt>
                <c:pt idx="7764">
                  <c:v>7.7650000000006596</c:v>
                </c:pt>
                <c:pt idx="7765">
                  <c:v>7.7660000000006599</c:v>
                </c:pt>
                <c:pt idx="7766">
                  <c:v>7.7670000000006603</c:v>
                </c:pt>
                <c:pt idx="7767">
                  <c:v>7.7680000000006597</c:v>
                </c:pt>
                <c:pt idx="7768">
                  <c:v>7.76900000000066</c:v>
                </c:pt>
                <c:pt idx="7769">
                  <c:v>7.7700000000006604</c:v>
                </c:pt>
                <c:pt idx="7770">
                  <c:v>7.7710000000006598</c:v>
                </c:pt>
                <c:pt idx="7771">
                  <c:v>7.7720000000006602</c:v>
                </c:pt>
                <c:pt idx="7772">
                  <c:v>7.7730000000006596</c:v>
                </c:pt>
                <c:pt idx="7773">
                  <c:v>7.7740000000006599</c:v>
                </c:pt>
                <c:pt idx="7774">
                  <c:v>7.7750000000006603</c:v>
                </c:pt>
                <c:pt idx="7775">
                  <c:v>7.7760000000006597</c:v>
                </c:pt>
                <c:pt idx="7776">
                  <c:v>7.7770000000006601</c:v>
                </c:pt>
                <c:pt idx="7777">
                  <c:v>7.7780000000006604</c:v>
                </c:pt>
                <c:pt idx="7778">
                  <c:v>7.7790000000006598</c:v>
                </c:pt>
                <c:pt idx="7779">
                  <c:v>7.7800000000006602</c:v>
                </c:pt>
                <c:pt idx="7780">
                  <c:v>7.7810000000006596</c:v>
                </c:pt>
                <c:pt idx="7781">
                  <c:v>7.7820000000006599</c:v>
                </c:pt>
                <c:pt idx="7782">
                  <c:v>7.7830000000006603</c:v>
                </c:pt>
                <c:pt idx="7783">
                  <c:v>7.7840000000006597</c:v>
                </c:pt>
                <c:pt idx="7784">
                  <c:v>7.7850000000006601</c:v>
                </c:pt>
                <c:pt idx="7785">
                  <c:v>7.7860000000006604</c:v>
                </c:pt>
                <c:pt idx="7786">
                  <c:v>7.7870000000006598</c:v>
                </c:pt>
                <c:pt idx="7787">
                  <c:v>7.7880000000006602</c:v>
                </c:pt>
                <c:pt idx="7788">
                  <c:v>7.7890000000006596</c:v>
                </c:pt>
                <c:pt idx="7789">
                  <c:v>7.79000000000066</c:v>
                </c:pt>
                <c:pt idx="7790">
                  <c:v>7.7910000000006603</c:v>
                </c:pt>
                <c:pt idx="7791">
                  <c:v>7.7920000000006597</c:v>
                </c:pt>
                <c:pt idx="7792">
                  <c:v>7.7930000000006601</c:v>
                </c:pt>
                <c:pt idx="7793">
                  <c:v>7.7940000000006702</c:v>
                </c:pt>
                <c:pt idx="7794">
                  <c:v>7.7950000000006696</c:v>
                </c:pt>
                <c:pt idx="7795">
                  <c:v>7.7960000000006699</c:v>
                </c:pt>
                <c:pt idx="7796">
                  <c:v>7.7970000000006703</c:v>
                </c:pt>
                <c:pt idx="7797">
                  <c:v>7.7980000000006697</c:v>
                </c:pt>
                <c:pt idx="7798">
                  <c:v>7.7990000000006701</c:v>
                </c:pt>
                <c:pt idx="7799">
                  <c:v>7.8000000000006704</c:v>
                </c:pt>
                <c:pt idx="7800">
                  <c:v>7.8010000000006698</c:v>
                </c:pt>
                <c:pt idx="7801">
                  <c:v>7.8020000000006702</c:v>
                </c:pt>
                <c:pt idx="7802">
                  <c:v>7.8030000000006696</c:v>
                </c:pt>
                <c:pt idx="7803">
                  <c:v>7.80400000000067</c:v>
                </c:pt>
                <c:pt idx="7804">
                  <c:v>7.8050000000006703</c:v>
                </c:pt>
                <c:pt idx="7805">
                  <c:v>7.8060000000006697</c:v>
                </c:pt>
                <c:pt idx="7806">
                  <c:v>7.8070000000006701</c:v>
                </c:pt>
                <c:pt idx="7807">
                  <c:v>7.8080000000006704</c:v>
                </c:pt>
                <c:pt idx="7808">
                  <c:v>7.8090000000006698</c:v>
                </c:pt>
                <c:pt idx="7809">
                  <c:v>7.8100000000006702</c:v>
                </c:pt>
                <c:pt idx="7810">
                  <c:v>7.8110000000006696</c:v>
                </c:pt>
                <c:pt idx="7811">
                  <c:v>7.81200000000067</c:v>
                </c:pt>
                <c:pt idx="7812">
                  <c:v>7.8130000000006703</c:v>
                </c:pt>
                <c:pt idx="7813">
                  <c:v>7.8140000000006697</c:v>
                </c:pt>
                <c:pt idx="7814">
                  <c:v>7.8150000000006701</c:v>
                </c:pt>
                <c:pt idx="7815">
                  <c:v>7.8160000000006704</c:v>
                </c:pt>
                <c:pt idx="7816">
                  <c:v>7.8170000000006699</c:v>
                </c:pt>
                <c:pt idx="7817">
                  <c:v>7.8180000000006702</c:v>
                </c:pt>
                <c:pt idx="7818">
                  <c:v>7.8190000000006696</c:v>
                </c:pt>
                <c:pt idx="7819">
                  <c:v>7.82000000000067</c:v>
                </c:pt>
                <c:pt idx="7820">
                  <c:v>7.8210000000006703</c:v>
                </c:pt>
                <c:pt idx="7821">
                  <c:v>7.8220000000006698</c:v>
                </c:pt>
                <c:pt idx="7822">
                  <c:v>7.8230000000006701</c:v>
                </c:pt>
                <c:pt idx="7823">
                  <c:v>7.8240000000006802</c:v>
                </c:pt>
                <c:pt idx="7824">
                  <c:v>7.8250000000006796</c:v>
                </c:pt>
                <c:pt idx="7825">
                  <c:v>7.82600000000068</c:v>
                </c:pt>
                <c:pt idx="7826">
                  <c:v>7.8270000000006803</c:v>
                </c:pt>
                <c:pt idx="7827">
                  <c:v>7.8280000000006797</c:v>
                </c:pt>
                <c:pt idx="7828">
                  <c:v>7.8290000000006801</c:v>
                </c:pt>
                <c:pt idx="7829">
                  <c:v>7.8300000000006804</c:v>
                </c:pt>
                <c:pt idx="7830">
                  <c:v>7.8310000000006799</c:v>
                </c:pt>
                <c:pt idx="7831">
                  <c:v>7.8320000000006802</c:v>
                </c:pt>
                <c:pt idx="7832">
                  <c:v>7.8330000000006796</c:v>
                </c:pt>
                <c:pt idx="7833">
                  <c:v>7.83400000000068</c:v>
                </c:pt>
                <c:pt idx="7834">
                  <c:v>7.8350000000006803</c:v>
                </c:pt>
                <c:pt idx="7835">
                  <c:v>7.8360000000006798</c:v>
                </c:pt>
                <c:pt idx="7836">
                  <c:v>7.8370000000006801</c:v>
                </c:pt>
                <c:pt idx="7837">
                  <c:v>7.8380000000006804</c:v>
                </c:pt>
                <c:pt idx="7838">
                  <c:v>7.8390000000006799</c:v>
                </c:pt>
                <c:pt idx="7839">
                  <c:v>7.8400000000006802</c:v>
                </c:pt>
                <c:pt idx="7840">
                  <c:v>7.8410000000006796</c:v>
                </c:pt>
                <c:pt idx="7841">
                  <c:v>7.84200000000068</c:v>
                </c:pt>
                <c:pt idx="7842">
                  <c:v>7.8430000000006803</c:v>
                </c:pt>
                <c:pt idx="7843">
                  <c:v>7.8440000000006798</c:v>
                </c:pt>
                <c:pt idx="7844">
                  <c:v>7.8450000000006801</c:v>
                </c:pt>
                <c:pt idx="7845">
                  <c:v>7.8460000000006804</c:v>
                </c:pt>
                <c:pt idx="7846">
                  <c:v>7.8470000000006799</c:v>
                </c:pt>
                <c:pt idx="7847">
                  <c:v>7.8480000000006802</c:v>
                </c:pt>
                <c:pt idx="7848">
                  <c:v>7.8490000000006797</c:v>
                </c:pt>
                <c:pt idx="7849">
                  <c:v>7.85000000000068</c:v>
                </c:pt>
                <c:pt idx="7850">
                  <c:v>7.8510000000006803</c:v>
                </c:pt>
                <c:pt idx="7851">
                  <c:v>7.8520000000006798</c:v>
                </c:pt>
                <c:pt idx="7852">
                  <c:v>7.8530000000006801</c:v>
                </c:pt>
                <c:pt idx="7853">
                  <c:v>7.8540000000006902</c:v>
                </c:pt>
                <c:pt idx="7854">
                  <c:v>7.8550000000006897</c:v>
                </c:pt>
                <c:pt idx="7855">
                  <c:v>7.85600000000069</c:v>
                </c:pt>
                <c:pt idx="7856">
                  <c:v>7.8570000000006903</c:v>
                </c:pt>
                <c:pt idx="7857">
                  <c:v>7.8580000000006898</c:v>
                </c:pt>
                <c:pt idx="7858">
                  <c:v>7.8590000000006901</c:v>
                </c:pt>
                <c:pt idx="7859">
                  <c:v>7.8600000000006904</c:v>
                </c:pt>
                <c:pt idx="7860">
                  <c:v>7.8610000000006899</c:v>
                </c:pt>
                <c:pt idx="7861">
                  <c:v>7.8620000000006902</c:v>
                </c:pt>
                <c:pt idx="7862">
                  <c:v>7.8630000000006897</c:v>
                </c:pt>
                <c:pt idx="7863">
                  <c:v>7.86400000000069</c:v>
                </c:pt>
                <c:pt idx="7864">
                  <c:v>7.8650000000006903</c:v>
                </c:pt>
                <c:pt idx="7865">
                  <c:v>7.8660000000006898</c:v>
                </c:pt>
                <c:pt idx="7866">
                  <c:v>7.8670000000006901</c:v>
                </c:pt>
                <c:pt idx="7867">
                  <c:v>7.8680000000006904</c:v>
                </c:pt>
                <c:pt idx="7868">
                  <c:v>7.8690000000006899</c:v>
                </c:pt>
                <c:pt idx="7869">
                  <c:v>7.8700000000006902</c:v>
                </c:pt>
                <c:pt idx="7870">
                  <c:v>7.8710000000006897</c:v>
                </c:pt>
                <c:pt idx="7871">
                  <c:v>7.87200000000069</c:v>
                </c:pt>
                <c:pt idx="7872">
                  <c:v>7.8730000000006903</c:v>
                </c:pt>
                <c:pt idx="7873">
                  <c:v>7.8740000000006898</c:v>
                </c:pt>
                <c:pt idx="7874">
                  <c:v>7.8750000000006901</c:v>
                </c:pt>
                <c:pt idx="7875">
                  <c:v>7.8760000000006896</c:v>
                </c:pt>
                <c:pt idx="7876">
                  <c:v>7.8770000000006899</c:v>
                </c:pt>
                <c:pt idx="7877">
                  <c:v>7.8780000000006902</c:v>
                </c:pt>
                <c:pt idx="7878">
                  <c:v>7.8790000000006897</c:v>
                </c:pt>
                <c:pt idx="7879">
                  <c:v>7.88000000000069</c:v>
                </c:pt>
                <c:pt idx="7880">
                  <c:v>7.8810000000006903</c:v>
                </c:pt>
                <c:pt idx="7881">
                  <c:v>7.8820000000006898</c:v>
                </c:pt>
                <c:pt idx="7882">
                  <c:v>7.8830000000006901</c:v>
                </c:pt>
                <c:pt idx="7883">
                  <c:v>7.8840000000007002</c:v>
                </c:pt>
                <c:pt idx="7884">
                  <c:v>7.8850000000006997</c:v>
                </c:pt>
                <c:pt idx="7885">
                  <c:v>7.8860000000007</c:v>
                </c:pt>
                <c:pt idx="7886">
                  <c:v>7.8870000000007003</c:v>
                </c:pt>
                <c:pt idx="7887">
                  <c:v>7.8880000000006998</c:v>
                </c:pt>
                <c:pt idx="7888">
                  <c:v>7.8890000000007001</c:v>
                </c:pt>
                <c:pt idx="7889">
                  <c:v>7.8900000000006996</c:v>
                </c:pt>
                <c:pt idx="7890">
                  <c:v>7.8910000000006999</c:v>
                </c:pt>
                <c:pt idx="7891">
                  <c:v>7.8920000000007002</c:v>
                </c:pt>
                <c:pt idx="7892">
                  <c:v>7.8930000000006997</c:v>
                </c:pt>
                <c:pt idx="7893">
                  <c:v>7.8940000000007</c:v>
                </c:pt>
                <c:pt idx="7894">
                  <c:v>7.8950000000007003</c:v>
                </c:pt>
                <c:pt idx="7895">
                  <c:v>7.8960000000006998</c:v>
                </c:pt>
                <c:pt idx="7896">
                  <c:v>7.8970000000007001</c:v>
                </c:pt>
                <c:pt idx="7897">
                  <c:v>7.8980000000006996</c:v>
                </c:pt>
                <c:pt idx="7898">
                  <c:v>7.8990000000006999</c:v>
                </c:pt>
                <c:pt idx="7899">
                  <c:v>7.9000000000007002</c:v>
                </c:pt>
                <c:pt idx="7900">
                  <c:v>7.9010000000006997</c:v>
                </c:pt>
                <c:pt idx="7901">
                  <c:v>7.9020000000007</c:v>
                </c:pt>
                <c:pt idx="7902">
                  <c:v>7.9030000000007004</c:v>
                </c:pt>
                <c:pt idx="7903">
                  <c:v>7.9040000000006998</c:v>
                </c:pt>
                <c:pt idx="7904">
                  <c:v>7.9050000000007001</c:v>
                </c:pt>
                <c:pt idx="7905">
                  <c:v>7.9060000000006996</c:v>
                </c:pt>
                <c:pt idx="7906">
                  <c:v>7.9070000000006999</c:v>
                </c:pt>
                <c:pt idx="7907">
                  <c:v>7.9080000000007002</c:v>
                </c:pt>
                <c:pt idx="7908">
                  <c:v>7.9090000000006997</c:v>
                </c:pt>
                <c:pt idx="7909">
                  <c:v>7.9100000000007</c:v>
                </c:pt>
                <c:pt idx="7910">
                  <c:v>7.9110000000007004</c:v>
                </c:pt>
                <c:pt idx="7911">
                  <c:v>7.9120000000006998</c:v>
                </c:pt>
                <c:pt idx="7912">
                  <c:v>7.9130000000007001</c:v>
                </c:pt>
                <c:pt idx="7913">
                  <c:v>7.9140000000007102</c:v>
                </c:pt>
                <c:pt idx="7914">
                  <c:v>7.9150000000007097</c:v>
                </c:pt>
                <c:pt idx="7915">
                  <c:v>7.91600000000071</c:v>
                </c:pt>
                <c:pt idx="7916">
                  <c:v>7.9170000000007104</c:v>
                </c:pt>
                <c:pt idx="7917">
                  <c:v>7.9180000000007098</c:v>
                </c:pt>
                <c:pt idx="7918">
                  <c:v>7.9190000000007101</c:v>
                </c:pt>
                <c:pt idx="7919">
                  <c:v>7.9200000000007096</c:v>
                </c:pt>
                <c:pt idx="7920">
                  <c:v>7.9210000000007099</c:v>
                </c:pt>
                <c:pt idx="7921">
                  <c:v>7.9220000000007103</c:v>
                </c:pt>
                <c:pt idx="7922">
                  <c:v>7.9230000000007097</c:v>
                </c:pt>
                <c:pt idx="7923">
                  <c:v>7.92400000000071</c:v>
                </c:pt>
                <c:pt idx="7924">
                  <c:v>7.9250000000007104</c:v>
                </c:pt>
                <c:pt idx="7925">
                  <c:v>7.9260000000007098</c:v>
                </c:pt>
                <c:pt idx="7926">
                  <c:v>7.9270000000007101</c:v>
                </c:pt>
                <c:pt idx="7927">
                  <c:v>7.9280000000007096</c:v>
                </c:pt>
                <c:pt idx="7928">
                  <c:v>7.9290000000007099</c:v>
                </c:pt>
                <c:pt idx="7929">
                  <c:v>7.9300000000007103</c:v>
                </c:pt>
                <c:pt idx="7930">
                  <c:v>7.9310000000007097</c:v>
                </c:pt>
                <c:pt idx="7931">
                  <c:v>7.93200000000071</c:v>
                </c:pt>
                <c:pt idx="7932">
                  <c:v>7.9330000000007104</c:v>
                </c:pt>
                <c:pt idx="7933">
                  <c:v>7.9340000000007098</c:v>
                </c:pt>
                <c:pt idx="7934">
                  <c:v>7.9350000000007102</c:v>
                </c:pt>
                <c:pt idx="7935">
                  <c:v>7.9360000000007096</c:v>
                </c:pt>
                <c:pt idx="7936">
                  <c:v>7.9370000000007099</c:v>
                </c:pt>
                <c:pt idx="7937">
                  <c:v>7.9380000000007103</c:v>
                </c:pt>
                <c:pt idx="7938">
                  <c:v>7.9390000000007097</c:v>
                </c:pt>
                <c:pt idx="7939">
                  <c:v>7.94000000000071</c:v>
                </c:pt>
                <c:pt idx="7940">
                  <c:v>7.9410000000007104</c:v>
                </c:pt>
                <c:pt idx="7941">
                  <c:v>7.9420000000007098</c:v>
                </c:pt>
                <c:pt idx="7942">
                  <c:v>7.9430000000007102</c:v>
                </c:pt>
                <c:pt idx="7943">
                  <c:v>7.9440000000007203</c:v>
                </c:pt>
                <c:pt idx="7944">
                  <c:v>7.9450000000007197</c:v>
                </c:pt>
                <c:pt idx="7945">
                  <c:v>7.94600000000072</c:v>
                </c:pt>
                <c:pt idx="7946">
                  <c:v>7.9470000000007204</c:v>
                </c:pt>
                <c:pt idx="7947">
                  <c:v>7.9480000000007198</c:v>
                </c:pt>
                <c:pt idx="7948">
                  <c:v>7.9490000000007202</c:v>
                </c:pt>
                <c:pt idx="7949">
                  <c:v>7.9500000000007196</c:v>
                </c:pt>
                <c:pt idx="7950">
                  <c:v>7.9510000000007199</c:v>
                </c:pt>
                <c:pt idx="7951">
                  <c:v>7.9520000000007203</c:v>
                </c:pt>
                <c:pt idx="7952">
                  <c:v>7.9530000000007197</c:v>
                </c:pt>
                <c:pt idx="7953">
                  <c:v>7.95400000000072</c:v>
                </c:pt>
                <c:pt idx="7954">
                  <c:v>7.9550000000007204</c:v>
                </c:pt>
                <c:pt idx="7955">
                  <c:v>7.9560000000007198</c:v>
                </c:pt>
                <c:pt idx="7956">
                  <c:v>7.9570000000007202</c:v>
                </c:pt>
                <c:pt idx="7957">
                  <c:v>7.9580000000007196</c:v>
                </c:pt>
                <c:pt idx="7958">
                  <c:v>7.9590000000007199</c:v>
                </c:pt>
                <c:pt idx="7959">
                  <c:v>7.9600000000007203</c:v>
                </c:pt>
                <c:pt idx="7960">
                  <c:v>7.9610000000007197</c:v>
                </c:pt>
                <c:pt idx="7961">
                  <c:v>7.9620000000007201</c:v>
                </c:pt>
                <c:pt idx="7962">
                  <c:v>7.9630000000007204</c:v>
                </c:pt>
                <c:pt idx="7963">
                  <c:v>7.9640000000007198</c:v>
                </c:pt>
                <c:pt idx="7964">
                  <c:v>7.9650000000007202</c:v>
                </c:pt>
                <c:pt idx="7965">
                  <c:v>7.9660000000007196</c:v>
                </c:pt>
                <c:pt idx="7966">
                  <c:v>7.96700000000072</c:v>
                </c:pt>
                <c:pt idx="7967">
                  <c:v>7.9680000000007203</c:v>
                </c:pt>
                <c:pt idx="7968">
                  <c:v>7.9690000000007197</c:v>
                </c:pt>
                <c:pt idx="7969">
                  <c:v>7.9700000000007201</c:v>
                </c:pt>
                <c:pt idx="7970">
                  <c:v>7.9710000000007204</c:v>
                </c:pt>
                <c:pt idx="7971">
                  <c:v>7.9720000000007198</c:v>
                </c:pt>
                <c:pt idx="7972">
                  <c:v>7.9730000000007299</c:v>
                </c:pt>
                <c:pt idx="7973">
                  <c:v>7.9740000000007303</c:v>
                </c:pt>
                <c:pt idx="7974">
                  <c:v>7.9750000000007297</c:v>
                </c:pt>
                <c:pt idx="7975">
                  <c:v>7.9760000000007301</c:v>
                </c:pt>
                <c:pt idx="7976">
                  <c:v>7.9770000000007304</c:v>
                </c:pt>
                <c:pt idx="7977">
                  <c:v>7.9780000000007298</c:v>
                </c:pt>
                <c:pt idx="7978">
                  <c:v>7.9790000000007302</c:v>
                </c:pt>
                <c:pt idx="7979">
                  <c:v>7.9800000000007296</c:v>
                </c:pt>
                <c:pt idx="7980">
                  <c:v>7.98100000000073</c:v>
                </c:pt>
                <c:pt idx="7981">
                  <c:v>7.9820000000007303</c:v>
                </c:pt>
                <c:pt idx="7982">
                  <c:v>7.9830000000007297</c:v>
                </c:pt>
                <c:pt idx="7983">
                  <c:v>7.9840000000007301</c:v>
                </c:pt>
                <c:pt idx="7984">
                  <c:v>7.9850000000007304</c:v>
                </c:pt>
                <c:pt idx="7985">
                  <c:v>7.9860000000007298</c:v>
                </c:pt>
                <c:pt idx="7986">
                  <c:v>7.9870000000007302</c:v>
                </c:pt>
                <c:pt idx="7987">
                  <c:v>7.9880000000007296</c:v>
                </c:pt>
                <c:pt idx="7988">
                  <c:v>7.98900000000073</c:v>
                </c:pt>
                <c:pt idx="7989">
                  <c:v>7.9900000000007303</c:v>
                </c:pt>
                <c:pt idx="7990">
                  <c:v>7.9910000000007297</c:v>
                </c:pt>
                <c:pt idx="7991">
                  <c:v>7.9920000000007301</c:v>
                </c:pt>
                <c:pt idx="7992">
                  <c:v>7.9930000000007304</c:v>
                </c:pt>
                <c:pt idx="7993">
                  <c:v>7.9940000000007299</c:v>
                </c:pt>
                <c:pt idx="7994">
                  <c:v>7.9950000000007302</c:v>
                </c:pt>
                <c:pt idx="7995">
                  <c:v>7.9960000000007296</c:v>
                </c:pt>
                <c:pt idx="7996">
                  <c:v>7.99700000000073</c:v>
                </c:pt>
                <c:pt idx="7997">
                  <c:v>7.9980000000007303</c:v>
                </c:pt>
                <c:pt idx="7998">
                  <c:v>7.9990000000007297</c:v>
                </c:pt>
                <c:pt idx="7999">
                  <c:v>8.0000000000007301</c:v>
                </c:pt>
              </c:numCache>
            </c:numRef>
          </c:xVal>
          <c:yVal>
            <c:numRef>
              <c:f>Feuil1!$C$2:$C$8001</c:f>
              <c:numCache>
                <c:formatCode>General</c:formatCode>
                <c:ptCount val="8000"/>
                <c:pt idx="0">
                  <c:v>3.175332</c:v>
                </c:pt>
                <c:pt idx="1">
                  <c:v>4.0146959999999998</c:v>
                </c:pt>
                <c:pt idx="2">
                  <c:v>3.7002190000000001</c:v>
                </c:pt>
                <c:pt idx="3">
                  <c:v>3.6218560000000002</c:v>
                </c:pt>
                <c:pt idx="4">
                  <c:v>3.897624</c:v>
                </c:pt>
                <c:pt idx="5">
                  <c:v>3.966348</c:v>
                </c:pt>
                <c:pt idx="6">
                  <c:v>3.3418000000000001</c:v>
                </c:pt>
                <c:pt idx="7">
                  <c:v>3.6923810000000001</c:v>
                </c:pt>
                <c:pt idx="8">
                  <c:v>3.255544</c:v>
                </c:pt>
                <c:pt idx="9">
                  <c:v>3.0474519999999998</c:v>
                </c:pt>
                <c:pt idx="10">
                  <c:v>3.4941450000000001</c:v>
                </c:pt>
                <c:pt idx="11">
                  <c:v>3.6566040000000002</c:v>
                </c:pt>
                <c:pt idx="12">
                  <c:v>3.6107610000000001</c:v>
                </c:pt>
                <c:pt idx="13">
                  <c:v>3.9987270000000001</c:v>
                </c:pt>
                <c:pt idx="14">
                  <c:v>1.7317340000000001</c:v>
                </c:pt>
                <c:pt idx="15">
                  <c:v>3.2984710000000002</c:v>
                </c:pt>
                <c:pt idx="16">
                  <c:v>3.3970280000000002</c:v>
                </c:pt>
                <c:pt idx="17">
                  <c:v>3.3360639999999999</c:v>
                </c:pt>
                <c:pt idx="18">
                  <c:v>3.8123990000000001</c:v>
                </c:pt>
                <c:pt idx="19">
                  <c:v>4.175287</c:v>
                </c:pt>
                <c:pt idx="20">
                  <c:v>4.1784350000000003</c:v>
                </c:pt>
                <c:pt idx="21">
                  <c:v>3.7188460000000001</c:v>
                </c:pt>
                <c:pt idx="22">
                  <c:v>4.1226240000000001</c:v>
                </c:pt>
                <c:pt idx="23">
                  <c:v>4.2557270000000003</c:v>
                </c:pt>
                <c:pt idx="24">
                  <c:v>4.9275130000000003</c:v>
                </c:pt>
                <c:pt idx="25">
                  <c:v>4.3523430000000003</c:v>
                </c:pt>
                <c:pt idx="26">
                  <c:v>4.068295</c:v>
                </c:pt>
                <c:pt idx="27">
                  <c:v>3.71759</c:v>
                </c:pt>
                <c:pt idx="28">
                  <c:v>4.3606470000000002</c:v>
                </c:pt>
                <c:pt idx="29">
                  <c:v>4.5484229999999997</c:v>
                </c:pt>
                <c:pt idx="30">
                  <c:v>1.8458060000000001</c:v>
                </c:pt>
                <c:pt idx="31">
                  <c:v>2.298092</c:v>
                </c:pt>
                <c:pt idx="32">
                  <c:v>3.678461</c:v>
                </c:pt>
                <c:pt idx="33">
                  <c:v>3.3920629999999998</c:v>
                </c:pt>
                <c:pt idx="34">
                  <c:v>4.218655</c:v>
                </c:pt>
                <c:pt idx="35">
                  <c:v>2.3913959999999999</c:v>
                </c:pt>
                <c:pt idx="36">
                  <c:v>4.3605</c:v>
                </c:pt>
                <c:pt idx="37">
                  <c:v>3.91161</c:v>
                </c:pt>
                <c:pt idx="38">
                  <c:v>4.1157180000000002</c:v>
                </c:pt>
                <c:pt idx="39">
                  <c:v>3.1208689999999999</c:v>
                </c:pt>
                <c:pt idx="40">
                  <c:v>4.6151359999999997</c:v>
                </c:pt>
                <c:pt idx="41">
                  <c:v>4.2482069999999998</c:v>
                </c:pt>
                <c:pt idx="42">
                  <c:v>3.8321190000000001</c:v>
                </c:pt>
                <c:pt idx="43">
                  <c:v>4.0229699999999999</c:v>
                </c:pt>
                <c:pt idx="44">
                  <c:v>3.9289749999999999</c:v>
                </c:pt>
                <c:pt idx="45">
                  <c:v>3.4429560000000001</c:v>
                </c:pt>
                <c:pt idx="46">
                  <c:v>2.4711539999999999</c:v>
                </c:pt>
                <c:pt idx="47">
                  <c:v>3.3099340000000002</c:v>
                </c:pt>
                <c:pt idx="48">
                  <c:v>2.6198920000000001</c:v>
                </c:pt>
                <c:pt idx="49">
                  <c:v>3.2326579999999998</c:v>
                </c:pt>
                <c:pt idx="50">
                  <c:v>3.8568630000000002</c:v>
                </c:pt>
                <c:pt idx="51">
                  <c:v>3.442812</c:v>
                </c:pt>
                <c:pt idx="52">
                  <c:v>3.2901609999999999</c:v>
                </c:pt>
                <c:pt idx="53">
                  <c:v>3.7827380000000002</c:v>
                </c:pt>
                <c:pt idx="54">
                  <c:v>2.4234469999999999</c:v>
                </c:pt>
                <c:pt idx="55">
                  <c:v>3.5104799999999998</c:v>
                </c:pt>
                <c:pt idx="56">
                  <c:v>2.7386509999999999</c:v>
                </c:pt>
                <c:pt idx="57">
                  <c:v>3.3125309999999999</c:v>
                </c:pt>
                <c:pt idx="58">
                  <c:v>3.2994530000000002</c:v>
                </c:pt>
                <c:pt idx="59">
                  <c:v>1.985986</c:v>
                </c:pt>
                <c:pt idx="60">
                  <c:v>3.28525</c:v>
                </c:pt>
                <c:pt idx="61">
                  <c:v>3.0377909999999999</c:v>
                </c:pt>
                <c:pt idx="62">
                  <c:v>3.99316</c:v>
                </c:pt>
                <c:pt idx="63">
                  <c:v>3.3239339999999999</c:v>
                </c:pt>
                <c:pt idx="64">
                  <c:v>3.4555150000000001</c:v>
                </c:pt>
                <c:pt idx="65">
                  <c:v>3.76457</c:v>
                </c:pt>
                <c:pt idx="66">
                  <c:v>3.1224590000000001</c:v>
                </c:pt>
                <c:pt idx="67">
                  <c:v>4.0062629999999997</c:v>
                </c:pt>
                <c:pt idx="68">
                  <c:v>4.0276500000000004</c:v>
                </c:pt>
                <c:pt idx="69">
                  <c:v>4.1750749999999996</c:v>
                </c:pt>
                <c:pt idx="70">
                  <c:v>2.9951029999999998</c:v>
                </c:pt>
                <c:pt idx="71">
                  <c:v>2.92896</c:v>
                </c:pt>
                <c:pt idx="72">
                  <c:v>3.4819589999999998</c:v>
                </c:pt>
                <c:pt idx="73">
                  <c:v>3.4957189999999998</c:v>
                </c:pt>
                <c:pt idx="74">
                  <c:v>3.5924999999999998</c:v>
                </c:pt>
                <c:pt idx="75">
                  <c:v>3.4109379999999998</c:v>
                </c:pt>
                <c:pt idx="76">
                  <c:v>4.7144830000000004</c:v>
                </c:pt>
                <c:pt idx="77">
                  <c:v>3.9033679999999999</c:v>
                </c:pt>
                <c:pt idx="78">
                  <c:v>4.371677</c:v>
                </c:pt>
                <c:pt idx="79">
                  <c:v>3.7377009999999999</c:v>
                </c:pt>
                <c:pt idx="80">
                  <c:v>4.3044149999999997</c:v>
                </c:pt>
                <c:pt idx="81">
                  <c:v>2.679808</c:v>
                </c:pt>
                <c:pt idx="82">
                  <c:v>3.3694139999999999</c:v>
                </c:pt>
                <c:pt idx="83">
                  <c:v>4.0239140000000004</c:v>
                </c:pt>
                <c:pt idx="84">
                  <c:v>3.2411819999999998</c:v>
                </c:pt>
                <c:pt idx="85">
                  <c:v>4.222556</c:v>
                </c:pt>
                <c:pt idx="86">
                  <c:v>3.953281</c:v>
                </c:pt>
                <c:pt idx="87">
                  <c:v>4.3814960000000003</c:v>
                </c:pt>
                <c:pt idx="88">
                  <c:v>3.1723919999999999</c:v>
                </c:pt>
                <c:pt idx="89">
                  <c:v>3.319464</c:v>
                </c:pt>
                <c:pt idx="90">
                  <c:v>3.6094439999999999</c:v>
                </c:pt>
                <c:pt idx="91">
                  <c:v>3.8232659999999998</c:v>
                </c:pt>
                <c:pt idx="92">
                  <c:v>3.2435290000000001</c:v>
                </c:pt>
                <c:pt idx="93">
                  <c:v>3.4401549999999999</c:v>
                </c:pt>
                <c:pt idx="94">
                  <c:v>3.8719000000000001</c:v>
                </c:pt>
                <c:pt idx="95">
                  <c:v>4.8052320000000002</c:v>
                </c:pt>
                <c:pt idx="96">
                  <c:v>3.2752240000000001</c:v>
                </c:pt>
                <c:pt idx="97">
                  <c:v>3.944423</c:v>
                </c:pt>
                <c:pt idx="98">
                  <c:v>3.359591</c:v>
                </c:pt>
                <c:pt idx="99">
                  <c:v>3.3854989999999998</c:v>
                </c:pt>
                <c:pt idx="100">
                  <c:v>4.2218989999999996</c:v>
                </c:pt>
                <c:pt idx="101">
                  <c:v>3.0049739999999998</c:v>
                </c:pt>
                <c:pt idx="102">
                  <c:v>3.1987410000000001</c:v>
                </c:pt>
                <c:pt idx="103">
                  <c:v>3.7391909999999999</c:v>
                </c:pt>
                <c:pt idx="104">
                  <c:v>3.61416</c:v>
                </c:pt>
                <c:pt idx="105">
                  <c:v>3.8554089999999999</c:v>
                </c:pt>
                <c:pt idx="106">
                  <c:v>2.888862</c:v>
                </c:pt>
                <c:pt idx="107">
                  <c:v>3.7978740000000002</c:v>
                </c:pt>
                <c:pt idx="108">
                  <c:v>3.3453110000000001</c:v>
                </c:pt>
                <c:pt idx="109">
                  <c:v>3.0602770000000001</c:v>
                </c:pt>
                <c:pt idx="110">
                  <c:v>2.4411839999999998</c:v>
                </c:pt>
                <c:pt idx="111">
                  <c:v>3.2657750000000001</c:v>
                </c:pt>
                <c:pt idx="112">
                  <c:v>4.016076</c:v>
                </c:pt>
                <c:pt idx="113">
                  <c:v>3.2925659999999999</c:v>
                </c:pt>
                <c:pt idx="114">
                  <c:v>3.631113</c:v>
                </c:pt>
                <c:pt idx="115">
                  <c:v>3.6182059999999998</c:v>
                </c:pt>
                <c:pt idx="116">
                  <c:v>3.7624119999999999</c:v>
                </c:pt>
                <c:pt idx="117">
                  <c:v>3.6430039999999999</c:v>
                </c:pt>
                <c:pt idx="118">
                  <c:v>3.5676220000000001</c:v>
                </c:pt>
                <c:pt idx="119">
                  <c:v>3.0963940000000001</c:v>
                </c:pt>
                <c:pt idx="120">
                  <c:v>3.0759759999999998</c:v>
                </c:pt>
                <c:pt idx="121">
                  <c:v>3.3894319999999998</c:v>
                </c:pt>
                <c:pt idx="122">
                  <c:v>2.8414709999999999</c:v>
                </c:pt>
                <c:pt idx="123">
                  <c:v>3.7657440000000002</c:v>
                </c:pt>
                <c:pt idx="124">
                  <c:v>3.4912450000000002</c:v>
                </c:pt>
                <c:pt idx="125">
                  <c:v>3.8160780000000001</c:v>
                </c:pt>
                <c:pt idx="126">
                  <c:v>2.6954009999999999</c:v>
                </c:pt>
                <c:pt idx="127">
                  <c:v>4.0270809999999999</c:v>
                </c:pt>
                <c:pt idx="128">
                  <c:v>3.6088040000000001</c:v>
                </c:pt>
                <c:pt idx="129">
                  <c:v>3.1874090000000002</c:v>
                </c:pt>
                <c:pt idx="130">
                  <c:v>3.5402360000000002</c:v>
                </c:pt>
                <c:pt idx="131">
                  <c:v>3.6929240000000001</c:v>
                </c:pt>
                <c:pt idx="132">
                  <c:v>3.6791659999999999</c:v>
                </c:pt>
                <c:pt idx="133">
                  <c:v>3.0529959999999998</c:v>
                </c:pt>
                <c:pt idx="134">
                  <c:v>3.8465950000000002</c:v>
                </c:pt>
                <c:pt idx="135">
                  <c:v>3.5881439999999998</c:v>
                </c:pt>
                <c:pt idx="136">
                  <c:v>3.408385</c:v>
                </c:pt>
                <c:pt idx="137">
                  <c:v>2.9168959999999999</c:v>
                </c:pt>
                <c:pt idx="138">
                  <c:v>3.6205340000000001</c:v>
                </c:pt>
                <c:pt idx="139">
                  <c:v>3.5750639999999998</c:v>
                </c:pt>
                <c:pt idx="140">
                  <c:v>3.7850869999999999</c:v>
                </c:pt>
                <c:pt idx="141">
                  <c:v>2.9628380000000001</c:v>
                </c:pt>
                <c:pt idx="142">
                  <c:v>3.3165930000000001</c:v>
                </c:pt>
                <c:pt idx="143">
                  <c:v>2.97302</c:v>
                </c:pt>
                <c:pt idx="144">
                  <c:v>3.6881210000000002</c:v>
                </c:pt>
                <c:pt idx="145">
                  <c:v>3.2499600000000002</c:v>
                </c:pt>
                <c:pt idx="146">
                  <c:v>3.0032510000000001</c:v>
                </c:pt>
                <c:pt idx="147">
                  <c:v>3.0951580000000001</c:v>
                </c:pt>
                <c:pt idx="148">
                  <c:v>3.3047520000000001</c:v>
                </c:pt>
                <c:pt idx="149">
                  <c:v>3.9104350000000001</c:v>
                </c:pt>
                <c:pt idx="150">
                  <c:v>3.9495390000000001</c:v>
                </c:pt>
                <c:pt idx="151">
                  <c:v>3.4852590000000001</c:v>
                </c:pt>
                <c:pt idx="152">
                  <c:v>4.0652629999999998</c:v>
                </c:pt>
                <c:pt idx="153">
                  <c:v>3.3712149999999999</c:v>
                </c:pt>
                <c:pt idx="154">
                  <c:v>2.901843</c:v>
                </c:pt>
                <c:pt idx="155">
                  <c:v>4.0136849999999997</c:v>
                </c:pt>
                <c:pt idx="156">
                  <c:v>3.4108000000000001</c:v>
                </c:pt>
                <c:pt idx="157">
                  <c:v>3.4734509999999998</c:v>
                </c:pt>
                <c:pt idx="158">
                  <c:v>2.9034</c:v>
                </c:pt>
                <c:pt idx="159">
                  <c:v>3.0086909999999998</c:v>
                </c:pt>
                <c:pt idx="160">
                  <c:v>4.2082449999999998</c:v>
                </c:pt>
                <c:pt idx="161">
                  <c:v>3.4834860000000001</c:v>
                </c:pt>
                <c:pt idx="162">
                  <c:v>3.162131</c:v>
                </c:pt>
                <c:pt idx="163">
                  <c:v>3.145124</c:v>
                </c:pt>
                <c:pt idx="164">
                  <c:v>3.3651300000000002</c:v>
                </c:pt>
                <c:pt idx="165">
                  <c:v>2.2726920000000002</c:v>
                </c:pt>
                <c:pt idx="166">
                  <c:v>3.9513410000000002</c:v>
                </c:pt>
                <c:pt idx="167">
                  <c:v>4.1519019999999998</c:v>
                </c:pt>
                <c:pt idx="168">
                  <c:v>2.1002999999999998</c:v>
                </c:pt>
                <c:pt idx="169">
                  <c:v>3.0957919999999999</c:v>
                </c:pt>
                <c:pt idx="170">
                  <c:v>3.6593870000000002</c:v>
                </c:pt>
                <c:pt idx="171">
                  <c:v>3.5897100000000002</c:v>
                </c:pt>
                <c:pt idx="172">
                  <c:v>4.4285750000000004</c:v>
                </c:pt>
                <c:pt idx="173">
                  <c:v>4.9671820000000002</c:v>
                </c:pt>
                <c:pt idx="174">
                  <c:v>3.1853189999999998</c:v>
                </c:pt>
                <c:pt idx="175">
                  <c:v>3.89323</c:v>
                </c:pt>
                <c:pt idx="176">
                  <c:v>3.3071549999999998</c:v>
                </c:pt>
                <c:pt idx="177">
                  <c:v>3.9923060000000001</c:v>
                </c:pt>
                <c:pt idx="178">
                  <c:v>3.5288729999999999</c:v>
                </c:pt>
                <c:pt idx="179">
                  <c:v>1.855213</c:v>
                </c:pt>
                <c:pt idx="180">
                  <c:v>2.9903080000000002</c:v>
                </c:pt>
                <c:pt idx="181">
                  <c:v>4.5473739999999996</c:v>
                </c:pt>
                <c:pt idx="182">
                  <c:v>2.2612749999999999</c:v>
                </c:pt>
                <c:pt idx="183">
                  <c:v>2.5428980000000001</c:v>
                </c:pt>
                <c:pt idx="184">
                  <c:v>5.3416649999999999</c:v>
                </c:pt>
                <c:pt idx="185">
                  <c:v>4.6983180000000004</c:v>
                </c:pt>
                <c:pt idx="186">
                  <c:v>5.7634850000000002</c:v>
                </c:pt>
                <c:pt idx="187">
                  <c:v>4.8765539999999996</c:v>
                </c:pt>
                <c:pt idx="188">
                  <c:v>5.2754029999999998</c:v>
                </c:pt>
                <c:pt idx="189">
                  <c:v>5.0428660000000001</c:v>
                </c:pt>
                <c:pt idx="190">
                  <c:v>5.2827019999999996</c:v>
                </c:pt>
                <c:pt idx="191">
                  <c:v>5.1342639999999999</c:v>
                </c:pt>
                <c:pt idx="192">
                  <c:v>5.2355140000000002</c:v>
                </c:pt>
                <c:pt idx="193">
                  <c:v>4.932137</c:v>
                </c:pt>
                <c:pt idx="194">
                  <c:v>5.4828359999999998</c:v>
                </c:pt>
                <c:pt idx="195">
                  <c:v>3.5805530000000001</c:v>
                </c:pt>
                <c:pt idx="196">
                  <c:v>5.7843239999999998</c:v>
                </c:pt>
                <c:pt idx="197">
                  <c:v>5.3524589999999996</c:v>
                </c:pt>
                <c:pt idx="198">
                  <c:v>5.0130920000000003</c:v>
                </c:pt>
                <c:pt idx="199">
                  <c:v>5.1019860000000001</c:v>
                </c:pt>
                <c:pt idx="200">
                  <c:v>5.1018059999999998</c:v>
                </c:pt>
                <c:pt idx="201">
                  <c:v>5.0907809999999998</c:v>
                </c:pt>
                <c:pt idx="202">
                  <c:v>4.8933470000000003</c:v>
                </c:pt>
                <c:pt idx="203">
                  <c:v>5.2922840000000004</c:v>
                </c:pt>
                <c:pt idx="204">
                  <c:v>5.3965690000000004</c:v>
                </c:pt>
                <c:pt idx="205">
                  <c:v>5.425084</c:v>
                </c:pt>
                <c:pt idx="206">
                  <c:v>5.0742919999999998</c:v>
                </c:pt>
                <c:pt idx="207">
                  <c:v>4.9164240000000001</c:v>
                </c:pt>
                <c:pt idx="208">
                  <c:v>4.9328690000000002</c:v>
                </c:pt>
                <c:pt idx="209">
                  <c:v>4.9559030000000002</c:v>
                </c:pt>
                <c:pt idx="210">
                  <c:v>5.322762</c:v>
                </c:pt>
                <c:pt idx="211">
                  <c:v>5.110697</c:v>
                </c:pt>
                <c:pt idx="212">
                  <c:v>5.1106410000000002</c:v>
                </c:pt>
                <c:pt idx="213">
                  <c:v>5.213565</c:v>
                </c:pt>
                <c:pt idx="214">
                  <c:v>5.2359359999999997</c:v>
                </c:pt>
                <c:pt idx="215">
                  <c:v>5.1226589999999996</c:v>
                </c:pt>
                <c:pt idx="216">
                  <c:v>5.5396510000000001</c:v>
                </c:pt>
                <c:pt idx="217">
                  <c:v>5.0571910000000004</c:v>
                </c:pt>
                <c:pt idx="218">
                  <c:v>5.453157</c:v>
                </c:pt>
                <c:pt idx="219">
                  <c:v>5.1019959999999998</c:v>
                </c:pt>
                <c:pt idx="220">
                  <c:v>5.1566150000000004</c:v>
                </c:pt>
                <c:pt idx="221">
                  <c:v>5.125629</c:v>
                </c:pt>
                <c:pt idx="222">
                  <c:v>4.8310899999999997</c:v>
                </c:pt>
                <c:pt idx="223">
                  <c:v>5.1249339999999997</c:v>
                </c:pt>
                <c:pt idx="224">
                  <c:v>5.0864960000000004</c:v>
                </c:pt>
                <c:pt idx="225">
                  <c:v>5.0291379999999997</c:v>
                </c:pt>
                <c:pt idx="226">
                  <c:v>5.0360589999999998</c:v>
                </c:pt>
                <c:pt idx="227">
                  <c:v>5.0878620000000003</c:v>
                </c:pt>
                <c:pt idx="228">
                  <c:v>5.2178909999999998</c:v>
                </c:pt>
                <c:pt idx="229">
                  <c:v>5.3184529999999999</c:v>
                </c:pt>
                <c:pt idx="230">
                  <c:v>5.2449659999999998</c:v>
                </c:pt>
                <c:pt idx="231">
                  <c:v>5.1532530000000003</c:v>
                </c:pt>
                <c:pt idx="232">
                  <c:v>5.0122629999999999</c:v>
                </c:pt>
                <c:pt idx="233">
                  <c:v>4.9812149999999997</c:v>
                </c:pt>
                <c:pt idx="234">
                  <c:v>5.1087040000000004</c:v>
                </c:pt>
                <c:pt idx="235">
                  <c:v>5.0372719999999997</c:v>
                </c:pt>
                <c:pt idx="236">
                  <c:v>5.241473</c:v>
                </c:pt>
                <c:pt idx="237">
                  <c:v>5.5431730000000003</c:v>
                </c:pt>
                <c:pt idx="238">
                  <c:v>4.8301069999999999</c:v>
                </c:pt>
                <c:pt idx="239">
                  <c:v>4.9670180000000004</c:v>
                </c:pt>
                <c:pt idx="240">
                  <c:v>5.1056840000000001</c:v>
                </c:pt>
                <c:pt idx="241">
                  <c:v>5.2716630000000002</c:v>
                </c:pt>
                <c:pt idx="242">
                  <c:v>5.0997709999999996</c:v>
                </c:pt>
                <c:pt idx="243">
                  <c:v>4.8788109999999998</c:v>
                </c:pt>
                <c:pt idx="244">
                  <c:v>5.1862269999999997</c:v>
                </c:pt>
                <c:pt idx="245">
                  <c:v>5.2856889999999996</c:v>
                </c:pt>
                <c:pt idx="246">
                  <c:v>5.095974</c:v>
                </c:pt>
                <c:pt idx="247">
                  <c:v>3.8448669999999998</c:v>
                </c:pt>
                <c:pt idx="248">
                  <c:v>4.2483810000000002</c:v>
                </c:pt>
                <c:pt idx="249">
                  <c:v>4.009442</c:v>
                </c:pt>
                <c:pt idx="250">
                  <c:v>3.5859390000000002</c:v>
                </c:pt>
                <c:pt idx="251">
                  <c:v>3.848668</c:v>
                </c:pt>
                <c:pt idx="252">
                  <c:v>4.9466929999999998</c:v>
                </c:pt>
                <c:pt idx="253">
                  <c:v>3.0629140000000001</c:v>
                </c:pt>
                <c:pt idx="254">
                  <c:v>4.2452560000000004</c:v>
                </c:pt>
                <c:pt idx="255">
                  <c:v>3.434898</c:v>
                </c:pt>
                <c:pt idx="256">
                  <c:v>3.3984169999999998</c:v>
                </c:pt>
                <c:pt idx="257">
                  <c:v>3.622744</c:v>
                </c:pt>
                <c:pt idx="258">
                  <c:v>3.0660050000000001</c:v>
                </c:pt>
                <c:pt idx="259">
                  <c:v>3.1209750000000001</c:v>
                </c:pt>
                <c:pt idx="260">
                  <c:v>3.3178519999999998</c:v>
                </c:pt>
                <c:pt idx="261">
                  <c:v>4.3403309999999999</c:v>
                </c:pt>
                <c:pt idx="262">
                  <c:v>2.731074</c:v>
                </c:pt>
                <c:pt idx="263">
                  <c:v>3.8263129999999999</c:v>
                </c:pt>
                <c:pt idx="264">
                  <c:v>3.9380920000000001</c:v>
                </c:pt>
                <c:pt idx="265">
                  <c:v>5.3609989999999996</c:v>
                </c:pt>
                <c:pt idx="266">
                  <c:v>5.3118999999999996</c:v>
                </c:pt>
                <c:pt idx="267">
                  <c:v>3.339232</c:v>
                </c:pt>
                <c:pt idx="268">
                  <c:v>3.5539700000000001</c:v>
                </c:pt>
                <c:pt idx="269">
                  <c:v>4.100009</c:v>
                </c:pt>
                <c:pt idx="270">
                  <c:v>3.7553269999999999</c:v>
                </c:pt>
                <c:pt idx="271">
                  <c:v>3.2207720000000002</c:v>
                </c:pt>
                <c:pt idx="272">
                  <c:v>3.4530820000000002</c:v>
                </c:pt>
                <c:pt idx="273">
                  <c:v>3.5543580000000001</c:v>
                </c:pt>
                <c:pt idx="274">
                  <c:v>3.1545359999999998</c:v>
                </c:pt>
                <c:pt idx="275">
                  <c:v>3.6856620000000002</c:v>
                </c:pt>
                <c:pt idx="276">
                  <c:v>3.630023</c:v>
                </c:pt>
                <c:pt idx="277">
                  <c:v>3.8205300000000002</c:v>
                </c:pt>
                <c:pt idx="278">
                  <c:v>3.1618019999999998</c:v>
                </c:pt>
                <c:pt idx="279">
                  <c:v>3.1560619999999999</c:v>
                </c:pt>
                <c:pt idx="280">
                  <c:v>3.563307</c:v>
                </c:pt>
                <c:pt idx="281">
                  <c:v>3.6201490000000001</c:v>
                </c:pt>
                <c:pt idx="282">
                  <c:v>3.4785080000000002</c:v>
                </c:pt>
                <c:pt idx="283">
                  <c:v>4.1207919999999998</c:v>
                </c:pt>
                <c:pt idx="284">
                  <c:v>3.790848</c:v>
                </c:pt>
                <c:pt idx="285">
                  <c:v>3.9324750000000002</c:v>
                </c:pt>
                <c:pt idx="286">
                  <c:v>4.0483729999999998</c:v>
                </c:pt>
                <c:pt idx="287">
                  <c:v>3.6134400000000002</c:v>
                </c:pt>
                <c:pt idx="288">
                  <c:v>4.3425560000000001</c:v>
                </c:pt>
                <c:pt idx="289">
                  <c:v>3.3067440000000001</c:v>
                </c:pt>
                <c:pt idx="290">
                  <c:v>3.29501</c:v>
                </c:pt>
                <c:pt idx="291">
                  <c:v>3.822349</c:v>
                </c:pt>
                <c:pt idx="292">
                  <c:v>3.8145829999999998</c:v>
                </c:pt>
                <c:pt idx="293">
                  <c:v>2.0127090000000001</c:v>
                </c:pt>
                <c:pt idx="294">
                  <c:v>3.1734279999999999</c:v>
                </c:pt>
                <c:pt idx="295">
                  <c:v>3.3917099999999998</c:v>
                </c:pt>
                <c:pt idx="296">
                  <c:v>3.4832619999999999</c:v>
                </c:pt>
                <c:pt idx="297">
                  <c:v>3.5047630000000001</c:v>
                </c:pt>
                <c:pt idx="298">
                  <c:v>4.1549440000000004</c:v>
                </c:pt>
                <c:pt idx="299">
                  <c:v>3.4369580000000002</c:v>
                </c:pt>
                <c:pt idx="300">
                  <c:v>3.452207</c:v>
                </c:pt>
                <c:pt idx="301">
                  <c:v>2.5057299999999998</c:v>
                </c:pt>
                <c:pt idx="302">
                  <c:v>3.372074</c:v>
                </c:pt>
                <c:pt idx="303">
                  <c:v>3.7524519999999999</c:v>
                </c:pt>
                <c:pt idx="304">
                  <c:v>2.8471449999999998</c:v>
                </c:pt>
                <c:pt idx="305">
                  <c:v>2.8949370000000001</c:v>
                </c:pt>
                <c:pt idx="306">
                  <c:v>3.2194340000000001</c:v>
                </c:pt>
                <c:pt idx="307">
                  <c:v>2.428318</c:v>
                </c:pt>
                <c:pt idx="308">
                  <c:v>4.0666250000000002</c:v>
                </c:pt>
                <c:pt idx="309">
                  <c:v>3.256516</c:v>
                </c:pt>
                <c:pt idx="310">
                  <c:v>4.4841689999999996</c:v>
                </c:pt>
                <c:pt idx="311">
                  <c:v>3.5837219999999999</c:v>
                </c:pt>
                <c:pt idx="312">
                  <c:v>2.4639739999999999</c:v>
                </c:pt>
                <c:pt idx="313">
                  <c:v>3.529604</c:v>
                </c:pt>
                <c:pt idx="314">
                  <c:v>3.3228620000000002</c:v>
                </c:pt>
                <c:pt idx="315">
                  <c:v>3.7327870000000001</c:v>
                </c:pt>
                <c:pt idx="316">
                  <c:v>1.9807840000000001</c:v>
                </c:pt>
                <c:pt idx="317">
                  <c:v>2.4279989999999998</c:v>
                </c:pt>
                <c:pt idx="318">
                  <c:v>3.5843859999999999</c:v>
                </c:pt>
                <c:pt idx="319">
                  <c:v>3.5806490000000002</c:v>
                </c:pt>
                <c:pt idx="320">
                  <c:v>4.0078040000000001</c:v>
                </c:pt>
                <c:pt idx="321">
                  <c:v>3.510713</c:v>
                </c:pt>
                <c:pt idx="322">
                  <c:v>3.4662600000000001</c:v>
                </c:pt>
                <c:pt idx="323">
                  <c:v>3.2610109999999999</c:v>
                </c:pt>
                <c:pt idx="324">
                  <c:v>3.5664790000000002</c:v>
                </c:pt>
                <c:pt idx="325">
                  <c:v>3.832519</c:v>
                </c:pt>
                <c:pt idx="326">
                  <c:v>3.3599480000000002</c:v>
                </c:pt>
                <c:pt idx="327">
                  <c:v>3.727017</c:v>
                </c:pt>
                <c:pt idx="328">
                  <c:v>3.652517</c:v>
                </c:pt>
                <c:pt idx="329">
                  <c:v>3.7346879999999998</c:v>
                </c:pt>
                <c:pt idx="330">
                  <c:v>2.903362</c:v>
                </c:pt>
                <c:pt idx="331">
                  <c:v>3.895877</c:v>
                </c:pt>
                <c:pt idx="332">
                  <c:v>3.1170629999999999</c:v>
                </c:pt>
                <c:pt idx="333">
                  <c:v>3.3204009999999999</c:v>
                </c:pt>
                <c:pt idx="334">
                  <c:v>1.912263</c:v>
                </c:pt>
                <c:pt idx="335">
                  <c:v>3.1652179999999999</c:v>
                </c:pt>
                <c:pt idx="336">
                  <c:v>3.7188029999999999</c:v>
                </c:pt>
                <c:pt idx="337">
                  <c:v>3.6760579999999998</c:v>
                </c:pt>
                <c:pt idx="338">
                  <c:v>3.9444430000000001</c:v>
                </c:pt>
                <c:pt idx="339">
                  <c:v>3.882444</c:v>
                </c:pt>
                <c:pt idx="340">
                  <c:v>3.6987739999999998</c:v>
                </c:pt>
                <c:pt idx="341">
                  <c:v>3.623866</c:v>
                </c:pt>
                <c:pt idx="342">
                  <c:v>3.9598100000000001</c:v>
                </c:pt>
                <c:pt idx="343">
                  <c:v>3.836138</c:v>
                </c:pt>
                <c:pt idx="344">
                  <c:v>4.1205270000000001</c:v>
                </c:pt>
                <c:pt idx="345">
                  <c:v>3.425392</c:v>
                </c:pt>
                <c:pt idx="346">
                  <c:v>4.236281</c:v>
                </c:pt>
                <c:pt idx="347">
                  <c:v>2.9886110000000001</c:v>
                </c:pt>
                <c:pt idx="348">
                  <c:v>3.524197</c:v>
                </c:pt>
                <c:pt idx="349">
                  <c:v>2.9679829999999998</c:v>
                </c:pt>
                <c:pt idx="350">
                  <c:v>3.1555879999999998</c:v>
                </c:pt>
                <c:pt idx="351">
                  <c:v>3.117877</c:v>
                </c:pt>
                <c:pt idx="352">
                  <c:v>3.9486279999999998</c:v>
                </c:pt>
                <c:pt idx="353">
                  <c:v>3.1974119999999999</c:v>
                </c:pt>
                <c:pt idx="354">
                  <c:v>3.0468359999999999</c:v>
                </c:pt>
                <c:pt idx="355">
                  <c:v>3.6812909999999999</c:v>
                </c:pt>
                <c:pt idx="356">
                  <c:v>3.9223539999999999</c:v>
                </c:pt>
                <c:pt idx="357">
                  <c:v>4.1106199999999999</c:v>
                </c:pt>
                <c:pt idx="358">
                  <c:v>3.6583480000000002</c:v>
                </c:pt>
                <c:pt idx="359">
                  <c:v>3.676256</c:v>
                </c:pt>
                <c:pt idx="360">
                  <c:v>3.4088780000000001</c:v>
                </c:pt>
                <c:pt idx="361">
                  <c:v>3.13104</c:v>
                </c:pt>
                <c:pt idx="362">
                  <c:v>3.1873010000000002</c:v>
                </c:pt>
                <c:pt idx="363">
                  <c:v>3.480699</c:v>
                </c:pt>
                <c:pt idx="364">
                  <c:v>3.254264</c:v>
                </c:pt>
                <c:pt idx="365">
                  <c:v>3.9408470000000002</c:v>
                </c:pt>
                <c:pt idx="366">
                  <c:v>4.1006460000000002</c:v>
                </c:pt>
                <c:pt idx="367">
                  <c:v>3.7052520000000002</c:v>
                </c:pt>
                <c:pt idx="368">
                  <c:v>3.4529540000000001</c:v>
                </c:pt>
                <c:pt idx="369">
                  <c:v>3.8908969999999998</c:v>
                </c:pt>
                <c:pt idx="370">
                  <c:v>3.4389729999999998</c:v>
                </c:pt>
                <c:pt idx="371">
                  <c:v>3.2277960000000001</c:v>
                </c:pt>
                <c:pt idx="372">
                  <c:v>3.4640689999999998</c:v>
                </c:pt>
                <c:pt idx="373">
                  <c:v>3.559939</c:v>
                </c:pt>
                <c:pt idx="374">
                  <c:v>3.8866019999999999</c:v>
                </c:pt>
                <c:pt idx="375">
                  <c:v>3.3901270000000001</c:v>
                </c:pt>
                <c:pt idx="376">
                  <c:v>3.5462280000000002</c:v>
                </c:pt>
                <c:pt idx="377">
                  <c:v>3.6073849999999998</c:v>
                </c:pt>
                <c:pt idx="378">
                  <c:v>2.2030940000000001</c:v>
                </c:pt>
                <c:pt idx="379">
                  <c:v>3.473922</c:v>
                </c:pt>
                <c:pt idx="380">
                  <c:v>3.4835319999999999</c:v>
                </c:pt>
                <c:pt idx="381">
                  <c:v>3.5340050000000001</c:v>
                </c:pt>
                <c:pt idx="382">
                  <c:v>4.1840869999999999</c:v>
                </c:pt>
                <c:pt idx="383">
                  <c:v>2.8283209999999999</c:v>
                </c:pt>
                <c:pt idx="384">
                  <c:v>3.9936820000000002</c:v>
                </c:pt>
                <c:pt idx="385">
                  <c:v>3.1760440000000001</c:v>
                </c:pt>
                <c:pt idx="386">
                  <c:v>3.8901889999999999</c:v>
                </c:pt>
                <c:pt idx="387">
                  <c:v>3.5564269999999998</c:v>
                </c:pt>
                <c:pt idx="388">
                  <c:v>3.563339</c:v>
                </c:pt>
                <c:pt idx="389">
                  <c:v>2.94563</c:v>
                </c:pt>
                <c:pt idx="390">
                  <c:v>3.6736529999999998</c:v>
                </c:pt>
                <c:pt idx="391">
                  <c:v>3.9830930000000002</c:v>
                </c:pt>
                <c:pt idx="392">
                  <c:v>3.6297739999999998</c:v>
                </c:pt>
                <c:pt idx="393">
                  <c:v>3.9320940000000002</c:v>
                </c:pt>
                <c:pt idx="394">
                  <c:v>3.4815109999999998</c:v>
                </c:pt>
                <c:pt idx="395">
                  <c:v>3.632425</c:v>
                </c:pt>
                <c:pt idx="396">
                  <c:v>3.0322619999999998</c:v>
                </c:pt>
                <c:pt idx="397">
                  <c:v>1.930464</c:v>
                </c:pt>
                <c:pt idx="398">
                  <c:v>3.4811290000000001</c:v>
                </c:pt>
                <c:pt idx="399">
                  <c:v>3.8138320000000001</c:v>
                </c:pt>
                <c:pt idx="400">
                  <c:v>3.1879140000000001</c:v>
                </c:pt>
                <c:pt idx="401">
                  <c:v>3.7216049999999998</c:v>
                </c:pt>
                <c:pt idx="402">
                  <c:v>3.4174199999999999</c:v>
                </c:pt>
                <c:pt idx="403">
                  <c:v>3.715112</c:v>
                </c:pt>
                <c:pt idx="404">
                  <c:v>3.05389</c:v>
                </c:pt>
                <c:pt idx="405">
                  <c:v>3.4081959999999998</c:v>
                </c:pt>
                <c:pt idx="406">
                  <c:v>3.3794089999999999</c:v>
                </c:pt>
                <c:pt idx="407">
                  <c:v>3.5850010000000001</c:v>
                </c:pt>
                <c:pt idx="408">
                  <c:v>3.6698740000000001</c:v>
                </c:pt>
                <c:pt idx="409">
                  <c:v>3.3078419999999999</c:v>
                </c:pt>
                <c:pt idx="410">
                  <c:v>3.600422</c:v>
                </c:pt>
                <c:pt idx="411">
                  <c:v>2.8797079999999999</c:v>
                </c:pt>
                <c:pt idx="412">
                  <c:v>3.6113189999999999</c:v>
                </c:pt>
                <c:pt idx="413">
                  <c:v>3.2162820000000001</c:v>
                </c:pt>
                <c:pt idx="414">
                  <c:v>3.6897820000000001</c:v>
                </c:pt>
                <c:pt idx="415">
                  <c:v>4.162636</c:v>
                </c:pt>
                <c:pt idx="416">
                  <c:v>3.9548739999999998</c:v>
                </c:pt>
                <c:pt idx="417">
                  <c:v>3.1537609999999998</c:v>
                </c:pt>
                <c:pt idx="418">
                  <c:v>3.6010469999999999</c:v>
                </c:pt>
                <c:pt idx="419">
                  <c:v>3.6631779999999998</c:v>
                </c:pt>
                <c:pt idx="420">
                  <c:v>3.6500900000000001</c:v>
                </c:pt>
                <c:pt idx="421">
                  <c:v>3.4988800000000002</c:v>
                </c:pt>
                <c:pt idx="422">
                  <c:v>3.5063810000000002</c:v>
                </c:pt>
                <c:pt idx="423">
                  <c:v>3.3638159999999999</c:v>
                </c:pt>
                <c:pt idx="424">
                  <c:v>2.5302549999999999</c:v>
                </c:pt>
                <c:pt idx="425">
                  <c:v>3.7956159999999999</c:v>
                </c:pt>
                <c:pt idx="426">
                  <c:v>3.6298210000000002</c:v>
                </c:pt>
                <c:pt idx="427">
                  <c:v>3.6493760000000002</c:v>
                </c:pt>
                <c:pt idx="428">
                  <c:v>4.1339069999999998</c:v>
                </c:pt>
                <c:pt idx="429">
                  <c:v>3.7835559999999999</c:v>
                </c:pt>
                <c:pt idx="430">
                  <c:v>3.8809170000000002</c:v>
                </c:pt>
                <c:pt idx="431">
                  <c:v>3.4975520000000002</c:v>
                </c:pt>
                <c:pt idx="432">
                  <c:v>3.2282820000000001</c:v>
                </c:pt>
                <c:pt idx="433">
                  <c:v>3.382107</c:v>
                </c:pt>
                <c:pt idx="434">
                  <c:v>3.4116770000000001</c:v>
                </c:pt>
                <c:pt idx="435">
                  <c:v>4.0867509999999996</c:v>
                </c:pt>
                <c:pt idx="436">
                  <c:v>4.3446340000000001</c:v>
                </c:pt>
                <c:pt idx="437">
                  <c:v>3.1025429999999998</c:v>
                </c:pt>
                <c:pt idx="438">
                  <c:v>3.6535510000000002</c:v>
                </c:pt>
                <c:pt idx="439">
                  <c:v>3.494777</c:v>
                </c:pt>
                <c:pt idx="440">
                  <c:v>3.940334</c:v>
                </c:pt>
                <c:pt idx="441">
                  <c:v>3.7805879999999998</c:v>
                </c:pt>
                <c:pt idx="442">
                  <c:v>3.7480739999999999</c:v>
                </c:pt>
                <c:pt idx="443">
                  <c:v>3.9631349999999999</c:v>
                </c:pt>
                <c:pt idx="444">
                  <c:v>3.8711060000000002</c:v>
                </c:pt>
                <c:pt idx="445">
                  <c:v>2.904331</c:v>
                </c:pt>
                <c:pt idx="446">
                  <c:v>3.3691390000000001</c:v>
                </c:pt>
                <c:pt idx="447">
                  <c:v>3.9099270000000002</c:v>
                </c:pt>
                <c:pt idx="448">
                  <c:v>3.5359959999999999</c:v>
                </c:pt>
                <c:pt idx="449">
                  <c:v>3.4171550000000002</c:v>
                </c:pt>
                <c:pt idx="450">
                  <c:v>4.2740840000000002</c:v>
                </c:pt>
                <c:pt idx="451">
                  <c:v>3.9064709999999998</c:v>
                </c:pt>
                <c:pt idx="452">
                  <c:v>3.5053450000000002</c:v>
                </c:pt>
                <c:pt idx="453">
                  <c:v>3.064063</c:v>
                </c:pt>
                <c:pt idx="454">
                  <c:v>2.8685290000000001</c:v>
                </c:pt>
                <c:pt idx="455">
                  <c:v>3.5230389999999998</c:v>
                </c:pt>
                <c:pt idx="456">
                  <c:v>4.2484270000000004</c:v>
                </c:pt>
                <c:pt idx="457">
                  <c:v>4.3205689999999999</c:v>
                </c:pt>
                <c:pt idx="458">
                  <c:v>3.6597559999999998</c:v>
                </c:pt>
                <c:pt idx="459">
                  <c:v>4.3907369999999997</c:v>
                </c:pt>
                <c:pt idx="460">
                  <c:v>3.5448270000000002</c:v>
                </c:pt>
                <c:pt idx="461">
                  <c:v>4.0079019999999996</c:v>
                </c:pt>
                <c:pt idx="462">
                  <c:v>3.3902480000000002</c:v>
                </c:pt>
                <c:pt idx="463">
                  <c:v>3.5666380000000002</c:v>
                </c:pt>
                <c:pt idx="464">
                  <c:v>3.6143559999999999</c:v>
                </c:pt>
                <c:pt idx="465">
                  <c:v>3.5372270000000001</c:v>
                </c:pt>
                <c:pt idx="466">
                  <c:v>4.0586950000000002</c:v>
                </c:pt>
                <c:pt idx="467">
                  <c:v>3.3742709999999998</c:v>
                </c:pt>
                <c:pt idx="468">
                  <c:v>3.5000849999999999</c:v>
                </c:pt>
                <c:pt idx="469">
                  <c:v>3.8042609999999999</c:v>
                </c:pt>
                <c:pt idx="470">
                  <c:v>3.9249830000000001</c:v>
                </c:pt>
                <c:pt idx="471">
                  <c:v>3.28138</c:v>
                </c:pt>
                <c:pt idx="472">
                  <c:v>3.745234</c:v>
                </c:pt>
                <c:pt idx="473">
                  <c:v>3.6807620000000001</c:v>
                </c:pt>
                <c:pt idx="474">
                  <c:v>3.9135789999999999</c:v>
                </c:pt>
                <c:pt idx="475">
                  <c:v>3.4931899999999998</c:v>
                </c:pt>
                <c:pt idx="476">
                  <c:v>3.4022709999999998</c:v>
                </c:pt>
                <c:pt idx="477">
                  <c:v>3.4381849999999998</c:v>
                </c:pt>
                <c:pt idx="478">
                  <c:v>3.1981700000000002</c:v>
                </c:pt>
                <c:pt idx="479">
                  <c:v>2.775782</c:v>
                </c:pt>
                <c:pt idx="480">
                  <c:v>3.8039260000000001</c:v>
                </c:pt>
                <c:pt idx="481">
                  <c:v>5.5905820000000004</c:v>
                </c:pt>
                <c:pt idx="482">
                  <c:v>4.3349299999999999</c:v>
                </c:pt>
                <c:pt idx="483">
                  <c:v>5.4434129999999996</c:v>
                </c:pt>
                <c:pt idx="484">
                  <c:v>4.2062860000000004</c:v>
                </c:pt>
                <c:pt idx="485">
                  <c:v>4.6513169999999997</c:v>
                </c:pt>
                <c:pt idx="486">
                  <c:v>4.2626229999999996</c:v>
                </c:pt>
                <c:pt idx="487">
                  <c:v>2.6112250000000001</c:v>
                </c:pt>
                <c:pt idx="488">
                  <c:v>3.7948040000000001</c:v>
                </c:pt>
                <c:pt idx="489">
                  <c:v>3.5629080000000002</c:v>
                </c:pt>
                <c:pt idx="490">
                  <c:v>3.1857419999999999</c:v>
                </c:pt>
                <c:pt idx="491">
                  <c:v>2.1673619999999998</c:v>
                </c:pt>
                <c:pt idx="492">
                  <c:v>2.6505830000000001</c:v>
                </c:pt>
                <c:pt idx="493">
                  <c:v>3.9744139999999999</c:v>
                </c:pt>
                <c:pt idx="494">
                  <c:v>3.865164</c:v>
                </c:pt>
                <c:pt idx="495">
                  <c:v>4.1740110000000001</c:v>
                </c:pt>
                <c:pt idx="496">
                  <c:v>3.2942879999999999</c:v>
                </c:pt>
                <c:pt idx="497">
                  <c:v>3.7690869999999999</c:v>
                </c:pt>
                <c:pt idx="498">
                  <c:v>3.2446329999999999</c:v>
                </c:pt>
                <c:pt idx="499">
                  <c:v>3.1753670000000001</c:v>
                </c:pt>
                <c:pt idx="500">
                  <c:v>3.8390849999999999</c:v>
                </c:pt>
                <c:pt idx="501">
                  <c:v>3.63578</c:v>
                </c:pt>
                <c:pt idx="502">
                  <c:v>3.8648729999999998</c:v>
                </c:pt>
                <c:pt idx="503">
                  <c:v>3.7397130000000001</c:v>
                </c:pt>
                <c:pt idx="504">
                  <c:v>3.917964</c:v>
                </c:pt>
                <c:pt idx="505">
                  <c:v>3.3554140000000001</c:v>
                </c:pt>
                <c:pt idx="506">
                  <c:v>3.7888890000000002</c:v>
                </c:pt>
                <c:pt idx="507">
                  <c:v>3.7300260000000001</c:v>
                </c:pt>
                <c:pt idx="508">
                  <c:v>3.342279</c:v>
                </c:pt>
                <c:pt idx="509">
                  <c:v>4.1014710000000001</c:v>
                </c:pt>
                <c:pt idx="510">
                  <c:v>4.6197759999999999</c:v>
                </c:pt>
                <c:pt idx="511">
                  <c:v>4.4146320000000001</c:v>
                </c:pt>
                <c:pt idx="512">
                  <c:v>4.3084420000000003</c:v>
                </c:pt>
                <c:pt idx="513">
                  <c:v>4.0921669999999999</c:v>
                </c:pt>
                <c:pt idx="514">
                  <c:v>3.6547559999999999</c:v>
                </c:pt>
                <c:pt idx="515">
                  <c:v>4.0315690000000002</c:v>
                </c:pt>
                <c:pt idx="516">
                  <c:v>4.1610569999999996</c:v>
                </c:pt>
                <c:pt idx="517">
                  <c:v>3.9190610000000001</c:v>
                </c:pt>
                <c:pt idx="518">
                  <c:v>2.9880969999999998</c:v>
                </c:pt>
                <c:pt idx="519">
                  <c:v>3.0727259999999998</c:v>
                </c:pt>
                <c:pt idx="520">
                  <c:v>3.8839769999999998</c:v>
                </c:pt>
                <c:pt idx="521">
                  <c:v>3.8309630000000001</c:v>
                </c:pt>
                <c:pt idx="522">
                  <c:v>4.1189869999999997</c:v>
                </c:pt>
                <c:pt idx="523">
                  <c:v>3.711074</c:v>
                </c:pt>
                <c:pt idx="524">
                  <c:v>3.3200609999999999</c:v>
                </c:pt>
                <c:pt idx="525">
                  <c:v>3.5321980000000002</c:v>
                </c:pt>
                <c:pt idx="526">
                  <c:v>3.6010010000000001</c:v>
                </c:pt>
                <c:pt idx="527">
                  <c:v>3.6933880000000001</c:v>
                </c:pt>
                <c:pt idx="528">
                  <c:v>3.6589860000000001</c:v>
                </c:pt>
                <c:pt idx="529">
                  <c:v>3.4532889999999998</c:v>
                </c:pt>
                <c:pt idx="530">
                  <c:v>3.0795219999999999</c:v>
                </c:pt>
                <c:pt idx="531">
                  <c:v>3.2047530000000002</c:v>
                </c:pt>
                <c:pt idx="532">
                  <c:v>3.8132220000000001</c:v>
                </c:pt>
                <c:pt idx="533">
                  <c:v>4.3303140000000004</c:v>
                </c:pt>
                <c:pt idx="534">
                  <c:v>4.0604789999999999</c:v>
                </c:pt>
                <c:pt idx="535">
                  <c:v>3.3751730000000002</c:v>
                </c:pt>
                <c:pt idx="536">
                  <c:v>3.7323879999999998</c:v>
                </c:pt>
                <c:pt idx="537">
                  <c:v>3.946142</c:v>
                </c:pt>
                <c:pt idx="538">
                  <c:v>4.0345560000000003</c:v>
                </c:pt>
                <c:pt idx="539">
                  <c:v>3.1557200000000001</c:v>
                </c:pt>
                <c:pt idx="540">
                  <c:v>3.7533430000000001</c:v>
                </c:pt>
                <c:pt idx="541">
                  <c:v>3.4174669999999998</c:v>
                </c:pt>
                <c:pt idx="542">
                  <c:v>3.618163</c:v>
                </c:pt>
                <c:pt idx="543">
                  <c:v>3.670849</c:v>
                </c:pt>
                <c:pt idx="544">
                  <c:v>3.589445</c:v>
                </c:pt>
                <c:pt idx="545">
                  <c:v>4.1924479999999997</c:v>
                </c:pt>
                <c:pt idx="546">
                  <c:v>4.050967</c:v>
                </c:pt>
                <c:pt idx="547">
                  <c:v>3.8954909999999998</c:v>
                </c:pt>
                <c:pt idx="548">
                  <c:v>2.569096</c:v>
                </c:pt>
                <c:pt idx="549">
                  <c:v>3.2717839999999998</c:v>
                </c:pt>
                <c:pt idx="550">
                  <c:v>2.8330039999999999</c:v>
                </c:pt>
                <c:pt idx="551">
                  <c:v>3.2613089999999998</c:v>
                </c:pt>
                <c:pt idx="552">
                  <c:v>3.4854769999999999</c:v>
                </c:pt>
                <c:pt idx="553">
                  <c:v>3.1055999999999999</c:v>
                </c:pt>
                <c:pt idx="554">
                  <c:v>4.5463649999999998</c:v>
                </c:pt>
                <c:pt idx="555">
                  <c:v>4.7875290000000001</c:v>
                </c:pt>
                <c:pt idx="556">
                  <c:v>3.8534830000000002</c:v>
                </c:pt>
                <c:pt idx="557">
                  <c:v>4.3003429999999998</c:v>
                </c:pt>
                <c:pt idx="558">
                  <c:v>3.289895</c:v>
                </c:pt>
                <c:pt idx="559">
                  <c:v>3.4065349999999999</c:v>
                </c:pt>
                <c:pt idx="560">
                  <c:v>4.4688210000000002</c:v>
                </c:pt>
                <c:pt idx="561">
                  <c:v>4.4819009999999997</c:v>
                </c:pt>
                <c:pt idx="562">
                  <c:v>4.4228389999999997</c:v>
                </c:pt>
                <c:pt idx="563">
                  <c:v>4.2957260000000002</c:v>
                </c:pt>
                <c:pt idx="564">
                  <c:v>3.279919</c:v>
                </c:pt>
                <c:pt idx="565">
                  <c:v>3.409548</c:v>
                </c:pt>
                <c:pt idx="566">
                  <c:v>3.7100970000000002</c:v>
                </c:pt>
                <c:pt idx="567">
                  <c:v>4.3022200000000002</c:v>
                </c:pt>
                <c:pt idx="568">
                  <c:v>3.331118</c:v>
                </c:pt>
                <c:pt idx="569">
                  <c:v>3.1996549999999999</c:v>
                </c:pt>
                <c:pt idx="570">
                  <c:v>3.9476149999999999</c:v>
                </c:pt>
                <c:pt idx="571">
                  <c:v>3.457087</c:v>
                </c:pt>
                <c:pt idx="572">
                  <c:v>3.7850709999999999</c:v>
                </c:pt>
                <c:pt idx="573">
                  <c:v>3.683214</c:v>
                </c:pt>
                <c:pt idx="574">
                  <c:v>3.4737870000000002</c:v>
                </c:pt>
                <c:pt idx="575">
                  <c:v>3.6676440000000001</c:v>
                </c:pt>
                <c:pt idx="576">
                  <c:v>5.5702170000000004</c:v>
                </c:pt>
                <c:pt idx="577">
                  <c:v>3.9987979999999999</c:v>
                </c:pt>
                <c:pt idx="578">
                  <c:v>3.539612</c:v>
                </c:pt>
                <c:pt idx="579">
                  <c:v>3.8492030000000002</c:v>
                </c:pt>
                <c:pt idx="580">
                  <c:v>3.296764</c:v>
                </c:pt>
                <c:pt idx="581">
                  <c:v>3.4908929999999998</c:v>
                </c:pt>
                <c:pt idx="582">
                  <c:v>3.768856</c:v>
                </c:pt>
                <c:pt idx="583">
                  <c:v>3.6006459999999998</c:v>
                </c:pt>
                <c:pt idx="584">
                  <c:v>3.5080499999999999</c:v>
                </c:pt>
                <c:pt idx="585">
                  <c:v>3.7529159999999999</c:v>
                </c:pt>
                <c:pt idx="586">
                  <c:v>3.8029139999999999</c:v>
                </c:pt>
                <c:pt idx="587">
                  <c:v>3.468315</c:v>
                </c:pt>
                <c:pt idx="588">
                  <c:v>3.612209</c:v>
                </c:pt>
                <c:pt idx="589">
                  <c:v>3.9039600000000001</c:v>
                </c:pt>
                <c:pt idx="590">
                  <c:v>3.6188630000000002</c:v>
                </c:pt>
                <c:pt idx="591">
                  <c:v>4.0465479999999996</c:v>
                </c:pt>
                <c:pt idx="592">
                  <c:v>3.8625229999999999</c:v>
                </c:pt>
                <c:pt idx="593">
                  <c:v>4.1217699999999997</c:v>
                </c:pt>
                <c:pt idx="594">
                  <c:v>4.5636239999999999</c:v>
                </c:pt>
                <c:pt idx="595">
                  <c:v>3.8935569999999999</c:v>
                </c:pt>
                <c:pt idx="596">
                  <c:v>3.0321380000000002</c:v>
                </c:pt>
                <c:pt idx="597">
                  <c:v>3.7975439999999998</c:v>
                </c:pt>
                <c:pt idx="598">
                  <c:v>4.1333200000000003</c:v>
                </c:pt>
                <c:pt idx="599">
                  <c:v>3.7536879999999999</c:v>
                </c:pt>
                <c:pt idx="600">
                  <c:v>3.5258720000000001</c:v>
                </c:pt>
                <c:pt idx="601">
                  <c:v>3.6175540000000002</c:v>
                </c:pt>
                <c:pt idx="602">
                  <c:v>3.765965</c:v>
                </c:pt>
                <c:pt idx="603">
                  <c:v>3.4739330000000002</c:v>
                </c:pt>
                <c:pt idx="604">
                  <c:v>2.1409929999999999</c:v>
                </c:pt>
                <c:pt idx="605">
                  <c:v>3.3593329999999999</c:v>
                </c:pt>
                <c:pt idx="606">
                  <c:v>3.197667</c:v>
                </c:pt>
                <c:pt idx="607">
                  <c:v>3.8106339999999999</c:v>
                </c:pt>
                <c:pt idx="608">
                  <c:v>4.0440769999999997</c:v>
                </c:pt>
                <c:pt idx="609">
                  <c:v>2.8610199999999999</c:v>
                </c:pt>
                <c:pt idx="610">
                  <c:v>3.9080409999999999</c:v>
                </c:pt>
                <c:pt idx="611">
                  <c:v>3.3536980000000001</c:v>
                </c:pt>
                <c:pt idx="612">
                  <c:v>3.4105120000000002</c:v>
                </c:pt>
                <c:pt idx="613">
                  <c:v>3.3910170000000002</c:v>
                </c:pt>
                <c:pt idx="614">
                  <c:v>3.4858150000000001</c:v>
                </c:pt>
                <c:pt idx="615">
                  <c:v>3.9186869999999998</c:v>
                </c:pt>
                <c:pt idx="616">
                  <c:v>3.6175410000000001</c:v>
                </c:pt>
                <c:pt idx="617">
                  <c:v>3.2853979999999998</c:v>
                </c:pt>
                <c:pt idx="618">
                  <c:v>3.7643909999999998</c:v>
                </c:pt>
                <c:pt idx="619">
                  <c:v>3.4512320000000001</c:v>
                </c:pt>
                <c:pt idx="620">
                  <c:v>4.0707300000000002</c:v>
                </c:pt>
                <c:pt idx="621">
                  <c:v>3.479371</c:v>
                </c:pt>
                <c:pt idx="622">
                  <c:v>4.3148949999999999</c:v>
                </c:pt>
                <c:pt idx="623">
                  <c:v>4.6904729999999999</c:v>
                </c:pt>
                <c:pt idx="624">
                  <c:v>4.4905229999999996</c:v>
                </c:pt>
                <c:pt idx="625">
                  <c:v>3.3770319999999998</c:v>
                </c:pt>
                <c:pt idx="626">
                  <c:v>3.9418419999999998</c:v>
                </c:pt>
                <c:pt idx="627">
                  <c:v>3.418371</c:v>
                </c:pt>
                <c:pt idx="628">
                  <c:v>3.671001</c:v>
                </c:pt>
                <c:pt idx="629">
                  <c:v>3.189514</c:v>
                </c:pt>
                <c:pt idx="630">
                  <c:v>3.3345690000000001</c:v>
                </c:pt>
                <c:pt idx="631">
                  <c:v>3.990783</c:v>
                </c:pt>
                <c:pt idx="632">
                  <c:v>3.9919069999999999</c:v>
                </c:pt>
                <c:pt idx="633">
                  <c:v>3.771102</c:v>
                </c:pt>
                <c:pt idx="634">
                  <c:v>3.6887509999999999</c:v>
                </c:pt>
                <c:pt idx="635">
                  <c:v>3.3407969999999998</c:v>
                </c:pt>
                <c:pt idx="636">
                  <c:v>3.332754</c:v>
                </c:pt>
                <c:pt idx="637">
                  <c:v>4.1179670000000002</c:v>
                </c:pt>
                <c:pt idx="638">
                  <c:v>3.756653</c:v>
                </c:pt>
                <c:pt idx="639">
                  <c:v>3.2894929999999998</c:v>
                </c:pt>
                <c:pt idx="640">
                  <c:v>3.8444199999999999</c:v>
                </c:pt>
                <c:pt idx="641">
                  <c:v>3.5491809999999999</c:v>
                </c:pt>
                <c:pt idx="642">
                  <c:v>3.4449689999999999</c:v>
                </c:pt>
                <c:pt idx="643">
                  <c:v>3.312262</c:v>
                </c:pt>
                <c:pt idx="644">
                  <c:v>3.0757620000000001</c:v>
                </c:pt>
                <c:pt idx="645">
                  <c:v>3.1709200000000002</c:v>
                </c:pt>
                <c:pt idx="646">
                  <c:v>3.9100959999999998</c:v>
                </c:pt>
                <c:pt idx="647">
                  <c:v>3.9529429999999999</c:v>
                </c:pt>
                <c:pt idx="648">
                  <c:v>3.6004010000000002</c:v>
                </c:pt>
                <c:pt idx="649">
                  <c:v>3.077086</c:v>
                </c:pt>
                <c:pt idx="650">
                  <c:v>3.5595810000000001</c:v>
                </c:pt>
                <c:pt idx="651">
                  <c:v>3.251668</c:v>
                </c:pt>
                <c:pt idx="652">
                  <c:v>4.4546720000000004</c:v>
                </c:pt>
                <c:pt idx="653">
                  <c:v>4.7696820000000004</c:v>
                </c:pt>
                <c:pt idx="654">
                  <c:v>3.9451969999999998</c:v>
                </c:pt>
                <c:pt idx="655">
                  <c:v>4.4717909999999996</c:v>
                </c:pt>
                <c:pt idx="656">
                  <c:v>4.0481670000000003</c:v>
                </c:pt>
                <c:pt idx="657">
                  <c:v>4.1791320000000001</c:v>
                </c:pt>
                <c:pt idx="658">
                  <c:v>3.2933789999999998</c:v>
                </c:pt>
                <c:pt idx="659">
                  <c:v>3.17265</c:v>
                </c:pt>
                <c:pt idx="660">
                  <c:v>3.5812200000000001</c:v>
                </c:pt>
                <c:pt idx="661">
                  <c:v>4.1286290000000001</c:v>
                </c:pt>
                <c:pt idx="662">
                  <c:v>3.2484310000000001</c:v>
                </c:pt>
                <c:pt idx="663">
                  <c:v>3.5424509999999998</c:v>
                </c:pt>
                <c:pt idx="664">
                  <c:v>3.2658100000000001</c:v>
                </c:pt>
                <c:pt idx="665">
                  <c:v>3.549223</c:v>
                </c:pt>
                <c:pt idx="666">
                  <c:v>3.654998</c:v>
                </c:pt>
                <c:pt idx="667">
                  <c:v>3.5471910000000002</c:v>
                </c:pt>
                <c:pt idx="668">
                  <c:v>3.8057439999999998</c:v>
                </c:pt>
                <c:pt idx="669">
                  <c:v>4.8946990000000001</c:v>
                </c:pt>
                <c:pt idx="670">
                  <c:v>3.4913590000000001</c:v>
                </c:pt>
                <c:pt idx="671">
                  <c:v>3.430723</c:v>
                </c:pt>
                <c:pt idx="672">
                  <c:v>3.5553970000000001</c:v>
                </c:pt>
                <c:pt idx="673">
                  <c:v>3.711274</c:v>
                </c:pt>
                <c:pt idx="674">
                  <c:v>3.7585299999999999</c:v>
                </c:pt>
                <c:pt idx="675">
                  <c:v>3.609756</c:v>
                </c:pt>
                <c:pt idx="676">
                  <c:v>4.1261570000000001</c:v>
                </c:pt>
                <c:pt idx="677">
                  <c:v>3.5725660000000001</c:v>
                </c:pt>
                <c:pt idx="678">
                  <c:v>3.6541260000000002</c:v>
                </c:pt>
                <c:pt idx="679">
                  <c:v>3.9466899999999998</c:v>
                </c:pt>
                <c:pt idx="680">
                  <c:v>3.7446619999999999</c:v>
                </c:pt>
                <c:pt idx="681">
                  <c:v>3.5019040000000001</c:v>
                </c:pt>
                <c:pt idx="682">
                  <c:v>3.5545640000000001</c:v>
                </c:pt>
                <c:pt idx="683">
                  <c:v>3.9042490000000001</c:v>
                </c:pt>
                <c:pt idx="684">
                  <c:v>3.830219</c:v>
                </c:pt>
                <c:pt idx="685">
                  <c:v>3.5318770000000002</c:v>
                </c:pt>
                <c:pt idx="686">
                  <c:v>3.9441389999999998</c:v>
                </c:pt>
                <c:pt idx="687">
                  <c:v>3.5243440000000001</c:v>
                </c:pt>
                <c:pt idx="688">
                  <c:v>3.4817999999999998</c:v>
                </c:pt>
                <c:pt idx="689">
                  <c:v>3.6377130000000002</c:v>
                </c:pt>
                <c:pt idx="690">
                  <c:v>3.2477049999999998</c:v>
                </c:pt>
                <c:pt idx="691">
                  <c:v>3.5632630000000001</c:v>
                </c:pt>
                <c:pt idx="692">
                  <c:v>3.6980719999999998</c:v>
                </c:pt>
                <c:pt idx="693">
                  <c:v>3.4994710000000002</c:v>
                </c:pt>
                <c:pt idx="694">
                  <c:v>4.088838</c:v>
                </c:pt>
                <c:pt idx="695">
                  <c:v>3.70784</c:v>
                </c:pt>
                <c:pt idx="696">
                  <c:v>3.789523</c:v>
                </c:pt>
                <c:pt idx="697">
                  <c:v>3.4626769999999998</c:v>
                </c:pt>
                <c:pt idx="698">
                  <c:v>3.14594</c:v>
                </c:pt>
                <c:pt idx="699">
                  <c:v>3.2622059999999999</c:v>
                </c:pt>
                <c:pt idx="700">
                  <c:v>3.1868799999999999</c:v>
                </c:pt>
                <c:pt idx="701">
                  <c:v>3.8766440000000002</c:v>
                </c:pt>
                <c:pt idx="702">
                  <c:v>3.287655</c:v>
                </c:pt>
                <c:pt idx="703">
                  <c:v>3.8881130000000002</c:v>
                </c:pt>
                <c:pt idx="704">
                  <c:v>4.2357659999999999</c:v>
                </c:pt>
                <c:pt idx="705">
                  <c:v>3.947997</c:v>
                </c:pt>
                <c:pt idx="706">
                  <c:v>4.1506100000000004</c:v>
                </c:pt>
                <c:pt idx="707">
                  <c:v>3.4445809999999999</c:v>
                </c:pt>
                <c:pt idx="708">
                  <c:v>3.8649450000000001</c:v>
                </c:pt>
                <c:pt idx="709">
                  <c:v>4.4053370000000003</c:v>
                </c:pt>
                <c:pt idx="710">
                  <c:v>4.1898270000000002</c:v>
                </c:pt>
                <c:pt idx="711">
                  <c:v>3.6216400000000002</c:v>
                </c:pt>
                <c:pt idx="712">
                  <c:v>4.1447849999999997</c:v>
                </c:pt>
                <c:pt idx="713">
                  <c:v>3.8183790000000002</c:v>
                </c:pt>
                <c:pt idx="714">
                  <c:v>3.6155020000000002</c:v>
                </c:pt>
                <c:pt idx="715">
                  <c:v>3.440356</c:v>
                </c:pt>
                <c:pt idx="716">
                  <c:v>3.5674649999999999</c:v>
                </c:pt>
                <c:pt idx="717">
                  <c:v>3.740351</c:v>
                </c:pt>
                <c:pt idx="718">
                  <c:v>3.1707999999999998</c:v>
                </c:pt>
                <c:pt idx="719">
                  <c:v>3.7101289999999998</c:v>
                </c:pt>
                <c:pt idx="720">
                  <c:v>3.5789409999999999</c:v>
                </c:pt>
                <c:pt idx="721">
                  <c:v>3.2740279999999999</c:v>
                </c:pt>
                <c:pt idx="722">
                  <c:v>3.4076420000000001</c:v>
                </c:pt>
                <c:pt idx="723">
                  <c:v>3.623456</c:v>
                </c:pt>
                <c:pt idx="724">
                  <c:v>3.6213380000000002</c:v>
                </c:pt>
                <c:pt idx="725">
                  <c:v>3.5441250000000002</c:v>
                </c:pt>
                <c:pt idx="726">
                  <c:v>3.7918240000000001</c:v>
                </c:pt>
                <c:pt idx="727">
                  <c:v>2.3092069999999998</c:v>
                </c:pt>
                <c:pt idx="728">
                  <c:v>3.1712570000000002</c:v>
                </c:pt>
                <c:pt idx="729">
                  <c:v>3.7499159999999998</c:v>
                </c:pt>
                <c:pt idx="730">
                  <c:v>2.8852090000000001</c:v>
                </c:pt>
                <c:pt idx="731">
                  <c:v>3.879238</c:v>
                </c:pt>
                <c:pt idx="732">
                  <c:v>4.0309039999999996</c:v>
                </c:pt>
                <c:pt idx="733">
                  <c:v>4.0392359999999998</c:v>
                </c:pt>
                <c:pt idx="734">
                  <c:v>3.4619260000000001</c:v>
                </c:pt>
                <c:pt idx="735">
                  <c:v>3.586964</c:v>
                </c:pt>
                <c:pt idx="736">
                  <c:v>3.6672150000000001</c:v>
                </c:pt>
                <c:pt idx="737">
                  <c:v>3.3464740000000002</c:v>
                </c:pt>
                <c:pt idx="738">
                  <c:v>3.7681420000000001</c:v>
                </c:pt>
                <c:pt idx="739">
                  <c:v>3.4452790000000002</c:v>
                </c:pt>
                <c:pt idx="740">
                  <c:v>3.768545</c:v>
                </c:pt>
                <c:pt idx="741">
                  <c:v>3.3831129999999998</c:v>
                </c:pt>
                <c:pt idx="742">
                  <c:v>3.2510340000000002</c:v>
                </c:pt>
                <c:pt idx="743">
                  <c:v>3.0577969999999999</c:v>
                </c:pt>
                <c:pt idx="744">
                  <c:v>3.2508530000000002</c:v>
                </c:pt>
                <c:pt idx="745">
                  <c:v>3.8056130000000001</c:v>
                </c:pt>
                <c:pt idx="746">
                  <c:v>3.6651180000000001</c:v>
                </c:pt>
                <c:pt idx="747">
                  <c:v>3.9099759999999999</c:v>
                </c:pt>
                <c:pt idx="748">
                  <c:v>3.564006</c:v>
                </c:pt>
                <c:pt idx="749">
                  <c:v>2.9526629999999998</c:v>
                </c:pt>
                <c:pt idx="750">
                  <c:v>3.8914279999999999</c:v>
                </c:pt>
                <c:pt idx="751">
                  <c:v>4.1256170000000001</c:v>
                </c:pt>
                <c:pt idx="752">
                  <c:v>4.1791609999999997</c:v>
                </c:pt>
                <c:pt idx="753">
                  <c:v>3.2673320000000001</c:v>
                </c:pt>
                <c:pt idx="754">
                  <c:v>3.4841129999999998</c:v>
                </c:pt>
                <c:pt idx="755">
                  <c:v>3.7546050000000002</c:v>
                </c:pt>
                <c:pt idx="756">
                  <c:v>3.5257939999999999</c:v>
                </c:pt>
                <c:pt idx="757">
                  <c:v>3.909287</c:v>
                </c:pt>
                <c:pt idx="758">
                  <c:v>3.6098680000000001</c:v>
                </c:pt>
                <c:pt idx="759">
                  <c:v>3.4291299999999998</c:v>
                </c:pt>
                <c:pt idx="760">
                  <c:v>3.7884190000000002</c:v>
                </c:pt>
                <c:pt idx="761">
                  <c:v>4.1774149999999999</c:v>
                </c:pt>
                <c:pt idx="762">
                  <c:v>3.4849559999999999</c:v>
                </c:pt>
                <c:pt idx="763">
                  <c:v>3.6967859999999999</c:v>
                </c:pt>
                <c:pt idx="764">
                  <c:v>3.657902</c:v>
                </c:pt>
                <c:pt idx="765">
                  <c:v>3.5354040000000002</c:v>
                </c:pt>
                <c:pt idx="766">
                  <c:v>3.9071120000000001</c:v>
                </c:pt>
                <c:pt idx="767">
                  <c:v>4.7696449999999997</c:v>
                </c:pt>
                <c:pt idx="768">
                  <c:v>4.0617150000000004</c:v>
                </c:pt>
                <c:pt idx="769">
                  <c:v>4.0496990000000004</c:v>
                </c:pt>
                <c:pt idx="770">
                  <c:v>3.0973999999999999</c:v>
                </c:pt>
                <c:pt idx="771">
                  <c:v>3.6984979999999998</c:v>
                </c:pt>
                <c:pt idx="772">
                  <c:v>3.8110309999999998</c:v>
                </c:pt>
                <c:pt idx="773">
                  <c:v>3.1429399999999998</c:v>
                </c:pt>
                <c:pt idx="774">
                  <c:v>3.9010989999999999</c:v>
                </c:pt>
                <c:pt idx="775">
                  <c:v>3.1381549999999998</c:v>
                </c:pt>
                <c:pt idx="776">
                  <c:v>3.4357570000000002</c:v>
                </c:pt>
                <c:pt idx="777">
                  <c:v>4.4010639999999999</c:v>
                </c:pt>
                <c:pt idx="778">
                  <c:v>3.483949</c:v>
                </c:pt>
                <c:pt idx="779">
                  <c:v>3.7696329999999998</c:v>
                </c:pt>
                <c:pt idx="780">
                  <c:v>3.8553519999999999</c:v>
                </c:pt>
                <c:pt idx="781">
                  <c:v>3.299404</c:v>
                </c:pt>
                <c:pt idx="782">
                  <c:v>4.209714</c:v>
                </c:pt>
                <c:pt idx="783">
                  <c:v>3.705768</c:v>
                </c:pt>
                <c:pt idx="784">
                  <c:v>3.86842</c:v>
                </c:pt>
                <c:pt idx="785">
                  <c:v>5.2698609999999997</c:v>
                </c:pt>
                <c:pt idx="786">
                  <c:v>5.4549529999999997</c:v>
                </c:pt>
                <c:pt idx="787">
                  <c:v>3.5552969999999999</c:v>
                </c:pt>
                <c:pt idx="788">
                  <c:v>3.789987</c:v>
                </c:pt>
                <c:pt idx="789">
                  <c:v>4.642811</c:v>
                </c:pt>
                <c:pt idx="790">
                  <c:v>3.9185270000000001</c:v>
                </c:pt>
                <c:pt idx="791">
                  <c:v>4.1435219999999999</c:v>
                </c:pt>
                <c:pt idx="792">
                  <c:v>3.5272589999999999</c:v>
                </c:pt>
                <c:pt idx="793">
                  <c:v>3.9475600000000002</c:v>
                </c:pt>
                <c:pt idx="794">
                  <c:v>4.020168</c:v>
                </c:pt>
                <c:pt idx="795">
                  <c:v>3.5694119999999998</c:v>
                </c:pt>
                <c:pt idx="796">
                  <c:v>3.8232680000000001</c:v>
                </c:pt>
                <c:pt idx="797">
                  <c:v>3.9882879999999998</c:v>
                </c:pt>
                <c:pt idx="798">
                  <c:v>3.637524</c:v>
                </c:pt>
                <c:pt idx="799">
                  <c:v>3.3116270000000001</c:v>
                </c:pt>
                <c:pt idx="800">
                  <c:v>3.316357</c:v>
                </c:pt>
                <c:pt idx="801">
                  <c:v>3.3537680000000001</c:v>
                </c:pt>
                <c:pt idx="802">
                  <c:v>3.5563319999999998</c:v>
                </c:pt>
                <c:pt idx="803">
                  <c:v>3.3820070000000002</c:v>
                </c:pt>
                <c:pt idx="804">
                  <c:v>4.1224749999999997</c:v>
                </c:pt>
                <c:pt idx="805">
                  <c:v>3.7888099999999998</c:v>
                </c:pt>
                <c:pt idx="806">
                  <c:v>3.7461880000000001</c:v>
                </c:pt>
                <c:pt idx="807">
                  <c:v>3.8515709999999999</c:v>
                </c:pt>
                <c:pt idx="808">
                  <c:v>3.6338469999999998</c:v>
                </c:pt>
                <c:pt idx="809">
                  <c:v>3.9092380000000002</c:v>
                </c:pt>
                <c:pt idx="810">
                  <c:v>3.8964889999999999</c:v>
                </c:pt>
                <c:pt idx="811">
                  <c:v>3.5579000000000001</c:v>
                </c:pt>
                <c:pt idx="812">
                  <c:v>3.8253499999999998</c:v>
                </c:pt>
                <c:pt idx="813">
                  <c:v>3.9397280000000001</c:v>
                </c:pt>
                <c:pt idx="814">
                  <c:v>3.6102129999999999</c:v>
                </c:pt>
                <c:pt idx="815">
                  <c:v>3.1182289999999999</c:v>
                </c:pt>
                <c:pt idx="816">
                  <c:v>4.0711969999999997</c:v>
                </c:pt>
                <c:pt idx="817">
                  <c:v>3.202798</c:v>
                </c:pt>
                <c:pt idx="818">
                  <c:v>4.2985009999999999</c:v>
                </c:pt>
                <c:pt idx="819">
                  <c:v>3.3583319999999999</c:v>
                </c:pt>
                <c:pt idx="820">
                  <c:v>3.479247</c:v>
                </c:pt>
                <c:pt idx="821">
                  <c:v>3.3197399999999999</c:v>
                </c:pt>
                <c:pt idx="822">
                  <c:v>3.9114640000000001</c:v>
                </c:pt>
                <c:pt idx="823">
                  <c:v>3.374873</c:v>
                </c:pt>
                <c:pt idx="824">
                  <c:v>3.8313540000000001</c:v>
                </c:pt>
                <c:pt idx="825">
                  <c:v>3.580832</c:v>
                </c:pt>
                <c:pt idx="826">
                  <c:v>3.535965</c:v>
                </c:pt>
                <c:pt idx="827">
                  <c:v>3.4191410000000002</c:v>
                </c:pt>
                <c:pt idx="828">
                  <c:v>3.422183</c:v>
                </c:pt>
                <c:pt idx="829">
                  <c:v>3.0836060000000001</c:v>
                </c:pt>
                <c:pt idx="830">
                  <c:v>3.7491500000000002</c:v>
                </c:pt>
                <c:pt idx="831">
                  <c:v>3.9177300000000002</c:v>
                </c:pt>
                <c:pt idx="832">
                  <c:v>3.4235370000000001</c:v>
                </c:pt>
                <c:pt idx="833">
                  <c:v>3.0782539999999998</c:v>
                </c:pt>
                <c:pt idx="834">
                  <c:v>3.3310430000000002</c:v>
                </c:pt>
                <c:pt idx="835">
                  <c:v>2.9384960000000002</c:v>
                </c:pt>
                <c:pt idx="836">
                  <c:v>3.6250339999999999</c:v>
                </c:pt>
                <c:pt idx="837">
                  <c:v>3.793498</c:v>
                </c:pt>
                <c:pt idx="838">
                  <c:v>3.7109700000000001</c:v>
                </c:pt>
                <c:pt idx="839">
                  <c:v>3.532149</c:v>
                </c:pt>
                <c:pt idx="840">
                  <c:v>4.2742089999999999</c:v>
                </c:pt>
                <c:pt idx="841">
                  <c:v>4.0756389999999998</c:v>
                </c:pt>
                <c:pt idx="842">
                  <c:v>3.7582330000000002</c:v>
                </c:pt>
                <c:pt idx="843">
                  <c:v>4.14114</c:v>
                </c:pt>
                <c:pt idx="844">
                  <c:v>4.3666869999999998</c:v>
                </c:pt>
                <c:pt idx="845">
                  <c:v>3.7479740000000001</c:v>
                </c:pt>
                <c:pt idx="846">
                  <c:v>3.334962</c:v>
                </c:pt>
                <c:pt idx="847">
                  <c:v>3.9236430000000002</c:v>
                </c:pt>
                <c:pt idx="848">
                  <c:v>3.262035</c:v>
                </c:pt>
                <c:pt idx="849">
                  <c:v>4.4378659999999996</c:v>
                </c:pt>
                <c:pt idx="850">
                  <c:v>3.5437430000000001</c:v>
                </c:pt>
                <c:pt idx="851">
                  <c:v>2.906326</c:v>
                </c:pt>
                <c:pt idx="852">
                  <c:v>4.3159280000000004</c:v>
                </c:pt>
                <c:pt idx="853">
                  <c:v>5.0870839999999999</c:v>
                </c:pt>
                <c:pt idx="854">
                  <c:v>4.749676</c:v>
                </c:pt>
                <c:pt idx="855">
                  <c:v>4.7105769999999998</c:v>
                </c:pt>
                <c:pt idx="856">
                  <c:v>4.9155009999999999</c:v>
                </c:pt>
                <c:pt idx="857">
                  <c:v>6.693594</c:v>
                </c:pt>
                <c:pt idx="858">
                  <c:v>6.4139549999999996</c:v>
                </c:pt>
                <c:pt idx="859">
                  <c:v>6.4805570000000001</c:v>
                </c:pt>
                <c:pt idx="860">
                  <c:v>6.5835460000000001</c:v>
                </c:pt>
                <c:pt idx="861">
                  <c:v>6.8717689999999996</c:v>
                </c:pt>
                <c:pt idx="862">
                  <c:v>5.5348930000000003</c:v>
                </c:pt>
                <c:pt idx="863">
                  <c:v>5.6405820000000002</c:v>
                </c:pt>
                <c:pt idx="864">
                  <c:v>6.23787</c:v>
                </c:pt>
                <c:pt idx="865">
                  <c:v>4.8400860000000003</c:v>
                </c:pt>
                <c:pt idx="866">
                  <c:v>4.7661009999999999</c:v>
                </c:pt>
                <c:pt idx="867">
                  <c:v>6.8513919999999997</c:v>
                </c:pt>
                <c:pt idx="868">
                  <c:v>6.6189609999999997</c:v>
                </c:pt>
                <c:pt idx="869">
                  <c:v>3.757317</c:v>
                </c:pt>
                <c:pt idx="870">
                  <c:v>3.4328310000000002</c:v>
                </c:pt>
                <c:pt idx="871">
                  <c:v>3.8600819999999998</c:v>
                </c:pt>
                <c:pt idx="872">
                  <c:v>3.6567180000000001</c:v>
                </c:pt>
                <c:pt idx="873">
                  <c:v>3.698137</c:v>
                </c:pt>
                <c:pt idx="874">
                  <c:v>4.4068250000000004</c:v>
                </c:pt>
                <c:pt idx="875">
                  <c:v>3.2137730000000002</c:v>
                </c:pt>
                <c:pt idx="876">
                  <c:v>4.0962969999999999</c:v>
                </c:pt>
                <c:pt idx="877">
                  <c:v>4.3639489999999999</c:v>
                </c:pt>
                <c:pt idx="878">
                  <c:v>4.5464599999999997</c:v>
                </c:pt>
                <c:pt idx="879">
                  <c:v>4.381602</c:v>
                </c:pt>
                <c:pt idx="880">
                  <c:v>4.6542240000000001</c:v>
                </c:pt>
                <c:pt idx="881">
                  <c:v>4.4946669999999997</c:v>
                </c:pt>
                <c:pt idx="882">
                  <c:v>4.6560730000000001</c:v>
                </c:pt>
                <c:pt idx="883">
                  <c:v>3.68038</c:v>
                </c:pt>
                <c:pt idx="884">
                  <c:v>4.6212210000000002</c:v>
                </c:pt>
                <c:pt idx="885">
                  <c:v>4.3632590000000002</c:v>
                </c:pt>
                <c:pt idx="886">
                  <c:v>3.9714839999999998</c:v>
                </c:pt>
                <c:pt idx="887">
                  <c:v>3.7741850000000001</c:v>
                </c:pt>
                <c:pt idx="888">
                  <c:v>3.4306549999999998</c:v>
                </c:pt>
                <c:pt idx="889">
                  <c:v>3.0274640000000002</c:v>
                </c:pt>
                <c:pt idx="890">
                  <c:v>4.4183279999999998</c:v>
                </c:pt>
                <c:pt idx="891">
                  <c:v>3.7117490000000002</c:v>
                </c:pt>
                <c:pt idx="892">
                  <c:v>3.6993010000000002</c:v>
                </c:pt>
                <c:pt idx="893">
                  <c:v>3.9404560000000002</c:v>
                </c:pt>
                <c:pt idx="894">
                  <c:v>3.7179829999999998</c:v>
                </c:pt>
                <c:pt idx="895">
                  <c:v>4.0751850000000003</c:v>
                </c:pt>
                <c:pt idx="896">
                  <c:v>3.3957220000000001</c:v>
                </c:pt>
                <c:pt idx="897">
                  <c:v>2.6565110000000001</c:v>
                </c:pt>
                <c:pt idx="898">
                  <c:v>4.2126340000000004</c:v>
                </c:pt>
                <c:pt idx="899">
                  <c:v>3.5360330000000002</c:v>
                </c:pt>
                <c:pt idx="900">
                  <c:v>4.3707779999999996</c:v>
                </c:pt>
                <c:pt idx="901">
                  <c:v>3.4688889999999999</c:v>
                </c:pt>
                <c:pt idx="902">
                  <c:v>3.5830199999999999</c:v>
                </c:pt>
                <c:pt idx="903">
                  <c:v>4.826435</c:v>
                </c:pt>
                <c:pt idx="904">
                  <c:v>3.950053</c:v>
                </c:pt>
                <c:pt idx="905">
                  <c:v>3.7012550000000002</c:v>
                </c:pt>
                <c:pt idx="906">
                  <c:v>4.0603379999999998</c:v>
                </c:pt>
                <c:pt idx="907">
                  <c:v>3.5363669999999998</c:v>
                </c:pt>
                <c:pt idx="908">
                  <c:v>3.7607309999999998</c:v>
                </c:pt>
                <c:pt idx="909">
                  <c:v>4.1055929999999998</c:v>
                </c:pt>
                <c:pt idx="910">
                  <c:v>3.6822940000000002</c:v>
                </c:pt>
                <c:pt idx="911">
                  <c:v>3.5990739999999999</c:v>
                </c:pt>
                <c:pt idx="912">
                  <c:v>4.3231650000000004</c:v>
                </c:pt>
                <c:pt idx="913">
                  <c:v>3.4945620000000002</c:v>
                </c:pt>
                <c:pt idx="914">
                  <c:v>3.2663549999999999</c:v>
                </c:pt>
                <c:pt idx="915">
                  <c:v>3.5794139999999999</c:v>
                </c:pt>
                <c:pt idx="916">
                  <c:v>4.2820679999999998</c:v>
                </c:pt>
                <c:pt idx="917">
                  <c:v>3.7952110000000001</c:v>
                </c:pt>
                <c:pt idx="918">
                  <c:v>3.8767740000000002</c:v>
                </c:pt>
                <c:pt idx="919">
                  <c:v>3.602865</c:v>
                </c:pt>
                <c:pt idx="920">
                  <c:v>4.0898680000000001</c:v>
                </c:pt>
                <c:pt idx="921">
                  <c:v>2.9924870000000001</c:v>
                </c:pt>
                <c:pt idx="922">
                  <c:v>3.6835420000000001</c:v>
                </c:pt>
                <c:pt idx="923">
                  <c:v>4.5573480000000002</c:v>
                </c:pt>
                <c:pt idx="924">
                  <c:v>4.5208329999999997</c:v>
                </c:pt>
                <c:pt idx="925">
                  <c:v>2.617864</c:v>
                </c:pt>
                <c:pt idx="926">
                  <c:v>3.3102779999999998</c:v>
                </c:pt>
                <c:pt idx="927">
                  <c:v>3.8418809999999999</c:v>
                </c:pt>
                <c:pt idx="928">
                  <c:v>3.9130880000000001</c:v>
                </c:pt>
                <c:pt idx="929">
                  <c:v>3.848306</c:v>
                </c:pt>
                <c:pt idx="930">
                  <c:v>4.0417300000000003</c:v>
                </c:pt>
                <c:pt idx="931">
                  <c:v>3.4805739999999998</c:v>
                </c:pt>
                <c:pt idx="932">
                  <c:v>3.0236360000000002</c:v>
                </c:pt>
                <c:pt idx="933">
                  <c:v>4.2189719999999999</c:v>
                </c:pt>
                <c:pt idx="934">
                  <c:v>3.4082020000000002</c:v>
                </c:pt>
                <c:pt idx="935">
                  <c:v>3.314784</c:v>
                </c:pt>
                <c:pt idx="936">
                  <c:v>3.6655500000000001</c:v>
                </c:pt>
                <c:pt idx="937">
                  <c:v>3.522297</c:v>
                </c:pt>
                <c:pt idx="938">
                  <c:v>3.859467</c:v>
                </c:pt>
                <c:pt idx="939">
                  <c:v>4.3475020000000004</c:v>
                </c:pt>
                <c:pt idx="940">
                  <c:v>2.2784490000000002</c:v>
                </c:pt>
                <c:pt idx="941">
                  <c:v>3.2097020000000001</c:v>
                </c:pt>
                <c:pt idx="942">
                  <c:v>3.8080820000000002</c:v>
                </c:pt>
                <c:pt idx="943">
                  <c:v>3.532705</c:v>
                </c:pt>
                <c:pt idx="944">
                  <c:v>2.6191620000000002</c:v>
                </c:pt>
                <c:pt idx="945">
                  <c:v>4.153314</c:v>
                </c:pt>
                <c:pt idx="946">
                  <c:v>3.898072</c:v>
                </c:pt>
                <c:pt idx="947">
                  <c:v>3.6523910000000002</c:v>
                </c:pt>
                <c:pt idx="948">
                  <c:v>2.6899220000000001</c:v>
                </c:pt>
                <c:pt idx="949">
                  <c:v>3.5654439999999998</c:v>
                </c:pt>
                <c:pt idx="950">
                  <c:v>3.4390149999999999</c:v>
                </c:pt>
                <c:pt idx="951">
                  <c:v>2.9881489999999999</c:v>
                </c:pt>
                <c:pt idx="952">
                  <c:v>3.2552500000000002</c:v>
                </c:pt>
                <c:pt idx="953">
                  <c:v>3.3288350000000002</c:v>
                </c:pt>
                <c:pt idx="954">
                  <c:v>3.5577450000000002</c:v>
                </c:pt>
                <c:pt idx="955">
                  <c:v>4.3423360000000004</c:v>
                </c:pt>
                <c:pt idx="956">
                  <c:v>3.8292739999999998</c:v>
                </c:pt>
                <c:pt idx="957">
                  <c:v>3.7880319999999998</c:v>
                </c:pt>
                <c:pt idx="958">
                  <c:v>3.8295680000000001</c:v>
                </c:pt>
                <c:pt idx="959">
                  <c:v>3.3286980000000002</c:v>
                </c:pt>
                <c:pt idx="960">
                  <c:v>3.699878</c:v>
                </c:pt>
                <c:pt idx="961">
                  <c:v>3.7854649999999999</c:v>
                </c:pt>
                <c:pt idx="962">
                  <c:v>3.1077330000000001</c:v>
                </c:pt>
                <c:pt idx="963">
                  <c:v>4.0020920000000002</c:v>
                </c:pt>
                <c:pt idx="964">
                  <c:v>3.2146759999999999</c:v>
                </c:pt>
                <c:pt idx="965">
                  <c:v>2.7264210000000002</c:v>
                </c:pt>
                <c:pt idx="966">
                  <c:v>3.2683659999999999</c:v>
                </c:pt>
                <c:pt idx="967">
                  <c:v>3.6651720000000001</c:v>
                </c:pt>
                <c:pt idx="968">
                  <c:v>3.482062</c:v>
                </c:pt>
                <c:pt idx="969">
                  <c:v>3.1536339999999998</c:v>
                </c:pt>
                <c:pt idx="970">
                  <c:v>3.5427379999999999</c:v>
                </c:pt>
                <c:pt idx="971">
                  <c:v>1.8575269999999999</c:v>
                </c:pt>
                <c:pt idx="972">
                  <c:v>4.172479</c:v>
                </c:pt>
                <c:pt idx="973">
                  <c:v>3.7952430000000001</c:v>
                </c:pt>
                <c:pt idx="974">
                  <c:v>3.32077</c:v>
                </c:pt>
                <c:pt idx="975">
                  <c:v>3.3534039999999998</c:v>
                </c:pt>
                <c:pt idx="976">
                  <c:v>6.425128</c:v>
                </c:pt>
                <c:pt idx="977">
                  <c:v>6.3355240000000004</c:v>
                </c:pt>
                <c:pt idx="978">
                  <c:v>5.6333469999999997</c:v>
                </c:pt>
                <c:pt idx="979">
                  <c:v>2.8840409999999999</c:v>
                </c:pt>
                <c:pt idx="980">
                  <c:v>4.028842</c:v>
                </c:pt>
                <c:pt idx="981">
                  <c:v>5.8115940000000004</c:v>
                </c:pt>
                <c:pt idx="982">
                  <c:v>4.6002599999999996</c:v>
                </c:pt>
                <c:pt idx="983">
                  <c:v>5.5173550000000002</c:v>
                </c:pt>
                <c:pt idx="984">
                  <c:v>4.9387090000000002</c:v>
                </c:pt>
                <c:pt idx="985">
                  <c:v>7.491733</c:v>
                </c:pt>
                <c:pt idx="986">
                  <c:v>6.8913919999999997</c:v>
                </c:pt>
                <c:pt idx="987">
                  <c:v>5.5726889999999996</c:v>
                </c:pt>
                <c:pt idx="988">
                  <c:v>6.0047040000000003</c:v>
                </c:pt>
                <c:pt idx="989">
                  <c:v>4.5356180000000004</c:v>
                </c:pt>
                <c:pt idx="990">
                  <c:v>3.3458869999999998</c:v>
                </c:pt>
                <c:pt idx="991">
                  <c:v>3.571447</c:v>
                </c:pt>
                <c:pt idx="992">
                  <c:v>3.2192609999999999</c:v>
                </c:pt>
                <c:pt idx="993">
                  <c:v>3.8158599999999998</c:v>
                </c:pt>
                <c:pt idx="994">
                  <c:v>4.0863800000000001</c:v>
                </c:pt>
                <c:pt idx="995">
                  <c:v>3.9518110000000002</c:v>
                </c:pt>
                <c:pt idx="996">
                  <c:v>3.697184</c:v>
                </c:pt>
                <c:pt idx="997">
                  <c:v>3.4303759999999999</c:v>
                </c:pt>
                <c:pt idx="998">
                  <c:v>3.7235719999999999</c:v>
                </c:pt>
                <c:pt idx="999">
                  <c:v>4.0576809999999996</c:v>
                </c:pt>
                <c:pt idx="1000">
                  <c:v>3.4658739999999999</c:v>
                </c:pt>
                <c:pt idx="1001">
                  <c:v>4.8113140000000003</c:v>
                </c:pt>
                <c:pt idx="1002">
                  <c:v>3.3420190000000001</c:v>
                </c:pt>
                <c:pt idx="1003">
                  <c:v>4.2156940000000001</c:v>
                </c:pt>
                <c:pt idx="1004">
                  <c:v>4.3926939999999997</c:v>
                </c:pt>
                <c:pt idx="1005">
                  <c:v>4.875407</c:v>
                </c:pt>
                <c:pt idx="1006">
                  <c:v>2.6093000000000002</c:v>
                </c:pt>
                <c:pt idx="1007">
                  <c:v>4.2023469999999996</c:v>
                </c:pt>
                <c:pt idx="1008">
                  <c:v>3.7478189999999998</c:v>
                </c:pt>
                <c:pt idx="1009">
                  <c:v>3.795369</c:v>
                </c:pt>
                <c:pt idx="1010">
                  <c:v>3.0716920000000001</c:v>
                </c:pt>
                <c:pt idx="1011">
                  <c:v>4.1803299999999997</c:v>
                </c:pt>
                <c:pt idx="1012">
                  <c:v>3.7057020000000001</c:v>
                </c:pt>
                <c:pt idx="1013">
                  <c:v>3.4114339999999999</c:v>
                </c:pt>
                <c:pt idx="1014">
                  <c:v>2.078827</c:v>
                </c:pt>
                <c:pt idx="1015">
                  <c:v>3.4618579999999999</c:v>
                </c:pt>
                <c:pt idx="1016">
                  <c:v>3.6731780000000001</c:v>
                </c:pt>
                <c:pt idx="1017">
                  <c:v>3.6894390000000001</c:v>
                </c:pt>
                <c:pt idx="1018">
                  <c:v>3.2715480000000001</c:v>
                </c:pt>
                <c:pt idx="1019">
                  <c:v>3.3537689999999998</c:v>
                </c:pt>
                <c:pt idx="1020">
                  <c:v>4.1136749999999997</c:v>
                </c:pt>
                <c:pt idx="1021">
                  <c:v>4.0242870000000002</c:v>
                </c:pt>
                <c:pt idx="1022">
                  <c:v>4.1511509999999996</c:v>
                </c:pt>
                <c:pt idx="1023">
                  <c:v>3.1158190000000001</c:v>
                </c:pt>
                <c:pt idx="1024">
                  <c:v>3.9339029999999999</c:v>
                </c:pt>
                <c:pt idx="1025">
                  <c:v>3.4988990000000002</c:v>
                </c:pt>
                <c:pt idx="1026">
                  <c:v>3.0721129999999999</c:v>
                </c:pt>
                <c:pt idx="1027">
                  <c:v>4.5226410000000001</c:v>
                </c:pt>
                <c:pt idx="1028">
                  <c:v>3.6082779999999999</c:v>
                </c:pt>
                <c:pt idx="1029">
                  <c:v>3.5100639999999999</c:v>
                </c:pt>
                <c:pt idx="1030">
                  <c:v>3.4758650000000002</c:v>
                </c:pt>
                <c:pt idx="1031">
                  <c:v>3.7562479999999998</c:v>
                </c:pt>
                <c:pt idx="1032">
                  <c:v>2.9966710000000001</c:v>
                </c:pt>
                <c:pt idx="1033">
                  <c:v>4.0125060000000001</c:v>
                </c:pt>
                <c:pt idx="1034">
                  <c:v>4.1121270000000001</c:v>
                </c:pt>
                <c:pt idx="1035">
                  <c:v>4.4042240000000001</c:v>
                </c:pt>
                <c:pt idx="1036">
                  <c:v>3.3274149999999998</c:v>
                </c:pt>
                <c:pt idx="1037">
                  <c:v>4.1909190000000001</c:v>
                </c:pt>
                <c:pt idx="1038">
                  <c:v>3.6157940000000002</c:v>
                </c:pt>
                <c:pt idx="1039">
                  <c:v>4.018319</c:v>
                </c:pt>
                <c:pt idx="1040">
                  <c:v>3.0808330000000002</c:v>
                </c:pt>
                <c:pt idx="1041">
                  <c:v>3.2407819999999998</c:v>
                </c:pt>
                <c:pt idx="1042">
                  <c:v>4.1669280000000004</c:v>
                </c:pt>
                <c:pt idx="1043">
                  <c:v>3.5230419999999998</c:v>
                </c:pt>
                <c:pt idx="1044">
                  <c:v>3.8934639999999998</c:v>
                </c:pt>
                <c:pt idx="1045">
                  <c:v>4.0073460000000001</c:v>
                </c:pt>
                <c:pt idx="1046">
                  <c:v>3.4103919999999999</c:v>
                </c:pt>
                <c:pt idx="1047">
                  <c:v>3.5920830000000001</c:v>
                </c:pt>
                <c:pt idx="1048">
                  <c:v>3.2858109999999998</c:v>
                </c:pt>
                <c:pt idx="1049">
                  <c:v>3.786702</c:v>
                </c:pt>
                <c:pt idx="1050">
                  <c:v>4.2098420000000001</c:v>
                </c:pt>
                <c:pt idx="1051">
                  <c:v>4.4189309999999997</c:v>
                </c:pt>
                <c:pt idx="1052">
                  <c:v>4.0498099999999999</c:v>
                </c:pt>
                <c:pt idx="1053">
                  <c:v>3.5215999999999998</c:v>
                </c:pt>
                <c:pt idx="1054">
                  <c:v>4.065042</c:v>
                </c:pt>
                <c:pt idx="1055">
                  <c:v>3.315601</c:v>
                </c:pt>
                <c:pt idx="1056">
                  <c:v>3.5616180000000002</c:v>
                </c:pt>
                <c:pt idx="1057">
                  <c:v>3.9741369999999998</c:v>
                </c:pt>
                <c:pt idx="1058">
                  <c:v>3.619408</c:v>
                </c:pt>
                <c:pt idx="1059">
                  <c:v>3.8225560000000001</c:v>
                </c:pt>
                <c:pt idx="1060">
                  <c:v>4.6904190000000003</c:v>
                </c:pt>
                <c:pt idx="1061">
                  <c:v>3.6872630000000002</c:v>
                </c:pt>
                <c:pt idx="1062">
                  <c:v>3.9344139999999999</c:v>
                </c:pt>
                <c:pt idx="1063">
                  <c:v>3.5399440000000002</c:v>
                </c:pt>
                <c:pt idx="1064">
                  <c:v>3.0994009999999999</c:v>
                </c:pt>
                <c:pt idx="1065">
                  <c:v>3.169937</c:v>
                </c:pt>
                <c:pt idx="1066">
                  <c:v>4.7598099999999999</c:v>
                </c:pt>
                <c:pt idx="1067">
                  <c:v>3.658156</c:v>
                </c:pt>
                <c:pt idx="1068">
                  <c:v>4.1832929999999999</c:v>
                </c:pt>
                <c:pt idx="1069">
                  <c:v>4.4512210000000003</c:v>
                </c:pt>
                <c:pt idx="1070">
                  <c:v>3.2829869999999999</c:v>
                </c:pt>
                <c:pt idx="1071">
                  <c:v>3.6351779999999998</c:v>
                </c:pt>
                <c:pt idx="1072">
                  <c:v>3.6897709999999999</c:v>
                </c:pt>
                <c:pt idx="1073">
                  <c:v>3.4310779999999999</c:v>
                </c:pt>
                <c:pt idx="1074">
                  <c:v>3.612908</c:v>
                </c:pt>
                <c:pt idx="1075">
                  <c:v>3.3625609999999999</c:v>
                </c:pt>
                <c:pt idx="1076">
                  <c:v>3.5447060000000001</c:v>
                </c:pt>
                <c:pt idx="1077">
                  <c:v>4.3287319999999996</c:v>
                </c:pt>
                <c:pt idx="1078">
                  <c:v>3.6735600000000002</c:v>
                </c:pt>
                <c:pt idx="1079">
                  <c:v>3.5522619999999998</c:v>
                </c:pt>
                <c:pt idx="1080">
                  <c:v>3.1876009999999999</c:v>
                </c:pt>
                <c:pt idx="1081">
                  <c:v>3.4905970000000002</c:v>
                </c:pt>
                <c:pt idx="1082">
                  <c:v>3.7031589999999999</c:v>
                </c:pt>
                <c:pt idx="1083">
                  <c:v>4.0544479999999998</c:v>
                </c:pt>
                <c:pt idx="1084">
                  <c:v>3.3834870000000001</c:v>
                </c:pt>
                <c:pt idx="1085">
                  <c:v>3.5175800000000002</c:v>
                </c:pt>
                <c:pt idx="1086">
                  <c:v>3.3635410000000001</c:v>
                </c:pt>
                <c:pt idx="1087">
                  <c:v>3.6546560000000001</c:v>
                </c:pt>
                <c:pt idx="1088">
                  <c:v>3.8646250000000002</c:v>
                </c:pt>
                <c:pt idx="1089">
                  <c:v>3.2664270000000002</c:v>
                </c:pt>
                <c:pt idx="1090">
                  <c:v>3.1676199999999999</c:v>
                </c:pt>
                <c:pt idx="1091">
                  <c:v>3.5629339999999998</c:v>
                </c:pt>
                <c:pt idx="1092">
                  <c:v>3.5174240000000001</c:v>
                </c:pt>
                <c:pt idx="1093">
                  <c:v>3.2091349999999998</c:v>
                </c:pt>
                <c:pt idx="1094">
                  <c:v>3.0068049999999999</c:v>
                </c:pt>
                <c:pt idx="1095">
                  <c:v>3.939495</c:v>
                </c:pt>
                <c:pt idx="1096">
                  <c:v>4.5209799999999998</c:v>
                </c:pt>
                <c:pt idx="1097">
                  <c:v>3.9574039999999999</c:v>
                </c:pt>
                <c:pt idx="1098">
                  <c:v>4.654172</c:v>
                </c:pt>
                <c:pt idx="1099">
                  <c:v>3.5371320000000002</c:v>
                </c:pt>
                <c:pt idx="1100">
                  <c:v>3.8914300000000002</c:v>
                </c:pt>
                <c:pt idx="1101">
                  <c:v>3.706683</c:v>
                </c:pt>
                <c:pt idx="1102">
                  <c:v>4.6750040000000004</c:v>
                </c:pt>
                <c:pt idx="1103">
                  <c:v>4.669003</c:v>
                </c:pt>
                <c:pt idx="1104">
                  <c:v>4.7349350000000001</c:v>
                </c:pt>
                <c:pt idx="1105">
                  <c:v>3.6901480000000002</c:v>
                </c:pt>
                <c:pt idx="1106">
                  <c:v>3.7688480000000002</c:v>
                </c:pt>
                <c:pt idx="1107">
                  <c:v>3.5757889999999999</c:v>
                </c:pt>
                <c:pt idx="1108">
                  <c:v>4.3125030000000004</c:v>
                </c:pt>
                <c:pt idx="1109">
                  <c:v>4.5130049999999997</c:v>
                </c:pt>
                <c:pt idx="1110">
                  <c:v>3.4881959999999999</c:v>
                </c:pt>
                <c:pt idx="1111">
                  <c:v>3.4888970000000001</c:v>
                </c:pt>
                <c:pt idx="1112">
                  <c:v>2.99268</c:v>
                </c:pt>
                <c:pt idx="1113">
                  <c:v>3.7684169999999999</c:v>
                </c:pt>
                <c:pt idx="1114">
                  <c:v>3.6729769999999999</c:v>
                </c:pt>
                <c:pt idx="1115">
                  <c:v>3.972804</c:v>
                </c:pt>
                <c:pt idx="1116">
                  <c:v>2.696812</c:v>
                </c:pt>
                <c:pt idx="1117">
                  <c:v>3.3805589999999999</c:v>
                </c:pt>
                <c:pt idx="1118">
                  <c:v>3.8482249999999998</c:v>
                </c:pt>
                <c:pt idx="1119">
                  <c:v>4.3271810000000004</c:v>
                </c:pt>
                <c:pt idx="1120">
                  <c:v>3.355861</c:v>
                </c:pt>
                <c:pt idx="1121">
                  <c:v>3.84198</c:v>
                </c:pt>
                <c:pt idx="1122">
                  <c:v>4.4814259999999999</c:v>
                </c:pt>
                <c:pt idx="1123">
                  <c:v>4.2504229999999996</c:v>
                </c:pt>
                <c:pt idx="1124">
                  <c:v>3.895435</c:v>
                </c:pt>
                <c:pt idx="1125">
                  <c:v>3.7583579999999999</c:v>
                </c:pt>
                <c:pt idx="1126">
                  <c:v>4.8765039999999997</c:v>
                </c:pt>
                <c:pt idx="1127">
                  <c:v>3.3068010000000001</c:v>
                </c:pt>
                <c:pt idx="1128">
                  <c:v>3.9270700000000001</c:v>
                </c:pt>
                <c:pt idx="1129">
                  <c:v>3.6846359999999998</c:v>
                </c:pt>
                <c:pt idx="1130">
                  <c:v>3.863213</c:v>
                </c:pt>
                <c:pt idx="1131">
                  <c:v>3.814711</c:v>
                </c:pt>
                <c:pt idx="1132">
                  <c:v>3.4570349999999999</c:v>
                </c:pt>
                <c:pt idx="1133">
                  <c:v>3.5614810000000001</c:v>
                </c:pt>
                <c:pt idx="1134">
                  <c:v>3.5793300000000001</c:v>
                </c:pt>
                <c:pt idx="1135">
                  <c:v>3.0279250000000002</c:v>
                </c:pt>
                <c:pt idx="1136">
                  <c:v>4.3140130000000001</c:v>
                </c:pt>
                <c:pt idx="1137">
                  <c:v>3.7302940000000002</c:v>
                </c:pt>
                <c:pt idx="1138">
                  <c:v>3.8077100000000002</c:v>
                </c:pt>
                <c:pt idx="1139">
                  <c:v>2.4904299999999999</c:v>
                </c:pt>
                <c:pt idx="1140">
                  <c:v>3.6758350000000002</c:v>
                </c:pt>
                <c:pt idx="1141">
                  <c:v>4.3047610000000001</c:v>
                </c:pt>
                <c:pt idx="1142">
                  <c:v>4.2143759999999997</c:v>
                </c:pt>
                <c:pt idx="1143">
                  <c:v>3.3193700000000002</c:v>
                </c:pt>
                <c:pt idx="1144">
                  <c:v>3.208024</c:v>
                </c:pt>
                <c:pt idx="1145">
                  <c:v>3.6024729999999998</c:v>
                </c:pt>
                <c:pt idx="1146">
                  <c:v>3.8270219999999999</c:v>
                </c:pt>
                <c:pt idx="1147">
                  <c:v>3.3978709999999999</c:v>
                </c:pt>
                <c:pt idx="1148">
                  <c:v>4.0994469999999996</c:v>
                </c:pt>
                <c:pt idx="1149">
                  <c:v>3.6313270000000002</c:v>
                </c:pt>
                <c:pt idx="1150">
                  <c:v>4.0472450000000002</c:v>
                </c:pt>
                <c:pt idx="1151">
                  <c:v>3.4555210000000001</c:v>
                </c:pt>
                <c:pt idx="1152">
                  <c:v>4.0234930000000002</c:v>
                </c:pt>
                <c:pt idx="1153">
                  <c:v>4.0098729999999998</c:v>
                </c:pt>
                <c:pt idx="1154">
                  <c:v>4.2558590000000001</c:v>
                </c:pt>
                <c:pt idx="1155">
                  <c:v>3.978647</c:v>
                </c:pt>
                <c:pt idx="1156">
                  <c:v>3.714909</c:v>
                </c:pt>
                <c:pt idx="1157">
                  <c:v>4.3854350000000002</c:v>
                </c:pt>
                <c:pt idx="1158">
                  <c:v>4.7953669999999997</c:v>
                </c:pt>
                <c:pt idx="1159">
                  <c:v>4.0553530000000002</c:v>
                </c:pt>
                <c:pt idx="1160">
                  <c:v>2.9798719999999999</c:v>
                </c:pt>
                <c:pt idx="1161">
                  <c:v>3.734585</c:v>
                </c:pt>
                <c:pt idx="1162">
                  <c:v>2.9705910000000002</c:v>
                </c:pt>
                <c:pt idx="1163">
                  <c:v>3.720453</c:v>
                </c:pt>
                <c:pt idx="1164">
                  <c:v>4.1717870000000001</c:v>
                </c:pt>
                <c:pt idx="1165">
                  <c:v>3.8739439999999998</c:v>
                </c:pt>
                <c:pt idx="1166">
                  <c:v>3.877354</c:v>
                </c:pt>
                <c:pt idx="1167">
                  <c:v>3.5504479999999998</c:v>
                </c:pt>
                <c:pt idx="1168">
                  <c:v>3.6729769999999999</c:v>
                </c:pt>
                <c:pt idx="1169">
                  <c:v>3.1689440000000002</c:v>
                </c:pt>
                <c:pt idx="1170">
                  <c:v>3.9171459999999998</c:v>
                </c:pt>
                <c:pt idx="1171">
                  <c:v>3.5827930000000001</c:v>
                </c:pt>
                <c:pt idx="1172">
                  <c:v>3.9163619999999999</c:v>
                </c:pt>
                <c:pt idx="1173">
                  <c:v>3.4928499999999998</c:v>
                </c:pt>
                <c:pt idx="1174">
                  <c:v>3.758902</c:v>
                </c:pt>
                <c:pt idx="1175">
                  <c:v>3.789202</c:v>
                </c:pt>
                <c:pt idx="1176">
                  <c:v>3.8971070000000001</c:v>
                </c:pt>
                <c:pt idx="1177">
                  <c:v>3.5708359999999999</c:v>
                </c:pt>
                <c:pt idx="1178">
                  <c:v>2.506383</c:v>
                </c:pt>
                <c:pt idx="1179">
                  <c:v>3.7092640000000001</c:v>
                </c:pt>
                <c:pt idx="1180">
                  <c:v>4.2062489999999997</c:v>
                </c:pt>
                <c:pt idx="1181">
                  <c:v>3.8921640000000002</c:v>
                </c:pt>
                <c:pt idx="1182">
                  <c:v>3.891337</c:v>
                </c:pt>
                <c:pt idx="1183">
                  <c:v>2.7535609999999999</c:v>
                </c:pt>
                <c:pt idx="1184">
                  <c:v>4.1654470000000003</c:v>
                </c:pt>
                <c:pt idx="1185">
                  <c:v>3.6764739999999998</c:v>
                </c:pt>
                <c:pt idx="1186">
                  <c:v>3.8225509999999998</c:v>
                </c:pt>
                <c:pt idx="1187">
                  <c:v>3.7067950000000001</c:v>
                </c:pt>
                <c:pt idx="1188">
                  <c:v>3.7893629999999998</c:v>
                </c:pt>
                <c:pt idx="1189">
                  <c:v>3.8849770000000001</c:v>
                </c:pt>
                <c:pt idx="1190">
                  <c:v>3.4582510000000002</c:v>
                </c:pt>
                <c:pt idx="1191">
                  <c:v>3.773666</c:v>
                </c:pt>
                <c:pt idx="1192">
                  <c:v>4.9116929999999996</c:v>
                </c:pt>
                <c:pt idx="1193">
                  <c:v>3.3315459999999999</c:v>
                </c:pt>
                <c:pt idx="1194">
                  <c:v>3.5922580000000002</c:v>
                </c:pt>
                <c:pt idx="1195">
                  <c:v>3.6297540000000001</c:v>
                </c:pt>
                <c:pt idx="1196">
                  <c:v>3.3659859999999999</c:v>
                </c:pt>
                <c:pt idx="1197">
                  <c:v>3.9245519999999998</c:v>
                </c:pt>
                <c:pt idx="1198">
                  <c:v>3.9966200000000001</c:v>
                </c:pt>
                <c:pt idx="1199">
                  <c:v>3.4865680000000001</c:v>
                </c:pt>
                <c:pt idx="1200">
                  <c:v>4.2976929999999998</c:v>
                </c:pt>
                <c:pt idx="1201">
                  <c:v>3.4605549999999998</c:v>
                </c:pt>
                <c:pt idx="1202">
                  <c:v>3.8795769999999998</c:v>
                </c:pt>
                <c:pt idx="1203">
                  <c:v>3.5558339999999999</c:v>
                </c:pt>
                <c:pt idx="1204">
                  <c:v>4.6971470000000002</c:v>
                </c:pt>
                <c:pt idx="1205">
                  <c:v>3.7101000000000002</c:v>
                </c:pt>
                <c:pt idx="1206">
                  <c:v>4.5418839999999996</c:v>
                </c:pt>
                <c:pt idx="1207">
                  <c:v>3.8844219999999998</c:v>
                </c:pt>
                <c:pt idx="1208">
                  <c:v>4.9005619999999999</c:v>
                </c:pt>
                <c:pt idx="1209">
                  <c:v>3.1408100000000001</c:v>
                </c:pt>
                <c:pt idx="1210">
                  <c:v>4.4058169999999999</c:v>
                </c:pt>
                <c:pt idx="1211">
                  <c:v>4.7033449999999997</c:v>
                </c:pt>
                <c:pt idx="1212">
                  <c:v>4.134271</c:v>
                </c:pt>
                <c:pt idx="1213">
                  <c:v>4.2032170000000004</c:v>
                </c:pt>
                <c:pt idx="1214">
                  <c:v>4.4230609999999997</c:v>
                </c:pt>
                <c:pt idx="1215">
                  <c:v>3.3379949999999998</c:v>
                </c:pt>
                <c:pt idx="1216">
                  <c:v>3.5629520000000001</c:v>
                </c:pt>
                <c:pt idx="1217">
                  <c:v>3.3081680000000002</c:v>
                </c:pt>
                <c:pt idx="1218">
                  <c:v>4.2044589999999999</c:v>
                </c:pt>
                <c:pt idx="1219">
                  <c:v>3.9234520000000002</c:v>
                </c:pt>
                <c:pt idx="1220">
                  <c:v>3.0494150000000002</c:v>
                </c:pt>
                <c:pt idx="1221">
                  <c:v>3.3478819999999998</c:v>
                </c:pt>
                <c:pt idx="1222">
                  <c:v>3.604495</c:v>
                </c:pt>
                <c:pt idx="1223">
                  <c:v>3.2118739999999999</c:v>
                </c:pt>
                <c:pt idx="1224">
                  <c:v>3.416372</c:v>
                </c:pt>
                <c:pt idx="1225">
                  <c:v>2.2192599999999998</c:v>
                </c:pt>
                <c:pt idx="1226">
                  <c:v>2.0382950000000002</c:v>
                </c:pt>
                <c:pt idx="1227">
                  <c:v>3.6329760000000002</c:v>
                </c:pt>
                <c:pt idx="1228">
                  <c:v>3.89059</c:v>
                </c:pt>
                <c:pt idx="1229">
                  <c:v>2.7804099999999998</c:v>
                </c:pt>
                <c:pt idx="1230">
                  <c:v>3.9817170000000002</c:v>
                </c:pt>
                <c:pt idx="1231">
                  <c:v>3.6357970000000002</c:v>
                </c:pt>
                <c:pt idx="1232">
                  <c:v>3.3093340000000002</c:v>
                </c:pt>
                <c:pt idx="1233">
                  <c:v>4.087154</c:v>
                </c:pt>
                <c:pt idx="1234">
                  <c:v>4.7184679999999997</c:v>
                </c:pt>
                <c:pt idx="1235">
                  <c:v>3.74533</c:v>
                </c:pt>
                <c:pt idx="1236">
                  <c:v>4.4701500000000003</c:v>
                </c:pt>
                <c:pt idx="1237">
                  <c:v>3.9569030000000001</c:v>
                </c:pt>
                <c:pt idx="1238">
                  <c:v>4.2713919999999996</c:v>
                </c:pt>
                <c:pt idx="1239">
                  <c:v>3.7202359999999999</c:v>
                </c:pt>
                <c:pt idx="1240">
                  <c:v>3.496245</c:v>
                </c:pt>
                <c:pt idx="1241">
                  <c:v>3.0468850000000001</c:v>
                </c:pt>
                <c:pt idx="1242">
                  <c:v>3.7836959999999999</c:v>
                </c:pt>
                <c:pt idx="1243">
                  <c:v>3.500461</c:v>
                </c:pt>
                <c:pt idx="1244">
                  <c:v>3.9733649999999998</c:v>
                </c:pt>
                <c:pt idx="1245">
                  <c:v>3.3462670000000001</c:v>
                </c:pt>
                <c:pt idx="1246">
                  <c:v>3.2795459999999999</c:v>
                </c:pt>
                <c:pt idx="1247">
                  <c:v>3.8584290000000001</c:v>
                </c:pt>
                <c:pt idx="1248">
                  <c:v>4.326028</c:v>
                </c:pt>
                <c:pt idx="1249">
                  <c:v>3.3841230000000002</c:v>
                </c:pt>
                <c:pt idx="1250">
                  <c:v>3.2581220000000002</c:v>
                </c:pt>
                <c:pt idx="1251">
                  <c:v>4.4681050000000004</c:v>
                </c:pt>
                <c:pt idx="1252">
                  <c:v>4.979209</c:v>
                </c:pt>
                <c:pt idx="1253">
                  <c:v>4.3973769999999996</c:v>
                </c:pt>
                <c:pt idx="1254">
                  <c:v>4.7735919999999998</c:v>
                </c:pt>
                <c:pt idx="1255">
                  <c:v>3.0522049999999998</c:v>
                </c:pt>
                <c:pt idx="1256">
                  <c:v>1.5210109999999999</c:v>
                </c:pt>
                <c:pt idx="1257">
                  <c:v>1.7692060000000001</c:v>
                </c:pt>
                <c:pt idx="1258">
                  <c:v>3.3549950000000002</c:v>
                </c:pt>
                <c:pt idx="1259">
                  <c:v>3.2652480000000002</c:v>
                </c:pt>
                <c:pt idx="1260">
                  <c:v>1.7861</c:v>
                </c:pt>
                <c:pt idx="1261">
                  <c:v>1.5837209999999999</c:v>
                </c:pt>
                <c:pt idx="1262">
                  <c:v>2.994869</c:v>
                </c:pt>
                <c:pt idx="1263">
                  <c:v>3.2360359999999999</c:v>
                </c:pt>
                <c:pt idx="1264">
                  <c:v>3.7112630000000002</c:v>
                </c:pt>
                <c:pt idx="1265">
                  <c:v>3.3725900000000002</c:v>
                </c:pt>
                <c:pt idx="1266">
                  <c:v>3.6249069999999999</c:v>
                </c:pt>
                <c:pt idx="1267">
                  <c:v>3.9467430000000001</c:v>
                </c:pt>
                <c:pt idx="1268">
                  <c:v>3.0969720000000001</c:v>
                </c:pt>
                <c:pt idx="1269">
                  <c:v>3.5559449999999999</c:v>
                </c:pt>
                <c:pt idx="1270">
                  <c:v>3.3986459999999998</c:v>
                </c:pt>
                <c:pt idx="1271">
                  <c:v>1.791601</c:v>
                </c:pt>
                <c:pt idx="1272">
                  <c:v>3.6822219999999999</c:v>
                </c:pt>
                <c:pt idx="1273">
                  <c:v>2.973719</c:v>
                </c:pt>
                <c:pt idx="1274">
                  <c:v>3.6727850000000002</c:v>
                </c:pt>
                <c:pt idx="1275">
                  <c:v>3.5809310000000001</c:v>
                </c:pt>
                <c:pt idx="1276">
                  <c:v>3.1273049999999998</c:v>
                </c:pt>
                <c:pt idx="1277">
                  <c:v>3.6451020000000001</c:v>
                </c:pt>
                <c:pt idx="1278">
                  <c:v>1.825393</c:v>
                </c:pt>
                <c:pt idx="1279">
                  <c:v>2.4379979999999999</c:v>
                </c:pt>
                <c:pt idx="1280">
                  <c:v>2.975225</c:v>
                </c:pt>
                <c:pt idx="1281">
                  <c:v>4.4720259999999996</c:v>
                </c:pt>
                <c:pt idx="1282">
                  <c:v>3.5505719999999998</c:v>
                </c:pt>
                <c:pt idx="1283">
                  <c:v>3.5565859999999998</c:v>
                </c:pt>
                <c:pt idx="1284">
                  <c:v>3.5384959999999999</c:v>
                </c:pt>
                <c:pt idx="1285">
                  <c:v>2.7083849999999998</c:v>
                </c:pt>
                <c:pt idx="1286">
                  <c:v>3.2084320000000002</c:v>
                </c:pt>
                <c:pt idx="1287">
                  <c:v>2.8756659999999998</c:v>
                </c:pt>
                <c:pt idx="1288">
                  <c:v>2.3930639999999999</c:v>
                </c:pt>
                <c:pt idx="1289">
                  <c:v>1.8102199999999999</c:v>
                </c:pt>
                <c:pt idx="1290">
                  <c:v>1.7576670000000001</c:v>
                </c:pt>
                <c:pt idx="1291">
                  <c:v>3.0614979999999998</c:v>
                </c:pt>
                <c:pt idx="1292">
                  <c:v>2.0836079999999999</c:v>
                </c:pt>
                <c:pt idx="1293">
                  <c:v>3.6382810000000001</c:v>
                </c:pt>
                <c:pt idx="1294">
                  <c:v>3.3834059999999999</c:v>
                </c:pt>
                <c:pt idx="1295">
                  <c:v>3.4955620000000001</c:v>
                </c:pt>
                <c:pt idx="1296">
                  <c:v>3.2536520000000002</c:v>
                </c:pt>
                <c:pt idx="1297">
                  <c:v>3.0433590000000001</c:v>
                </c:pt>
                <c:pt idx="1298">
                  <c:v>2.1562839999999999</c:v>
                </c:pt>
                <c:pt idx="1299">
                  <c:v>2.978167</c:v>
                </c:pt>
                <c:pt idx="1300">
                  <c:v>3.2497210000000001</c:v>
                </c:pt>
                <c:pt idx="1301">
                  <c:v>3.0460430000000001</c:v>
                </c:pt>
                <c:pt idx="1302">
                  <c:v>2.7571029999999999</c:v>
                </c:pt>
                <c:pt idx="1303">
                  <c:v>2.5227110000000001</c:v>
                </c:pt>
                <c:pt idx="1304">
                  <c:v>2.309806</c:v>
                </c:pt>
                <c:pt idx="1305">
                  <c:v>2.9119139999999999</c:v>
                </c:pt>
                <c:pt idx="1306">
                  <c:v>3.642576</c:v>
                </c:pt>
                <c:pt idx="1307">
                  <c:v>3.378965</c:v>
                </c:pt>
                <c:pt idx="1308">
                  <c:v>3.7320340000000001</c:v>
                </c:pt>
                <c:pt idx="1309">
                  <c:v>3.3477730000000001</c:v>
                </c:pt>
                <c:pt idx="1310">
                  <c:v>3.2152430000000001</c:v>
                </c:pt>
                <c:pt idx="1311">
                  <c:v>2.1026009999999999</c:v>
                </c:pt>
                <c:pt idx="1312">
                  <c:v>2.2905530000000001</c:v>
                </c:pt>
                <c:pt idx="1313">
                  <c:v>3.0792419999999998</c:v>
                </c:pt>
                <c:pt idx="1314">
                  <c:v>4.0144960000000003</c:v>
                </c:pt>
                <c:pt idx="1315">
                  <c:v>4.314438</c:v>
                </c:pt>
                <c:pt idx="1316">
                  <c:v>4.2346810000000001</c:v>
                </c:pt>
                <c:pt idx="1317">
                  <c:v>4.6487869999999996</c:v>
                </c:pt>
                <c:pt idx="1318">
                  <c:v>4.1931289999999999</c:v>
                </c:pt>
                <c:pt idx="1319">
                  <c:v>3.303188</c:v>
                </c:pt>
                <c:pt idx="1320">
                  <c:v>3.7552979999999998</c:v>
                </c:pt>
                <c:pt idx="1321">
                  <c:v>3.730918</c:v>
                </c:pt>
                <c:pt idx="1322">
                  <c:v>3.9408150000000002</c:v>
                </c:pt>
                <c:pt idx="1323">
                  <c:v>3.4046129999999999</c:v>
                </c:pt>
                <c:pt idx="1324">
                  <c:v>3.4385400000000002</c:v>
                </c:pt>
                <c:pt idx="1325">
                  <c:v>3.0635349999999999</c:v>
                </c:pt>
                <c:pt idx="1326">
                  <c:v>3.1928960000000002</c:v>
                </c:pt>
                <c:pt idx="1327">
                  <c:v>3.7692770000000002</c:v>
                </c:pt>
                <c:pt idx="1328">
                  <c:v>3.2737020000000001</c:v>
                </c:pt>
                <c:pt idx="1329">
                  <c:v>3.4580690000000001</c:v>
                </c:pt>
                <c:pt idx="1330">
                  <c:v>3.9976210000000001</c:v>
                </c:pt>
                <c:pt idx="1331">
                  <c:v>3.2321650000000002</c:v>
                </c:pt>
                <c:pt idx="1332">
                  <c:v>3.3584369999999999</c:v>
                </c:pt>
                <c:pt idx="1333">
                  <c:v>3.3698929999999998</c:v>
                </c:pt>
                <c:pt idx="1334">
                  <c:v>3.2087029999999999</c:v>
                </c:pt>
                <c:pt idx="1335">
                  <c:v>3.611974</c:v>
                </c:pt>
                <c:pt idx="1336">
                  <c:v>3.9233769999999999</c:v>
                </c:pt>
                <c:pt idx="1337">
                  <c:v>1.9836959999999999</c:v>
                </c:pt>
                <c:pt idx="1338">
                  <c:v>3.4559929999999999</c:v>
                </c:pt>
                <c:pt idx="1339">
                  <c:v>3.5860089999999998</c:v>
                </c:pt>
                <c:pt idx="1340">
                  <c:v>3.4387310000000002</c:v>
                </c:pt>
                <c:pt idx="1341">
                  <c:v>3.905227</c:v>
                </c:pt>
                <c:pt idx="1342">
                  <c:v>4.115513</c:v>
                </c:pt>
                <c:pt idx="1343">
                  <c:v>3.4958269999999998</c:v>
                </c:pt>
                <c:pt idx="1344">
                  <c:v>3.5884309999999999</c:v>
                </c:pt>
                <c:pt idx="1345">
                  <c:v>3.8032300000000001</c:v>
                </c:pt>
                <c:pt idx="1346">
                  <c:v>3.9526759999999999</c:v>
                </c:pt>
                <c:pt idx="1347">
                  <c:v>4.4460920000000002</c:v>
                </c:pt>
                <c:pt idx="1348">
                  <c:v>3.8457629999999998</c:v>
                </c:pt>
                <c:pt idx="1349">
                  <c:v>3.5915889999999999</c:v>
                </c:pt>
                <c:pt idx="1350">
                  <c:v>3.2943060000000002</c:v>
                </c:pt>
                <c:pt idx="1351">
                  <c:v>3.4082880000000002</c:v>
                </c:pt>
                <c:pt idx="1352">
                  <c:v>3.9256720000000001</c:v>
                </c:pt>
                <c:pt idx="1353">
                  <c:v>4.1018460000000001</c:v>
                </c:pt>
                <c:pt idx="1354">
                  <c:v>3.68771</c:v>
                </c:pt>
                <c:pt idx="1355">
                  <c:v>3.8176969999999999</c:v>
                </c:pt>
                <c:pt idx="1356">
                  <c:v>3.6152679999999999</c:v>
                </c:pt>
                <c:pt idx="1357">
                  <c:v>3.8296640000000002</c:v>
                </c:pt>
                <c:pt idx="1358">
                  <c:v>3.3080579999999999</c:v>
                </c:pt>
                <c:pt idx="1359">
                  <c:v>3.670811</c:v>
                </c:pt>
                <c:pt idx="1360">
                  <c:v>3.9256790000000001</c:v>
                </c:pt>
                <c:pt idx="1361">
                  <c:v>3.5893869999999999</c:v>
                </c:pt>
                <c:pt idx="1362">
                  <c:v>3.6262859999999999</c:v>
                </c:pt>
                <c:pt idx="1363">
                  <c:v>3.4726469999999998</c:v>
                </c:pt>
                <c:pt idx="1364">
                  <c:v>2.9312100000000001</c:v>
                </c:pt>
                <c:pt idx="1365">
                  <c:v>3.3490289999999998</c:v>
                </c:pt>
                <c:pt idx="1366">
                  <c:v>3.1132110000000002</c:v>
                </c:pt>
                <c:pt idx="1367">
                  <c:v>2.7521990000000001</c:v>
                </c:pt>
                <c:pt idx="1368">
                  <c:v>3.8336070000000002</c:v>
                </c:pt>
                <c:pt idx="1369">
                  <c:v>3.5063650000000002</c:v>
                </c:pt>
                <c:pt idx="1370">
                  <c:v>3.1328499999999999</c:v>
                </c:pt>
                <c:pt idx="1371">
                  <c:v>3.9140999999999999</c:v>
                </c:pt>
                <c:pt idx="1372">
                  <c:v>3.3021799999999999</c:v>
                </c:pt>
                <c:pt idx="1373">
                  <c:v>3.3096429999999999</c:v>
                </c:pt>
                <c:pt idx="1374">
                  <c:v>4.0328889999999999</c:v>
                </c:pt>
                <c:pt idx="1375">
                  <c:v>3.2537440000000002</c:v>
                </c:pt>
                <c:pt idx="1376">
                  <c:v>3.663942</c:v>
                </c:pt>
                <c:pt idx="1377">
                  <c:v>3.1508639999999999</c:v>
                </c:pt>
                <c:pt idx="1378">
                  <c:v>3.6505839999999998</c:v>
                </c:pt>
                <c:pt idx="1379">
                  <c:v>3.801409</c:v>
                </c:pt>
                <c:pt idx="1380">
                  <c:v>3.135068</c:v>
                </c:pt>
                <c:pt idx="1381">
                  <c:v>3.4438430000000002</c:v>
                </c:pt>
                <c:pt idx="1382">
                  <c:v>3.6151420000000001</c:v>
                </c:pt>
                <c:pt idx="1383">
                  <c:v>3.9692460000000001</c:v>
                </c:pt>
                <c:pt idx="1384">
                  <c:v>3.4273169999999999</c:v>
                </c:pt>
                <c:pt idx="1385">
                  <c:v>3.475549</c:v>
                </c:pt>
                <c:pt idx="1386">
                  <c:v>3.0626500000000001</c:v>
                </c:pt>
                <c:pt idx="1387">
                  <c:v>3.6214970000000002</c:v>
                </c:pt>
                <c:pt idx="1388">
                  <c:v>3.4820890000000002</c:v>
                </c:pt>
                <c:pt idx="1389">
                  <c:v>3.2381380000000002</c:v>
                </c:pt>
                <c:pt idx="1390">
                  <c:v>3.5089570000000001</c:v>
                </c:pt>
                <c:pt idx="1391">
                  <c:v>3.9028800000000001</c:v>
                </c:pt>
                <c:pt idx="1392">
                  <c:v>3.7655430000000001</c:v>
                </c:pt>
                <c:pt idx="1393">
                  <c:v>3.3425660000000001</c:v>
                </c:pt>
                <c:pt idx="1394">
                  <c:v>3.92557</c:v>
                </c:pt>
                <c:pt idx="1395">
                  <c:v>3.3460459999999999</c:v>
                </c:pt>
                <c:pt idx="1396">
                  <c:v>3.9670239999999999</c:v>
                </c:pt>
                <c:pt idx="1397">
                  <c:v>3.4769950000000001</c:v>
                </c:pt>
                <c:pt idx="1398">
                  <c:v>3.1411150000000001</c:v>
                </c:pt>
                <c:pt idx="1399">
                  <c:v>3.7751100000000002</c:v>
                </c:pt>
                <c:pt idx="1400">
                  <c:v>3.9587029999999999</c:v>
                </c:pt>
                <c:pt idx="1401">
                  <c:v>3.6821109999999999</c:v>
                </c:pt>
                <c:pt idx="1402">
                  <c:v>3.6339060000000001</c:v>
                </c:pt>
                <c:pt idx="1403">
                  <c:v>3.4425659999999998</c:v>
                </c:pt>
                <c:pt idx="1404">
                  <c:v>3.282734</c:v>
                </c:pt>
                <c:pt idx="1405">
                  <c:v>3.8376779999999999</c:v>
                </c:pt>
                <c:pt idx="1406">
                  <c:v>3.2678590000000001</c:v>
                </c:pt>
                <c:pt idx="1407">
                  <c:v>3.6738339999999998</c:v>
                </c:pt>
                <c:pt idx="1408">
                  <c:v>3.2343350000000002</c:v>
                </c:pt>
                <c:pt idx="1409">
                  <c:v>3.7957619999999999</c:v>
                </c:pt>
                <c:pt idx="1410">
                  <c:v>3.35846</c:v>
                </c:pt>
                <c:pt idx="1411">
                  <c:v>3.718734</c:v>
                </c:pt>
                <c:pt idx="1412">
                  <c:v>3.609286</c:v>
                </c:pt>
                <c:pt idx="1413">
                  <c:v>4.0196810000000003</c:v>
                </c:pt>
                <c:pt idx="1414">
                  <c:v>3.3549730000000002</c:v>
                </c:pt>
                <c:pt idx="1415">
                  <c:v>3.1323660000000002</c:v>
                </c:pt>
                <c:pt idx="1416">
                  <c:v>3.7996780000000001</c:v>
                </c:pt>
                <c:pt idx="1417">
                  <c:v>3.3497319999999999</c:v>
                </c:pt>
                <c:pt idx="1418">
                  <c:v>3.0209779999999999</c:v>
                </c:pt>
                <c:pt idx="1419">
                  <c:v>3.7529629999999998</c:v>
                </c:pt>
                <c:pt idx="1420">
                  <c:v>2.9777629999999999</c:v>
                </c:pt>
                <c:pt idx="1421">
                  <c:v>3.7035990000000001</c:v>
                </c:pt>
                <c:pt idx="1422">
                  <c:v>3.5415749999999999</c:v>
                </c:pt>
                <c:pt idx="1423">
                  <c:v>3.6792189999999998</c:v>
                </c:pt>
                <c:pt idx="1424">
                  <c:v>3.550656</c:v>
                </c:pt>
                <c:pt idx="1425">
                  <c:v>3.4619249999999999</c:v>
                </c:pt>
                <c:pt idx="1426">
                  <c:v>3.5023309999999999</c:v>
                </c:pt>
                <c:pt idx="1427">
                  <c:v>3.3913310000000001</c:v>
                </c:pt>
                <c:pt idx="1428">
                  <c:v>2.9714969999999998</c:v>
                </c:pt>
                <c:pt idx="1429">
                  <c:v>3.9018120000000001</c:v>
                </c:pt>
                <c:pt idx="1430">
                  <c:v>2.7407140000000001</c:v>
                </c:pt>
                <c:pt idx="1431">
                  <c:v>2.1731560000000001</c:v>
                </c:pt>
                <c:pt idx="1432">
                  <c:v>2.1492</c:v>
                </c:pt>
                <c:pt idx="1433">
                  <c:v>3.1202800000000002</c:v>
                </c:pt>
                <c:pt idx="1434">
                  <c:v>3.4305979999999998</c:v>
                </c:pt>
                <c:pt idx="1435">
                  <c:v>3.3670529999999999</c:v>
                </c:pt>
                <c:pt idx="1436">
                  <c:v>2.3252640000000002</c:v>
                </c:pt>
                <c:pt idx="1437">
                  <c:v>3.6269960000000001</c:v>
                </c:pt>
                <c:pt idx="1438">
                  <c:v>3.7521710000000001</c:v>
                </c:pt>
                <c:pt idx="1439">
                  <c:v>3.740259</c:v>
                </c:pt>
                <c:pt idx="1440">
                  <c:v>2.4906540000000001</c:v>
                </c:pt>
                <c:pt idx="1441">
                  <c:v>3.520111</c:v>
                </c:pt>
                <c:pt idx="1442">
                  <c:v>3.9520559999999998</c:v>
                </c:pt>
                <c:pt idx="1443">
                  <c:v>3.4391669999999999</c:v>
                </c:pt>
                <c:pt idx="1444">
                  <c:v>3.5934170000000001</c:v>
                </c:pt>
                <c:pt idx="1445">
                  <c:v>3.6777820000000001</c:v>
                </c:pt>
                <c:pt idx="1446">
                  <c:v>3.6426460000000001</c:v>
                </c:pt>
                <c:pt idx="1447">
                  <c:v>2.0728780000000002</c:v>
                </c:pt>
                <c:pt idx="1448">
                  <c:v>3.3234560000000002</c:v>
                </c:pt>
                <c:pt idx="1449">
                  <c:v>2.5324089999999999</c:v>
                </c:pt>
                <c:pt idx="1450">
                  <c:v>3.4863439999999999</c:v>
                </c:pt>
                <c:pt idx="1451">
                  <c:v>3.240707</c:v>
                </c:pt>
                <c:pt idx="1452">
                  <c:v>3.7272829999999999</c:v>
                </c:pt>
                <c:pt idx="1453">
                  <c:v>3.1982539999999999</c:v>
                </c:pt>
                <c:pt idx="1454">
                  <c:v>4.0446869999999997</c:v>
                </c:pt>
                <c:pt idx="1455">
                  <c:v>3.6844169999999998</c:v>
                </c:pt>
                <c:pt idx="1456">
                  <c:v>4.5512920000000001</c:v>
                </c:pt>
                <c:pt idx="1457">
                  <c:v>4.610576</c:v>
                </c:pt>
                <c:pt idx="1458">
                  <c:v>4.2754320000000003</c:v>
                </c:pt>
                <c:pt idx="1459">
                  <c:v>3.5585770000000001</c:v>
                </c:pt>
                <c:pt idx="1460">
                  <c:v>3.9360409999999999</c:v>
                </c:pt>
                <c:pt idx="1461">
                  <c:v>3.9998209999999998</c:v>
                </c:pt>
                <c:pt idx="1462">
                  <c:v>3.4567209999999999</c:v>
                </c:pt>
                <c:pt idx="1463">
                  <c:v>3.5246840000000002</c:v>
                </c:pt>
                <c:pt idx="1464">
                  <c:v>3.555571</c:v>
                </c:pt>
                <c:pt idx="1465">
                  <c:v>3.5283359999999999</c:v>
                </c:pt>
                <c:pt idx="1466">
                  <c:v>3.9151259999999999</c:v>
                </c:pt>
                <c:pt idx="1467">
                  <c:v>3.4716300000000002</c:v>
                </c:pt>
                <c:pt idx="1468">
                  <c:v>3.779633</c:v>
                </c:pt>
                <c:pt idx="1469">
                  <c:v>4.0440909999999999</c:v>
                </c:pt>
                <c:pt idx="1470">
                  <c:v>3.8730820000000001</c:v>
                </c:pt>
                <c:pt idx="1471">
                  <c:v>3.7461500000000001</c:v>
                </c:pt>
                <c:pt idx="1472">
                  <c:v>3.961338</c:v>
                </c:pt>
                <c:pt idx="1473">
                  <c:v>3.1955079999999998</c:v>
                </c:pt>
                <c:pt idx="1474">
                  <c:v>3.8126500000000001</c:v>
                </c:pt>
                <c:pt idx="1475">
                  <c:v>3.1654209999999998</c:v>
                </c:pt>
                <c:pt idx="1476">
                  <c:v>3.45275</c:v>
                </c:pt>
                <c:pt idx="1477">
                  <c:v>3.4863430000000002</c:v>
                </c:pt>
                <c:pt idx="1478">
                  <c:v>3.5343460000000002</c:v>
                </c:pt>
                <c:pt idx="1479">
                  <c:v>3.3046639999999998</c:v>
                </c:pt>
                <c:pt idx="1480">
                  <c:v>3.8083480000000001</c:v>
                </c:pt>
                <c:pt idx="1481">
                  <c:v>3.3774600000000001</c:v>
                </c:pt>
                <c:pt idx="1482">
                  <c:v>3.8203239999999998</c:v>
                </c:pt>
                <c:pt idx="1483">
                  <c:v>4.3561810000000003</c:v>
                </c:pt>
                <c:pt idx="1484">
                  <c:v>3.5741179999999999</c:v>
                </c:pt>
                <c:pt idx="1485">
                  <c:v>4.0697320000000001</c:v>
                </c:pt>
                <c:pt idx="1486">
                  <c:v>3.6920700000000002</c:v>
                </c:pt>
                <c:pt idx="1487">
                  <c:v>3.1910620000000001</c:v>
                </c:pt>
                <c:pt idx="1488">
                  <c:v>2.5917629999999998</c:v>
                </c:pt>
                <c:pt idx="1489">
                  <c:v>3.035847</c:v>
                </c:pt>
                <c:pt idx="1490">
                  <c:v>3.0072960000000002</c:v>
                </c:pt>
                <c:pt idx="1491">
                  <c:v>3.334657</c:v>
                </c:pt>
                <c:pt idx="1492">
                  <c:v>4.0455579999999998</c:v>
                </c:pt>
                <c:pt idx="1493">
                  <c:v>3.8033869999999999</c:v>
                </c:pt>
                <c:pt idx="1494">
                  <c:v>4.000839</c:v>
                </c:pt>
                <c:pt idx="1495">
                  <c:v>2.5078849999999999</c:v>
                </c:pt>
                <c:pt idx="1496">
                  <c:v>3.0125519999999999</c:v>
                </c:pt>
                <c:pt idx="1497">
                  <c:v>3.0922390000000002</c:v>
                </c:pt>
                <c:pt idx="1498">
                  <c:v>3.2280530000000001</c:v>
                </c:pt>
                <c:pt idx="1499">
                  <c:v>3.1993399999999999</c:v>
                </c:pt>
                <c:pt idx="1500">
                  <c:v>3.3494730000000001</c:v>
                </c:pt>
                <c:pt idx="1501">
                  <c:v>3.9014929999999999</c:v>
                </c:pt>
                <c:pt idx="1502">
                  <c:v>3.4791729999999998</c:v>
                </c:pt>
                <c:pt idx="1503">
                  <c:v>3.4729109999999999</c:v>
                </c:pt>
                <c:pt idx="1504">
                  <c:v>2.8081900000000002</c:v>
                </c:pt>
                <c:pt idx="1505">
                  <c:v>3.122903</c:v>
                </c:pt>
                <c:pt idx="1506">
                  <c:v>3.2922009999999999</c:v>
                </c:pt>
                <c:pt idx="1507">
                  <c:v>3.4365670000000001</c:v>
                </c:pt>
                <c:pt idx="1508">
                  <c:v>3.0342699999999998</c:v>
                </c:pt>
                <c:pt idx="1509">
                  <c:v>2.2342019999999998</c:v>
                </c:pt>
                <c:pt idx="1510">
                  <c:v>3.4367299999999998</c:v>
                </c:pt>
                <c:pt idx="1511">
                  <c:v>3.3292350000000002</c:v>
                </c:pt>
                <c:pt idx="1512">
                  <c:v>3.1937479999999998</c:v>
                </c:pt>
                <c:pt idx="1513">
                  <c:v>3.746489</c:v>
                </c:pt>
                <c:pt idx="1514">
                  <c:v>3.381542</c:v>
                </c:pt>
                <c:pt idx="1515">
                  <c:v>3.6570100000000001</c:v>
                </c:pt>
                <c:pt idx="1516">
                  <c:v>2.0269910000000002</c:v>
                </c:pt>
                <c:pt idx="1517">
                  <c:v>3.3555890000000002</c:v>
                </c:pt>
                <c:pt idx="1518">
                  <c:v>3.523263</c:v>
                </c:pt>
                <c:pt idx="1519">
                  <c:v>3.0725349999999998</c:v>
                </c:pt>
                <c:pt idx="1520">
                  <c:v>3.7564090000000001</c:v>
                </c:pt>
                <c:pt idx="1521">
                  <c:v>3.490796</c:v>
                </c:pt>
                <c:pt idx="1522">
                  <c:v>3.549582</c:v>
                </c:pt>
                <c:pt idx="1523">
                  <c:v>3.4608889999999999</c:v>
                </c:pt>
                <c:pt idx="1524">
                  <c:v>3.8422990000000001</c:v>
                </c:pt>
                <c:pt idx="1525">
                  <c:v>2.864023</c:v>
                </c:pt>
                <c:pt idx="1526">
                  <c:v>4.1277030000000003</c:v>
                </c:pt>
                <c:pt idx="1527">
                  <c:v>3.4183490000000001</c:v>
                </c:pt>
                <c:pt idx="1528">
                  <c:v>3.8202129999999999</c:v>
                </c:pt>
                <c:pt idx="1529">
                  <c:v>3.6547999999999998</c:v>
                </c:pt>
                <c:pt idx="1530">
                  <c:v>3.8703370000000001</c:v>
                </c:pt>
                <c:pt idx="1531">
                  <c:v>3.5311089999999998</c:v>
                </c:pt>
                <c:pt idx="1532">
                  <c:v>3.8660730000000001</c:v>
                </c:pt>
                <c:pt idx="1533">
                  <c:v>3.2448100000000002</c:v>
                </c:pt>
                <c:pt idx="1534">
                  <c:v>3.2841649999999998</c:v>
                </c:pt>
                <c:pt idx="1535">
                  <c:v>3.1289920000000002</c:v>
                </c:pt>
                <c:pt idx="1536">
                  <c:v>3.4819629999999999</c:v>
                </c:pt>
                <c:pt idx="1537">
                  <c:v>3.3691249999999999</c:v>
                </c:pt>
                <c:pt idx="1538">
                  <c:v>3.2258990000000001</c:v>
                </c:pt>
                <c:pt idx="1539">
                  <c:v>3.9723630000000001</c:v>
                </c:pt>
                <c:pt idx="1540">
                  <c:v>3.7554729999999998</c:v>
                </c:pt>
                <c:pt idx="1541">
                  <c:v>3.9375640000000001</c:v>
                </c:pt>
                <c:pt idx="1542">
                  <c:v>3.8775029999999999</c:v>
                </c:pt>
                <c:pt idx="1543">
                  <c:v>3.6095259999999998</c:v>
                </c:pt>
                <c:pt idx="1544">
                  <c:v>3.7445119999999998</c:v>
                </c:pt>
                <c:pt idx="1545">
                  <c:v>3.7174230000000001</c:v>
                </c:pt>
                <c:pt idx="1546">
                  <c:v>3.6943609999999998</c:v>
                </c:pt>
                <c:pt idx="1547">
                  <c:v>3.730175</c:v>
                </c:pt>
                <c:pt idx="1548">
                  <c:v>2.7689889999999999</c:v>
                </c:pt>
                <c:pt idx="1549">
                  <c:v>3.6551260000000001</c:v>
                </c:pt>
                <c:pt idx="1550">
                  <c:v>3.6826539999999999</c:v>
                </c:pt>
                <c:pt idx="1551">
                  <c:v>3.783941</c:v>
                </c:pt>
                <c:pt idx="1552">
                  <c:v>3.7426729999999999</c:v>
                </c:pt>
                <c:pt idx="1553">
                  <c:v>3.2022810000000002</c:v>
                </c:pt>
                <c:pt idx="1554">
                  <c:v>4.1768280000000004</c:v>
                </c:pt>
                <c:pt idx="1555">
                  <c:v>3.7901940000000001</c:v>
                </c:pt>
                <c:pt idx="1556">
                  <c:v>3.534036</c:v>
                </c:pt>
                <c:pt idx="1557">
                  <c:v>4.0365219999999997</c:v>
                </c:pt>
                <c:pt idx="1558">
                  <c:v>3.7761119999999999</c:v>
                </c:pt>
                <c:pt idx="1559">
                  <c:v>3.8147009999999999</c:v>
                </c:pt>
                <c:pt idx="1560">
                  <c:v>3.8049179999999998</c:v>
                </c:pt>
                <c:pt idx="1561">
                  <c:v>3.7847369999999998</c:v>
                </c:pt>
                <c:pt idx="1562">
                  <c:v>3.8045529999999999</c:v>
                </c:pt>
                <c:pt idx="1563">
                  <c:v>1.6811119999999999</c:v>
                </c:pt>
                <c:pt idx="1564">
                  <c:v>3.125426</c:v>
                </c:pt>
                <c:pt idx="1565">
                  <c:v>3.5478320000000001</c:v>
                </c:pt>
                <c:pt idx="1566">
                  <c:v>3.590964</c:v>
                </c:pt>
                <c:pt idx="1567">
                  <c:v>3.752866</c:v>
                </c:pt>
                <c:pt idx="1568">
                  <c:v>3.2570679999999999</c:v>
                </c:pt>
                <c:pt idx="1569">
                  <c:v>3.1572429999999998</c:v>
                </c:pt>
                <c:pt idx="1570">
                  <c:v>3.3428520000000002</c:v>
                </c:pt>
                <c:pt idx="1571">
                  <c:v>3.1280760000000001</c:v>
                </c:pt>
                <c:pt idx="1572">
                  <c:v>2.7175799999999999</c:v>
                </c:pt>
                <c:pt idx="1573">
                  <c:v>2.9249480000000001</c:v>
                </c:pt>
                <c:pt idx="1574">
                  <c:v>3.873577</c:v>
                </c:pt>
                <c:pt idx="1575">
                  <c:v>3.7437800000000001</c:v>
                </c:pt>
                <c:pt idx="1576">
                  <c:v>3.4899619999999998</c:v>
                </c:pt>
                <c:pt idx="1577">
                  <c:v>3.3607809999999998</c:v>
                </c:pt>
                <c:pt idx="1578">
                  <c:v>3.7904339999999999</c:v>
                </c:pt>
                <c:pt idx="1579">
                  <c:v>3.8271220000000001</c:v>
                </c:pt>
                <c:pt idx="1580">
                  <c:v>3.7410260000000002</c:v>
                </c:pt>
                <c:pt idx="1581">
                  <c:v>2.9994839999999998</c:v>
                </c:pt>
                <c:pt idx="1582">
                  <c:v>4.0832030000000001</c:v>
                </c:pt>
                <c:pt idx="1583">
                  <c:v>3.979514</c:v>
                </c:pt>
                <c:pt idx="1584">
                  <c:v>3.7657129999999999</c:v>
                </c:pt>
                <c:pt idx="1585">
                  <c:v>4.4910699999999997</c:v>
                </c:pt>
                <c:pt idx="1586">
                  <c:v>3.3437770000000002</c:v>
                </c:pt>
                <c:pt idx="1587">
                  <c:v>3.1132279999999999</c:v>
                </c:pt>
                <c:pt idx="1588">
                  <c:v>3.774715</c:v>
                </c:pt>
                <c:pt idx="1589">
                  <c:v>3.4958279999999999</c:v>
                </c:pt>
                <c:pt idx="1590">
                  <c:v>3.132009</c:v>
                </c:pt>
                <c:pt idx="1591">
                  <c:v>3.4402279999999998</c:v>
                </c:pt>
                <c:pt idx="1592">
                  <c:v>3.6668889999999998</c:v>
                </c:pt>
                <c:pt idx="1593">
                  <c:v>3.9960239999999998</c:v>
                </c:pt>
                <c:pt idx="1594">
                  <c:v>3.1387429999999998</c:v>
                </c:pt>
                <c:pt idx="1595">
                  <c:v>3.850536</c:v>
                </c:pt>
                <c:pt idx="1596">
                  <c:v>3.8607010000000002</c:v>
                </c:pt>
                <c:pt idx="1597">
                  <c:v>3.6314549999999999</c:v>
                </c:pt>
                <c:pt idx="1598">
                  <c:v>3.8596710000000001</c:v>
                </c:pt>
                <c:pt idx="1599">
                  <c:v>3.74105</c:v>
                </c:pt>
                <c:pt idx="1600">
                  <c:v>3.515987</c:v>
                </c:pt>
                <c:pt idx="1601">
                  <c:v>3.724186</c:v>
                </c:pt>
                <c:pt idx="1602">
                  <c:v>2.5746090000000001</c:v>
                </c:pt>
                <c:pt idx="1603">
                  <c:v>3.5860110000000001</c:v>
                </c:pt>
                <c:pt idx="1604">
                  <c:v>2.535625</c:v>
                </c:pt>
                <c:pt idx="1605">
                  <c:v>3.739093</c:v>
                </c:pt>
                <c:pt idx="1606">
                  <c:v>3.7975919999999999</c:v>
                </c:pt>
                <c:pt idx="1607">
                  <c:v>3.6221749999999999</c:v>
                </c:pt>
                <c:pt idx="1608">
                  <c:v>3.0927169999999999</c:v>
                </c:pt>
                <c:pt idx="1609">
                  <c:v>3.1203379999999998</c:v>
                </c:pt>
                <c:pt idx="1610">
                  <c:v>3.1556350000000002</c:v>
                </c:pt>
                <c:pt idx="1611">
                  <c:v>3.8833760000000002</c:v>
                </c:pt>
                <c:pt idx="1612">
                  <c:v>3.5753140000000001</c:v>
                </c:pt>
                <c:pt idx="1613">
                  <c:v>3.77013</c:v>
                </c:pt>
                <c:pt idx="1614">
                  <c:v>4.044797</c:v>
                </c:pt>
                <c:pt idx="1615">
                  <c:v>3.9434870000000002</c:v>
                </c:pt>
                <c:pt idx="1616">
                  <c:v>3.638846</c:v>
                </c:pt>
                <c:pt idx="1617">
                  <c:v>4.0949759999999999</c:v>
                </c:pt>
                <c:pt idx="1618">
                  <c:v>3.6617850000000001</c:v>
                </c:pt>
                <c:pt idx="1619">
                  <c:v>3.8096869999999998</c:v>
                </c:pt>
                <c:pt idx="1620">
                  <c:v>3.3516810000000001</c:v>
                </c:pt>
                <c:pt idx="1621">
                  <c:v>3.5631719999999998</c:v>
                </c:pt>
                <c:pt idx="1622">
                  <c:v>3.8778700000000002</c:v>
                </c:pt>
                <c:pt idx="1623">
                  <c:v>3.6162299999999998</c:v>
                </c:pt>
                <c:pt idx="1624">
                  <c:v>3.6145369999999999</c:v>
                </c:pt>
                <c:pt idx="1625">
                  <c:v>3.5687359999999999</c:v>
                </c:pt>
                <c:pt idx="1626">
                  <c:v>3.9086699999999999</c:v>
                </c:pt>
                <c:pt idx="1627">
                  <c:v>3.3564720000000001</c:v>
                </c:pt>
                <c:pt idx="1628">
                  <c:v>3.5841989999999999</c:v>
                </c:pt>
                <c:pt idx="1629">
                  <c:v>3.9457300000000002</c:v>
                </c:pt>
                <c:pt idx="1630">
                  <c:v>3.7134369999999999</c:v>
                </c:pt>
                <c:pt idx="1631">
                  <c:v>3.8941629999999998</c:v>
                </c:pt>
                <c:pt idx="1632">
                  <c:v>3.5510009999999999</c:v>
                </c:pt>
                <c:pt idx="1633">
                  <c:v>4.1013650000000004</c:v>
                </c:pt>
                <c:pt idx="1634">
                  <c:v>1.7299659999999999</c:v>
                </c:pt>
                <c:pt idx="1635">
                  <c:v>2.7222719999999998</c:v>
                </c:pt>
                <c:pt idx="1636">
                  <c:v>3.3004549999999999</c:v>
                </c:pt>
                <c:pt idx="1637">
                  <c:v>1.6600360000000001</c:v>
                </c:pt>
                <c:pt idx="1638">
                  <c:v>1.8186290000000001</c:v>
                </c:pt>
                <c:pt idx="1639">
                  <c:v>2.1943990000000002</c:v>
                </c:pt>
                <c:pt idx="1640">
                  <c:v>1.929837</c:v>
                </c:pt>
                <c:pt idx="1641">
                  <c:v>2.0541140000000002</c:v>
                </c:pt>
                <c:pt idx="1642">
                  <c:v>1.873613</c:v>
                </c:pt>
                <c:pt idx="1643">
                  <c:v>2.8222659999999999</c:v>
                </c:pt>
                <c:pt idx="1644">
                  <c:v>1.7366729999999999</c:v>
                </c:pt>
                <c:pt idx="1645">
                  <c:v>3.3739300000000001</c:v>
                </c:pt>
                <c:pt idx="1646">
                  <c:v>2.9661080000000002</c:v>
                </c:pt>
                <c:pt idx="1647">
                  <c:v>2.9409700000000001</c:v>
                </c:pt>
                <c:pt idx="1648">
                  <c:v>4.0756579999999998</c:v>
                </c:pt>
                <c:pt idx="1649">
                  <c:v>3.1479729999999999</c:v>
                </c:pt>
                <c:pt idx="1650">
                  <c:v>4.0459050000000003</c:v>
                </c:pt>
                <c:pt idx="1651">
                  <c:v>1.5881769999999999</c:v>
                </c:pt>
                <c:pt idx="1652">
                  <c:v>2.6768670000000001</c:v>
                </c:pt>
                <c:pt idx="1653">
                  <c:v>3.5502989999999999</c:v>
                </c:pt>
                <c:pt idx="1654">
                  <c:v>3.3807990000000001</c:v>
                </c:pt>
                <c:pt idx="1655">
                  <c:v>4.2350649999999996</c:v>
                </c:pt>
                <c:pt idx="1656">
                  <c:v>3.9621439999999999</c:v>
                </c:pt>
                <c:pt idx="1657">
                  <c:v>3.832033</c:v>
                </c:pt>
                <c:pt idx="1658">
                  <c:v>3.7140849999999999</c:v>
                </c:pt>
                <c:pt idx="1659">
                  <c:v>3.7061000000000002</c:v>
                </c:pt>
                <c:pt idx="1660">
                  <c:v>4.1705399999999999</c:v>
                </c:pt>
                <c:pt idx="1661">
                  <c:v>3.597836</c:v>
                </c:pt>
                <c:pt idx="1662">
                  <c:v>2.9733239999999999</c:v>
                </c:pt>
                <c:pt idx="1663">
                  <c:v>3.641016</c:v>
                </c:pt>
                <c:pt idx="1664">
                  <c:v>3.5844140000000002</c:v>
                </c:pt>
                <c:pt idx="1665">
                  <c:v>3.4079579999999998</c:v>
                </c:pt>
                <c:pt idx="1666">
                  <c:v>3.594322</c:v>
                </c:pt>
                <c:pt idx="1667">
                  <c:v>3.7834349999999999</c:v>
                </c:pt>
                <c:pt idx="1668">
                  <c:v>3.5885340000000001</c:v>
                </c:pt>
                <c:pt idx="1669">
                  <c:v>3.6433689999999999</c:v>
                </c:pt>
                <c:pt idx="1670">
                  <c:v>3.9802339999999998</c:v>
                </c:pt>
                <c:pt idx="1671">
                  <c:v>3.1079289999999999</c:v>
                </c:pt>
                <c:pt idx="1672">
                  <c:v>3.5478540000000001</c:v>
                </c:pt>
                <c:pt idx="1673">
                  <c:v>3.5199069999999999</c:v>
                </c:pt>
                <c:pt idx="1674">
                  <c:v>3.8571409999999999</c:v>
                </c:pt>
                <c:pt idx="1675">
                  <c:v>3.4725820000000001</c:v>
                </c:pt>
                <c:pt idx="1676">
                  <c:v>2.3419940000000001</c:v>
                </c:pt>
                <c:pt idx="1677">
                  <c:v>3.2600220000000002</c:v>
                </c:pt>
                <c:pt idx="1678">
                  <c:v>3.939209</c:v>
                </c:pt>
                <c:pt idx="1679">
                  <c:v>2.7000579999999998</c:v>
                </c:pt>
                <c:pt idx="1680">
                  <c:v>3.6247310000000001</c:v>
                </c:pt>
                <c:pt idx="1681">
                  <c:v>3.9001830000000002</c:v>
                </c:pt>
                <c:pt idx="1682">
                  <c:v>3.447746</c:v>
                </c:pt>
                <c:pt idx="1683">
                  <c:v>3.332897</c:v>
                </c:pt>
                <c:pt idx="1684">
                  <c:v>3.5309539999999999</c:v>
                </c:pt>
                <c:pt idx="1685">
                  <c:v>4.2141330000000004</c:v>
                </c:pt>
                <c:pt idx="1686">
                  <c:v>2.7196709999999999</c:v>
                </c:pt>
                <c:pt idx="1687">
                  <c:v>3.2873600000000001</c:v>
                </c:pt>
                <c:pt idx="1688">
                  <c:v>3.364906</c:v>
                </c:pt>
                <c:pt idx="1689">
                  <c:v>2.7321569999999999</c:v>
                </c:pt>
                <c:pt idx="1690">
                  <c:v>3.3707319999999998</c:v>
                </c:pt>
                <c:pt idx="1691">
                  <c:v>3.7012930000000002</c:v>
                </c:pt>
                <c:pt idx="1692">
                  <c:v>3.9636900000000002</c:v>
                </c:pt>
                <c:pt idx="1693">
                  <c:v>3.6981700000000002</c:v>
                </c:pt>
                <c:pt idx="1694">
                  <c:v>3.425424</c:v>
                </c:pt>
                <c:pt idx="1695">
                  <c:v>3.1432639999999998</c:v>
                </c:pt>
                <c:pt idx="1696">
                  <c:v>3.9146290000000001</c:v>
                </c:pt>
                <c:pt idx="1697">
                  <c:v>3.6453980000000001</c:v>
                </c:pt>
                <c:pt idx="1698">
                  <c:v>3.577747</c:v>
                </c:pt>
                <c:pt idx="1699">
                  <c:v>3.5835539999999999</c:v>
                </c:pt>
                <c:pt idx="1700">
                  <c:v>4.1702180000000002</c:v>
                </c:pt>
                <c:pt idx="1701">
                  <c:v>3.665648</c:v>
                </c:pt>
                <c:pt idx="1702">
                  <c:v>3.812519</c:v>
                </c:pt>
                <c:pt idx="1703">
                  <c:v>4.3195629999999996</c:v>
                </c:pt>
                <c:pt idx="1704">
                  <c:v>3.577893</c:v>
                </c:pt>
                <c:pt idx="1705">
                  <c:v>3.3169140000000001</c:v>
                </c:pt>
                <c:pt idx="1706">
                  <c:v>4.0745339999999999</c:v>
                </c:pt>
                <c:pt idx="1707">
                  <c:v>3.744186</c:v>
                </c:pt>
                <c:pt idx="1708">
                  <c:v>3.2649240000000002</c:v>
                </c:pt>
                <c:pt idx="1709">
                  <c:v>3.9125570000000001</c:v>
                </c:pt>
                <c:pt idx="1710">
                  <c:v>2.1551740000000001</c:v>
                </c:pt>
                <c:pt idx="1711">
                  <c:v>1.653842</c:v>
                </c:pt>
                <c:pt idx="1712">
                  <c:v>3.9353180000000001</c:v>
                </c:pt>
                <c:pt idx="1713">
                  <c:v>1.727579</c:v>
                </c:pt>
                <c:pt idx="1714">
                  <c:v>3.4224009999999998</c:v>
                </c:pt>
                <c:pt idx="1715">
                  <c:v>1.9699120000000001</c:v>
                </c:pt>
                <c:pt idx="1716">
                  <c:v>3.7577310000000002</c:v>
                </c:pt>
                <c:pt idx="1717">
                  <c:v>1.9778800000000001</c:v>
                </c:pt>
                <c:pt idx="1718">
                  <c:v>2.9440569999999999</c:v>
                </c:pt>
                <c:pt idx="1719">
                  <c:v>2.2674180000000002</c:v>
                </c:pt>
                <c:pt idx="1720">
                  <c:v>2.7687029999999999</c:v>
                </c:pt>
                <c:pt idx="1721">
                  <c:v>3.6997559999999998</c:v>
                </c:pt>
                <c:pt idx="1722">
                  <c:v>3.8233130000000002</c:v>
                </c:pt>
                <c:pt idx="1723">
                  <c:v>3.9998680000000002</c:v>
                </c:pt>
                <c:pt idx="1724">
                  <c:v>2.5690390000000001</c:v>
                </c:pt>
                <c:pt idx="1725">
                  <c:v>1.7047509999999999</c:v>
                </c:pt>
                <c:pt idx="1726">
                  <c:v>3.8208669999999998</c:v>
                </c:pt>
                <c:pt idx="1727">
                  <c:v>3.8789349999999998</c:v>
                </c:pt>
                <c:pt idx="1728">
                  <c:v>3.6659440000000001</c:v>
                </c:pt>
                <c:pt idx="1729">
                  <c:v>3.4805320000000002</c:v>
                </c:pt>
                <c:pt idx="1730">
                  <c:v>3.7716159999999999</c:v>
                </c:pt>
                <c:pt idx="1731">
                  <c:v>3.7959299999999998</c:v>
                </c:pt>
                <c:pt idx="1732">
                  <c:v>4.0063560000000003</c:v>
                </c:pt>
                <c:pt idx="1733">
                  <c:v>3.363105</c:v>
                </c:pt>
                <c:pt idx="1734">
                  <c:v>1.9939309999999999</c:v>
                </c:pt>
                <c:pt idx="1735">
                  <c:v>1.7263809999999999</c:v>
                </c:pt>
                <c:pt idx="1736">
                  <c:v>1.7201150000000001</c:v>
                </c:pt>
                <c:pt idx="1737">
                  <c:v>4.2631940000000004</c:v>
                </c:pt>
                <c:pt idx="1738">
                  <c:v>3.7466889999999999</c:v>
                </c:pt>
                <c:pt idx="1739">
                  <c:v>3.7544689999999998</c:v>
                </c:pt>
                <c:pt idx="1740">
                  <c:v>3.1701380000000001</c:v>
                </c:pt>
                <c:pt idx="1741">
                  <c:v>1.760224</c:v>
                </c:pt>
                <c:pt idx="1742">
                  <c:v>2.639008</c:v>
                </c:pt>
                <c:pt idx="1743">
                  <c:v>2.825202</c:v>
                </c:pt>
                <c:pt idx="1744">
                  <c:v>4.0287369999999996</c:v>
                </c:pt>
                <c:pt idx="1745">
                  <c:v>4.4524169999999996</c:v>
                </c:pt>
                <c:pt idx="1746">
                  <c:v>4.6046319999999996</c:v>
                </c:pt>
                <c:pt idx="1747">
                  <c:v>3.7807400000000002</c:v>
                </c:pt>
                <c:pt idx="1748">
                  <c:v>3.184132</c:v>
                </c:pt>
                <c:pt idx="1749">
                  <c:v>1.8976599999999999</c:v>
                </c:pt>
                <c:pt idx="1750">
                  <c:v>2.8798460000000001</c:v>
                </c:pt>
                <c:pt idx="1751">
                  <c:v>1.717373</c:v>
                </c:pt>
                <c:pt idx="1752">
                  <c:v>2.0478689999999999</c:v>
                </c:pt>
                <c:pt idx="1753">
                  <c:v>1.7503820000000001</c:v>
                </c:pt>
                <c:pt idx="1754">
                  <c:v>2.009617</c:v>
                </c:pt>
                <c:pt idx="1755">
                  <c:v>3.9966819999999998</c:v>
                </c:pt>
                <c:pt idx="1756">
                  <c:v>3.713762</c:v>
                </c:pt>
                <c:pt idx="1757">
                  <c:v>3.9396439999999999</c:v>
                </c:pt>
                <c:pt idx="1758">
                  <c:v>4.1264950000000002</c:v>
                </c:pt>
                <c:pt idx="1759">
                  <c:v>3.517811</c:v>
                </c:pt>
                <c:pt idx="1760">
                  <c:v>3.4413209999999999</c:v>
                </c:pt>
                <c:pt idx="1761">
                  <c:v>3.5960869999999998</c:v>
                </c:pt>
                <c:pt idx="1762">
                  <c:v>1.934059</c:v>
                </c:pt>
                <c:pt idx="1763">
                  <c:v>2.1787830000000001</c:v>
                </c:pt>
                <c:pt idx="1764">
                  <c:v>3.2129240000000001</c:v>
                </c:pt>
                <c:pt idx="1765">
                  <c:v>4.1297069999999998</c:v>
                </c:pt>
                <c:pt idx="1766">
                  <c:v>1.751142</c:v>
                </c:pt>
                <c:pt idx="1767">
                  <c:v>3.5588790000000001</c:v>
                </c:pt>
                <c:pt idx="1768">
                  <c:v>2.5535160000000001</c:v>
                </c:pt>
                <c:pt idx="1769">
                  <c:v>4.3405149999999999</c:v>
                </c:pt>
                <c:pt idx="1770">
                  <c:v>4.0012350000000003</c:v>
                </c:pt>
                <c:pt idx="1771">
                  <c:v>4.1887270000000001</c:v>
                </c:pt>
                <c:pt idx="1772">
                  <c:v>3.8019289999999999</c:v>
                </c:pt>
                <c:pt idx="1773">
                  <c:v>3.7144119999999998</c:v>
                </c:pt>
                <c:pt idx="1774">
                  <c:v>4.0295129999999997</c:v>
                </c:pt>
                <c:pt idx="1775">
                  <c:v>4.3356820000000003</c:v>
                </c:pt>
                <c:pt idx="1776">
                  <c:v>3.8420920000000001</c:v>
                </c:pt>
                <c:pt idx="1777">
                  <c:v>2.0701309999999999</c:v>
                </c:pt>
                <c:pt idx="1778">
                  <c:v>3.3133029999999999</c:v>
                </c:pt>
                <c:pt idx="1779">
                  <c:v>1.8972739999999999</c:v>
                </c:pt>
                <c:pt idx="1780">
                  <c:v>1.517452</c:v>
                </c:pt>
                <c:pt idx="1781">
                  <c:v>2.8460589999999999</c:v>
                </c:pt>
                <c:pt idx="1782">
                  <c:v>2.1561379999999999</c:v>
                </c:pt>
                <c:pt idx="1783">
                  <c:v>3.1461749999999999</c:v>
                </c:pt>
                <c:pt idx="1784">
                  <c:v>2.748516</c:v>
                </c:pt>
                <c:pt idx="1785">
                  <c:v>3.0929259999999998</c:v>
                </c:pt>
                <c:pt idx="1786">
                  <c:v>3.1185870000000002</c:v>
                </c:pt>
                <c:pt idx="1787">
                  <c:v>2.5696699999999999</c:v>
                </c:pt>
                <c:pt idx="1788">
                  <c:v>2.7774770000000002</c:v>
                </c:pt>
                <c:pt idx="1789">
                  <c:v>2.421449</c:v>
                </c:pt>
                <c:pt idx="1790">
                  <c:v>1.5630329999999999</c:v>
                </c:pt>
                <c:pt idx="1791">
                  <c:v>1.7331650000000001</c:v>
                </c:pt>
                <c:pt idx="1792">
                  <c:v>2.0062869999999999</c:v>
                </c:pt>
                <c:pt idx="1793">
                  <c:v>2.080654</c:v>
                </c:pt>
                <c:pt idx="1794">
                  <c:v>3.250839</c:v>
                </c:pt>
                <c:pt idx="1795">
                  <c:v>3.4492729999999998</c:v>
                </c:pt>
                <c:pt idx="1796">
                  <c:v>3.8304689999999999</c:v>
                </c:pt>
                <c:pt idx="1797">
                  <c:v>3.0486209999999998</c:v>
                </c:pt>
                <c:pt idx="1798">
                  <c:v>1.9524790000000001</c:v>
                </c:pt>
                <c:pt idx="1799">
                  <c:v>1.8077460000000001</c:v>
                </c:pt>
                <c:pt idx="1800">
                  <c:v>3.7548460000000001</c:v>
                </c:pt>
                <c:pt idx="1801">
                  <c:v>3.28356</c:v>
                </c:pt>
                <c:pt idx="1802">
                  <c:v>2.3403870000000002</c:v>
                </c:pt>
                <c:pt idx="1803">
                  <c:v>1.8590409999999999</c:v>
                </c:pt>
                <c:pt idx="1804">
                  <c:v>3.0184769999999999</c:v>
                </c:pt>
                <c:pt idx="1805">
                  <c:v>1.6558200000000001</c:v>
                </c:pt>
                <c:pt idx="1806">
                  <c:v>1.601696</c:v>
                </c:pt>
                <c:pt idx="1807">
                  <c:v>2.5536059999999998</c:v>
                </c:pt>
                <c:pt idx="1808">
                  <c:v>1.614352</c:v>
                </c:pt>
                <c:pt idx="1809">
                  <c:v>4.4342870000000003</c:v>
                </c:pt>
                <c:pt idx="1810">
                  <c:v>1.793005</c:v>
                </c:pt>
                <c:pt idx="1811">
                  <c:v>2.9243790000000001</c:v>
                </c:pt>
                <c:pt idx="1812">
                  <c:v>2.3173910000000002</c:v>
                </c:pt>
                <c:pt idx="1813">
                  <c:v>1.7770159999999999</c:v>
                </c:pt>
                <c:pt idx="1814">
                  <c:v>1.642733</c:v>
                </c:pt>
                <c:pt idx="1815">
                  <c:v>1.8252379999999999</c:v>
                </c:pt>
                <c:pt idx="1816">
                  <c:v>4.0172020000000002</c:v>
                </c:pt>
                <c:pt idx="1817">
                  <c:v>4.2851569999999999</c:v>
                </c:pt>
                <c:pt idx="1818">
                  <c:v>3.945344</c:v>
                </c:pt>
                <c:pt idx="1819">
                  <c:v>3.7091750000000001</c:v>
                </c:pt>
                <c:pt idx="1820">
                  <c:v>3.8574440000000001</c:v>
                </c:pt>
                <c:pt idx="1821">
                  <c:v>3.9111950000000002</c:v>
                </c:pt>
                <c:pt idx="1822">
                  <c:v>3.3257560000000002</c:v>
                </c:pt>
                <c:pt idx="1823">
                  <c:v>3.496165</c:v>
                </c:pt>
                <c:pt idx="1824">
                  <c:v>3.4605359999999998</c:v>
                </c:pt>
                <c:pt idx="1825">
                  <c:v>3.0349719999999998</c:v>
                </c:pt>
                <c:pt idx="1826">
                  <c:v>1.889168</c:v>
                </c:pt>
                <c:pt idx="1827">
                  <c:v>1.8639669999999999</c:v>
                </c:pt>
                <c:pt idx="1828">
                  <c:v>2.3943409999999998</c:v>
                </c:pt>
                <c:pt idx="1829">
                  <c:v>1.697851</c:v>
                </c:pt>
                <c:pt idx="1830">
                  <c:v>1.726615</c:v>
                </c:pt>
                <c:pt idx="1831">
                  <c:v>2.3926229999999999</c:v>
                </c:pt>
                <c:pt idx="1832">
                  <c:v>3.7871380000000001</c:v>
                </c:pt>
                <c:pt idx="1833">
                  <c:v>4.0185040000000001</c:v>
                </c:pt>
                <c:pt idx="1834">
                  <c:v>3.2089979999999998</c:v>
                </c:pt>
                <c:pt idx="1835">
                  <c:v>4.3594160000000004</c:v>
                </c:pt>
                <c:pt idx="1836">
                  <c:v>2.6909200000000002</c:v>
                </c:pt>
                <c:pt idx="1837">
                  <c:v>2.0112580000000002</c:v>
                </c:pt>
                <c:pt idx="1838">
                  <c:v>2.8017810000000001</c:v>
                </c:pt>
                <c:pt idx="1839">
                  <c:v>1.7545029999999999</c:v>
                </c:pt>
                <c:pt idx="1840">
                  <c:v>1.7926789999999999</c:v>
                </c:pt>
                <c:pt idx="1841">
                  <c:v>1.7864629999999999</c:v>
                </c:pt>
                <c:pt idx="1842">
                  <c:v>2.2220599999999999</c:v>
                </c:pt>
                <c:pt idx="1843">
                  <c:v>2.1680389999999998</c:v>
                </c:pt>
                <c:pt idx="1844">
                  <c:v>1.619561</c:v>
                </c:pt>
                <c:pt idx="1845">
                  <c:v>4.1785870000000003</c:v>
                </c:pt>
                <c:pt idx="1846">
                  <c:v>2.9692080000000001</c:v>
                </c:pt>
                <c:pt idx="1847">
                  <c:v>1.7636829999999999</c:v>
                </c:pt>
                <c:pt idx="1848">
                  <c:v>2.1653690000000001</c:v>
                </c:pt>
                <c:pt idx="1849">
                  <c:v>1.660142</c:v>
                </c:pt>
                <c:pt idx="1850">
                  <c:v>2.7597420000000001</c:v>
                </c:pt>
                <c:pt idx="1851">
                  <c:v>4.1426930000000004</c:v>
                </c:pt>
                <c:pt idx="1852">
                  <c:v>4.4179360000000001</c:v>
                </c:pt>
                <c:pt idx="1853">
                  <c:v>2.0640610000000001</c:v>
                </c:pt>
                <c:pt idx="1854">
                  <c:v>1.673448</c:v>
                </c:pt>
                <c:pt idx="1855">
                  <c:v>2.065782</c:v>
                </c:pt>
                <c:pt idx="1856">
                  <c:v>3.1932719999999999</c:v>
                </c:pt>
                <c:pt idx="1857">
                  <c:v>3.3938350000000002</c:v>
                </c:pt>
                <c:pt idx="1858">
                  <c:v>1.8123149999999999</c:v>
                </c:pt>
                <c:pt idx="1859">
                  <c:v>1.8060560000000001</c:v>
                </c:pt>
                <c:pt idx="1860">
                  <c:v>1.6693</c:v>
                </c:pt>
                <c:pt idx="1861">
                  <c:v>1.5839620000000001</c:v>
                </c:pt>
                <c:pt idx="1862">
                  <c:v>1.6362699999999999</c:v>
                </c:pt>
                <c:pt idx="1863">
                  <c:v>1.7358229999999999</c:v>
                </c:pt>
                <c:pt idx="1864">
                  <c:v>1.9176040000000001</c:v>
                </c:pt>
                <c:pt idx="1865">
                  <c:v>1.6700820000000001</c:v>
                </c:pt>
                <c:pt idx="1866">
                  <c:v>2.9277639999999998</c:v>
                </c:pt>
                <c:pt idx="1867">
                  <c:v>3.091262</c:v>
                </c:pt>
                <c:pt idx="1868">
                  <c:v>1.8135220000000001</c:v>
                </c:pt>
                <c:pt idx="1869">
                  <c:v>1.9231860000000001</c:v>
                </c:pt>
                <c:pt idx="1870">
                  <c:v>2.229158</c:v>
                </c:pt>
                <c:pt idx="1871">
                  <c:v>2.2614169999999998</c:v>
                </c:pt>
                <c:pt idx="1872">
                  <c:v>1.826848</c:v>
                </c:pt>
                <c:pt idx="1873">
                  <c:v>1.6020970000000001</c:v>
                </c:pt>
                <c:pt idx="1874">
                  <c:v>2.2013850000000001</c:v>
                </c:pt>
                <c:pt idx="1875">
                  <c:v>2.245511</c:v>
                </c:pt>
                <c:pt idx="1876">
                  <c:v>2.0889929999999999</c:v>
                </c:pt>
                <c:pt idx="1877">
                  <c:v>1.7879229999999999</c:v>
                </c:pt>
                <c:pt idx="1878">
                  <c:v>1.629642</c:v>
                </c:pt>
                <c:pt idx="1879">
                  <c:v>1.5454810000000001</c:v>
                </c:pt>
                <c:pt idx="1880">
                  <c:v>1.8894089999999999</c:v>
                </c:pt>
                <c:pt idx="1881">
                  <c:v>1.880396</c:v>
                </c:pt>
                <c:pt idx="1882">
                  <c:v>2.202197</c:v>
                </c:pt>
                <c:pt idx="1883">
                  <c:v>2.0299879999999999</c:v>
                </c:pt>
                <c:pt idx="1884">
                  <c:v>1.7754799999999999</c:v>
                </c:pt>
                <c:pt idx="1885">
                  <c:v>1.736086</c:v>
                </c:pt>
                <c:pt idx="1886">
                  <c:v>1.9026479999999999</c:v>
                </c:pt>
                <c:pt idx="1887">
                  <c:v>2.2263489999999999</c:v>
                </c:pt>
                <c:pt idx="1888">
                  <c:v>2.99349</c:v>
                </c:pt>
                <c:pt idx="1889">
                  <c:v>2.608476</c:v>
                </c:pt>
                <c:pt idx="1890">
                  <c:v>1.600463</c:v>
                </c:pt>
                <c:pt idx="1891">
                  <c:v>1.8421510000000001</c:v>
                </c:pt>
                <c:pt idx="1892">
                  <c:v>1.753126</c:v>
                </c:pt>
                <c:pt idx="1893">
                  <c:v>1.661106</c:v>
                </c:pt>
                <c:pt idx="1894">
                  <c:v>3.8651689999999999</c:v>
                </c:pt>
                <c:pt idx="1895">
                  <c:v>3.7066080000000001</c:v>
                </c:pt>
                <c:pt idx="1896">
                  <c:v>1.6405080000000001</c:v>
                </c:pt>
                <c:pt idx="1897">
                  <c:v>1.6479680000000001</c:v>
                </c:pt>
                <c:pt idx="1898">
                  <c:v>1.7269589999999999</c:v>
                </c:pt>
                <c:pt idx="1899">
                  <c:v>1.9722409999999999</c:v>
                </c:pt>
                <c:pt idx="1900">
                  <c:v>2.3105699999999998</c:v>
                </c:pt>
                <c:pt idx="1901">
                  <c:v>1.9428240000000001</c:v>
                </c:pt>
                <c:pt idx="1902">
                  <c:v>1.593736</c:v>
                </c:pt>
                <c:pt idx="1903">
                  <c:v>2.1980580000000001</c:v>
                </c:pt>
                <c:pt idx="1904">
                  <c:v>1.7673509999999999</c:v>
                </c:pt>
                <c:pt idx="1905">
                  <c:v>1.692267</c:v>
                </c:pt>
                <c:pt idx="1906">
                  <c:v>1.7140599999999999</c:v>
                </c:pt>
                <c:pt idx="1907">
                  <c:v>1.6546529999999999</c:v>
                </c:pt>
                <c:pt idx="1908">
                  <c:v>1.8014870000000001</c:v>
                </c:pt>
                <c:pt idx="1909">
                  <c:v>2.14581</c:v>
                </c:pt>
                <c:pt idx="1910">
                  <c:v>2.5006759999999999</c:v>
                </c:pt>
                <c:pt idx="1911">
                  <c:v>2.4373580000000001</c:v>
                </c:pt>
                <c:pt idx="1912">
                  <c:v>1.7095689999999999</c:v>
                </c:pt>
                <c:pt idx="1913">
                  <c:v>1.9486479999999999</c:v>
                </c:pt>
                <c:pt idx="1914">
                  <c:v>4.2960380000000002</c:v>
                </c:pt>
                <c:pt idx="1915">
                  <c:v>2.1179480000000002</c:v>
                </c:pt>
                <c:pt idx="1916">
                  <c:v>1.9240459999999999</c:v>
                </c:pt>
                <c:pt idx="1917">
                  <c:v>1.643246</c:v>
                </c:pt>
                <c:pt idx="1918">
                  <c:v>1.780529</c:v>
                </c:pt>
                <c:pt idx="1919">
                  <c:v>1.7608760000000001</c:v>
                </c:pt>
                <c:pt idx="1920">
                  <c:v>3.5239400000000001</c:v>
                </c:pt>
                <c:pt idx="1921">
                  <c:v>1.817105</c:v>
                </c:pt>
                <c:pt idx="1922">
                  <c:v>2.066554</c:v>
                </c:pt>
                <c:pt idx="1923">
                  <c:v>1.7066460000000001</c:v>
                </c:pt>
                <c:pt idx="1924">
                  <c:v>2.316627</c:v>
                </c:pt>
                <c:pt idx="1925">
                  <c:v>2.2402440000000001</c:v>
                </c:pt>
                <c:pt idx="1926">
                  <c:v>1.9773210000000001</c:v>
                </c:pt>
                <c:pt idx="1927">
                  <c:v>2.7436349999999998</c:v>
                </c:pt>
                <c:pt idx="1928">
                  <c:v>3.7318739999999999</c:v>
                </c:pt>
                <c:pt idx="1929">
                  <c:v>2.6705719999999999</c:v>
                </c:pt>
                <c:pt idx="1930">
                  <c:v>1.741217</c:v>
                </c:pt>
                <c:pt idx="1931">
                  <c:v>1.7905580000000001</c:v>
                </c:pt>
                <c:pt idx="1932">
                  <c:v>1.7026410000000001</c:v>
                </c:pt>
                <c:pt idx="1933">
                  <c:v>3.0067810000000001</c:v>
                </c:pt>
                <c:pt idx="1934">
                  <c:v>3.3825609999999999</c:v>
                </c:pt>
                <c:pt idx="1935">
                  <c:v>1.9250350000000001</c:v>
                </c:pt>
                <c:pt idx="1936">
                  <c:v>3.7127240000000001</c:v>
                </c:pt>
                <c:pt idx="1937">
                  <c:v>3.971238</c:v>
                </c:pt>
                <c:pt idx="1938">
                  <c:v>2.0488409999999999</c:v>
                </c:pt>
                <c:pt idx="1939">
                  <c:v>1.8000590000000001</c:v>
                </c:pt>
                <c:pt idx="1940">
                  <c:v>1.6962280000000001</c:v>
                </c:pt>
                <c:pt idx="1941">
                  <c:v>1.8728530000000001</c:v>
                </c:pt>
                <c:pt idx="1942">
                  <c:v>4.5531860000000002</c:v>
                </c:pt>
                <c:pt idx="1943">
                  <c:v>4.6018059999999998</c:v>
                </c:pt>
                <c:pt idx="1944">
                  <c:v>2.1656080000000002</c:v>
                </c:pt>
                <c:pt idx="1945">
                  <c:v>2.9772080000000001</c:v>
                </c:pt>
                <c:pt idx="1946">
                  <c:v>3.3632550000000001</c:v>
                </c:pt>
                <c:pt idx="1947">
                  <c:v>1.681074</c:v>
                </c:pt>
                <c:pt idx="1948">
                  <c:v>1.988003</c:v>
                </c:pt>
                <c:pt idx="1949">
                  <c:v>3.4031669999999998</c:v>
                </c:pt>
                <c:pt idx="1950">
                  <c:v>3.113054</c:v>
                </c:pt>
                <c:pt idx="1951">
                  <c:v>2.7695560000000001</c:v>
                </c:pt>
                <c:pt idx="1952">
                  <c:v>3.5891709999999999</c:v>
                </c:pt>
                <c:pt idx="1953">
                  <c:v>2.291147</c:v>
                </c:pt>
                <c:pt idx="1954">
                  <c:v>1.8105629999999999</c:v>
                </c:pt>
                <c:pt idx="1955">
                  <c:v>3.8490519999999999</c:v>
                </c:pt>
                <c:pt idx="1956">
                  <c:v>4.321269</c:v>
                </c:pt>
                <c:pt idx="1957">
                  <c:v>1.9047069999999999</c:v>
                </c:pt>
                <c:pt idx="1958">
                  <c:v>3.8860380000000001</c:v>
                </c:pt>
                <c:pt idx="1959">
                  <c:v>2.2703829999999998</c:v>
                </c:pt>
                <c:pt idx="1960">
                  <c:v>2.7266439999999998</c:v>
                </c:pt>
                <c:pt idx="1961">
                  <c:v>2.5308079999999999</c:v>
                </c:pt>
                <c:pt idx="1962">
                  <c:v>3.477144</c:v>
                </c:pt>
                <c:pt idx="1963">
                  <c:v>3.0619830000000001</c:v>
                </c:pt>
                <c:pt idx="1964">
                  <c:v>2.0055070000000002</c:v>
                </c:pt>
                <c:pt idx="1965">
                  <c:v>3.3456809999999999</c:v>
                </c:pt>
                <c:pt idx="1966">
                  <c:v>2.0514199999999998</c:v>
                </c:pt>
                <c:pt idx="1967">
                  <c:v>3.3299639999999999</c:v>
                </c:pt>
                <c:pt idx="1968">
                  <c:v>3.6808109999999998</c:v>
                </c:pt>
                <c:pt idx="1969">
                  <c:v>1.671422</c:v>
                </c:pt>
                <c:pt idx="1970">
                  <c:v>1.938196</c:v>
                </c:pt>
                <c:pt idx="1971">
                  <c:v>3.8573789999999999</c:v>
                </c:pt>
                <c:pt idx="1972">
                  <c:v>1.8065519999999999</c:v>
                </c:pt>
                <c:pt idx="1973">
                  <c:v>2.3145889999999998</c:v>
                </c:pt>
                <c:pt idx="1974">
                  <c:v>2.5842100000000001</c:v>
                </c:pt>
                <c:pt idx="1975">
                  <c:v>1.8191850000000001</c:v>
                </c:pt>
                <c:pt idx="1976">
                  <c:v>1.9337660000000001</c:v>
                </c:pt>
                <c:pt idx="1977">
                  <c:v>1.951562</c:v>
                </c:pt>
                <c:pt idx="1978">
                  <c:v>1.963001</c:v>
                </c:pt>
                <c:pt idx="1979">
                  <c:v>2.096692</c:v>
                </c:pt>
                <c:pt idx="1980">
                  <c:v>2.6928700000000001</c:v>
                </c:pt>
                <c:pt idx="1981">
                  <c:v>1.743115</c:v>
                </c:pt>
                <c:pt idx="1982">
                  <c:v>1.800476</c:v>
                </c:pt>
                <c:pt idx="1983">
                  <c:v>3.594017</c:v>
                </c:pt>
                <c:pt idx="1984">
                  <c:v>1.8343469999999999</c:v>
                </c:pt>
                <c:pt idx="1985">
                  <c:v>2.1290789999999999</c:v>
                </c:pt>
                <c:pt idx="1986">
                  <c:v>1.606106</c:v>
                </c:pt>
                <c:pt idx="1987">
                  <c:v>1.883081</c:v>
                </c:pt>
                <c:pt idx="1988">
                  <c:v>1.691926</c:v>
                </c:pt>
                <c:pt idx="1989">
                  <c:v>2.1815560000000001</c:v>
                </c:pt>
                <c:pt idx="1990">
                  <c:v>3.329021</c:v>
                </c:pt>
                <c:pt idx="1991">
                  <c:v>3.2871990000000002</c:v>
                </c:pt>
                <c:pt idx="1992">
                  <c:v>1.646058</c:v>
                </c:pt>
                <c:pt idx="1993">
                  <c:v>1.8288059999999999</c:v>
                </c:pt>
                <c:pt idx="1994">
                  <c:v>1.63493</c:v>
                </c:pt>
                <c:pt idx="1995">
                  <c:v>3.3803890000000001</c:v>
                </c:pt>
                <c:pt idx="1996">
                  <c:v>2.0157989999999999</c:v>
                </c:pt>
                <c:pt idx="1997">
                  <c:v>1.974934</c:v>
                </c:pt>
                <c:pt idx="1998">
                  <c:v>1.760337</c:v>
                </c:pt>
                <c:pt idx="1999">
                  <c:v>1.6644680000000001</c:v>
                </c:pt>
                <c:pt idx="2000">
                  <c:v>1.770184</c:v>
                </c:pt>
                <c:pt idx="2001">
                  <c:v>1.5967750000000001</c:v>
                </c:pt>
                <c:pt idx="2002">
                  <c:v>2.0415220000000001</c:v>
                </c:pt>
                <c:pt idx="2003">
                  <c:v>2.9103140000000001</c:v>
                </c:pt>
                <c:pt idx="2004">
                  <c:v>3.9745270000000001</c:v>
                </c:pt>
                <c:pt idx="2005">
                  <c:v>1.633481</c:v>
                </c:pt>
                <c:pt idx="2006">
                  <c:v>1.6611769999999999</c:v>
                </c:pt>
                <c:pt idx="2007">
                  <c:v>2.8169740000000001</c:v>
                </c:pt>
                <c:pt idx="2008">
                  <c:v>1.82734</c:v>
                </c:pt>
                <c:pt idx="2009">
                  <c:v>1.761725</c:v>
                </c:pt>
                <c:pt idx="2010">
                  <c:v>1.834916</c:v>
                </c:pt>
                <c:pt idx="2011">
                  <c:v>1.716156</c:v>
                </c:pt>
                <c:pt idx="2012">
                  <c:v>1.6775610000000001</c:v>
                </c:pt>
                <c:pt idx="2013">
                  <c:v>2.4150160000000001</c:v>
                </c:pt>
                <c:pt idx="2014">
                  <c:v>1.8115859999999999</c:v>
                </c:pt>
                <c:pt idx="2015">
                  <c:v>2.4512749999999999</c:v>
                </c:pt>
                <c:pt idx="2016">
                  <c:v>2.3778329999999999</c:v>
                </c:pt>
                <c:pt idx="2017">
                  <c:v>1.7229669999999999</c:v>
                </c:pt>
                <c:pt idx="2018">
                  <c:v>1.764157</c:v>
                </c:pt>
                <c:pt idx="2019">
                  <c:v>2.0377670000000001</c:v>
                </c:pt>
                <c:pt idx="2020">
                  <c:v>1.7135279999999999</c:v>
                </c:pt>
                <c:pt idx="2021">
                  <c:v>1.8381259999999999</c:v>
                </c:pt>
                <c:pt idx="2022">
                  <c:v>1.803498</c:v>
                </c:pt>
                <c:pt idx="2023">
                  <c:v>1.751676</c:v>
                </c:pt>
                <c:pt idx="2024">
                  <c:v>1.751684</c:v>
                </c:pt>
                <c:pt idx="2025">
                  <c:v>1.9919480000000001</c:v>
                </c:pt>
                <c:pt idx="2026">
                  <c:v>1.901896</c:v>
                </c:pt>
                <c:pt idx="2027">
                  <c:v>1.8211630000000001</c:v>
                </c:pt>
                <c:pt idx="2028">
                  <c:v>2.011698</c:v>
                </c:pt>
                <c:pt idx="2029">
                  <c:v>1.7969280000000001</c:v>
                </c:pt>
                <c:pt idx="2030">
                  <c:v>1.7635749999999999</c:v>
                </c:pt>
                <c:pt idx="2031">
                  <c:v>1.8454930000000001</c:v>
                </c:pt>
                <c:pt idx="2032">
                  <c:v>1.86012</c:v>
                </c:pt>
                <c:pt idx="2033">
                  <c:v>2.6384310000000002</c:v>
                </c:pt>
                <c:pt idx="2034">
                  <c:v>3.6587139999999998</c:v>
                </c:pt>
                <c:pt idx="2035">
                  <c:v>3.0306730000000002</c:v>
                </c:pt>
                <c:pt idx="2036">
                  <c:v>2.3562639999999999</c:v>
                </c:pt>
                <c:pt idx="2037">
                  <c:v>2.2601490000000002</c:v>
                </c:pt>
                <c:pt idx="2038">
                  <c:v>1.6674979999999999</c:v>
                </c:pt>
                <c:pt idx="2039">
                  <c:v>1.6625570000000001</c:v>
                </c:pt>
                <c:pt idx="2040">
                  <c:v>2.0194000000000001</c:v>
                </c:pt>
                <c:pt idx="2041">
                  <c:v>1.994599</c:v>
                </c:pt>
                <c:pt idx="2042">
                  <c:v>2.408989</c:v>
                </c:pt>
                <c:pt idx="2043">
                  <c:v>3.5172080000000001</c:v>
                </c:pt>
                <c:pt idx="2044">
                  <c:v>3.1298499999999998</c:v>
                </c:pt>
                <c:pt idx="2045">
                  <c:v>3.6869019999999999</c:v>
                </c:pt>
                <c:pt idx="2046">
                  <c:v>2.8952279999999999</c:v>
                </c:pt>
                <c:pt idx="2047">
                  <c:v>1.664795</c:v>
                </c:pt>
                <c:pt idx="2048">
                  <c:v>2.8485149999999999</c:v>
                </c:pt>
                <c:pt idx="2049">
                  <c:v>1.808926</c:v>
                </c:pt>
                <c:pt idx="2050">
                  <c:v>1.9436720000000001</c:v>
                </c:pt>
                <c:pt idx="2051">
                  <c:v>1.987967</c:v>
                </c:pt>
                <c:pt idx="2052">
                  <c:v>1.668606</c:v>
                </c:pt>
                <c:pt idx="2053">
                  <c:v>1.789871</c:v>
                </c:pt>
                <c:pt idx="2054">
                  <c:v>1.9660249999999999</c:v>
                </c:pt>
                <c:pt idx="2055">
                  <c:v>1.8604799999999999</c:v>
                </c:pt>
                <c:pt idx="2056">
                  <c:v>2.8307570000000002</c:v>
                </c:pt>
                <c:pt idx="2057">
                  <c:v>1.6637759999999999</c:v>
                </c:pt>
                <c:pt idx="2058">
                  <c:v>2.0712679999999999</c:v>
                </c:pt>
                <c:pt idx="2059">
                  <c:v>1.9507779999999999</c:v>
                </c:pt>
                <c:pt idx="2060">
                  <c:v>1.663262</c:v>
                </c:pt>
                <c:pt idx="2061">
                  <c:v>1.6225309999999999</c:v>
                </c:pt>
                <c:pt idx="2062">
                  <c:v>1.9293450000000001</c:v>
                </c:pt>
                <c:pt idx="2063">
                  <c:v>1.8452759999999999</c:v>
                </c:pt>
                <c:pt idx="2064">
                  <c:v>1.7088559999999999</c:v>
                </c:pt>
                <c:pt idx="2065">
                  <c:v>3.2291500000000002</c:v>
                </c:pt>
                <c:pt idx="2066">
                  <c:v>1.7219770000000001</c:v>
                </c:pt>
                <c:pt idx="2067">
                  <c:v>1.6408929999999999</c:v>
                </c:pt>
                <c:pt idx="2068">
                  <c:v>1.643683</c:v>
                </c:pt>
                <c:pt idx="2069">
                  <c:v>1.561798</c:v>
                </c:pt>
                <c:pt idx="2070">
                  <c:v>2.042262</c:v>
                </c:pt>
                <c:pt idx="2071">
                  <c:v>2.63835</c:v>
                </c:pt>
                <c:pt idx="2072">
                  <c:v>3.5548250000000001</c:v>
                </c:pt>
                <c:pt idx="2073">
                  <c:v>1.9498660000000001</c:v>
                </c:pt>
                <c:pt idx="2074">
                  <c:v>1.705973</c:v>
                </c:pt>
                <c:pt idx="2075">
                  <c:v>1.974364</c:v>
                </c:pt>
                <c:pt idx="2076">
                  <c:v>1.8071630000000001</c:v>
                </c:pt>
                <c:pt idx="2077">
                  <c:v>2.0258349999999998</c:v>
                </c:pt>
                <c:pt idx="2078">
                  <c:v>2.0193340000000002</c:v>
                </c:pt>
                <c:pt idx="2079">
                  <c:v>2.7304360000000001</c:v>
                </c:pt>
                <c:pt idx="2080">
                  <c:v>1.6442349999999999</c:v>
                </c:pt>
                <c:pt idx="2081">
                  <c:v>1.870072</c:v>
                </c:pt>
                <c:pt idx="2082">
                  <c:v>2.2991619999999999</c:v>
                </c:pt>
                <c:pt idx="2083">
                  <c:v>1.6871609999999999</c:v>
                </c:pt>
                <c:pt idx="2084">
                  <c:v>1.750866</c:v>
                </c:pt>
                <c:pt idx="2085">
                  <c:v>1.64395</c:v>
                </c:pt>
                <c:pt idx="2086">
                  <c:v>1.6104039999999999</c:v>
                </c:pt>
                <c:pt idx="2087">
                  <c:v>2.465738</c:v>
                </c:pt>
                <c:pt idx="2088">
                  <c:v>1.7879879999999999</c:v>
                </c:pt>
                <c:pt idx="2089">
                  <c:v>2.8913660000000001</c:v>
                </c:pt>
                <c:pt idx="2090">
                  <c:v>1.8192060000000001</c:v>
                </c:pt>
                <c:pt idx="2091">
                  <c:v>2.9602520000000001</c:v>
                </c:pt>
                <c:pt idx="2092">
                  <c:v>3.5697070000000002</c:v>
                </c:pt>
                <c:pt idx="2093">
                  <c:v>3.6970700000000001</c:v>
                </c:pt>
                <c:pt idx="2094">
                  <c:v>2.9482590000000002</c:v>
                </c:pt>
                <c:pt idx="2095">
                  <c:v>3.3402609999999999</c:v>
                </c:pt>
                <c:pt idx="2096">
                  <c:v>1.878906</c:v>
                </c:pt>
                <c:pt idx="2097">
                  <c:v>2.3016770000000002</c:v>
                </c:pt>
                <c:pt idx="2098">
                  <c:v>1.687721</c:v>
                </c:pt>
                <c:pt idx="2099">
                  <c:v>1.7667139999999999</c:v>
                </c:pt>
                <c:pt idx="2100">
                  <c:v>2.182099</c:v>
                </c:pt>
                <c:pt idx="2101">
                  <c:v>2.5605850000000001</c:v>
                </c:pt>
                <c:pt idx="2102">
                  <c:v>2.8959220000000001</c:v>
                </c:pt>
                <c:pt idx="2103">
                  <c:v>1.836535</c:v>
                </c:pt>
                <c:pt idx="2104">
                  <c:v>1.7388300000000001</c:v>
                </c:pt>
                <c:pt idx="2105">
                  <c:v>1.726156</c:v>
                </c:pt>
                <c:pt idx="2106">
                  <c:v>1.790392</c:v>
                </c:pt>
                <c:pt idx="2107">
                  <c:v>1.606948</c:v>
                </c:pt>
                <c:pt idx="2108">
                  <c:v>1.905017</c:v>
                </c:pt>
                <c:pt idx="2109">
                  <c:v>1.65</c:v>
                </c:pt>
                <c:pt idx="2110">
                  <c:v>1.7022489999999999</c:v>
                </c:pt>
                <c:pt idx="2111">
                  <c:v>1.6317109999999999</c:v>
                </c:pt>
                <c:pt idx="2112">
                  <c:v>1.7451540000000001</c:v>
                </c:pt>
                <c:pt idx="2113">
                  <c:v>2.012813</c:v>
                </c:pt>
                <c:pt idx="2114">
                  <c:v>1.9546349999999999</c:v>
                </c:pt>
                <c:pt idx="2115">
                  <c:v>1.7189300000000001</c:v>
                </c:pt>
                <c:pt idx="2116">
                  <c:v>1.823437</c:v>
                </c:pt>
                <c:pt idx="2117">
                  <c:v>1.6197889999999999</c:v>
                </c:pt>
                <c:pt idx="2118">
                  <c:v>1.884541</c:v>
                </c:pt>
                <c:pt idx="2119">
                  <c:v>4.5614480000000004</c:v>
                </c:pt>
                <c:pt idx="2120">
                  <c:v>3.384668</c:v>
                </c:pt>
                <c:pt idx="2121">
                  <c:v>3.5614370000000002</c:v>
                </c:pt>
                <c:pt idx="2122">
                  <c:v>1.8732789999999999</c:v>
                </c:pt>
                <c:pt idx="2123">
                  <c:v>1.8798349999999999</c:v>
                </c:pt>
                <c:pt idx="2124">
                  <c:v>2.0223640000000001</c:v>
                </c:pt>
                <c:pt idx="2125">
                  <c:v>2.5232420000000002</c:v>
                </c:pt>
                <c:pt idx="2126">
                  <c:v>2.5569829999999998</c:v>
                </c:pt>
                <c:pt idx="2127">
                  <c:v>2.0092910000000002</c:v>
                </c:pt>
                <c:pt idx="2128">
                  <c:v>1.8012319999999999</c:v>
                </c:pt>
                <c:pt idx="2129">
                  <c:v>1.9173979999999999</c:v>
                </c:pt>
                <c:pt idx="2130">
                  <c:v>1.6909110000000001</c:v>
                </c:pt>
                <c:pt idx="2131">
                  <c:v>1.490294</c:v>
                </c:pt>
                <c:pt idx="2132">
                  <c:v>1.7880830000000001</c:v>
                </c:pt>
                <c:pt idx="2133">
                  <c:v>1.998275</c:v>
                </c:pt>
                <c:pt idx="2134">
                  <c:v>2.02386</c:v>
                </c:pt>
                <c:pt idx="2135">
                  <c:v>1.820862</c:v>
                </c:pt>
                <c:pt idx="2136">
                  <c:v>1.8573580000000001</c:v>
                </c:pt>
                <c:pt idx="2137">
                  <c:v>1.6246389999999999</c:v>
                </c:pt>
                <c:pt idx="2138">
                  <c:v>1.9197090000000001</c:v>
                </c:pt>
                <c:pt idx="2139">
                  <c:v>1.661346</c:v>
                </c:pt>
                <c:pt idx="2140">
                  <c:v>1.976267</c:v>
                </c:pt>
                <c:pt idx="2141">
                  <c:v>1.6579969999999999</c:v>
                </c:pt>
                <c:pt idx="2142">
                  <c:v>3.4931100000000002</c:v>
                </c:pt>
                <c:pt idx="2143">
                  <c:v>2.233886</c:v>
                </c:pt>
                <c:pt idx="2144">
                  <c:v>1.697722</c:v>
                </c:pt>
                <c:pt idx="2145">
                  <c:v>3.6590579999999999</c:v>
                </c:pt>
                <c:pt idx="2146">
                  <c:v>2.0237720000000001</c:v>
                </c:pt>
                <c:pt idx="2147">
                  <c:v>1.957673</c:v>
                </c:pt>
                <c:pt idx="2148">
                  <c:v>1.8004659999999999</c:v>
                </c:pt>
                <c:pt idx="2149">
                  <c:v>1.7349810000000001</c:v>
                </c:pt>
                <c:pt idx="2150">
                  <c:v>3.6720899999999999</c:v>
                </c:pt>
                <c:pt idx="2151">
                  <c:v>1.7157690000000001</c:v>
                </c:pt>
                <c:pt idx="2152">
                  <c:v>1.965068</c:v>
                </c:pt>
                <c:pt idx="2153">
                  <c:v>1.633634</c:v>
                </c:pt>
                <c:pt idx="2154">
                  <c:v>1.9885060000000001</c:v>
                </c:pt>
                <c:pt idx="2155">
                  <c:v>1.666763</c:v>
                </c:pt>
                <c:pt idx="2156">
                  <c:v>1.74318</c:v>
                </c:pt>
                <c:pt idx="2157">
                  <c:v>3.7370410000000001</c:v>
                </c:pt>
                <c:pt idx="2158">
                  <c:v>1.945282</c:v>
                </c:pt>
                <c:pt idx="2159">
                  <c:v>2.229698</c:v>
                </c:pt>
                <c:pt idx="2160">
                  <c:v>2.0596030000000001</c:v>
                </c:pt>
                <c:pt idx="2161">
                  <c:v>1.843151</c:v>
                </c:pt>
                <c:pt idx="2162">
                  <c:v>1.775336</c:v>
                </c:pt>
                <c:pt idx="2163">
                  <c:v>1.699651</c:v>
                </c:pt>
                <c:pt idx="2164">
                  <c:v>1.8077490000000001</c:v>
                </c:pt>
                <c:pt idx="2165">
                  <c:v>1.5957429999999999</c:v>
                </c:pt>
                <c:pt idx="2166">
                  <c:v>1.569553</c:v>
                </c:pt>
                <c:pt idx="2167">
                  <c:v>1.6154040000000001</c:v>
                </c:pt>
                <c:pt idx="2168">
                  <c:v>1.6961919999999999</c:v>
                </c:pt>
                <c:pt idx="2169">
                  <c:v>1.684893</c:v>
                </c:pt>
                <c:pt idx="2170">
                  <c:v>2.2745709999999999</c:v>
                </c:pt>
                <c:pt idx="2171">
                  <c:v>2.0198649999999998</c:v>
                </c:pt>
                <c:pt idx="2172">
                  <c:v>1.777982</c:v>
                </c:pt>
                <c:pt idx="2173">
                  <c:v>1.747403</c:v>
                </c:pt>
                <c:pt idx="2174">
                  <c:v>2.2646809999999999</c:v>
                </c:pt>
                <c:pt idx="2175">
                  <c:v>1.8180050000000001</c:v>
                </c:pt>
                <c:pt idx="2176">
                  <c:v>1.828578</c:v>
                </c:pt>
                <c:pt idx="2177">
                  <c:v>2.545947</c:v>
                </c:pt>
                <c:pt idx="2178">
                  <c:v>3.514974</c:v>
                </c:pt>
                <c:pt idx="2179">
                  <c:v>1.622123</c:v>
                </c:pt>
                <c:pt idx="2180">
                  <c:v>1.8549169999999999</c:v>
                </c:pt>
                <c:pt idx="2181">
                  <c:v>1.712081</c:v>
                </c:pt>
                <c:pt idx="2182">
                  <c:v>2.0454639999999999</c:v>
                </c:pt>
                <c:pt idx="2183">
                  <c:v>1.8925160000000001</c:v>
                </c:pt>
                <c:pt idx="2184">
                  <c:v>2.025239</c:v>
                </c:pt>
                <c:pt idx="2185">
                  <c:v>1.884816</c:v>
                </c:pt>
                <c:pt idx="2186">
                  <c:v>1.7098899999999999</c:v>
                </c:pt>
                <c:pt idx="2187">
                  <c:v>2.3282289999999999</c:v>
                </c:pt>
                <c:pt idx="2188">
                  <c:v>3.2647300000000001</c:v>
                </c:pt>
                <c:pt idx="2189">
                  <c:v>2.9397989999999998</c:v>
                </c:pt>
                <c:pt idx="2190">
                  <c:v>2.0538609999999999</c:v>
                </c:pt>
                <c:pt idx="2191">
                  <c:v>1.787102</c:v>
                </c:pt>
                <c:pt idx="2192">
                  <c:v>2.0028250000000001</c:v>
                </c:pt>
                <c:pt idx="2193">
                  <c:v>1.652868</c:v>
                </c:pt>
                <c:pt idx="2194">
                  <c:v>2.0595759999999999</c:v>
                </c:pt>
                <c:pt idx="2195">
                  <c:v>1.7923960000000001</c:v>
                </c:pt>
                <c:pt idx="2196">
                  <c:v>1.976043</c:v>
                </c:pt>
                <c:pt idx="2197">
                  <c:v>1.914487</c:v>
                </c:pt>
                <c:pt idx="2198">
                  <c:v>1.820592</c:v>
                </c:pt>
                <c:pt idx="2199">
                  <c:v>1.7996220000000001</c:v>
                </c:pt>
                <c:pt idx="2200">
                  <c:v>1.807512</c:v>
                </c:pt>
                <c:pt idx="2201">
                  <c:v>1.8423130000000001</c:v>
                </c:pt>
                <c:pt idx="2202">
                  <c:v>1.6546000000000001</c:v>
                </c:pt>
                <c:pt idx="2203">
                  <c:v>1.494891</c:v>
                </c:pt>
                <c:pt idx="2204">
                  <c:v>1.704385</c:v>
                </c:pt>
                <c:pt idx="2205">
                  <c:v>2.7146710000000001</c:v>
                </c:pt>
                <c:pt idx="2206">
                  <c:v>1.6621010000000001</c:v>
                </c:pt>
                <c:pt idx="2207">
                  <c:v>2.3984350000000001</c:v>
                </c:pt>
                <c:pt idx="2208">
                  <c:v>2.2361409999999999</c:v>
                </c:pt>
                <c:pt idx="2209">
                  <c:v>1.730083</c:v>
                </c:pt>
                <c:pt idx="2210">
                  <c:v>1.765353</c:v>
                </c:pt>
                <c:pt idx="2211">
                  <c:v>2.8545729999999998</c:v>
                </c:pt>
                <c:pt idx="2212">
                  <c:v>1.865855</c:v>
                </c:pt>
                <c:pt idx="2213">
                  <c:v>1.6768909999999999</c:v>
                </c:pt>
                <c:pt idx="2214">
                  <c:v>3.1966899999999998</c:v>
                </c:pt>
                <c:pt idx="2215">
                  <c:v>3.5987629999999999</c:v>
                </c:pt>
                <c:pt idx="2216">
                  <c:v>1.9580709999999999</c:v>
                </c:pt>
                <c:pt idx="2217">
                  <c:v>2.233231</c:v>
                </c:pt>
                <c:pt idx="2218">
                  <c:v>2.1124320000000001</c:v>
                </c:pt>
                <c:pt idx="2219">
                  <c:v>2.2872560000000002</c:v>
                </c:pt>
                <c:pt idx="2220">
                  <c:v>1.8416570000000001</c:v>
                </c:pt>
                <c:pt idx="2221">
                  <c:v>1.966431</c:v>
                </c:pt>
                <c:pt idx="2222">
                  <c:v>2.0458820000000002</c:v>
                </c:pt>
                <c:pt idx="2223">
                  <c:v>1.671694</c:v>
                </c:pt>
                <c:pt idx="2224">
                  <c:v>1.57521</c:v>
                </c:pt>
                <c:pt idx="2225">
                  <c:v>2.177756</c:v>
                </c:pt>
                <c:pt idx="2226">
                  <c:v>2.9037799999999998</c:v>
                </c:pt>
                <c:pt idx="2227">
                  <c:v>2.284961</c:v>
                </c:pt>
                <c:pt idx="2228">
                  <c:v>3.1380249999999998</c:v>
                </c:pt>
                <c:pt idx="2229">
                  <c:v>2.8632200000000001</c:v>
                </c:pt>
                <c:pt idx="2230">
                  <c:v>1.837472</c:v>
                </c:pt>
                <c:pt idx="2231">
                  <c:v>3.1149209999999998</c:v>
                </c:pt>
                <c:pt idx="2232">
                  <c:v>3.9470049999999999</c:v>
                </c:pt>
                <c:pt idx="2233">
                  <c:v>3.4381659999999998</c:v>
                </c:pt>
                <c:pt idx="2234">
                  <c:v>3.1320450000000002</c:v>
                </c:pt>
                <c:pt idx="2235">
                  <c:v>3.5039090000000002</c:v>
                </c:pt>
                <c:pt idx="2236">
                  <c:v>3.4901909999999998</c:v>
                </c:pt>
                <c:pt idx="2237">
                  <c:v>3.523488</c:v>
                </c:pt>
                <c:pt idx="2238">
                  <c:v>3.854482</c:v>
                </c:pt>
                <c:pt idx="2239">
                  <c:v>2.1505800000000002</c:v>
                </c:pt>
                <c:pt idx="2240">
                  <c:v>3.6357689999999998</c:v>
                </c:pt>
                <c:pt idx="2241">
                  <c:v>3.4118019999999998</c:v>
                </c:pt>
                <c:pt idx="2242">
                  <c:v>3.3789419999999999</c:v>
                </c:pt>
                <c:pt idx="2243">
                  <c:v>3.292862</c:v>
                </c:pt>
                <c:pt idx="2244">
                  <c:v>2.8182010000000002</c:v>
                </c:pt>
                <c:pt idx="2245">
                  <c:v>3.5504600000000002</c:v>
                </c:pt>
                <c:pt idx="2246">
                  <c:v>3.603297</c:v>
                </c:pt>
                <c:pt idx="2247">
                  <c:v>4.3983910000000002</c:v>
                </c:pt>
                <c:pt idx="2248">
                  <c:v>3.0499700000000001</c:v>
                </c:pt>
                <c:pt idx="2249">
                  <c:v>3.9020359999999998</c:v>
                </c:pt>
                <c:pt idx="2250">
                  <c:v>3.4848970000000001</c:v>
                </c:pt>
                <c:pt idx="2251">
                  <c:v>2.3024040000000001</c:v>
                </c:pt>
                <c:pt idx="2252">
                  <c:v>3.0645630000000001</c:v>
                </c:pt>
                <c:pt idx="2253">
                  <c:v>3.7152270000000001</c:v>
                </c:pt>
                <c:pt idx="2254">
                  <c:v>3.405878</c:v>
                </c:pt>
                <c:pt idx="2255">
                  <c:v>3.804087</c:v>
                </c:pt>
                <c:pt idx="2256">
                  <c:v>3.849675</c:v>
                </c:pt>
                <c:pt idx="2257">
                  <c:v>3.7814839999999998</c:v>
                </c:pt>
                <c:pt idx="2258">
                  <c:v>3.4060999999999999</c:v>
                </c:pt>
                <c:pt idx="2259">
                  <c:v>3.5131670000000002</c:v>
                </c:pt>
                <c:pt idx="2260">
                  <c:v>2.9647779999999999</c:v>
                </c:pt>
                <c:pt idx="2261">
                  <c:v>2.0959850000000002</c:v>
                </c:pt>
                <c:pt idx="2262">
                  <c:v>3.5853090000000001</c:v>
                </c:pt>
                <c:pt idx="2263">
                  <c:v>4.0836579999999998</c:v>
                </c:pt>
                <c:pt idx="2264">
                  <c:v>3.7301859999999998</c:v>
                </c:pt>
                <c:pt idx="2265">
                  <c:v>3.3437730000000001</c:v>
                </c:pt>
                <c:pt idx="2266">
                  <c:v>3.8618610000000002</c:v>
                </c:pt>
                <c:pt idx="2267">
                  <c:v>3.4342320000000002</c:v>
                </c:pt>
                <c:pt idx="2268">
                  <c:v>3.748923</c:v>
                </c:pt>
                <c:pt idx="2269">
                  <c:v>3.5164</c:v>
                </c:pt>
                <c:pt idx="2270">
                  <c:v>3.445154</c:v>
                </c:pt>
                <c:pt idx="2271">
                  <c:v>3.6288469999999999</c:v>
                </c:pt>
                <c:pt idx="2272">
                  <c:v>2.8268179999999998</c:v>
                </c:pt>
                <c:pt idx="2273">
                  <c:v>3.4319540000000002</c:v>
                </c:pt>
                <c:pt idx="2274">
                  <c:v>3.5467629999999999</c:v>
                </c:pt>
                <c:pt idx="2275">
                  <c:v>2.4833319999999999</c:v>
                </c:pt>
                <c:pt idx="2276">
                  <c:v>3.4316990000000001</c:v>
                </c:pt>
                <c:pt idx="2277">
                  <c:v>3.7295980000000002</c:v>
                </c:pt>
                <c:pt idx="2278">
                  <c:v>3.434755</c:v>
                </c:pt>
                <c:pt idx="2279">
                  <c:v>2.884217</c:v>
                </c:pt>
                <c:pt idx="2280">
                  <c:v>3.5363799999999999</c:v>
                </c:pt>
                <c:pt idx="2281">
                  <c:v>3.5258620000000001</c:v>
                </c:pt>
                <c:pt idx="2282">
                  <c:v>2.488032</c:v>
                </c:pt>
                <c:pt idx="2283">
                  <c:v>3.6745770000000002</c:v>
                </c:pt>
                <c:pt idx="2284">
                  <c:v>3.8188499999999999</c:v>
                </c:pt>
                <c:pt idx="2285">
                  <c:v>3.5153889999999999</c:v>
                </c:pt>
                <c:pt idx="2286">
                  <c:v>3.5681189999999998</c:v>
                </c:pt>
                <c:pt idx="2287">
                  <c:v>3.7098450000000001</c:v>
                </c:pt>
                <c:pt idx="2288">
                  <c:v>3.1536789999999999</c:v>
                </c:pt>
                <c:pt idx="2289">
                  <c:v>2.9675050000000001</c:v>
                </c:pt>
                <c:pt idx="2290">
                  <c:v>3.5606719999999998</c:v>
                </c:pt>
                <c:pt idx="2291">
                  <c:v>3.390463</c:v>
                </c:pt>
                <c:pt idx="2292">
                  <c:v>3.06474</c:v>
                </c:pt>
                <c:pt idx="2293">
                  <c:v>3.6618539999999999</c:v>
                </c:pt>
                <c:pt idx="2294">
                  <c:v>3.0967069999999999</c:v>
                </c:pt>
                <c:pt idx="2295">
                  <c:v>2.8475090000000001</c:v>
                </c:pt>
                <c:pt idx="2296">
                  <c:v>3.3651140000000002</c:v>
                </c:pt>
                <c:pt idx="2297">
                  <c:v>3.647319</c:v>
                </c:pt>
                <c:pt idx="2298">
                  <c:v>2.8914789999999999</c:v>
                </c:pt>
                <c:pt idx="2299">
                  <c:v>2.0791019999999998</c:v>
                </c:pt>
                <c:pt idx="2300">
                  <c:v>3.8491780000000002</c:v>
                </c:pt>
                <c:pt idx="2301">
                  <c:v>3.3096800000000002</c:v>
                </c:pt>
                <c:pt idx="2302">
                  <c:v>3.2605059999999999</c:v>
                </c:pt>
                <c:pt idx="2303">
                  <c:v>3.9772780000000001</c:v>
                </c:pt>
                <c:pt idx="2304">
                  <c:v>3.5499480000000001</c:v>
                </c:pt>
                <c:pt idx="2305">
                  <c:v>3.5142880000000001</c:v>
                </c:pt>
                <c:pt idx="2306">
                  <c:v>1.9515560000000001</c:v>
                </c:pt>
                <c:pt idx="2307">
                  <c:v>3.334206</c:v>
                </c:pt>
                <c:pt idx="2308">
                  <c:v>2.0684200000000001</c:v>
                </c:pt>
                <c:pt idx="2309">
                  <c:v>3.1267320000000001</c:v>
                </c:pt>
                <c:pt idx="2310">
                  <c:v>1.6798599999999999</c:v>
                </c:pt>
                <c:pt idx="2311">
                  <c:v>2.467784</c:v>
                </c:pt>
                <c:pt idx="2312">
                  <c:v>2.1582919999999999</c:v>
                </c:pt>
                <c:pt idx="2313">
                  <c:v>3.4666250000000001</c:v>
                </c:pt>
                <c:pt idx="2314">
                  <c:v>3.5860820000000002</c:v>
                </c:pt>
                <c:pt idx="2315">
                  <c:v>3.8131919999999999</c:v>
                </c:pt>
                <c:pt idx="2316">
                  <c:v>3.1359560000000002</c:v>
                </c:pt>
                <c:pt idx="2317">
                  <c:v>3.0500620000000001</c:v>
                </c:pt>
                <c:pt idx="2318">
                  <c:v>3.72553</c:v>
                </c:pt>
                <c:pt idx="2319">
                  <c:v>3.6876159999999998</c:v>
                </c:pt>
                <c:pt idx="2320">
                  <c:v>3.3784640000000001</c:v>
                </c:pt>
                <c:pt idx="2321">
                  <c:v>3.103748</c:v>
                </c:pt>
                <c:pt idx="2322">
                  <c:v>3.6273249999999999</c:v>
                </c:pt>
                <c:pt idx="2323">
                  <c:v>3.8953880000000001</c:v>
                </c:pt>
                <c:pt idx="2324">
                  <c:v>2.7071049999999999</c:v>
                </c:pt>
                <c:pt idx="2325">
                  <c:v>2.628431</c:v>
                </c:pt>
                <c:pt idx="2326">
                  <c:v>2.2714720000000002</c:v>
                </c:pt>
                <c:pt idx="2327">
                  <c:v>3.6166800000000001</c:v>
                </c:pt>
                <c:pt idx="2328">
                  <c:v>3.4505880000000002</c:v>
                </c:pt>
                <c:pt idx="2329">
                  <c:v>3.7033849999999999</c:v>
                </c:pt>
                <c:pt idx="2330">
                  <c:v>3.0504910000000001</c:v>
                </c:pt>
                <c:pt idx="2331">
                  <c:v>3.1336560000000002</c:v>
                </c:pt>
                <c:pt idx="2332">
                  <c:v>3.8968150000000001</c:v>
                </c:pt>
                <c:pt idx="2333">
                  <c:v>3.3364199999999999</c:v>
                </c:pt>
                <c:pt idx="2334">
                  <c:v>4.1281739999999996</c:v>
                </c:pt>
                <c:pt idx="2335">
                  <c:v>2.6499350000000002</c:v>
                </c:pt>
                <c:pt idx="2336">
                  <c:v>2.202223</c:v>
                </c:pt>
                <c:pt idx="2337">
                  <c:v>3.596489</c:v>
                </c:pt>
                <c:pt idx="2338">
                  <c:v>3.6981130000000002</c:v>
                </c:pt>
                <c:pt idx="2339">
                  <c:v>3.059456</c:v>
                </c:pt>
                <c:pt idx="2340">
                  <c:v>3.33812</c:v>
                </c:pt>
                <c:pt idx="2341">
                  <c:v>3.6082230000000002</c:v>
                </c:pt>
                <c:pt idx="2342">
                  <c:v>3.19557</c:v>
                </c:pt>
                <c:pt idx="2343">
                  <c:v>1.975001</c:v>
                </c:pt>
                <c:pt idx="2344">
                  <c:v>2.0673560000000002</c:v>
                </c:pt>
                <c:pt idx="2345">
                  <c:v>3.065753</c:v>
                </c:pt>
                <c:pt idx="2346">
                  <c:v>4.2516980000000002</c:v>
                </c:pt>
                <c:pt idx="2347">
                  <c:v>2.0570149999999998</c:v>
                </c:pt>
                <c:pt idx="2348">
                  <c:v>1.8369740000000001</c:v>
                </c:pt>
                <c:pt idx="2349">
                  <c:v>2.6412230000000001</c:v>
                </c:pt>
                <c:pt idx="2350">
                  <c:v>1.7973840000000001</c:v>
                </c:pt>
                <c:pt idx="2351">
                  <c:v>1.909141</c:v>
                </c:pt>
                <c:pt idx="2352">
                  <c:v>2.7540849999999999</c:v>
                </c:pt>
                <c:pt idx="2353">
                  <c:v>3.9615900000000002</c:v>
                </c:pt>
                <c:pt idx="2354">
                  <c:v>2.7897210000000001</c:v>
                </c:pt>
                <c:pt idx="2355">
                  <c:v>3.332427</c:v>
                </c:pt>
                <c:pt idx="2356">
                  <c:v>3.3138399999999999</c:v>
                </c:pt>
                <c:pt idx="2357">
                  <c:v>3.3153000000000001</c:v>
                </c:pt>
                <c:pt idx="2358">
                  <c:v>2.459848</c:v>
                </c:pt>
                <c:pt idx="2359">
                  <c:v>3.4844529999999998</c:v>
                </c:pt>
                <c:pt idx="2360">
                  <c:v>1.8397589999999999</c:v>
                </c:pt>
                <c:pt idx="2361">
                  <c:v>2.821936</c:v>
                </c:pt>
                <c:pt idx="2362">
                  <c:v>1.8933409999999999</c:v>
                </c:pt>
                <c:pt idx="2363">
                  <c:v>3.4757289999999998</c:v>
                </c:pt>
                <c:pt idx="2364">
                  <c:v>3.7984969999999998</c:v>
                </c:pt>
                <c:pt idx="2365">
                  <c:v>3.7804500000000001</c:v>
                </c:pt>
                <c:pt idx="2366">
                  <c:v>2.9445739999999998</c:v>
                </c:pt>
                <c:pt idx="2367">
                  <c:v>3.7276359999999999</c:v>
                </c:pt>
                <c:pt idx="2368">
                  <c:v>3.298381</c:v>
                </c:pt>
                <c:pt idx="2369">
                  <c:v>3.7055760000000002</c:v>
                </c:pt>
                <c:pt idx="2370">
                  <c:v>3.8929320000000001</c:v>
                </c:pt>
                <c:pt idx="2371">
                  <c:v>3.9244849999999998</c:v>
                </c:pt>
                <c:pt idx="2372">
                  <c:v>3.4036590000000002</c:v>
                </c:pt>
                <c:pt idx="2373">
                  <c:v>3.892916</c:v>
                </c:pt>
                <c:pt idx="2374">
                  <c:v>4.2270479999999999</c:v>
                </c:pt>
                <c:pt idx="2375">
                  <c:v>3.5345460000000002</c:v>
                </c:pt>
                <c:pt idx="2376">
                  <c:v>3.2904089999999999</c:v>
                </c:pt>
                <c:pt idx="2377">
                  <c:v>3.3192460000000001</c:v>
                </c:pt>
                <c:pt idx="2378">
                  <c:v>3.6496400000000002</c:v>
                </c:pt>
                <c:pt idx="2379">
                  <c:v>2.1224699999999999</c:v>
                </c:pt>
                <c:pt idx="2380">
                  <c:v>3.3986329999999998</c:v>
                </c:pt>
                <c:pt idx="2381">
                  <c:v>3.750775</c:v>
                </c:pt>
                <c:pt idx="2382">
                  <c:v>3.7589160000000001</c:v>
                </c:pt>
                <c:pt idx="2383">
                  <c:v>3.6263830000000001</c:v>
                </c:pt>
                <c:pt idx="2384">
                  <c:v>3.5041340000000001</c:v>
                </c:pt>
                <c:pt idx="2385">
                  <c:v>4.0440449999999997</c:v>
                </c:pt>
                <c:pt idx="2386">
                  <c:v>3.372115</c:v>
                </c:pt>
                <c:pt idx="2387">
                  <c:v>3.7598240000000001</c:v>
                </c:pt>
                <c:pt idx="2388">
                  <c:v>3.758041</c:v>
                </c:pt>
                <c:pt idx="2389">
                  <c:v>3.4362729999999999</c:v>
                </c:pt>
                <c:pt idx="2390">
                  <c:v>3.6356449999999998</c:v>
                </c:pt>
                <c:pt idx="2391">
                  <c:v>3.2049280000000002</c:v>
                </c:pt>
                <c:pt idx="2392">
                  <c:v>1.8545240000000001</c:v>
                </c:pt>
                <c:pt idx="2393">
                  <c:v>1.741428</c:v>
                </c:pt>
                <c:pt idx="2394">
                  <c:v>3.285002</c:v>
                </c:pt>
                <c:pt idx="2395">
                  <c:v>1.6862189999999999</c:v>
                </c:pt>
                <c:pt idx="2396">
                  <c:v>3.9389319999999999</c:v>
                </c:pt>
                <c:pt idx="2397">
                  <c:v>3.5373100000000002</c:v>
                </c:pt>
                <c:pt idx="2398">
                  <c:v>3.5992320000000002</c:v>
                </c:pt>
                <c:pt idx="2399">
                  <c:v>3.2389239999999999</c:v>
                </c:pt>
                <c:pt idx="2400">
                  <c:v>3.835178</c:v>
                </c:pt>
                <c:pt idx="2401">
                  <c:v>2.9075820000000001</c:v>
                </c:pt>
                <c:pt idx="2402">
                  <c:v>3.574141</c:v>
                </c:pt>
                <c:pt idx="2403">
                  <c:v>3.8429229999999999</c:v>
                </c:pt>
                <c:pt idx="2404">
                  <c:v>3.2409349999999999</c:v>
                </c:pt>
                <c:pt idx="2405">
                  <c:v>1.7618879999999999</c:v>
                </c:pt>
                <c:pt idx="2406">
                  <c:v>3.7330930000000002</c:v>
                </c:pt>
                <c:pt idx="2407">
                  <c:v>3.255798</c:v>
                </c:pt>
                <c:pt idx="2408">
                  <c:v>1.8839159999999999</c:v>
                </c:pt>
                <c:pt idx="2409">
                  <c:v>1.8169550000000001</c:v>
                </c:pt>
                <c:pt idx="2410">
                  <c:v>3.2651300000000001</c:v>
                </c:pt>
                <c:pt idx="2411">
                  <c:v>2.819286</c:v>
                </c:pt>
                <c:pt idx="2412">
                  <c:v>3.2688220000000001</c:v>
                </c:pt>
                <c:pt idx="2413">
                  <c:v>2.5647959999999999</c:v>
                </c:pt>
                <c:pt idx="2414">
                  <c:v>2.2495980000000002</c:v>
                </c:pt>
                <c:pt idx="2415">
                  <c:v>2.2626840000000001</c:v>
                </c:pt>
                <c:pt idx="2416">
                  <c:v>3.8666149999999999</c:v>
                </c:pt>
                <c:pt idx="2417">
                  <c:v>3.436429</c:v>
                </c:pt>
                <c:pt idx="2418">
                  <c:v>3.9678450000000001</c:v>
                </c:pt>
                <c:pt idx="2419">
                  <c:v>4.0751689999999998</c:v>
                </c:pt>
                <c:pt idx="2420">
                  <c:v>3.5514860000000001</c:v>
                </c:pt>
                <c:pt idx="2421">
                  <c:v>3.896083</c:v>
                </c:pt>
                <c:pt idx="2422">
                  <c:v>4.3224640000000001</c:v>
                </c:pt>
                <c:pt idx="2423">
                  <c:v>2.3317260000000002</c:v>
                </c:pt>
                <c:pt idx="2424">
                  <c:v>3.8216220000000001</c:v>
                </c:pt>
                <c:pt idx="2425">
                  <c:v>2.2463570000000002</c:v>
                </c:pt>
                <c:pt idx="2426">
                  <c:v>2.595542</c:v>
                </c:pt>
                <c:pt idx="2427">
                  <c:v>3.0319219999999998</c:v>
                </c:pt>
                <c:pt idx="2428">
                  <c:v>1.562344</c:v>
                </c:pt>
                <c:pt idx="2429">
                  <c:v>2.3447879999999999</c:v>
                </c:pt>
                <c:pt idx="2430">
                  <c:v>2.1415090000000001</c:v>
                </c:pt>
                <c:pt idx="2431">
                  <c:v>3.0405389999999999</c:v>
                </c:pt>
                <c:pt idx="2432">
                  <c:v>2.206356</c:v>
                </c:pt>
                <c:pt idx="2433">
                  <c:v>3.746667</c:v>
                </c:pt>
                <c:pt idx="2434">
                  <c:v>4.0445229999999999</c:v>
                </c:pt>
                <c:pt idx="2435">
                  <c:v>3.588816</c:v>
                </c:pt>
                <c:pt idx="2436">
                  <c:v>3.6312980000000001</c:v>
                </c:pt>
                <c:pt idx="2437">
                  <c:v>3.7901959999999999</c:v>
                </c:pt>
                <c:pt idx="2438">
                  <c:v>1.700259</c:v>
                </c:pt>
                <c:pt idx="2439">
                  <c:v>1.8359179999999999</c:v>
                </c:pt>
                <c:pt idx="2440">
                  <c:v>2.8679670000000002</c:v>
                </c:pt>
                <c:pt idx="2441">
                  <c:v>4.2140750000000002</c:v>
                </c:pt>
                <c:pt idx="2442">
                  <c:v>3.7810860000000002</c:v>
                </c:pt>
                <c:pt idx="2443">
                  <c:v>2.7244920000000001</c:v>
                </c:pt>
                <c:pt idx="2444">
                  <c:v>3.555285</c:v>
                </c:pt>
                <c:pt idx="2445">
                  <c:v>3.844821</c:v>
                </c:pt>
                <c:pt idx="2446">
                  <c:v>3.836989</c:v>
                </c:pt>
                <c:pt idx="2447">
                  <c:v>3.4363769999999998</c:v>
                </c:pt>
                <c:pt idx="2448">
                  <c:v>3.5393059999999998</c:v>
                </c:pt>
                <c:pt idx="2449">
                  <c:v>3.5982500000000002</c:v>
                </c:pt>
                <c:pt idx="2450">
                  <c:v>3.5874769999999998</c:v>
                </c:pt>
                <c:pt idx="2451">
                  <c:v>3.8763130000000001</c:v>
                </c:pt>
                <c:pt idx="2452">
                  <c:v>3.3511950000000001</c:v>
                </c:pt>
                <c:pt idx="2453">
                  <c:v>3.3235510000000001</c:v>
                </c:pt>
                <c:pt idx="2454">
                  <c:v>3.9542060000000001</c:v>
                </c:pt>
                <c:pt idx="2455">
                  <c:v>3.1372529999999998</c:v>
                </c:pt>
                <c:pt idx="2456">
                  <c:v>3.4214009999999999</c:v>
                </c:pt>
                <c:pt idx="2457">
                  <c:v>3.2297549999999999</c:v>
                </c:pt>
                <c:pt idx="2458">
                  <c:v>3.523129</c:v>
                </c:pt>
                <c:pt idx="2459">
                  <c:v>3.1224419999999999</c:v>
                </c:pt>
                <c:pt idx="2460">
                  <c:v>3.0771220000000001</c:v>
                </c:pt>
                <c:pt idx="2461">
                  <c:v>3.3188900000000001</c:v>
                </c:pt>
                <c:pt idx="2462">
                  <c:v>3.409859</c:v>
                </c:pt>
                <c:pt idx="2463">
                  <c:v>3.3400500000000002</c:v>
                </c:pt>
                <c:pt idx="2464">
                  <c:v>3.4384939999999999</c:v>
                </c:pt>
                <c:pt idx="2465">
                  <c:v>3.8498739999999998</c:v>
                </c:pt>
                <c:pt idx="2466">
                  <c:v>3.6796579999999999</c:v>
                </c:pt>
                <c:pt idx="2467">
                  <c:v>3.9559479999999998</c:v>
                </c:pt>
                <c:pt idx="2468">
                  <c:v>3.5709610000000001</c:v>
                </c:pt>
                <c:pt idx="2469">
                  <c:v>3.519568</c:v>
                </c:pt>
                <c:pt idx="2470">
                  <c:v>3.6411470000000001</c:v>
                </c:pt>
                <c:pt idx="2471">
                  <c:v>3.5140400000000001</c:v>
                </c:pt>
                <c:pt idx="2472">
                  <c:v>3.4598080000000002</c:v>
                </c:pt>
                <c:pt idx="2473">
                  <c:v>3.4865349999999999</c:v>
                </c:pt>
                <c:pt idx="2474">
                  <c:v>3.7000850000000001</c:v>
                </c:pt>
                <c:pt idx="2475">
                  <c:v>3.6087769999999999</c:v>
                </c:pt>
                <c:pt idx="2476">
                  <c:v>3.0753349999999999</c:v>
                </c:pt>
                <c:pt idx="2477">
                  <c:v>3.7785950000000001</c:v>
                </c:pt>
                <c:pt idx="2478">
                  <c:v>3.6516359999999999</c:v>
                </c:pt>
                <c:pt idx="2479">
                  <c:v>3.7316509999999998</c:v>
                </c:pt>
                <c:pt idx="2480">
                  <c:v>1.654604</c:v>
                </c:pt>
                <c:pt idx="2481">
                  <c:v>1.729447</c:v>
                </c:pt>
                <c:pt idx="2482">
                  <c:v>1.729606</c:v>
                </c:pt>
                <c:pt idx="2483">
                  <c:v>1.704018</c:v>
                </c:pt>
                <c:pt idx="2484">
                  <c:v>1.9171199999999999</c:v>
                </c:pt>
                <c:pt idx="2485">
                  <c:v>2.6805940000000001</c:v>
                </c:pt>
                <c:pt idx="2486">
                  <c:v>2.9289360000000002</c:v>
                </c:pt>
                <c:pt idx="2487">
                  <c:v>2.9533040000000002</c:v>
                </c:pt>
                <c:pt idx="2488">
                  <c:v>3.3892139999999999</c:v>
                </c:pt>
                <c:pt idx="2489">
                  <c:v>3.0482109999999998</c:v>
                </c:pt>
                <c:pt idx="2490">
                  <c:v>1.860779</c:v>
                </c:pt>
                <c:pt idx="2491">
                  <c:v>1.767476</c:v>
                </c:pt>
                <c:pt idx="2492">
                  <c:v>1.551112</c:v>
                </c:pt>
                <c:pt idx="2493">
                  <c:v>1.880152</c:v>
                </c:pt>
                <c:pt idx="2494">
                  <c:v>1.700558</c:v>
                </c:pt>
                <c:pt idx="2495">
                  <c:v>2.57972</c:v>
                </c:pt>
                <c:pt idx="2496">
                  <c:v>1.793982</c:v>
                </c:pt>
                <c:pt idx="2497">
                  <c:v>1.9769270000000001</c:v>
                </c:pt>
                <c:pt idx="2498">
                  <c:v>1.8791979999999999</c:v>
                </c:pt>
                <c:pt idx="2499">
                  <c:v>1.771477</c:v>
                </c:pt>
                <c:pt idx="2500">
                  <c:v>1.7799659999999999</c:v>
                </c:pt>
                <c:pt idx="2501">
                  <c:v>1.6921379999999999</c:v>
                </c:pt>
                <c:pt idx="2502">
                  <c:v>1.792181</c:v>
                </c:pt>
                <c:pt idx="2503">
                  <c:v>2.109518</c:v>
                </c:pt>
                <c:pt idx="2504">
                  <c:v>1.637767</c:v>
                </c:pt>
                <c:pt idx="2505">
                  <c:v>1.71357</c:v>
                </c:pt>
                <c:pt idx="2506">
                  <c:v>2.017334</c:v>
                </c:pt>
                <c:pt idx="2507">
                  <c:v>1.6361870000000001</c:v>
                </c:pt>
                <c:pt idx="2508">
                  <c:v>1.988046</c:v>
                </c:pt>
                <c:pt idx="2509">
                  <c:v>1.713876</c:v>
                </c:pt>
                <c:pt idx="2510">
                  <c:v>1.8984840000000001</c:v>
                </c:pt>
                <c:pt idx="2511">
                  <c:v>1.6600550000000001</c:v>
                </c:pt>
                <c:pt idx="2512">
                  <c:v>1.71479</c:v>
                </c:pt>
                <c:pt idx="2513">
                  <c:v>1.624233</c:v>
                </c:pt>
                <c:pt idx="2514">
                  <c:v>1.8913199999999999</c:v>
                </c:pt>
                <c:pt idx="2515">
                  <c:v>1.6687289999999999</c:v>
                </c:pt>
                <c:pt idx="2516">
                  <c:v>1.77338</c:v>
                </c:pt>
                <c:pt idx="2517">
                  <c:v>1.7478400000000001</c:v>
                </c:pt>
                <c:pt idx="2518">
                  <c:v>1.9227380000000001</c:v>
                </c:pt>
                <c:pt idx="2519">
                  <c:v>2.311407</c:v>
                </c:pt>
                <c:pt idx="2520">
                  <c:v>2.4145509999999999</c:v>
                </c:pt>
                <c:pt idx="2521">
                  <c:v>1.765752</c:v>
                </c:pt>
                <c:pt idx="2522">
                  <c:v>3.536187</c:v>
                </c:pt>
                <c:pt idx="2523">
                  <c:v>3.0869270000000002</c:v>
                </c:pt>
                <c:pt idx="2524">
                  <c:v>2.7014900000000002</c:v>
                </c:pt>
                <c:pt idx="2525">
                  <c:v>2.9972210000000001</c:v>
                </c:pt>
                <c:pt idx="2526">
                  <c:v>3.8431690000000001</c:v>
                </c:pt>
                <c:pt idx="2527">
                  <c:v>2.210245</c:v>
                </c:pt>
                <c:pt idx="2528">
                  <c:v>2.4125649999999998</c:v>
                </c:pt>
                <c:pt idx="2529">
                  <c:v>3.551288</c:v>
                </c:pt>
                <c:pt idx="2530">
                  <c:v>2.5626359999999999</c:v>
                </c:pt>
                <c:pt idx="2531">
                  <c:v>1.6098220000000001</c:v>
                </c:pt>
                <c:pt idx="2532">
                  <c:v>3.06711</c:v>
                </c:pt>
                <c:pt idx="2533">
                  <c:v>1.8927769999999999</c:v>
                </c:pt>
                <c:pt idx="2534">
                  <c:v>3.1096520000000001</c:v>
                </c:pt>
                <c:pt idx="2535">
                  <c:v>2.6409029999999998</c:v>
                </c:pt>
                <c:pt idx="2536">
                  <c:v>3.0943339999999999</c:v>
                </c:pt>
                <c:pt idx="2537">
                  <c:v>1.8775539999999999</c:v>
                </c:pt>
                <c:pt idx="2538">
                  <c:v>2.628107</c:v>
                </c:pt>
                <c:pt idx="2539">
                  <c:v>2.3019569999999998</c:v>
                </c:pt>
                <c:pt idx="2540">
                  <c:v>3.3388770000000001</c:v>
                </c:pt>
                <c:pt idx="2541">
                  <c:v>2.769587</c:v>
                </c:pt>
                <c:pt idx="2542">
                  <c:v>2.9221900000000001</c:v>
                </c:pt>
                <c:pt idx="2543">
                  <c:v>2.9531649999999998</c:v>
                </c:pt>
                <c:pt idx="2544">
                  <c:v>2.0248650000000001</c:v>
                </c:pt>
                <c:pt idx="2545">
                  <c:v>1.9053500000000001</c:v>
                </c:pt>
                <c:pt idx="2546">
                  <c:v>2.6520450000000002</c:v>
                </c:pt>
                <c:pt idx="2547">
                  <c:v>3.7517499999999999</c:v>
                </c:pt>
                <c:pt idx="2548">
                  <c:v>2.0578259999999999</c:v>
                </c:pt>
                <c:pt idx="2549">
                  <c:v>1.95492</c:v>
                </c:pt>
                <c:pt idx="2550">
                  <c:v>2.0498470000000002</c:v>
                </c:pt>
                <c:pt idx="2551">
                  <c:v>2.671414</c:v>
                </c:pt>
                <c:pt idx="2552">
                  <c:v>1.9568479999999999</c:v>
                </c:pt>
                <c:pt idx="2553">
                  <c:v>2.1871200000000002</c:v>
                </c:pt>
                <c:pt idx="2554">
                  <c:v>1.698623</c:v>
                </c:pt>
                <c:pt idx="2555">
                  <c:v>2.8515959999999998</c:v>
                </c:pt>
                <c:pt idx="2556">
                  <c:v>2.6244610000000002</c:v>
                </c:pt>
                <c:pt idx="2557">
                  <c:v>2.6845819999999998</c:v>
                </c:pt>
                <c:pt idx="2558">
                  <c:v>3.3986149999999999</c:v>
                </c:pt>
                <c:pt idx="2559">
                  <c:v>2.9547370000000002</c:v>
                </c:pt>
                <c:pt idx="2560">
                  <c:v>2.1668569999999998</c:v>
                </c:pt>
                <c:pt idx="2561">
                  <c:v>2.3762089999999998</c:v>
                </c:pt>
                <c:pt idx="2562">
                  <c:v>2.8319679999999998</c:v>
                </c:pt>
                <c:pt idx="2563">
                  <c:v>2.9555539999999998</c:v>
                </c:pt>
                <c:pt idx="2564">
                  <c:v>2.6270989999999999</c:v>
                </c:pt>
                <c:pt idx="2565">
                  <c:v>1.9852160000000001</c:v>
                </c:pt>
                <c:pt idx="2566">
                  <c:v>2.3325619999999998</c:v>
                </c:pt>
                <c:pt idx="2567">
                  <c:v>1.7321789999999999</c:v>
                </c:pt>
                <c:pt idx="2568">
                  <c:v>3.2873700000000001</c:v>
                </c:pt>
                <c:pt idx="2569">
                  <c:v>2.6447750000000001</c:v>
                </c:pt>
                <c:pt idx="2570">
                  <c:v>1.9215979999999999</c:v>
                </c:pt>
                <c:pt idx="2571">
                  <c:v>3.6246</c:v>
                </c:pt>
                <c:pt idx="2572">
                  <c:v>3.2568299999999999</c:v>
                </c:pt>
                <c:pt idx="2573">
                  <c:v>2.6734110000000002</c:v>
                </c:pt>
                <c:pt idx="2574">
                  <c:v>3.2316950000000002</c:v>
                </c:pt>
                <c:pt idx="2575">
                  <c:v>3.9200409999999999</c:v>
                </c:pt>
                <c:pt idx="2576">
                  <c:v>3.6462620000000001</c:v>
                </c:pt>
                <c:pt idx="2577">
                  <c:v>3.342889</c:v>
                </c:pt>
                <c:pt idx="2578">
                  <c:v>3.0478749999999999</c:v>
                </c:pt>
                <c:pt idx="2579">
                  <c:v>3.6033520000000001</c:v>
                </c:pt>
                <c:pt idx="2580">
                  <c:v>1.931351</c:v>
                </c:pt>
                <c:pt idx="2581">
                  <c:v>3.550961</c:v>
                </c:pt>
                <c:pt idx="2582">
                  <c:v>3.7850009999999998</c:v>
                </c:pt>
                <c:pt idx="2583">
                  <c:v>3.1078619999999999</c:v>
                </c:pt>
                <c:pt idx="2584">
                  <c:v>3.3760270000000001</c:v>
                </c:pt>
                <c:pt idx="2585">
                  <c:v>3.9123999999999999</c:v>
                </c:pt>
                <c:pt idx="2586">
                  <c:v>3.5432229999999998</c:v>
                </c:pt>
                <c:pt idx="2587">
                  <c:v>1.6567179999999999</c:v>
                </c:pt>
                <c:pt idx="2588">
                  <c:v>4.2524790000000001</c:v>
                </c:pt>
                <c:pt idx="2589">
                  <c:v>3.830314</c:v>
                </c:pt>
                <c:pt idx="2590">
                  <c:v>4.1472329999999999</c:v>
                </c:pt>
                <c:pt idx="2591">
                  <c:v>2.4057719999999998</c:v>
                </c:pt>
                <c:pt idx="2592">
                  <c:v>2.2422300000000002</c:v>
                </c:pt>
                <c:pt idx="2593">
                  <c:v>3.7039580000000001</c:v>
                </c:pt>
                <c:pt idx="2594">
                  <c:v>3.4221539999999999</c:v>
                </c:pt>
                <c:pt idx="2595">
                  <c:v>4.0044060000000004</c:v>
                </c:pt>
                <c:pt idx="2596">
                  <c:v>3.7475719999999999</c:v>
                </c:pt>
                <c:pt idx="2597">
                  <c:v>3.7267199999999998</c:v>
                </c:pt>
                <c:pt idx="2598">
                  <c:v>3.406212</c:v>
                </c:pt>
                <c:pt idx="2599">
                  <c:v>3.826689</c:v>
                </c:pt>
                <c:pt idx="2600">
                  <c:v>3.7247889999999999</c:v>
                </c:pt>
                <c:pt idx="2601">
                  <c:v>4.235868</c:v>
                </c:pt>
                <c:pt idx="2602">
                  <c:v>3.5727069999999999</c:v>
                </c:pt>
                <c:pt idx="2603">
                  <c:v>3.2253699999999998</c:v>
                </c:pt>
                <c:pt idx="2604">
                  <c:v>3.447479</c:v>
                </c:pt>
                <c:pt idx="2605">
                  <c:v>2.9704769999999998</c:v>
                </c:pt>
                <c:pt idx="2606">
                  <c:v>3.7037439999999999</c:v>
                </c:pt>
                <c:pt idx="2607">
                  <c:v>3.0832730000000002</c:v>
                </c:pt>
                <c:pt idx="2608">
                  <c:v>4.7258300000000002</c:v>
                </c:pt>
                <c:pt idx="2609">
                  <c:v>3.5852040000000001</c:v>
                </c:pt>
                <c:pt idx="2610">
                  <c:v>3.3954010000000001</c:v>
                </c:pt>
                <c:pt idx="2611">
                  <c:v>3.2325759999999999</c:v>
                </c:pt>
                <c:pt idx="2612">
                  <c:v>3.4797929999999999</c:v>
                </c:pt>
                <c:pt idx="2613">
                  <c:v>3.0788069999999998</c:v>
                </c:pt>
                <c:pt idx="2614">
                  <c:v>3.7946550000000001</c:v>
                </c:pt>
                <c:pt idx="2615">
                  <c:v>3.1666159999999999</c:v>
                </c:pt>
                <c:pt idx="2616">
                  <c:v>4.1101419999999997</c:v>
                </c:pt>
                <c:pt idx="2617">
                  <c:v>4.0187689999999998</c:v>
                </c:pt>
                <c:pt idx="2618">
                  <c:v>3.7091479999999999</c:v>
                </c:pt>
                <c:pt idx="2619">
                  <c:v>3.0896129999999999</c:v>
                </c:pt>
                <c:pt idx="2620">
                  <c:v>3.3796620000000002</c:v>
                </c:pt>
                <c:pt idx="2621">
                  <c:v>3.4009209999999999</c:v>
                </c:pt>
                <c:pt idx="2622">
                  <c:v>3.2720129999999998</c:v>
                </c:pt>
                <c:pt idx="2623">
                  <c:v>3.1295060000000001</c:v>
                </c:pt>
                <c:pt idx="2624">
                  <c:v>3.8255729999999999</c:v>
                </c:pt>
                <c:pt idx="2625">
                  <c:v>3.6699540000000002</c:v>
                </c:pt>
                <c:pt idx="2626">
                  <c:v>3.63049</c:v>
                </c:pt>
                <c:pt idx="2627">
                  <c:v>3.3276059999999998</c:v>
                </c:pt>
                <c:pt idx="2628">
                  <c:v>3.17293</c:v>
                </c:pt>
                <c:pt idx="2629">
                  <c:v>4.5405189999999997</c:v>
                </c:pt>
                <c:pt idx="2630">
                  <c:v>3.5840070000000002</c:v>
                </c:pt>
                <c:pt idx="2631">
                  <c:v>3.0270220000000001</c:v>
                </c:pt>
                <c:pt idx="2632">
                  <c:v>3.2273710000000002</c:v>
                </c:pt>
                <c:pt idx="2633">
                  <c:v>3.7640159999999998</c:v>
                </c:pt>
                <c:pt idx="2634">
                  <c:v>4.0900939999999997</c:v>
                </c:pt>
                <c:pt idx="2635">
                  <c:v>4.3331499999999998</c:v>
                </c:pt>
                <c:pt idx="2636">
                  <c:v>3.2944979999999999</c:v>
                </c:pt>
                <c:pt idx="2637">
                  <c:v>4.0579159999999996</c:v>
                </c:pt>
                <c:pt idx="2638">
                  <c:v>3.446199</c:v>
                </c:pt>
                <c:pt idx="2639">
                  <c:v>2.997887</c:v>
                </c:pt>
                <c:pt idx="2640">
                  <c:v>3.6536780000000002</c:v>
                </c:pt>
                <c:pt idx="2641">
                  <c:v>3.619116</c:v>
                </c:pt>
                <c:pt idx="2642">
                  <c:v>3.3330060000000001</c:v>
                </c:pt>
                <c:pt idx="2643">
                  <c:v>3.3917570000000001</c:v>
                </c:pt>
                <c:pt idx="2644">
                  <c:v>3.396223</c:v>
                </c:pt>
                <c:pt idx="2645">
                  <c:v>2.3270430000000002</c:v>
                </c:pt>
                <c:pt idx="2646">
                  <c:v>3.425891</c:v>
                </c:pt>
                <c:pt idx="2647">
                  <c:v>3.576038</c:v>
                </c:pt>
                <c:pt idx="2648">
                  <c:v>3.6112600000000001</c:v>
                </c:pt>
                <c:pt idx="2649">
                  <c:v>4.2751140000000003</c:v>
                </c:pt>
                <c:pt idx="2650">
                  <c:v>4.0006459999999997</c:v>
                </c:pt>
                <c:pt idx="2651">
                  <c:v>2.8958330000000001</c:v>
                </c:pt>
                <c:pt idx="2652">
                  <c:v>3.7099489999999999</c:v>
                </c:pt>
                <c:pt idx="2653">
                  <c:v>3.789218</c:v>
                </c:pt>
                <c:pt idx="2654">
                  <c:v>3.1804960000000002</c:v>
                </c:pt>
                <c:pt idx="2655">
                  <c:v>3.173924</c:v>
                </c:pt>
                <c:pt idx="2656">
                  <c:v>3.569563</c:v>
                </c:pt>
                <c:pt idx="2657">
                  <c:v>4.0784849999999997</c:v>
                </c:pt>
                <c:pt idx="2658">
                  <c:v>3.5558480000000001</c:v>
                </c:pt>
                <c:pt idx="2659">
                  <c:v>2.8353709999999999</c:v>
                </c:pt>
                <c:pt idx="2660">
                  <c:v>3.1584680000000001</c:v>
                </c:pt>
                <c:pt idx="2661">
                  <c:v>3.296967</c:v>
                </c:pt>
                <c:pt idx="2662">
                  <c:v>3.6492179999999999</c:v>
                </c:pt>
                <c:pt idx="2663">
                  <c:v>3.5023879999999998</c:v>
                </c:pt>
                <c:pt idx="2664">
                  <c:v>3.3168000000000002</c:v>
                </c:pt>
                <c:pt idx="2665">
                  <c:v>3.0060090000000002</c:v>
                </c:pt>
                <c:pt idx="2666">
                  <c:v>3.6831680000000002</c:v>
                </c:pt>
                <c:pt idx="2667">
                  <c:v>2.80844</c:v>
                </c:pt>
                <c:pt idx="2668">
                  <c:v>3.4939830000000001</c:v>
                </c:pt>
                <c:pt idx="2669">
                  <c:v>3.3060580000000002</c:v>
                </c:pt>
                <c:pt idx="2670">
                  <c:v>3.496731</c:v>
                </c:pt>
                <c:pt idx="2671">
                  <c:v>4.3014190000000001</c:v>
                </c:pt>
                <c:pt idx="2672">
                  <c:v>3.278397</c:v>
                </c:pt>
                <c:pt idx="2673">
                  <c:v>3.285901</c:v>
                </c:pt>
                <c:pt idx="2674">
                  <c:v>1.848698</c:v>
                </c:pt>
                <c:pt idx="2675">
                  <c:v>1.851124</c:v>
                </c:pt>
                <c:pt idx="2676">
                  <c:v>4.0441060000000002</c:v>
                </c:pt>
                <c:pt idx="2677">
                  <c:v>1.669724</c:v>
                </c:pt>
                <c:pt idx="2678">
                  <c:v>2.0958209999999999</c:v>
                </c:pt>
                <c:pt idx="2679">
                  <c:v>3.2477900000000002</c:v>
                </c:pt>
                <c:pt idx="2680">
                  <c:v>1.8646290000000001</c:v>
                </c:pt>
                <c:pt idx="2681">
                  <c:v>2.0596179999999999</c:v>
                </c:pt>
                <c:pt idx="2682">
                  <c:v>3.359575</c:v>
                </c:pt>
                <c:pt idx="2683">
                  <c:v>1.8920760000000001</c:v>
                </c:pt>
                <c:pt idx="2684">
                  <c:v>1.794259</c:v>
                </c:pt>
                <c:pt idx="2685">
                  <c:v>1.812478</c:v>
                </c:pt>
                <c:pt idx="2686">
                  <c:v>2.0625450000000001</c:v>
                </c:pt>
                <c:pt idx="2687">
                  <c:v>1.7628980000000001</c:v>
                </c:pt>
                <c:pt idx="2688">
                  <c:v>2.8621219999999998</c:v>
                </c:pt>
                <c:pt idx="2689">
                  <c:v>1.583834</c:v>
                </c:pt>
                <c:pt idx="2690">
                  <c:v>2.079472</c:v>
                </c:pt>
                <c:pt idx="2691">
                  <c:v>1.569699</c:v>
                </c:pt>
                <c:pt idx="2692">
                  <c:v>1.7154309999999999</c:v>
                </c:pt>
                <c:pt idx="2693">
                  <c:v>2.836592</c:v>
                </c:pt>
                <c:pt idx="2694">
                  <c:v>1.677711</c:v>
                </c:pt>
                <c:pt idx="2695">
                  <c:v>2.1687650000000001</c:v>
                </c:pt>
                <c:pt idx="2696">
                  <c:v>2.090192</c:v>
                </c:pt>
                <c:pt idx="2697">
                  <c:v>1.7379690000000001</c:v>
                </c:pt>
                <c:pt idx="2698">
                  <c:v>1.7903709999999999</c:v>
                </c:pt>
                <c:pt idx="2699">
                  <c:v>2.0490249999999999</c:v>
                </c:pt>
                <c:pt idx="2700">
                  <c:v>1.699579</c:v>
                </c:pt>
                <c:pt idx="2701">
                  <c:v>1.7034659999999999</c:v>
                </c:pt>
                <c:pt idx="2702">
                  <c:v>1.8557110000000001</c:v>
                </c:pt>
                <c:pt idx="2703">
                  <c:v>3.3913769999999999</c:v>
                </c:pt>
                <c:pt idx="2704">
                  <c:v>2.8266209999999998</c:v>
                </c:pt>
                <c:pt idx="2705">
                  <c:v>2.152549</c:v>
                </c:pt>
                <c:pt idx="2706">
                  <c:v>2.1457039999999998</c:v>
                </c:pt>
                <c:pt idx="2707">
                  <c:v>3.735217</c:v>
                </c:pt>
                <c:pt idx="2708">
                  <c:v>2.6171419999999999</c:v>
                </c:pt>
                <c:pt idx="2709">
                  <c:v>2.2298469999999999</c:v>
                </c:pt>
                <c:pt idx="2710">
                  <c:v>3.8519459999999999</c:v>
                </c:pt>
                <c:pt idx="2711">
                  <c:v>2.7062270000000002</c:v>
                </c:pt>
                <c:pt idx="2712">
                  <c:v>3.6604770000000002</c:v>
                </c:pt>
                <c:pt idx="2713">
                  <c:v>1.9260539999999999</c:v>
                </c:pt>
                <c:pt idx="2714">
                  <c:v>2.0312730000000001</c:v>
                </c:pt>
                <c:pt idx="2715">
                  <c:v>2.637337</c:v>
                </c:pt>
                <c:pt idx="2716">
                  <c:v>1.72882</c:v>
                </c:pt>
                <c:pt idx="2717">
                  <c:v>1.8487960000000001</c:v>
                </c:pt>
                <c:pt idx="2718">
                  <c:v>2.7299359999999999</c:v>
                </c:pt>
                <c:pt idx="2719">
                  <c:v>1.6503350000000001</c:v>
                </c:pt>
                <c:pt idx="2720">
                  <c:v>1.8192140000000001</c:v>
                </c:pt>
                <c:pt idx="2721">
                  <c:v>2.2577980000000002</c:v>
                </c:pt>
                <c:pt idx="2722">
                  <c:v>1.839038</c:v>
                </c:pt>
                <c:pt idx="2723">
                  <c:v>3.187182</c:v>
                </c:pt>
                <c:pt idx="2724">
                  <c:v>3.0603739999999999</c:v>
                </c:pt>
                <c:pt idx="2725">
                  <c:v>2.3670209999999998</c:v>
                </c:pt>
                <c:pt idx="2726">
                  <c:v>1.738639</c:v>
                </c:pt>
                <c:pt idx="2727">
                  <c:v>1.623122</c:v>
                </c:pt>
                <c:pt idx="2728">
                  <c:v>1.7391220000000001</c:v>
                </c:pt>
                <c:pt idx="2729">
                  <c:v>1.9191549999999999</c:v>
                </c:pt>
                <c:pt idx="2730">
                  <c:v>3.0373220000000001</c:v>
                </c:pt>
                <c:pt idx="2731">
                  <c:v>1.640309</c:v>
                </c:pt>
                <c:pt idx="2732">
                  <c:v>1.6949080000000001</c:v>
                </c:pt>
                <c:pt idx="2733">
                  <c:v>1.9503269999999999</c:v>
                </c:pt>
                <c:pt idx="2734">
                  <c:v>1.9326080000000001</c:v>
                </c:pt>
                <c:pt idx="2735">
                  <c:v>1.647227</c:v>
                </c:pt>
                <c:pt idx="2736">
                  <c:v>1.954707</c:v>
                </c:pt>
                <c:pt idx="2737">
                  <c:v>1.849823</c:v>
                </c:pt>
                <c:pt idx="2738">
                  <c:v>1.830716</c:v>
                </c:pt>
                <c:pt idx="2739">
                  <c:v>1.6259459999999999</c:v>
                </c:pt>
                <c:pt idx="2740">
                  <c:v>1.698898</c:v>
                </c:pt>
                <c:pt idx="2741">
                  <c:v>3.5759669999999999</c:v>
                </c:pt>
                <c:pt idx="2742">
                  <c:v>2.0648909999999998</c:v>
                </c:pt>
                <c:pt idx="2743">
                  <c:v>2.1899760000000001</c:v>
                </c:pt>
                <c:pt idx="2744">
                  <c:v>1.7700720000000001</c:v>
                </c:pt>
                <c:pt idx="2745">
                  <c:v>1.835048</c:v>
                </c:pt>
                <c:pt idx="2746">
                  <c:v>1.7111700000000001</c:v>
                </c:pt>
                <c:pt idx="2747">
                  <c:v>1.985574</c:v>
                </c:pt>
                <c:pt idx="2748">
                  <c:v>1.652307</c:v>
                </c:pt>
                <c:pt idx="2749">
                  <c:v>2.3447089999999999</c:v>
                </c:pt>
                <c:pt idx="2750">
                  <c:v>1.6603559999999999</c:v>
                </c:pt>
                <c:pt idx="2751">
                  <c:v>1.7898400000000001</c:v>
                </c:pt>
                <c:pt idx="2752">
                  <c:v>1.7481439999999999</c:v>
                </c:pt>
                <c:pt idx="2753">
                  <c:v>3.2002280000000001</c:v>
                </c:pt>
                <c:pt idx="2754">
                  <c:v>1.884582</c:v>
                </c:pt>
                <c:pt idx="2755">
                  <c:v>1.696256</c:v>
                </c:pt>
                <c:pt idx="2756">
                  <c:v>1.7435449999999999</c:v>
                </c:pt>
                <c:pt idx="2757">
                  <c:v>2.2512590000000001</c:v>
                </c:pt>
                <c:pt idx="2758">
                  <c:v>1.9241159999999999</c:v>
                </c:pt>
                <c:pt idx="2759">
                  <c:v>1.693058</c:v>
                </c:pt>
                <c:pt idx="2760">
                  <c:v>2.1817739999999999</c:v>
                </c:pt>
                <c:pt idx="2761">
                  <c:v>2.7093820000000002</c:v>
                </c:pt>
                <c:pt idx="2762">
                  <c:v>3.242372</c:v>
                </c:pt>
                <c:pt idx="2763">
                  <c:v>4.0567149999999996</c:v>
                </c:pt>
                <c:pt idx="2764">
                  <c:v>3.9380229999999998</c:v>
                </c:pt>
                <c:pt idx="2765">
                  <c:v>4.0813600000000001</c:v>
                </c:pt>
                <c:pt idx="2766">
                  <c:v>4.0422750000000001</c:v>
                </c:pt>
                <c:pt idx="2767">
                  <c:v>3.9554230000000001</c:v>
                </c:pt>
                <c:pt idx="2768">
                  <c:v>3.8943880000000002</c:v>
                </c:pt>
                <c:pt idx="2769">
                  <c:v>3.731249</c:v>
                </c:pt>
                <c:pt idx="2770">
                  <c:v>3.754146</c:v>
                </c:pt>
                <c:pt idx="2771">
                  <c:v>3.7366000000000001</c:v>
                </c:pt>
                <c:pt idx="2772">
                  <c:v>3.7658990000000001</c:v>
                </c:pt>
                <c:pt idx="2773">
                  <c:v>4.242737</c:v>
                </c:pt>
                <c:pt idx="2774">
                  <c:v>3.87358</c:v>
                </c:pt>
                <c:pt idx="2775">
                  <c:v>3.9645700000000001</c:v>
                </c:pt>
                <c:pt idx="2776">
                  <c:v>4.003012</c:v>
                </c:pt>
                <c:pt idx="2777">
                  <c:v>3.6449099999999999</c:v>
                </c:pt>
                <c:pt idx="2778">
                  <c:v>3.3827609999999999</c:v>
                </c:pt>
                <c:pt idx="2779">
                  <c:v>4.0553879999999998</c:v>
                </c:pt>
                <c:pt idx="2780">
                  <c:v>3.7755230000000002</c:v>
                </c:pt>
                <c:pt idx="2781">
                  <c:v>3.3625069999999999</c:v>
                </c:pt>
                <c:pt idx="2782">
                  <c:v>4.0302790000000002</c:v>
                </c:pt>
                <c:pt idx="2783">
                  <c:v>4.1360169999999998</c:v>
                </c:pt>
                <c:pt idx="2784">
                  <c:v>4.3210119999999996</c:v>
                </c:pt>
                <c:pt idx="2785">
                  <c:v>3.78539</c:v>
                </c:pt>
                <c:pt idx="2786">
                  <c:v>3.9811320000000001</c:v>
                </c:pt>
                <c:pt idx="2787">
                  <c:v>4.0582969999999996</c:v>
                </c:pt>
                <c:pt idx="2788">
                  <c:v>4.097575</c:v>
                </c:pt>
                <c:pt idx="2789">
                  <c:v>3.3258369999999999</c:v>
                </c:pt>
                <c:pt idx="2790">
                  <c:v>4.0425890000000004</c:v>
                </c:pt>
                <c:pt idx="2791">
                  <c:v>3.5099420000000001</c:v>
                </c:pt>
                <c:pt idx="2792">
                  <c:v>3.9036050000000002</c:v>
                </c:pt>
                <c:pt idx="2793">
                  <c:v>3.6708229999999999</c:v>
                </c:pt>
                <c:pt idx="2794">
                  <c:v>3.6088849999999999</c:v>
                </c:pt>
                <c:pt idx="2795">
                  <c:v>4.4542310000000001</c:v>
                </c:pt>
                <c:pt idx="2796">
                  <c:v>2.1082329999999998</c:v>
                </c:pt>
                <c:pt idx="2797">
                  <c:v>1.8244069999999999</c:v>
                </c:pt>
                <c:pt idx="2798">
                  <c:v>2.880001</c:v>
                </c:pt>
                <c:pt idx="2799">
                  <c:v>1.7286630000000001</c:v>
                </c:pt>
                <c:pt idx="2800">
                  <c:v>2.3105690000000001</c:v>
                </c:pt>
                <c:pt idx="2801">
                  <c:v>2.4401989999999998</c:v>
                </c:pt>
                <c:pt idx="2802">
                  <c:v>1.7945500000000001</c:v>
                </c:pt>
                <c:pt idx="2803">
                  <c:v>2.0744199999999999</c:v>
                </c:pt>
                <c:pt idx="2804">
                  <c:v>2.1141869999999998</c:v>
                </c:pt>
                <c:pt idx="2805">
                  <c:v>2.7099820000000001</c:v>
                </c:pt>
                <c:pt idx="2806">
                  <c:v>3.289501</c:v>
                </c:pt>
                <c:pt idx="2807">
                  <c:v>2.3320110000000001</c:v>
                </c:pt>
                <c:pt idx="2808">
                  <c:v>2.6208990000000001</c:v>
                </c:pt>
                <c:pt idx="2809">
                  <c:v>3.8295880000000002</c:v>
                </c:pt>
                <c:pt idx="2810">
                  <c:v>3.3319830000000001</c:v>
                </c:pt>
                <c:pt idx="2811">
                  <c:v>2.5048059999999999</c:v>
                </c:pt>
                <c:pt idx="2812">
                  <c:v>1.7979369999999999</c:v>
                </c:pt>
                <c:pt idx="2813">
                  <c:v>2.8691140000000002</c:v>
                </c:pt>
                <c:pt idx="2814">
                  <c:v>3.2387079999999999</c:v>
                </c:pt>
                <c:pt idx="2815">
                  <c:v>3.9199890000000002</c:v>
                </c:pt>
                <c:pt idx="2816">
                  <c:v>1.9342649999999999</c:v>
                </c:pt>
                <c:pt idx="2817">
                  <c:v>2.3043079999999998</c:v>
                </c:pt>
                <c:pt idx="2818">
                  <c:v>3.8426330000000002</c:v>
                </c:pt>
                <c:pt idx="2819">
                  <c:v>3.7672870000000001</c:v>
                </c:pt>
                <c:pt idx="2820">
                  <c:v>3.7676720000000001</c:v>
                </c:pt>
                <c:pt idx="2821">
                  <c:v>4.9413150000000003</c:v>
                </c:pt>
                <c:pt idx="2822">
                  <c:v>2.969859</c:v>
                </c:pt>
                <c:pt idx="2823">
                  <c:v>4.4220139999999999</c:v>
                </c:pt>
                <c:pt idx="2824">
                  <c:v>2.3727279999999999</c:v>
                </c:pt>
                <c:pt idx="2825">
                  <c:v>1.711392</c:v>
                </c:pt>
                <c:pt idx="2826">
                  <c:v>2.923708</c:v>
                </c:pt>
                <c:pt idx="2827">
                  <c:v>2.2778710000000002</c:v>
                </c:pt>
                <c:pt idx="2828">
                  <c:v>1.7371669999999999</c:v>
                </c:pt>
                <c:pt idx="2829">
                  <c:v>3.3794469999999999</c:v>
                </c:pt>
                <c:pt idx="2830">
                  <c:v>2.7694000000000001</c:v>
                </c:pt>
                <c:pt idx="2831">
                  <c:v>2.8764210000000001</c:v>
                </c:pt>
                <c:pt idx="2832">
                  <c:v>3.4362520000000001</c:v>
                </c:pt>
                <c:pt idx="2833">
                  <c:v>1.917929</c:v>
                </c:pt>
                <c:pt idx="2834">
                  <c:v>3.2545679999999999</c:v>
                </c:pt>
                <c:pt idx="2835">
                  <c:v>2.8692440000000001</c:v>
                </c:pt>
                <c:pt idx="2836">
                  <c:v>4.9227730000000003</c:v>
                </c:pt>
                <c:pt idx="2837">
                  <c:v>4.3308429999999998</c:v>
                </c:pt>
                <c:pt idx="2838">
                  <c:v>3.9085480000000001</c:v>
                </c:pt>
                <c:pt idx="2839">
                  <c:v>3.104155</c:v>
                </c:pt>
                <c:pt idx="2840">
                  <c:v>4.3084629999999997</c:v>
                </c:pt>
                <c:pt idx="2841">
                  <c:v>3.0907330000000002</c:v>
                </c:pt>
                <c:pt idx="2842">
                  <c:v>2.5598540000000001</c:v>
                </c:pt>
                <c:pt idx="2843">
                  <c:v>4.6537410000000001</c:v>
                </c:pt>
                <c:pt idx="2844">
                  <c:v>3.5379459999999998</c:v>
                </c:pt>
                <c:pt idx="2845">
                  <c:v>4.3063219999999998</c:v>
                </c:pt>
                <c:pt idx="2846">
                  <c:v>3.5053839999999998</c:v>
                </c:pt>
                <c:pt idx="2847">
                  <c:v>3.8847680000000002</c:v>
                </c:pt>
                <c:pt idx="2848">
                  <c:v>4.7155509999999996</c:v>
                </c:pt>
                <c:pt idx="2849">
                  <c:v>4.3334390000000003</c:v>
                </c:pt>
                <c:pt idx="2850">
                  <c:v>3.4049779999999998</c:v>
                </c:pt>
                <c:pt idx="2851">
                  <c:v>2.528702</c:v>
                </c:pt>
                <c:pt idx="2852">
                  <c:v>3.3778239999999999</c:v>
                </c:pt>
                <c:pt idx="2853">
                  <c:v>4.3960100000000004</c:v>
                </c:pt>
                <c:pt idx="2854">
                  <c:v>2.731751</c:v>
                </c:pt>
                <c:pt idx="2855">
                  <c:v>3.0290940000000002</c:v>
                </c:pt>
                <c:pt idx="2856">
                  <c:v>2.8199649999999998</c:v>
                </c:pt>
                <c:pt idx="2857">
                  <c:v>2.0984929999999999</c:v>
                </c:pt>
                <c:pt idx="2858">
                  <c:v>1.9421440000000001</c:v>
                </c:pt>
                <c:pt idx="2859">
                  <c:v>1.66127</c:v>
                </c:pt>
                <c:pt idx="2860">
                  <c:v>1.93198</c:v>
                </c:pt>
                <c:pt idx="2861">
                  <c:v>1.7215009999999999</c:v>
                </c:pt>
                <c:pt idx="2862">
                  <c:v>3.4798490000000002</c:v>
                </c:pt>
                <c:pt idx="2863">
                  <c:v>3.8106409999999999</c:v>
                </c:pt>
                <c:pt idx="2864">
                  <c:v>3.5028890000000001</c:v>
                </c:pt>
                <c:pt idx="2865">
                  <c:v>1.9390750000000001</c:v>
                </c:pt>
                <c:pt idx="2866">
                  <c:v>2.0869140000000002</c:v>
                </c:pt>
                <c:pt idx="2867">
                  <c:v>1.9962089999999999</c:v>
                </c:pt>
                <c:pt idx="2868">
                  <c:v>1.8597939999999999</c:v>
                </c:pt>
                <c:pt idx="2869">
                  <c:v>3.6364010000000002</c:v>
                </c:pt>
                <c:pt idx="2870">
                  <c:v>2.0648</c:v>
                </c:pt>
                <c:pt idx="2871">
                  <c:v>1.952539</c:v>
                </c:pt>
                <c:pt idx="2872">
                  <c:v>4.042116</c:v>
                </c:pt>
                <c:pt idx="2873">
                  <c:v>2.1924589999999999</c:v>
                </c:pt>
                <c:pt idx="2874">
                  <c:v>1.5483020000000001</c:v>
                </c:pt>
                <c:pt idx="2875">
                  <c:v>4.3970050000000001</c:v>
                </c:pt>
                <c:pt idx="2876">
                  <c:v>4.1739030000000001</c:v>
                </c:pt>
                <c:pt idx="2877">
                  <c:v>3.2528860000000002</c:v>
                </c:pt>
                <c:pt idx="2878">
                  <c:v>2.6951890000000001</c:v>
                </c:pt>
                <c:pt idx="2879">
                  <c:v>3.5774889999999999</c:v>
                </c:pt>
                <c:pt idx="2880">
                  <c:v>3.5616829999999999</c:v>
                </c:pt>
                <c:pt idx="2881">
                  <c:v>1.9453210000000001</c:v>
                </c:pt>
                <c:pt idx="2882">
                  <c:v>1.717268</c:v>
                </c:pt>
                <c:pt idx="2883">
                  <c:v>3.5645129999999998</c:v>
                </c:pt>
                <c:pt idx="2884">
                  <c:v>1.8767469999999999</c:v>
                </c:pt>
                <c:pt idx="2885">
                  <c:v>1.8989830000000001</c:v>
                </c:pt>
                <c:pt idx="2886">
                  <c:v>1.9479930000000001</c:v>
                </c:pt>
                <c:pt idx="2887">
                  <c:v>1.79752</c:v>
                </c:pt>
                <c:pt idx="2888">
                  <c:v>1.9203589999999999</c:v>
                </c:pt>
                <c:pt idx="2889">
                  <c:v>1.5730839999999999</c:v>
                </c:pt>
                <c:pt idx="2890">
                  <c:v>2.04914</c:v>
                </c:pt>
                <c:pt idx="2891">
                  <c:v>1.9636560000000001</c:v>
                </c:pt>
                <c:pt idx="2892">
                  <c:v>1.6714180000000001</c:v>
                </c:pt>
                <c:pt idx="2893">
                  <c:v>2.2905730000000002</c:v>
                </c:pt>
                <c:pt idx="2894">
                  <c:v>2.4896199999999999</c:v>
                </c:pt>
                <c:pt idx="2895">
                  <c:v>1.9660930000000001</c:v>
                </c:pt>
                <c:pt idx="2896">
                  <c:v>4.0208209999999998</c:v>
                </c:pt>
                <c:pt idx="2897">
                  <c:v>1.6863429999999999</c:v>
                </c:pt>
                <c:pt idx="2898">
                  <c:v>2.0272410000000001</c:v>
                </c:pt>
                <c:pt idx="2899">
                  <c:v>2.3085640000000001</c:v>
                </c:pt>
                <c:pt idx="2900">
                  <c:v>1.596992</c:v>
                </c:pt>
                <c:pt idx="2901">
                  <c:v>1.6677470000000001</c:v>
                </c:pt>
                <c:pt idx="2902">
                  <c:v>3.773873</c:v>
                </c:pt>
                <c:pt idx="2903">
                  <c:v>1.9847669999999999</c:v>
                </c:pt>
                <c:pt idx="2904">
                  <c:v>1.625445</c:v>
                </c:pt>
                <c:pt idx="2905">
                  <c:v>2.1632910000000001</c:v>
                </c:pt>
                <c:pt idx="2906">
                  <c:v>1.628851</c:v>
                </c:pt>
                <c:pt idx="2907">
                  <c:v>1.948342</c:v>
                </c:pt>
                <c:pt idx="2908">
                  <c:v>4.169365</c:v>
                </c:pt>
                <c:pt idx="2909">
                  <c:v>2.2261280000000001</c:v>
                </c:pt>
                <c:pt idx="2910">
                  <c:v>1.8842110000000001</c:v>
                </c:pt>
                <c:pt idx="2911">
                  <c:v>1.708917</c:v>
                </c:pt>
                <c:pt idx="2912">
                  <c:v>1.7860069999999999</c:v>
                </c:pt>
                <c:pt idx="2913">
                  <c:v>2.801123</c:v>
                </c:pt>
                <c:pt idx="2914">
                  <c:v>1.6847589999999999</c:v>
                </c:pt>
                <c:pt idx="2915">
                  <c:v>3.07037</c:v>
                </c:pt>
                <c:pt idx="2916">
                  <c:v>3.8201700000000001</c:v>
                </c:pt>
                <c:pt idx="2917">
                  <c:v>2.2908140000000001</c:v>
                </c:pt>
                <c:pt idx="2918">
                  <c:v>1.6304460000000001</c:v>
                </c:pt>
                <c:pt idx="2919">
                  <c:v>1.7015340000000001</c:v>
                </c:pt>
                <c:pt idx="2920">
                  <c:v>1.625767</c:v>
                </c:pt>
                <c:pt idx="2921">
                  <c:v>2.1267520000000002</c:v>
                </c:pt>
                <c:pt idx="2922">
                  <c:v>1.929187</c:v>
                </c:pt>
                <c:pt idx="2923">
                  <c:v>1.7607759999999999</c:v>
                </c:pt>
                <c:pt idx="2924">
                  <c:v>1.707344</c:v>
                </c:pt>
                <c:pt idx="2925">
                  <c:v>1.7297629999999999</c:v>
                </c:pt>
                <c:pt idx="2926">
                  <c:v>1.7728680000000001</c:v>
                </c:pt>
                <c:pt idx="2927">
                  <c:v>1.8604719999999999</c:v>
                </c:pt>
                <c:pt idx="2928">
                  <c:v>1.726113</c:v>
                </c:pt>
                <c:pt idx="2929">
                  <c:v>1.598481</c:v>
                </c:pt>
                <c:pt idx="2930">
                  <c:v>1.745771</c:v>
                </c:pt>
                <c:pt idx="2931">
                  <c:v>1.8758109999999999</c:v>
                </c:pt>
                <c:pt idx="2932">
                  <c:v>1.666275</c:v>
                </c:pt>
                <c:pt idx="2933">
                  <c:v>1.6749229999999999</c:v>
                </c:pt>
                <c:pt idx="2934">
                  <c:v>1.7966519999999999</c:v>
                </c:pt>
                <c:pt idx="2935">
                  <c:v>1.7953589999999999</c:v>
                </c:pt>
                <c:pt idx="2936">
                  <c:v>1.8077270000000001</c:v>
                </c:pt>
                <c:pt idx="2937">
                  <c:v>1.743276</c:v>
                </c:pt>
                <c:pt idx="2938">
                  <c:v>1.619394</c:v>
                </c:pt>
                <c:pt idx="2939">
                  <c:v>3.692329</c:v>
                </c:pt>
                <c:pt idx="2940">
                  <c:v>1.742496</c:v>
                </c:pt>
                <c:pt idx="2941">
                  <c:v>1.6698170000000001</c:v>
                </c:pt>
                <c:pt idx="2942">
                  <c:v>2.1396139999999999</c:v>
                </c:pt>
                <c:pt idx="2943">
                  <c:v>1.618868</c:v>
                </c:pt>
                <c:pt idx="2944">
                  <c:v>1.6507000000000001</c:v>
                </c:pt>
                <c:pt idx="2945">
                  <c:v>1.8112600000000001</c:v>
                </c:pt>
                <c:pt idx="2946">
                  <c:v>1.709908</c:v>
                </c:pt>
                <c:pt idx="2947">
                  <c:v>1.620566</c:v>
                </c:pt>
                <c:pt idx="2948">
                  <c:v>4.0031379999999999</c:v>
                </c:pt>
                <c:pt idx="2949">
                  <c:v>2.2770239999999999</c:v>
                </c:pt>
                <c:pt idx="2950">
                  <c:v>2.434396</c:v>
                </c:pt>
                <c:pt idx="2951">
                  <c:v>1.6304129999999999</c:v>
                </c:pt>
                <c:pt idx="2952">
                  <c:v>1.9754830000000001</c:v>
                </c:pt>
                <c:pt idx="2953">
                  <c:v>2.3265359999999999</c:v>
                </c:pt>
                <c:pt idx="2954">
                  <c:v>1.791417</c:v>
                </c:pt>
                <c:pt idx="2955">
                  <c:v>1.8979980000000001</c:v>
                </c:pt>
                <c:pt idx="2956">
                  <c:v>2.2184249999999999</c:v>
                </c:pt>
                <c:pt idx="2957">
                  <c:v>3.6496309999999998</c:v>
                </c:pt>
                <c:pt idx="2958">
                  <c:v>3.336462</c:v>
                </c:pt>
                <c:pt idx="2959">
                  <c:v>1.8414219999999999</c:v>
                </c:pt>
                <c:pt idx="2960">
                  <c:v>3.3253699999999999</c:v>
                </c:pt>
                <c:pt idx="2961">
                  <c:v>1.817269</c:v>
                </c:pt>
                <c:pt idx="2962">
                  <c:v>2.7979340000000001</c:v>
                </c:pt>
                <c:pt idx="2963">
                  <c:v>3.6828029999999998</c:v>
                </c:pt>
                <c:pt idx="2964">
                  <c:v>3.6804519999999998</c:v>
                </c:pt>
                <c:pt idx="2965">
                  <c:v>3.0405739999999999</c:v>
                </c:pt>
                <c:pt idx="2966">
                  <c:v>3.161781</c:v>
                </c:pt>
                <c:pt idx="2967">
                  <c:v>3.2718379999999998</c:v>
                </c:pt>
                <c:pt idx="2968">
                  <c:v>3.9282780000000002</c:v>
                </c:pt>
                <c:pt idx="2969">
                  <c:v>3.553099</c:v>
                </c:pt>
                <c:pt idx="2970">
                  <c:v>3.638585</c:v>
                </c:pt>
                <c:pt idx="2971">
                  <c:v>2.7471809999999999</c:v>
                </c:pt>
                <c:pt idx="2972">
                  <c:v>2.8654920000000002</c:v>
                </c:pt>
                <c:pt idx="2973">
                  <c:v>3.997112</c:v>
                </c:pt>
                <c:pt idx="2974">
                  <c:v>3.0451769999999998</c:v>
                </c:pt>
                <c:pt idx="2975">
                  <c:v>4.0304849999999997</c:v>
                </c:pt>
                <c:pt idx="2976">
                  <c:v>2.4260999999999999</c:v>
                </c:pt>
                <c:pt idx="2977">
                  <c:v>2.6921759999999999</c:v>
                </c:pt>
                <c:pt idx="2978">
                  <c:v>2.8662649999999998</c:v>
                </c:pt>
                <c:pt idx="2979">
                  <c:v>3.8115209999999999</c:v>
                </c:pt>
                <c:pt idx="2980">
                  <c:v>3.0221719999999999</c:v>
                </c:pt>
                <c:pt idx="2981">
                  <c:v>2.1154890000000002</c:v>
                </c:pt>
                <c:pt idx="2982">
                  <c:v>2.36503</c:v>
                </c:pt>
                <c:pt idx="2983">
                  <c:v>4.062093</c:v>
                </c:pt>
                <c:pt idx="2984">
                  <c:v>4.0427359999999997</c:v>
                </c:pt>
                <c:pt idx="2985">
                  <c:v>2.4465859999999999</c:v>
                </c:pt>
                <c:pt idx="2986">
                  <c:v>2.9585309999999998</c:v>
                </c:pt>
                <c:pt idx="2987">
                  <c:v>2.3772069999999998</c:v>
                </c:pt>
                <c:pt idx="2988">
                  <c:v>3.7259989999999998</c:v>
                </c:pt>
                <c:pt idx="2989">
                  <c:v>3.8790960000000001</c:v>
                </c:pt>
                <c:pt idx="2990">
                  <c:v>3.8692169999999999</c:v>
                </c:pt>
                <c:pt idx="2991">
                  <c:v>3.2805759999999999</c:v>
                </c:pt>
                <c:pt idx="2992">
                  <c:v>3.244834</c:v>
                </c:pt>
                <c:pt idx="2993">
                  <c:v>3.1638030000000001</c:v>
                </c:pt>
                <c:pt idx="2994">
                  <c:v>3.6428389999999999</c:v>
                </c:pt>
                <c:pt idx="2995">
                  <c:v>3.2262810000000002</c:v>
                </c:pt>
                <c:pt idx="2996">
                  <c:v>3.886749</c:v>
                </c:pt>
                <c:pt idx="2997">
                  <c:v>3.2852779999999999</c:v>
                </c:pt>
                <c:pt idx="2998">
                  <c:v>3.64412</c:v>
                </c:pt>
                <c:pt idx="2999">
                  <c:v>3.6408309999999999</c:v>
                </c:pt>
                <c:pt idx="3000">
                  <c:v>1.927155</c:v>
                </c:pt>
                <c:pt idx="3001">
                  <c:v>2.8384469999999999</c:v>
                </c:pt>
                <c:pt idx="3002">
                  <c:v>3.5597219999999998</c:v>
                </c:pt>
                <c:pt idx="3003">
                  <c:v>3.281736</c:v>
                </c:pt>
                <c:pt idx="3004">
                  <c:v>1.746456</c:v>
                </c:pt>
                <c:pt idx="3005">
                  <c:v>3.64392</c:v>
                </c:pt>
                <c:pt idx="3006">
                  <c:v>4.1887020000000001</c:v>
                </c:pt>
                <c:pt idx="3007">
                  <c:v>3.651052</c:v>
                </c:pt>
                <c:pt idx="3008">
                  <c:v>3.5198960000000001</c:v>
                </c:pt>
                <c:pt idx="3009">
                  <c:v>4.079879</c:v>
                </c:pt>
                <c:pt idx="3010">
                  <c:v>3.2314750000000001</c:v>
                </c:pt>
                <c:pt idx="3011">
                  <c:v>3.5541100000000001</c:v>
                </c:pt>
                <c:pt idx="3012">
                  <c:v>2.97045</c:v>
                </c:pt>
                <c:pt idx="3013">
                  <c:v>3.2812830000000002</c:v>
                </c:pt>
                <c:pt idx="3014">
                  <c:v>3.7345510000000002</c:v>
                </c:pt>
                <c:pt idx="3015">
                  <c:v>2.7519849999999999</c:v>
                </c:pt>
                <c:pt idx="3016">
                  <c:v>3.5308890000000002</c:v>
                </c:pt>
                <c:pt idx="3017">
                  <c:v>3.5106709999999999</c:v>
                </c:pt>
                <c:pt idx="3018">
                  <c:v>3.7541389999999999</c:v>
                </c:pt>
                <c:pt idx="3019">
                  <c:v>2.5407359999999999</c:v>
                </c:pt>
                <c:pt idx="3020">
                  <c:v>3.2298300000000002</c:v>
                </c:pt>
                <c:pt idx="3021">
                  <c:v>3.3535029999999999</c:v>
                </c:pt>
                <c:pt idx="3022">
                  <c:v>1.9269419999999999</c:v>
                </c:pt>
                <c:pt idx="3023">
                  <c:v>2.4689739999999998</c:v>
                </c:pt>
                <c:pt idx="3024">
                  <c:v>2.1062310000000002</c:v>
                </c:pt>
                <c:pt idx="3025">
                  <c:v>2.5620240000000001</c:v>
                </c:pt>
                <c:pt idx="3026">
                  <c:v>3.1592069999999999</c:v>
                </c:pt>
                <c:pt idx="3027">
                  <c:v>3.2723909999999998</c:v>
                </c:pt>
                <c:pt idx="3028">
                  <c:v>3.5363690000000001</c:v>
                </c:pt>
                <c:pt idx="3029">
                  <c:v>3.7483040000000001</c:v>
                </c:pt>
                <c:pt idx="3030">
                  <c:v>3.4598650000000002</c:v>
                </c:pt>
                <c:pt idx="3031">
                  <c:v>3.6898499999999999</c:v>
                </c:pt>
                <c:pt idx="3032">
                  <c:v>3.2854990000000002</c:v>
                </c:pt>
                <c:pt idx="3033">
                  <c:v>3.7369669999999999</c:v>
                </c:pt>
                <c:pt idx="3034">
                  <c:v>3.3594539999999999</c:v>
                </c:pt>
                <c:pt idx="3035">
                  <c:v>2.0653830000000002</c:v>
                </c:pt>
                <c:pt idx="3036">
                  <c:v>3.6516570000000002</c:v>
                </c:pt>
                <c:pt idx="3037">
                  <c:v>3.8077779999999999</c:v>
                </c:pt>
                <c:pt idx="3038">
                  <c:v>2.3350580000000001</c:v>
                </c:pt>
                <c:pt idx="3039">
                  <c:v>3.390784</c:v>
                </c:pt>
                <c:pt idx="3040">
                  <c:v>3.974078</c:v>
                </c:pt>
                <c:pt idx="3041">
                  <c:v>3.3757820000000001</c:v>
                </c:pt>
                <c:pt idx="3042">
                  <c:v>3.5939070000000002</c:v>
                </c:pt>
                <c:pt idx="3043">
                  <c:v>3.5908479999999998</c:v>
                </c:pt>
                <c:pt idx="3044">
                  <c:v>3.3827660000000002</c:v>
                </c:pt>
                <c:pt idx="3045">
                  <c:v>3.5672350000000002</c:v>
                </c:pt>
                <c:pt idx="3046">
                  <c:v>3.7027130000000001</c:v>
                </c:pt>
                <c:pt idx="3047">
                  <c:v>3.142541</c:v>
                </c:pt>
                <c:pt idx="3048">
                  <c:v>3.3663050000000001</c:v>
                </c:pt>
                <c:pt idx="3049">
                  <c:v>1.5664340000000001</c:v>
                </c:pt>
                <c:pt idx="3050">
                  <c:v>2.774165</c:v>
                </c:pt>
                <c:pt idx="3051">
                  <c:v>3.486799</c:v>
                </c:pt>
                <c:pt idx="3052">
                  <c:v>3.6935730000000002</c:v>
                </c:pt>
                <c:pt idx="3053">
                  <c:v>3.5477069999999999</c:v>
                </c:pt>
                <c:pt idx="3054">
                  <c:v>3.2655370000000001</c:v>
                </c:pt>
                <c:pt idx="3055">
                  <c:v>4.1243619999999996</c:v>
                </c:pt>
                <c:pt idx="3056">
                  <c:v>3.8879139999999999</c:v>
                </c:pt>
                <c:pt idx="3057">
                  <c:v>3.2222089999999999</c:v>
                </c:pt>
                <c:pt idx="3058">
                  <c:v>4.015752</c:v>
                </c:pt>
                <c:pt idx="3059">
                  <c:v>3.4313950000000002</c:v>
                </c:pt>
                <c:pt idx="3060">
                  <c:v>3.323477</c:v>
                </c:pt>
                <c:pt idx="3061">
                  <c:v>3.0623670000000001</c:v>
                </c:pt>
                <c:pt idx="3062">
                  <c:v>3.5679979999999998</c:v>
                </c:pt>
                <c:pt idx="3063">
                  <c:v>1.7833380000000001</c:v>
                </c:pt>
                <c:pt idx="3064">
                  <c:v>3.371232</c:v>
                </c:pt>
                <c:pt idx="3065">
                  <c:v>3.684609</c:v>
                </c:pt>
                <c:pt idx="3066">
                  <c:v>3.6918540000000002</c:v>
                </c:pt>
                <c:pt idx="3067">
                  <c:v>4.0838559999999999</c:v>
                </c:pt>
                <c:pt idx="3068">
                  <c:v>3.4168750000000001</c:v>
                </c:pt>
                <c:pt idx="3069">
                  <c:v>3.0397310000000002</c:v>
                </c:pt>
                <c:pt idx="3070">
                  <c:v>3.2693639999999999</c:v>
                </c:pt>
                <c:pt idx="3071">
                  <c:v>3.9228719999999999</c:v>
                </c:pt>
                <c:pt idx="3072">
                  <c:v>3.6351239999999998</c:v>
                </c:pt>
                <c:pt idx="3073">
                  <c:v>3.226356</c:v>
                </c:pt>
                <c:pt idx="3074">
                  <c:v>3.2079710000000001</c:v>
                </c:pt>
                <c:pt idx="3075">
                  <c:v>3.4173480000000001</c:v>
                </c:pt>
                <c:pt idx="3076">
                  <c:v>3.1535190000000002</c:v>
                </c:pt>
                <c:pt idx="3077">
                  <c:v>3.5201020000000001</c:v>
                </c:pt>
                <c:pt idx="3078">
                  <c:v>3.7864439999999999</c:v>
                </c:pt>
                <c:pt idx="3079">
                  <c:v>3.5460180000000001</c:v>
                </c:pt>
                <c:pt idx="3080">
                  <c:v>3.9602300000000001</c:v>
                </c:pt>
                <c:pt idx="3081">
                  <c:v>2.5988579999999999</c:v>
                </c:pt>
                <c:pt idx="3082">
                  <c:v>3.5927570000000002</c:v>
                </c:pt>
                <c:pt idx="3083">
                  <c:v>3.2223069999999998</c:v>
                </c:pt>
                <c:pt idx="3084">
                  <c:v>3.4334319999999998</c:v>
                </c:pt>
                <c:pt idx="3085">
                  <c:v>3.5550130000000002</c:v>
                </c:pt>
                <c:pt idx="3086">
                  <c:v>3.420944</c:v>
                </c:pt>
                <c:pt idx="3087">
                  <c:v>3.1407669999999999</c:v>
                </c:pt>
                <c:pt idx="3088">
                  <c:v>2.942545</c:v>
                </c:pt>
                <c:pt idx="3089">
                  <c:v>3.6153840000000002</c:v>
                </c:pt>
                <c:pt idx="3090">
                  <c:v>3.3030650000000001</c:v>
                </c:pt>
                <c:pt idx="3091">
                  <c:v>3.4985149999999998</c:v>
                </c:pt>
                <c:pt idx="3092">
                  <c:v>3.7790560000000002</c:v>
                </c:pt>
                <c:pt idx="3093">
                  <c:v>3.2891400000000002</c:v>
                </c:pt>
                <c:pt idx="3094">
                  <c:v>3.573045</c:v>
                </c:pt>
                <c:pt idx="3095">
                  <c:v>2.085601</c:v>
                </c:pt>
                <c:pt idx="3096">
                  <c:v>3.7410429999999999</c:v>
                </c:pt>
                <c:pt idx="3097">
                  <c:v>3.7305600000000001</c:v>
                </c:pt>
                <c:pt idx="3098">
                  <c:v>3.534227</c:v>
                </c:pt>
                <c:pt idx="3099">
                  <c:v>3.8614709999999999</c:v>
                </c:pt>
                <c:pt idx="3100">
                  <c:v>3.852887</c:v>
                </c:pt>
                <c:pt idx="3101">
                  <c:v>3.6236039999999998</c:v>
                </c:pt>
                <c:pt idx="3102">
                  <c:v>3.815086</c:v>
                </c:pt>
                <c:pt idx="3103">
                  <c:v>2.7231709999999998</c:v>
                </c:pt>
                <c:pt idx="3104">
                  <c:v>3.4398430000000002</c:v>
                </c:pt>
                <c:pt idx="3105">
                  <c:v>3.5698020000000001</c:v>
                </c:pt>
                <c:pt idx="3106">
                  <c:v>3.9086419999999999</c:v>
                </c:pt>
                <c:pt idx="3107">
                  <c:v>3.242623</c:v>
                </c:pt>
                <c:pt idx="3108">
                  <c:v>3.7276509999999998</c:v>
                </c:pt>
                <c:pt idx="3109">
                  <c:v>3.2998280000000002</c:v>
                </c:pt>
                <c:pt idx="3110">
                  <c:v>3.1872050000000001</c:v>
                </c:pt>
                <c:pt idx="3111">
                  <c:v>3.4195600000000002</c:v>
                </c:pt>
                <c:pt idx="3112">
                  <c:v>3.7437309999999999</c:v>
                </c:pt>
                <c:pt idx="3113">
                  <c:v>3.3656320000000002</c:v>
                </c:pt>
                <c:pt idx="3114">
                  <c:v>2.8150360000000001</c:v>
                </c:pt>
                <c:pt idx="3115">
                  <c:v>3.3245209999999998</c:v>
                </c:pt>
                <c:pt idx="3116">
                  <c:v>2.7319810000000002</c:v>
                </c:pt>
                <c:pt idx="3117">
                  <c:v>3.4189829999999999</c:v>
                </c:pt>
                <c:pt idx="3118">
                  <c:v>3.1659160000000002</c:v>
                </c:pt>
                <c:pt idx="3119">
                  <c:v>3.7734610000000002</c:v>
                </c:pt>
                <c:pt idx="3120">
                  <c:v>3.7686440000000001</c:v>
                </c:pt>
                <c:pt idx="3121">
                  <c:v>3.373103</c:v>
                </c:pt>
                <c:pt idx="3122">
                  <c:v>3.2979880000000001</c:v>
                </c:pt>
                <c:pt idx="3123">
                  <c:v>2.8485990000000001</c:v>
                </c:pt>
                <c:pt idx="3124">
                  <c:v>3.0735670000000002</c:v>
                </c:pt>
                <c:pt idx="3125">
                  <c:v>3.7441939999999998</c:v>
                </c:pt>
                <c:pt idx="3126">
                  <c:v>2.179637</c:v>
                </c:pt>
                <c:pt idx="3127">
                  <c:v>3.4829680000000001</c:v>
                </c:pt>
                <c:pt idx="3128">
                  <c:v>2.2442169999999999</c:v>
                </c:pt>
                <c:pt idx="3129">
                  <c:v>2.814794</c:v>
                </c:pt>
                <c:pt idx="3130">
                  <c:v>2.0125120000000001</c:v>
                </c:pt>
                <c:pt idx="3131">
                  <c:v>3.4012129999999998</c:v>
                </c:pt>
                <c:pt idx="3132">
                  <c:v>2.0774400000000002</c:v>
                </c:pt>
                <c:pt idx="3133">
                  <c:v>1.7890809999999999</c:v>
                </c:pt>
                <c:pt idx="3134">
                  <c:v>2.128736</c:v>
                </c:pt>
                <c:pt idx="3135">
                  <c:v>1.773075</c:v>
                </c:pt>
                <c:pt idx="3136">
                  <c:v>2.2042920000000001</c:v>
                </c:pt>
                <c:pt idx="3137">
                  <c:v>1.925162</c:v>
                </c:pt>
                <c:pt idx="3138">
                  <c:v>2.8470330000000001</c:v>
                </c:pt>
                <c:pt idx="3139">
                  <c:v>2.438456</c:v>
                </c:pt>
                <c:pt idx="3140">
                  <c:v>2.061601</c:v>
                </c:pt>
                <c:pt idx="3141">
                  <c:v>2.2844699999999998</c:v>
                </c:pt>
                <c:pt idx="3142">
                  <c:v>1.951535</c:v>
                </c:pt>
                <c:pt idx="3143">
                  <c:v>2.364665</c:v>
                </c:pt>
                <c:pt idx="3144">
                  <c:v>1.900047</c:v>
                </c:pt>
                <c:pt idx="3145">
                  <c:v>3.711849</c:v>
                </c:pt>
                <c:pt idx="3146">
                  <c:v>2.5346229999999998</c:v>
                </c:pt>
                <c:pt idx="3147">
                  <c:v>3.0067409999999999</c:v>
                </c:pt>
                <c:pt idx="3148">
                  <c:v>3.1201669999999999</c:v>
                </c:pt>
                <c:pt idx="3149">
                  <c:v>1.758489</c:v>
                </c:pt>
                <c:pt idx="3150">
                  <c:v>1.8166709999999999</c:v>
                </c:pt>
                <c:pt idx="3151">
                  <c:v>2.7929010000000001</c:v>
                </c:pt>
                <c:pt idx="3152">
                  <c:v>3.592924</c:v>
                </c:pt>
                <c:pt idx="3153">
                  <c:v>3.407413</c:v>
                </c:pt>
                <c:pt idx="3154">
                  <c:v>3.251331</c:v>
                </c:pt>
                <c:pt idx="3155">
                  <c:v>1.816816</c:v>
                </c:pt>
                <c:pt idx="3156">
                  <c:v>2.7217880000000001</c:v>
                </c:pt>
                <c:pt idx="3157">
                  <c:v>3.2584430000000002</c:v>
                </c:pt>
                <c:pt idx="3158">
                  <c:v>3.1833619999999998</c:v>
                </c:pt>
                <c:pt idx="3159">
                  <c:v>3.3041179999999999</c:v>
                </c:pt>
                <c:pt idx="3160">
                  <c:v>3.5843539999999998</c:v>
                </c:pt>
                <c:pt idx="3161">
                  <c:v>3.5276619999999999</c:v>
                </c:pt>
                <c:pt idx="3162">
                  <c:v>3.9426450000000002</c:v>
                </c:pt>
                <c:pt idx="3163">
                  <c:v>1.6703490000000001</c:v>
                </c:pt>
                <c:pt idx="3164">
                  <c:v>4.1103550000000002</c:v>
                </c:pt>
                <c:pt idx="3165">
                  <c:v>2.5092699999999999</c:v>
                </c:pt>
                <c:pt idx="3166">
                  <c:v>2.8862649999999999</c:v>
                </c:pt>
                <c:pt idx="3167">
                  <c:v>1.7846070000000001</c:v>
                </c:pt>
                <c:pt idx="3168">
                  <c:v>1.6205149999999999</c:v>
                </c:pt>
                <c:pt idx="3169">
                  <c:v>1.757174</c:v>
                </c:pt>
                <c:pt idx="3170">
                  <c:v>2.0097130000000001</c:v>
                </c:pt>
                <c:pt idx="3171">
                  <c:v>1.761196</c:v>
                </c:pt>
                <c:pt idx="3172">
                  <c:v>1.6765939999999999</c:v>
                </c:pt>
                <c:pt idx="3173">
                  <c:v>1.7703709999999999</c:v>
                </c:pt>
                <c:pt idx="3174">
                  <c:v>1.94075</c:v>
                </c:pt>
                <c:pt idx="3175">
                  <c:v>1.8262430000000001</c:v>
                </c:pt>
                <c:pt idx="3176">
                  <c:v>1.726386</c:v>
                </c:pt>
                <c:pt idx="3177">
                  <c:v>1.7392970000000001</c:v>
                </c:pt>
                <c:pt idx="3178">
                  <c:v>1.6892229999999999</c:v>
                </c:pt>
                <c:pt idx="3179">
                  <c:v>1.7197530000000001</c:v>
                </c:pt>
                <c:pt idx="3180">
                  <c:v>1.7804439999999999</c:v>
                </c:pt>
                <c:pt idx="3181">
                  <c:v>1.958081</c:v>
                </c:pt>
                <c:pt idx="3182">
                  <c:v>1.699684</c:v>
                </c:pt>
                <c:pt idx="3183">
                  <c:v>1.8898079999999999</c:v>
                </c:pt>
                <c:pt idx="3184">
                  <c:v>1.8942239999999999</c:v>
                </c:pt>
                <c:pt idx="3185">
                  <c:v>2.7111480000000001</c:v>
                </c:pt>
                <c:pt idx="3186">
                  <c:v>3.1152820000000001</c:v>
                </c:pt>
                <c:pt idx="3187">
                  <c:v>1.810611</c:v>
                </c:pt>
                <c:pt idx="3188">
                  <c:v>2.7238190000000002</c:v>
                </c:pt>
                <c:pt idx="3189">
                  <c:v>1.696547</c:v>
                </c:pt>
                <c:pt idx="3190">
                  <c:v>2.0670839999999999</c:v>
                </c:pt>
                <c:pt idx="3191">
                  <c:v>1.735668</c:v>
                </c:pt>
                <c:pt idx="3192">
                  <c:v>1.703532</c:v>
                </c:pt>
                <c:pt idx="3193">
                  <c:v>1.863645</c:v>
                </c:pt>
                <c:pt idx="3194">
                  <c:v>2.1693739999999999</c:v>
                </c:pt>
                <c:pt idx="3195">
                  <c:v>2.9697830000000001</c:v>
                </c:pt>
                <c:pt idx="3196">
                  <c:v>1.84239</c:v>
                </c:pt>
                <c:pt idx="3197">
                  <c:v>1.6888609999999999</c:v>
                </c:pt>
                <c:pt idx="3198">
                  <c:v>1.571415</c:v>
                </c:pt>
                <c:pt idx="3199">
                  <c:v>1.8018179999999999</c:v>
                </c:pt>
                <c:pt idx="3200">
                  <c:v>1.8176829999999999</c:v>
                </c:pt>
                <c:pt idx="3201">
                  <c:v>1.6835800000000001</c:v>
                </c:pt>
                <c:pt idx="3202">
                  <c:v>4.0567029999999997</c:v>
                </c:pt>
                <c:pt idx="3203">
                  <c:v>3.1635200000000001</c:v>
                </c:pt>
                <c:pt idx="3204">
                  <c:v>2.0152800000000002</c:v>
                </c:pt>
                <c:pt idx="3205">
                  <c:v>2.28796</c:v>
                </c:pt>
                <c:pt idx="3206">
                  <c:v>3.5170309999999998</c:v>
                </c:pt>
                <c:pt idx="3207">
                  <c:v>2.0805189999999998</c:v>
                </c:pt>
                <c:pt idx="3208">
                  <c:v>2.0555729999999999</c:v>
                </c:pt>
                <c:pt idx="3209">
                  <c:v>2.0891850000000001</c:v>
                </c:pt>
                <c:pt idx="3210">
                  <c:v>1.9787049999999999</c:v>
                </c:pt>
                <c:pt idx="3211">
                  <c:v>2.0427629999999999</c:v>
                </c:pt>
                <c:pt idx="3212">
                  <c:v>1.6540220000000001</c:v>
                </c:pt>
                <c:pt idx="3213">
                  <c:v>2.5226890000000002</c:v>
                </c:pt>
                <c:pt idx="3214">
                  <c:v>2.0370010000000001</c:v>
                </c:pt>
                <c:pt idx="3215">
                  <c:v>2.0155020000000001</c:v>
                </c:pt>
                <c:pt idx="3216">
                  <c:v>1.743549</c:v>
                </c:pt>
                <c:pt idx="3217">
                  <c:v>3.038122</c:v>
                </c:pt>
                <c:pt idx="3218">
                  <c:v>2.2309610000000002</c:v>
                </c:pt>
                <c:pt idx="3219">
                  <c:v>2.0921639999999999</c:v>
                </c:pt>
                <c:pt idx="3220">
                  <c:v>1.7629239999999999</c:v>
                </c:pt>
                <c:pt idx="3221">
                  <c:v>2.02664</c:v>
                </c:pt>
                <c:pt idx="3222">
                  <c:v>1.72723</c:v>
                </c:pt>
                <c:pt idx="3223">
                  <c:v>1.9118360000000001</c:v>
                </c:pt>
                <c:pt idx="3224">
                  <c:v>1.8724339999999999</c:v>
                </c:pt>
                <c:pt idx="3225">
                  <c:v>1.9103429999999999</c:v>
                </c:pt>
                <c:pt idx="3226">
                  <c:v>1.8371949999999999</c:v>
                </c:pt>
                <c:pt idx="3227">
                  <c:v>1.8470949999999999</c:v>
                </c:pt>
                <c:pt idx="3228">
                  <c:v>2.2733120000000002</c:v>
                </c:pt>
                <c:pt idx="3229">
                  <c:v>1.6692929999999999</c:v>
                </c:pt>
                <c:pt idx="3230">
                  <c:v>1.9239269999999999</c:v>
                </c:pt>
                <c:pt idx="3231">
                  <c:v>2.0511879999999998</c:v>
                </c:pt>
                <c:pt idx="3232">
                  <c:v>3.13354</c:v>
                </c:pt>
                <c:pt idx="3233">
                  <c:v>1.927276</c:v>
                </c:pt>
                <c:pt idx="3234">
                  <c:v>1.901572</c:v>
                </c:pt>
                <c:pt idx="3235">
                  <c:v>2.0588980000000001</c:v>
                </c:pt>
                <c:pt idx="3236">
                  <c:v>1.7715350000000001</c:v>
                </c:pt>
                <c:pt idx="3237">
                  <c:v>1.667033</c:v>
                </c:pt>
                <c:pt idx="3238">
                  <c:v>3.6071339999999998</c:v>
                </c:pt>
                <c:pt idx="3239">
                  <c:v>1.8880969999999999</c:v>
                </c:pt>
                <c:pt idx="3240">
                  <c:v>2.5632519999999999</c:v>
                </c:pt>
                <c:pt idx="3241">
                  <c:v>3.4717370000000001</c:v>
                </c:pt>
                <c:pt idx="3242">
                  <c:v>3.4277129999999998</c:v>
                </c:pt>
                <c:pt idx="3243">
                  <c:v>3.7581690000000001</c:v>
                </c:pt>
                <c:pt idx="3244">
                  <c:v>2.2078630000000001</c:v>
                </c:pt>
                <c:pt idx="3245">
                  <c:v>3.881208</c:v>
                </c:pt>
                <c:pt idx="3246">
                  <c:v>2.4854250000000002</c:v>
                </c:pt>
                <c:pt idx="3247">
                  <c:v>3.5182329999999999</c:v>
                </c:pt>
                <c:pt idx="3248">
                  <c:v>3.5879279999999998</c:v>
                </c:pt>
                <c:pt idx="3249">
                  <c:v>3.5957400000000002</c:v>
                </c:pt>
                <c:pt idx="3250">
                  <c:v>3.4742799999999998</c:v>
                </c:pt>
                <c:pt idx="3251">
                  <c:v>3.552219</c:v>
                </c:pt>
                <c:pt idx="3252">
                  <c:v>1.6685589999999999</c:v>
                </c:pt>
                <c:pt idx="3253">
                  <c:v>1.7249159999999999</c:v>
                </c:pt>
                <c:pt idx="3254">
                  <c:v>2.526173</c:v>
                </c:pt>
                <c:pt idx="3255">
                  <c:v>3.7543340000000001</c:v>
                </c:pt>
                <c:pt idx="3256">
                  <c:v>3.8707919999999998</c:v>
                </c:pt>
                <c:pt idx="3257">
                  <c:v>3.8322940000000001</c:v>
                </c:pt>
                <c:pt idx="3258">
                  <c:v>3.3069579999999998</c:v>
                </c:pt>
                <c:pt idx="3259">
                  <c:v>3.5660780000000001</c:v>
                </c:pt>
                <c:pt idx="3260">
                  <c:v>3.7173639999999999</c:v>
                </c:pt>
                <c:pt idx="3261">
                  <c:v>2.714566</c:v>
                </c:pt>
                <c:pt idx="3262">
                  <c:v>4.1176259999999996</c:v>
                </c:pt>
                <c:pt idx="3263">
                  <c:v>2.7810269999999999</c:v>
                </c:pt>
                <c:pt idx="3264">
                  <c:v>3.6171410000000002</c:v>
                </c:pt>
                <c:pt idx="3265">
                  <c:v>1.671999</c:v>
                </c:pt>
                <c:pt idx="3266">
                  <c:v>3.6549719999999999</c:v>
                </c:pt>
                <c:pt idx="3267">
                  <c:v>3.2137220000000002</c:v>
                </c:pt>
                <c:pt idx="3268">
                  <c:v>3.3609100000000001</c:v>
                </c:pt>
                <c:pt idx="3269">
                  <c:v>3.3701430000000001</c:v>
                </c:pt>
                <c:pt idx="3270">
                  <c:v>3.464566</c:v>
                </c:pt>
                <c:pt idx="3271">
                  <c:v>2.9201820000000001</c:v>
                </c:pt>
                <c:pt idx="3272">
                  <c:v>3.694512</c:v>
                </c:pt>
                <c:pt idx="3273">
                  <c:v>3.9037790000000001</c:v>
                </c:pt>
                <c:pt idx="3274">
                  <c:v>3.5262579999999999</c:v>
                </c:pt>
                <c:pt idx="3275">
                  <c:v>3.558478</c:v>
                </c:pt>
                <c:pt idx="3276">
                  <c:v>3.5027159999999999</c:v>
                </c:pt>
                <c:pt idx="3277">
                  <c:v>3.0903890000000001</c:v>
                </c:pt>
                <c:pt idx="3278">
                  <c:v>1.927899</c:v>
                </c:pt>
                <c:pt idx="3279">
                  <c:v>3.5078450000000001</c:v>
                </c:pt>
                <c:pt idx="3280">
                  <c:v>2.2206809999999999</c:v>
                </c:pt>
                <c:pt idx="3281">
                  <c:v>3.3553009999999999</c:v>
                </c:pt>
                <c:pt idx="3282">
                  <c:v>3.0401929999999999</c:v>
                </c:pt>
                <c:pt idx="3283">
                  <c:v>3.262524</c:v>
                </c:pt>
                <c:pt idx="3284">
                  <c:v>1.749903</c:v>
                </c:pt>
                <c:pt idx="3285">
                  <c:v>2.7251810000000001</c:v>
                </c:pt>
                <c:pt idx="3286">
                  <c:v>3.6891600000000002</c:v>
                </c:pt>
                <c:pt idx="3287">
                  <c:v>3.7592560000000002</c:v>
                </c:pt>
                <c:pt idx="3288">
                  <c:v>3.5975999999999999</c:v>
                </c:pt>
                <c:pt idx="3289">
                  <c:v>3.6799439999999999</c:v>
                </c:pt>
                <c:pt idx="3290">
                  <c:v>3.2793450000000002</c:v>
                </c:pt>
                <c:pt idx="3291">
                  <c:v>2.7866339999999998</c:v>
                </c:pt>
                <c:pt idx="3292">
                  <c:v>2.6043069999999999</c:v>
                </c:pt>
                <c:pt idx="3293">
                  <c:v>3.7688709999999999</c:v>
                </c:pt>
                <c:pt idx="3294">
                  <c:v>3.6933940000000001</c:v>
                </c:pt>
                <c:pt idx="3295">
                  <c:v>3.0769880000000001</c:v>
                </c:pt>
                <c:pt idx="3296">
                  <c:v>3.3564310000000002</c:v>
                </c:pt>
                <c:pt idx="3297">
                  <c:v>3.2747869999999999</c:v>
                </c:pt>
                <c:pt idx="3298">
                  <c:v>3.3826830000000001</c:v>
                </c:pt>
                <c:pt idx="3299">
                  <c:v>3.5339480000000001</c:v>
                </c:pt>
                <c:pt idx="3300">
                  <c:v>3.4856579999999999</c:v>
                </c:pt>
                <c:pt idx="3301">
                  <c:v>3.2736930000000002</c:v>
                </c:pt>
                <c:pt idx="3302">
                  <c:v>4.018491</c:v>
                </c:pt>
                <c:pt idx="3303">
                  <c:v>3.7369119999999998</c:v>
                </c:pt>
                <c:pt idx="3304">
                  <c:v>3.4910399999999999</c:v>
                </c:pt>
                <c:pt idx="3305">
                  <c:v>2.4016069999999998</c:v>
                </c:pt>
                <c:pt idx="3306">
                  <c:v>3.2619400000000001</c:v>
                </c:pt>
                <c:pt idx="3307">
                  <c:v>3.736135</c:v>
                </c:pt>
                <c:pt idx="3308">
                  <c:v>2.3944070000000002</c:v>
                </c:pt>
                <c:pt idx="3309">
                  <c:v>3.951578</c:v>
                </c:pt>
                <c:pt idx="3310">
                  <c:v>3.792408</c:v>
                </c:pt>
                <c:pt idx="3311">
                  <c:v>3.9602680000000001</c:v>
                </c:pt>
                <c:pt idx="3312">
                  <c:v>3.8886020000000001</c:v>
                </c:pt>
                <c:pt idx="3313">
                  <c:v>2.4909599999999998</c:v>
                </c:pt>
                <c:pt idx="3314">
                  <c:v>3.5868250000000002</c:v>
                </c:pt>
                <c:pt idx="3315">
                  <c:v>3.280799</c:v>
                </c:pt>
                <c:pt idx="3316">
                  <c:v>3.0762719999999999</c:v>
                </c:pt>
                <c:pt idx="3317">
                  <c:v>3.5690780000000002</c:v>
                </c:pt>
                <c:pt idx="3318">
                  <c:v>4.3627039999999999</c:v>
                </c:pt>
                <c:pt idx="3319">
                  <c:v>3.7380179999999998</c:v>
                </c:pt>
                <c:pt idx="3320">
                  <c:v>2.9402309999999998</c:v>
                </c:pt>
                <c:pt idx="3321">
                  <c:v>3.5648360000000001</c:v>
                </c:pt>
                <c:pt idx="3322">
                  <c:v>3.511206</c:v>
                </c:pt>
                <c:pt idx="3323">
                  <c:v>3.7345959999999998</c:v>
                </c:pt>
                <c:pt idx="3324">
                  <c:v>2.0395089999999998</c:v>
                </c:pt>
                <c:pt idx="3325">
                  <c:v>2.6180310000000002</c:v>
                </c:pt>
                <c:pt idx="3326">
                  <c:v>3.3401589999999999</c:v>
                </c:pt>
                <c:pt idx="3327">
                  <c:v>3.94326</c:v>
                </c:pt>
                <c:pt idx="3328">
                  <c:v>3.8684780000000001</c:v>
                </c:pt>
                <c:pt idx="3329">
                  <c:v>3.9506049999999999</c:v>
                </c:pt>
                <c:pt idx="3330">
                  <c:v>3.131157</c:v>
                </c:pt>
                <c:pt idx="3331">
                  <c:v>3.129845</c:v>
                </c:pt>
                <c:pt idx="3332">
                  <c:v>3.1558989999999998</c:v>
                </c:pt>
                <c:pt idx="3333">
                  <c:v>3.1347930000000002</c:v>
                </c:pt>
                <c:pt idx="3334">
                  <c:v>2.4493269999999998</c:v>
                </c:pt>
                <c:pt idx="3335">
                  <c:v>3.434078</c:v>
                </c:pt>
                <c:pt idx="3336">
                  <c:v>4.1400119999999996</c:v>
                </c:pt>
                <c:pt idx="3337">
                  <c:v>4.1404680000000003</c:v>
                </c:pt>
                <c:pt idx="3338">
                  <c:v>3.4446279999999998</c:v>
                </c:pt>
                <c:pt idx="3339">
                  <c:v>3.5391650000000001</c:v>
                </c:pt>
                <c:pt idx="3340">
                  <c:v>3.4955310000000002</c:v>
                </c:pt>
                <c:pt idx="3341">
                  <c:v>3.7802669999999998</c:v>
                </c:pt>
                <c:pt idx="3342">
                  <c:v>3.6323910000000001</c:v>
                </c:pt>
                <c:pt idx="3343">
                  <c:v>3.7852670000000002</c:v>
                </c:pt>
                <c:pt idx="3344">
                  <c:v>3.5179369999999999</c:v>
                </c:pt>
                <c:pt idx="3345">
                  <c:v>2.9976820000000002</c:v>
                </c:pt>
                <c:pt idx="3346">
                  <c:v>2.9425189999999999</c:v>
                </c:pt>
                <c:pt idx="3347">
                  <c:v>3.7755830000000001</c:v>
                </c:pt>
                <c:pt idx="3348">
                  <c:v>3.9313380000000002</c:v>
                </c:pt>
                <c:pt idx="3349">
                  <c:v>3.3512300000000002</c:v>
                </c:pt>
                <c:pt idx="3350">
                  <c:v>2.1666609999999999</c:v>
                </c:pt>
                <c:pt idx="3351">
                  <c:v>2.1617609999999998</c:v>
                </c:pt>
                <c:pt idx="3352">
                  <c:v>3.032924</c:v>
                </c:pt>
                <c:pt idx="3353">
                  <c:v>2.9160249999999999</c:v>
                </c:pt>
                <c:pt idx="3354">
                  <c:v>2.7753260000000002</c:v>
                </c:pt>
                <c:pt idx="3355">
                  <c:v>3.4305189999999999</c:v>
                </c:pt>
                <c:pt idx="3356">
                  <c:v>3.4733809999999998</c:v>
                </c:pt>
                <c:pt idx="3357">
                  <c:v>2.573232</c:v>
                </c:pt>
                <c:pt idx="3358">
                  <c:v>3.2485189999999999</c:v>
                </c:pt>
                <c:pt idx="3359">
                  <c:v>3.0551599999999999</c:v>
                </c:pt>
                <c:pt idx="3360">
                  <c:v>2.9897930000000001</c:v>
                </c:pt>
                <c:pt idx="3361">
                  <c:v>2.0049619999999999</c:v>
                </c:pt>
                <c:pt idx="3362">
                  <c:v>2.6747139999999998</c:v>
                </c:pt>
                <c:pt idx="3363">
                  <c:v>3.7187510000000001</c:v>
                </c:pt>
                <c:pt idx="3364">
                  <c:v>3.7276919999999998</c:v>
                </c:pt>
                <c:pt idx="3365">
                  <c:v>1.818203</c:v>
                </c:pt>
                <c:pt idx="3366">
                  <c:v>3.047339</c:v>
                </c:pt>
                <c:pt idx="3367">
                  <c:v>3.4417200000000001</c:v>
                </c:pt>
                <c:pt idx="3368">
                  <c:v>3.7861310000000001</c:v>
                </c:pt>
                <c:pt idx="3369">
                  <c:v>2.985824</c:v>
                </c:pt>
                <c:pt idx="3370">
                  <c:v>3.0137260000000001</c:v>
                </c:pt>
                <c:pt idx="3371">
                  <c:v>3.331232</c:v>
                </c:pt>
                <c:pt idx="3372">
                  <c:v>2.8583989999999999</c:v>
                </c:pt>
                <c:pt idx="3373">
                  <c:v>1.9231750000000001</c:v>
                </c:pt>
                <c:pt idx="3374">
                  <c:v>2.8272249999999999</c:v>
                </c:pt>
                <c:pt idx="3375">
                  <c:v>3.4224929999999998</c:v>
                </c:pt>
                <c:pt idx="3376">
                  <c:v>2.9002789999999998</c:v>
                </c:pt>
                <c:pt idx="3377">
                  <c:v>2.4081969999999999</c:v>
                </c:pt>
                <c:pt idx="3378">
                  <c:v>3.7538459999999998</c:v>
                </c:pt>
                <c:pt idx="3379">
                  <c:v>2.6082990000000001</c:v>
                </c:pt>
                <c:pt idx="3380">
                  <c:v>2.3822730000000001</c:v>
                </c:pt>
                <c:pt idx="3381">
                  <c:v>3.0561569999999998</c:v>
                </c:pt>
                <c:pt idx="3382">
                  <c:v>2.3122750000000001</c:v>
                </c:pt>
                <c:pt idx="3383">
                  <c:v>2.4226939999999999</c:v>
                </c:pt>
                <c:pt idx="3384">
                  <c:v>2.903985</c:v>
                </c:pt>
                <c:pt idx="3385">
                  <c:v>2.5943450000000001</c:v>
                </c:pt>
                <c:pt idx="3386">
                  <c:v>2.4615990000000001</c:v>
                </c:pt>
                <c:pt idx="3387">
                  <c:v>3.4994839999999998</c:v>
                </c:pt>
                <c:pt idx="3388">
                  <c:v>2.9781650000000002</c:v>
                </c:pt>
                <c:pt idx="3389">
                  <c:v>3.163783</c:v>
                </c:pt>
                <c:pt idx="3390">
                  <c:v>2.7596759999999998</c:v>
                </c:pt>
                <c:pt idx="3391">
                  <c:v>2.9783919999999999</c:v>
                </c:pt>
                <c:pt idx="3392">
                  <c:v>3.0093399999999999</c:v>
                </c:pt>
                <c:pt idx="3393">
                  <c:v>2.2532239999999999</c:v>
                </c:pt>
                <c:pt idx="3394">
                  <c:v>2.5955520000000001</c:v>
                </c:pt>
                <c:pt idx="3395">
                  <c:v>2.6612439999999999</c:v>
                </c:pt>
                <c:pt idx="3396">
                  <c:v>2.3973010000000001</c:v>
                </c:pt>
                <c:pt idx="3397">
                  <c:v>2.352929</c:v>
                </c:pt>
                <c:pt idx="3398">
                  <c:v>2.8734639999999998</c:v>
                </c:pt>
                <c:pt idx="3399">
                  <c:v>2.9353389999999999</c:v>
                </c:pt>
                <c:pt idx="3400">
                  <c:v>2.5652080000000002</c:v>
                </c:pt>
                <c:pt idx="3401">
                  <c:v>2.9370889999999998</c:v>
                </c:pt>
                <c:pt idx="3402">
                  <c:v>2.0815980000000001</c:v>
                </c:pt>
                <c:pt idx="3403">
                  <c:v>2.723433</c:v>
                </c:pt>
                <c:pt idx="3404">
                  <c:v>2.769984</c:v>
                </c:pt>
                <c:pt idx="3405">
                  <c:v>3.7210040000000002</c:v>
                </c:pt>
                <c:pt idx="3406">
                  <c:v>2.754489</c:v>
                </c:pt>
                <c:pt idx="3407">
                  <c:v>3.1439379999999999</c:v>
                </c:pt>
                <c:pt idx="3408">
                  <c:v>3.2709419999999998</c:v>
                </c:pt>
                <c:pt idx="3409">
                  <c:v>3.5810409999999999</c:v>
                </c:pt>
                <c:pt idx="3410">
                  <c:v>2.2694399999999999</c:v>
                </c:pt>
                <c:pt idx="3411">
                  <c:v>3.2588750000000002</c:v>
                </c:pt>
                <c:pt idx="3412">
                  <c:v>1.85701</c:v>
                </c:pt>
                <c:pt idx="3413">
                  <c:v>1.8698129999999999</c:v>
                </c:pt>
                <c:pt idx="3414">
                  <c:v>2.6206260000000001</c:v>
                </c:pt>
                <c:pt idx="3415">
                  <c:v>1.9071899999999999</c:v>
                </c:pt>
                <c:pt idx="3416">
                  <c:v>2.6770550000000002</c:v>
                </c:pt>
                <c:pt idx="3417">
                  <c:v>1.671694</c:v>
                </c:pt>
                <c:pt idx="3418">
                  <c:v>2.4563950000000001</c:v>
                </c:pt>
                <c:pt idx="3419">
                  <c:v>1.885367</c:v>
                </c:pt>
                <c:pt idx="3420">
                  <c:v>2.4980340000000001</c:v>
                </c:pt>
                <c:pt idx="3421">
                  <c:v>2.141591</c:v>
                </c:pt>
                <c:pt idx="3422">
                  <c:v>1.8803730000000001</c:v>
                </c:pt>
                <c:pt idx="3423">
                  <c:v>1.714936</c:v>
                </c:pt>
                <c:pt idx="3424">
                  <c:v>2.0742029999999998</c:v>
                </c:pt>
                <c:pt idx="3425">
                  <c:v>1.8486</c:v>
                </c:pt>
                <c:pt idx="3426">
                  <c:v>1.8828180000000001</c:v>
                </c:pt>
                <c:pt idx="3427">
                  <c:v>2.2306720000000002</c:v>
                </c:pt>
                <c:pt idx="3428">
                  <c:v>3.2915230000000002</c:v>
                </c:pt>
                <c:pt idx="3429">
                  <c:v>1.7156750000000001</c:v>
                </c:pt>
                <c:pt idx="3430">
                  <c:v>1.8823479999999999</c:v>
                </c:pt>
                <c:pt idx="3431">
                  <c:v>2.149972</c:v>
                </c:pt>
                <c:pt idx="3432">
                  <c:v>4.4639090000000001</c:v>
                </c:pt>
                <c:pt idx="3433">
                  <c:v>1.8059160000000001</c:v>
                </c:pt>
                <c:pt idx="3434">
                  <c:v>1.8415429999999999</c:v>
                </c:pt>
                <c:pt idx="3435">
                  <c:v>3.4090780000000001</c:v>
                </c:pt>
                <c:pt idx="3436">
                  <c:v>3.625337</c:v>
                </c:pt>
                <c:pt idx="3437">
                  <c:v>3.0270350000000001</c:v>
                </c:pt>
                <c:pt idx="3438">
                  <c:v>2.165216</c:v>
                </c:pt>
                <c:pt idx="3439">
                  <c:v>2.3322029999999998</c:v>
                </c:pt>
                <c:pt idx="3440">
                  <c:v>2.315788</c:v>
                </c:pt>
                <c:pt idx="3441">
                  <c:v>2.9251320000000001</c:v>
                </c:pt>
                <c:pt idx="3442">
                  <c:v>1.7508379999999999</c:v>
                </c:pt>
                <c:pt idx="3443">
                  <c:v>3.352541</c:v>
                </c:pt>
                <c:pt idx="3444">
                  <c:v>3.6452640000000001</c:v>
                </c:pt>
                <c:pt idx="3445">
                  <c:v>2.5653820000000001</c:v>
                </c:pt>
                <c:pt idx="3446">
                  <c:v>3.7213280000000002</c:v>
                </c:pt>
                <c:pt idx="3447">
                  <c:v>3.3693089999999999</c:v>
                </c:pt>
                <c:pt idx="3448">
                  <c:v>3.7413479999999999</c:v>
                </c:pt>
                <c:pt idx="3449">
                  <c:v>3.5499350000000001</c:v>
                </c:pt>
                <c:pt idx="3450">
                  <c:v>3.6045069999999999</c:v>
                </c:pt>
                <c:pt idx="3451">
                  <c:v>4.1921980000000003</c:v>
                </c:pt>
                <c:pt idx="3452">
                  <c:v>3.9483389999999998</c:v>
                </c:pt>
                <c:pt idx="3453">
                  <c:v>3.5091939999999999</c:v>
                </c:pt>
                <c:pt idx="3454">
                  <c:v>1.7602869999999999</c:v>
                </c:pt>
                <c:pt idx="3455">
                  <c:v>3.7656179999999999</c:v>
                </c:pt>
                <c:pt idx="3456">
                  <c:v>2.9988429999999999</c:v>
                </c:pt>
                <c:pt idx="3457">
                  <c:v>3.831677</c:v>
                </c:pt>
                <c:pt idx="3458">
                  <c:v>3.5961120000000002</c:v>
                </c:pt>
                <c:pt idx="3459">
                  <c:v>3.434688</c:v>
                </c:pt>
                <c:pt idx="3460">
                  <c:v>3.884099</c:v>
                </c:pt>
                <c:pt idx="3461">
                  <c:v>3.6305770000000002</c:v>
                </c:pt>
                <c:pt idx="3462">
                  <c:v>3.326749</c:v>
                </c:pt>
                <c:pt idx="3463">
                  <c:v>3.8977729999999999</c:v>
                </c:pt>
                <c:pt idx="3464">
                  <c:v>4.0494469999999998</c:v>
                </c:pt>
                <c:pt idx="3465">
                  <c:v>1.8106910000000001</c:v>
                </c:pt>
                <c:pt idx="3466">
                  <c:v>3.7455349999999998</c:v>
                </c:pt>
                <c:pt idx="3467">
                  <c:v>3.0063339999999998</c:v>
                </c:pt>
                <c:pt idx="3468">
                  <c:v>1.9246160000000001</c:v>
                </c:pt>
                <c:pt idx="3469">
                  <c:v>1.884091</c:v>
                </c:pt>
                <c:pt idx="3470">
                  <c:v>2.472699</c:v>
                </c:pt>
                <c:pt idx="3471">
                  <c:v>3.3596879999999998</c:v>
                </c:pt>
                <c:pt idx="3472">
                  <c:v>2.122846</c:v>
                </c:pt>
                <c:pt idx="3473">
                  <c:v>3.5950769999999999</c:v>
                </c:pt>
                <c:pt idx="3474">
                  <c:v>1.7672749999999999</c:v>
                </c:pt>
                <c:pt idx="3475">
                  <c:v>3.2363149999999998</c:v>
                </c:pt>
                <c:pt idx="3476">
                  <c:v>2.9140440000000001</c:v>
                </c:pt>
                <c:pt idx="3477">
                  <c:v>3.3286289999999998</c:v>
                </c:pt>
                <c:pt idx="3478">
                  <c:v>3.5096180000000001</c:v>
                </c:pt>
                <c:pt idx="3479">
                  <c:v>3.395289</c:v>
                </c:pt>
                <c:pt idx="3480">
                  <c:v>3.6086239999999998</c:v>
                </c:pt>
                <c:pt idx="3481">
                  <c:v>3.2311070000000002</c:v>
                </c:pt>
                <c:pt idx="3482">
                  <c:v>1.7230700000000001</c:v>
                </c:pt>
                <c:pt idx="3483">
                  <c:v>3.5271849999999998</c:v>
                </c:pt>
                <c:pt idx="3484">
                  <c:v>3.114109</c:v>
                </c:pt>
                <c:pt idx="3485">
                  <c:v>3.3552110000000002</c:v>
                </c:pt>
                <c:pt idx="3486">
                  <c:v>3.5687950000000002</c:v>
                </c:pt>
                <c:pt idx="3487">
                  <c:v>2.1952500000000001</c:v>
                </c:pt>
                <c:pt idx="3488">
                  <c:v>2.082506</c:v>
                </c:pt>
                <c:pt idx="3489">
                  <c:v>3.439959</c:v>
                </c:pt>
                <c:pt idx="3490">
                  <c:v>3.5195460000000001</c:v>
                </c:pt>
                <c:pt idx="3491">
                  <c:v>2.743004</c:v>
                </c:pt>
                <c:pt idx="3492">
                  <c:v>3.2875480000000001</c:v>
                </c:pt>
                <c:pt idx="3493">
                  <c:v>3.3381280000000002</c:v>
                </c:pt>
                <c:pt idx="3494">
                  <c:v>3.1157729999999999</c:v>
                </c:pt>
                <c:pt idx="3495">
                  <c:v>3.2258789999999999</c:v>
                </c:pt>
                <c:pt idx="3496">
                  <c:v>3.1175199999999998</c:v>
                </c:pt>
                <c:pt idx="3497">
                  <c:v>3.87906</c:v>
                </c:pt>
                <c:pt idx="3498">
                  <c:v>1.6511340000000001</c:v>
                </c:pt>
                <c:pt idx="3499">
                  <c:v>3.485986</c:v>
                </c:pt>
                <c:pt idx="3500">
                  <c:v>3.2924720000000001</c:v>
                </c:pt>
                <c:pt idx="3501">
                  <c:v>3.2669069999999998</c:v>
                </c:pt>
                <c:pt idx="3502">
                  <c:v>1.832152</c:v>
                </c:pt>
                <c:pt idx="3503">
                  <c:v>1.6079140000000001</c:v>
                </c:pt>
                <c:pt idx="3504">
                  <c:v>1.882004</c:v>
                </c:pt>
                <c:pt idx="3505">
                  <c:v>1.7834369999999999</c:v>
                </c:pt>
                <c:pt idx="3506">
                  <c:v>1.990661</c:v>
                </c:pt>
                <c:pt idx="3507">
                  <c:v>1.8522149999999999</c:v>
                </c:pt>
                <c:pt idx="3508">
                  <c:v>1.9371130000000001</c:v>
                </c:pt>
                <c:pt idx="3509">
                  <c:v>2.1368299999999998</c:v>
                </c:pt>
                <c:pt idx="3510">
                  <c:v>2.6261960000000002</c:v>
                </c:pt>
                <c:pt idx="3511">
                  <c:v>2.0782699999999998</c:v>
                </c:pt>
                <c:pt idx="3512">
                  <c:v>3.051634</c:v>
                </c:pt>
                <c:pt idx="3513">
                  <c:v>3.022116</c:v>
                </c:pt>
                <c:pt idx="3514">
                  <c:v>1.7173039999999999</c:v>
                </c:pt>
                <c:pt idx="3515">
                  <c:v>2.244672</c:v>
                </c:pt>
                <c:pt idx="3516">
                  <c:v>2.1764399999999999</c:v>
                </c:pt>
                <c:pt idx="3517">
                  <c:v>1.9983709999999999</c:v>
                </c:pt>
                <c:pt idx="3518">
                  <c:v>3.422069</c:v>
                </c:pt>
                <c:pt idx="3519">
                  <c:v>1.645305</c:v>
                </c:pt>
                <c:pt idx="3520">
                  <c:v>2.6099060000000001</c:v>
                </c:pt>
                <c:pt idx="3521">
                  <c:v>2.0138129999999999</c:v>
                </c:pt>
                <c:pt idx="3522">
                  <c:v>2.0173709999999998</c:v>
                </c:pt>
                <c:pt idx="3523">
                  <c:v>2.4473069999999999</c:v>
                </c:pt>
                <c:pt idx="3524">
                  <c:v>3.7299540000000002</c:v>
                </c:pt>
                <c:pt idx="3525">
                  <c:v>2.9850690000000002</c:v>
                </c:pt>
                <c:pt idx="3526">
                  <c:v>3.3901729999999999</c:v>
                </c:pt>
                <c:pt idx="3527">
                  <c:v>2.1794609999999999</c:v>
                </c:pt>
                <c:pt idx="3528">
                  <c:v>4.3229249999999997</c:v>
                </c:pt>
                <c:pt idx="3529">
                  <c:v>3.5216150000000002</c:v>
                </c:pt>
                <c:pt idx="3530">
                  <c:v>3.47532</c:v>
                </c:pt>
                <c:pt idx="3531">
                  <c:v>3.8466390000000001</c:v>
                </c:pt>
                <c:pt idx="3532">
                  <c:v>3.8626429999999998</c:v>
                </c:pt>
                <c:pt idx="3533">
                  <c:v>2.7519719999999999</c:v>
                </c:pt>
                <c:pt idx="3534">
                  <c:v>2.9696129999999998</c:v>
                </c:pt>
                <c:pt idx="3535">
                  <c:v>1.572535</c:v>
                </c:pt>
                <c:pt idx="3536">
                  <c:v>2.1195810000000002</c:v>
                </c:pt>
                <c:pt idx="3537">
                  <c:v>4.101216</c:v>
                </c:pt>
                <c:pt idx="3538">
                  <c:v>3.0845389999999999</c:v>
                </c:pt>
                <c:pt idx="3539">
                  <c:v>2.1607970000000001</c:v>
                </c:pt>
                <c:pt idx="3540">
                  <c:v>3.2418629999999999</c:v>
                </c:pt>
                <c:pt idx="3541">
                  <c:v>1.9221630000000001</c:v>
                </c:pt>
                <c:pt idx="3542">
                  <c:v>2.707265</c:v>
                </c:pt>
                <c:pt idx="3543">
                  <c:v>3.286816</c:v>
                </c:pt>
                <c:pt idx="3544">
                  <c:v>1.65398</c:v>
                </c:pt>
                <c:pt idx="3545">
                  <c:v>2.520086</c:v>
                </c:pt>
                <c:pt idx="3546">
                  <c:v>2.2916349999999999</c:v>
                </c:pt>
                <c:pt idx="3547">
                  <c:v>1.751503</c:v>
                </c:pt>
                <c:pt idx="3548">
                  <c:v>1.7269920000000001</c:v>
                </c:pt>
                <c:pt idx="3549">
                  <c:v>1.825604</c:v>
                </c:pt>
                <c:pt idx="3550">
                  <c:v>2.1462699999999999</c:v>
                </c:pt>
                <c:pt idx="3551">
                  <c:v>2.649708</c:v>
                </c:pt>
                <c:pt idx="3552">
                  <c:v>2.568047</c:v>
                </c:pt>
                <c:pt idx="3553">
                  <c:v>3.4797210000000001</c:v>
                </c:pt>
                <c:pt idx="3554">
                  <c:v>1.6420330000000001</c:v>
                </c:pt>
                <c:pt idx="3555">
                  <c:v>3.28809</c:v>
                </c:pt>
                <c:pt idx="3556">
                  <c:v>3.823518</c:v>
                </c:pt>
                <c:pt idx="3557">
                  <c:v>2.7582610000000001</c:v>
                </c:pt>
                <c:pt idx="3558">
                  <c:v>3.7903570000000002</c:v>
                </c:pt>
                <c:pt idx="3559">
                  <c:v>2.1910910000000001</c:v>
                </c:pt>
                <c:pt idx="3560">
                  <c:v>3.4223349999999999</c:v>
                </c:pt>
                <c:pt idx="3561">
                  <c:v>3.5430579999999998</c:v>
                </c:pt>
                <c:pt idx="3562">
                  <c:v>3.384792</c:v>
                </c:pt>
                <c:pt idx="3563">
                  <c:v>3.1300680000000001</c:v>
                </c:pt>
                <c:pt idx="3564">
                  <c:v>3.5187379999999999</c:v>
                </c:pt>
                <c:pt idx="3565">
                  <c:v>3.2057180000000001</c:v>
                </c:pt>
                <c:pt idx="3566">
                  <c:v>1.7863789999999999</c:v>
                </c:pt>
                <c:pt idx="3567">
                  <c:v>2.9736039999999999</c:v>
                </c:pt>
                <c:pt idx="3568">
                  <c:v>3.1928010000000002</c:v>
                </c:pt>
                <c:pt idx="3569">
                  <c:v>1.974207</c:v>
                </c:pt>
                <c:pt idx="3570">
                  <c:v>4.1449870000000004</c:v>
                </c:pt>
                <c:pt idx="3571">
                  <c:v>1.646917</c:v>
                </c:pt>
                <c:pt idx="3572">
                  <c:v>2.799582</c:v>
                </c:pt>
                <c:pt idx="3573">
                  <c:v>3.160596</c:v>
                </c:pt>
                <c:pt idx="3574">
                  <c:v>3.2837610000000002</c:v>
                </c:pt>
                <c:pt idx="3575">
                  <c:v>1.9333959999999999</c:v>
                </c:pt>
                <c:pt idx="3576">
                  <c:v>3.475892</c:v>
                </c:pt>
                <c:pt idx="3577">
                  <c:v>3.0803379999999998</c:v>
                </c:pt>
                <c:pt idx="3578">
                  <c:v>1.882004</c:v>
                </c:pt>
                <c:pt idx="3579">
                  <c:v>1.6900139999999999</c:v>
                </c:pt>
                <c:pt idx="3580">
                  <c:v>3.7454369999999999</c:v>
                </c:pt>
                <c:pt idx="3581">
                  <c:v>3.31881</c:v>
                </c:pt>
                <c:pt idx="3582">
                  <c:v>3.094843</c:v>
                </c:pt>
                <c:pt idx="3583">
                  <c:v>2.5864220000000002</c:v>
                </c:pt>
                <c:pt idx="3584">
                  <c:v>3.7700209999999998</c:v>
                </c:pt>
                <c:pt idx="3585">
                  <c:v>2.0347710000000001</c:v>
                </c:pt>
                <c:pt idx="3586">
                  <c:v>1.9558230000000001</c:v>
                </c:pt>
                <c:pt idx="3587">
                  <c:v>1.7352959999999999</c:v>
                </c:pt>
                <c:pt idx="3588">
                  <c:v>3.9685380000000001</c:v>
                </c:pt>
                <c:pt idx="3589">
                  <c:v>1.6264080000000001</c:v>
                </c:pt>
                <c:pt idx="3590">
                  <c:v>1.7986949999999999</c:v>
                </c:pt>
                <c:pt idx="3591">
                  <c:v>3.357091</c:v>
                </c:pt>
                <c:pt idx="3592">
                  <c:v>3.5902639999999999</c:v>
                </c:pt>
                <c:pt idx="3593">
                  <c:v>3.418676</c:v>
                </c:pt>
                <c:pt idx="3594">
                  <c:v>3.6524239999999999</c:v>
                </c:pt>
                <c:pt idx="3595">
                  <c:v>3.575723</c:v>
                </c:pt>
                <c:pt idx="3596">
                  <c:v>1.71974</c:v>
                </c:pt>
                <c:pt idx="3597">
                  <c:v>1.7644740000000001</c:v>
                </c:pt>
                <c:pt idx="3598">
                  <c:v>2.4568059999999998</c:v>
                </c:pt>
                <c:pt idx="3599">
                  <c:v>1.929886</c:v>
                </c:pt>
                <c:pt idx="3600">
                  <c:v>1.963741</c:v>
                </c:pt>
                <c:pt idx="3601">
                  <c:v>1.649329</c:v>
                </c:pt>
                <c:pt idx="3602">
                  <c:v>2.6307610000000001</c:v>
                </c:pt>
                <c:pt idx="3603">
                  <c:v>1.890541</c:v>
                </c:pt>
                <c:pt idx="3604">
                  <c:v>2.2040030000000002</c:v>
                </c:pt>
                <c:pt idx="3605">
                  <c:v>3.28545</c:v>
                </c:pt>
                <c:pt idx="3606">
                  <c:v>1.7589349999999999</c:v>
                </c:pt>
                <c:pt idx="3607">
                  <c:v>2.0763790000000002</c:v>
                </c:pt>
                <c:pt idx="3608">
                  <c:v>3.9531350000000001</c:v>
                </c:pt>
                <c:pt idx="3609">
                  <c:v>3.9780449999999998</c:v>
                </c:pt>
                <c:pt idx="3610">
                  <c:v>1.937519</c:v>
                </c:pt>
                <c:pt idx="3611">
                  <c:v>1.969587</c:v>
                </c:pt>
                <c:pt idx="3612">
                  <c:v>1.650901</c:v>
                </c:pt>
                <c:pt idx="3613">
                  <c:v>2.1793840000000002</c:v>
                </c:pt>
                <c:pt idx="3614">
                  <c:v>1.605116</c:v>
                </c:pt>
                <c:pt idx="3615">
                  <c:v>1.8099749999999999</c:v>
                </c:pt>
                <c:pt idx="3616">
                  <c:v>1.936911</c:v>
                </c:pt>
                <c:pt idx="3617">
                  <c:v>1.8729579999999999</c:v>
                </c:pt>
                <c:pt idx="3618">
                  <c:v>1.7924329999999999</c:v>
                </c:pt>
                <c:pt idx="3619">
                  <c:v>1.8763840000000001</c:v>
                </c:pt>
                <c:pt idx="3620">
                  <c:v>1.701484</c:v>
                </c:pt>
                <c:pt idx="3621">
                  <c:v>2.3138890000000001</c:v>
                </c:pt>
                <c:pt idx="3622">
                  <c:v>1.7923659999999999</c:v>
                </c:pt>
                <c:pt idx="3623">
                  <c:v>3.365297</c:v>
                </c:pt>
                <c:pt idx="3624">
                  <c:v>1.7625169999999999</c:v>
                </c:pt>
                <c:pt idx="3625">
                  <c:v>1.873758</c:v>
                </c:pt>
                <c:pt idx="3626">
                  <c:v>1.9150419999999999</c:v>
                </c:pt>
                <c:pt idx="3627">
                  <c:v>1.7212719999999999</c:v>
                </c:pt>
                <c:pt idx="3628">
                  <c:v>2.0262850000000001</c:v>
                </c:pt>
                <c:pt idx="3629">
                  <c:v>2.2039979999999999</c:v>
                </c:pt>
                <c:pt idx="3630">
                  <c:v>1.6905509999999999</c:v>
                </c:pt>
                <c:pt idx="3631">
                  <c:v>1.5807580000000001</c:v>
                </c:pt>
                <c:pt idx="3632">
                  <c:v>4.9649520000000003</c:v>
                </c:pt>
                <c:pt idx="3633">
                  <c:v>3.303175</c:v>
                </c:pt>
                <c:pt idx="3634">
                  <c:v>1.7136499999999999</c:v>
                </c:pt>
                <c:pt idx="3635">
                  <c:v>2.045709</c:v>
                </c:pt>
                <c:pt idx="3636">
                  <c:v>1.8742589999999999</c:v>
                </c:pt>
                <c:pt idx="3637">
                  <c:v>1.6489990000000001</c:v>
                </c:pt>
                <c:pt idx="3638">
                  <c:v>1.923748</c:v>
                </c:pt>
                <c:pt idx="3639">
                  <c:v>2.8362850000000002</c:v>
                </c:pt>
                <c:pt idx="3640">
                  <c:v>3.447168</c:v>
                </c:pt>
                <c:pt idx="3641">
                  <c:v>3.254912</c:v>
                </c:pt>
                <c:pt idx="3642">
                  <c:v>1.759115</c:v>
                </c:pt>
                <c:pt idx="3643">
                  <c:v>2.203478</c:v>
                </c:pt>
                <c:pt idx="3644">
                  <c:v>1.702437</c:v>
                </c:pt>
                <c:pt idx="3645">
                  <c:v>2.2681740000000001</c:v>
                </c:pt>
                <c:pt idx="3646">
                  <c:v>2.365132</c:v>
                </c:pt>
                <c:pt idx="3647">
                  <c:v>1.6930259999999999</c:v>
                </c:pt>
                <c:pt idx="3648">
                  <c:v>1.745101</c:v>
                </c:pt>
                <c:pt idx="3649">
                  <c:v>2.0531640000000002</c:v>
                </c:pt>
                <c:pt idx="3650">
                  <c:v>1.6751309999999999</c:v>
                </c:pt>
                <c:pt idx="3651">
                  <c:v>1.945276</c:v>
                </c:pt>
                <c:pt idx="3652">
                  <c:v>1.7057169999999999</c:v>
                </c:pt>
                <c:pt idx="3653">
                  <c:v>1.8276760000000001</c:v>
                </c:pt>
                <c:pt idx="3654">
                  <c:v>2.2109399999999999</c:v>
                </c:pt>
                <c:pt idx="3655">
                  <c:v>2.0263439999999999</c:v>
                </c:pt>
                <c:pt idx="3656">
                  <c:v>2.3564620000000001</c:v>
                </c:pt>
                <c:pt idx="3657">
                  <c:v>2.518348</c:v>
                </c:pt>
                <c:pt idx="3658">
                  <c:v>2.0355289999999999</c:v>
                </c:pt>
                <c:pt idx="3659">
                  <c:v>1.6558630000000001</c:v>
                </c:pt>
                <c:pt idx="3660">
                  <c:v>1.951778</c:v>
                </c:pt>
                <c:pt idx="3661">
                  <c:v>1.629481</c:v>
                </c:pt>
                <c:pt idx="3662">
                  <c:v>1.9098820000000001</c:v>
                </c:pt>
                <c:pt idx="3663">
                  <c:v>1.912099</c:v>
                </c:pt>
                <c:pt idx="3664">
                  <c:v>1.5799339999999999</c:v>
                </c:pt>
                <c:pt idx="3665">
                  <c:v>2.0117609999999999</c:v>
                </c:pt>
                <c:pt idx="3666">
                  <c:v>3.588085</c:v>
                </c:pt>
                <c:pt idx="3667">
                  <c:v>2.497817</c:v>
                </c:pt>
                <c:pt idx="3668">
                  <c:v>1.8289219999999999</c:v>
                </c:pt>
                <c:pt idx="3669">
                  <c:v>4.1219510000000001</c:v>
                </c:pt>
                <c:pt idx="3670">
                  <c:v>3.0075759999999998</c:v>
                </c:pt>
                <c:pt idx="3671">
                  <c:v>1.756597</c:v>
                </c:pt>
                <c:pt idx="3672">
                  <c:v>1.8319749999999999</c:v>
                </c:pt>
                <c:pt idx="3673">
                  <c:v>1.639635</c:v>
                </c:pt>
                <c:pt idx="3674">
                  <c:v>1.9112560000000001</c:v>
                </c:pt>
                <c:pt idx="3675">
                  <c:v>2.400579</c:v>
                </c:pt>
                <c:pt idx="3676">
                  <c:v>3.0796779999999999</c:v>
                </c:pt>
                <c:pt idx="3677">
                  <c:v>1.679057</c:v>
                </c:pt>
                <c:pt idx="3678">
                  <c:v>1.7255370000000001</c:v>
                </c:pt>
                <c:pt idx="3679">
                  <c:v>4.0862129999999999</c:v>
                </c:pt>
                <c:pt idx="3680">
                  <c:v>2.3670840000000002</c:v>
                </c:pt>
                <c:pt idx="3681">
                  <c:v>2.0027409999999999</c:v>
                </c:pt>
                <c:pt idx="3682">
                  <c:v>1.80379</c:v>
                </c:pt>
                <c:pt idx="3683">
                  <c:v>2.0257710000000002</c:v>
                </c:pt>
                <c:pt idx="3684">
                  <c:v>3.5940470000000002</c:v>
                </c:pt>
                <c:pt idx="3685">
                  <c:v>3.6106349999999998</c:v>
                </c:pt>
                <c:pt idx="3686">
                  <c:v>4.1546539999999998</c:v>
                </c:pt>
                <c:pt idx="3687">
                  <c:v>1.810473</c:v>
                </c:pt>
                <c:pt idx="3688">
                  <c:v>2.0423710000000002</c:v>
                </c:pt>
                <c:pt idx="3689">
                  <c:v>1.8381320000000001</c:v>
                </c:pt>
                <c:pt idx="3690">
                  <c:v>1.8201449999999999</c:v>
                </c:pt>
                <c:pt idx="3691">
                  <c:v>1.7103660000000001</c:v>
                </c:pt>
                <c:pt idx="3692">
                  <c:v>3.881141</c:v>
                </c:pt>
                <c:pt idx="3693">
                  <c:v>2.7969270000000002</c:v>
                </c:pt>
                <c:pt idx="3694">
                  <c:v>1.824948</c:v>
                </c:pt>
                <c:pt idx="3695">
                  <c:v>1.7975220000000001</c:v>
                </c:pt>
                <c:pt idx="3696">
                  <c:v>1.654433</c:v>
                </c:pt>
                <c:pt idx="3697">
                  <c:v>1.7102809999999999</c:v>
                </c:pt>
                <c:pt idx="3698">
                  <c:v>1.8322240000000001</c:v>
                </c:pt>
                <c:pt idx="3699">
                  <c:v>1.6751799999999999</c:v>
                </c:pt>
                <c:pt idx="3700">
                  <c:v>1.674863</c:v>
                </c:pt>
                <c:pt idx="3701">
                  <c:v>1.793042</c:v>
                </c:pt>
                <c:pt idx="3702">
                  <c:v>1.609397</c:v>
                </c:pt>
                <c:pt idx="3703">
                  <c:v>1.682507</c:v>
                </c:pt>
                <c:pt idx="3704">
                  <c:v>1.833005</c:v>
                </c:pt>
                <c:pt idx="3705">
                  <c:v>1.925303</c:v>
                </c:pt>
                <c:pt idx="3706">
                  <c:v>1.698855</c:v>
                </c:pt>
                <c:pt idx="3707">
                  <c:v>1.7488379999999999</c:v>
                </c:pt>
                <c:pt idx="3708">
                  <c:v>1.9162490000000001</c:v>
                </c:pt>
                <c:pt idx="3709">
                  <c:v>1.934329</c:v>
                </c:pt>
                <c:pt idx="3710">
                  <c:v>1.807911</c:v>
                </c:pt>
                <c:pt idx="3711">
                  <c:v>1.623372</c:v>
                </c:pt>
                <c:pt idx="3712">
                  <c:v>1.521668</c:v>
                </c:pt>
                <c:pt idx="3713">
                  <c:v>1.6885410000000001</c:v>
                </c:pt>
                <c:pt idx="3714">
                  <c:v>1.770961</c:v>
                </c:pt>
                <c:pt idx="3715">
                  <c:v>1.910698</c:v>
                </c:pt>
                <c:pt idx="3716">
                  <c:v>1.7713620000000001</c:v>
                </c:pt>
                <c:pt idx="3717">
                  <c:v>1.9829699999999999</c:v>
                </c:pt>
                <c:pt idx="3718">
                  <c:v>1.7592639999999999</c:v>
                </c:pt>
                <c:pt idx="3719">
                  <c:v>1.7523439999999999</c:v>
                </c:pt>
                <c:pt idx="3720">
                  <c:v>2.0515509999999999</c:v>
                </c:pt>
                <c:pt idx="3721">
                  <c:v>1.57873</c:v>
                </c:pt>
                <c:pt idx="3722">
                  <c:v>1.661896</c:v>
                </c:pt>
                <c:pt idx="3723">
                  <c:v>1.4706440000000001</c:v>
                </c:pt>
                <c:pt idx="3724">
                  <c:v>1.9932559999999999</c:v>
                </c:pt>
                <c:pt idx="3725">
                  <c:v>1.5416000000000001</c:v>
                </c:pt>
                <c:pt idx="3726">
                  <c:v>1.8063830000000001</c:v>
                </c:pt>
                <c:pt idx="3727">
                  <c:v>1.9374960000000001</c:v>
                </c:pt>
                <c:pt idx="3728">
                  <c:v>1.5062489999999999</c:v>
                </c:pt>
                <c:pt idx="3729">
                  <c:v>1.680612</c:v>
                </c:pt>
                <c:pt idx="3730">
                  <c:v>2.0905100000000001</c:v>
                </c:pt>
                <c:pt idx="3731">
                  <c:v>1.9618180000000001</c:v>
                </c:pt>
                <c:pt idx="3732">
                  <c:v>1.641697</c:v>
                </c:pt>
                <c:pt idx="3733">
                  <c:v>1.9858119999999999</c:v>
                </c:pt>
                <c:pt idx="3734">
                  <c:v>1.721598</c:v>
                </c:pt>
                <c:pt idx="3735">
                  <c:v>1.9255089999999999</c:v>
                </c:pt>
                <c:pt idx="3736">
                  <c:v>2.7889979999999999</c:v>
                </c:pt>
                <c:pt idx="3737">
                  <c:v>1.73916</c:v>
                </c:pt>
                <c:pt idx="3738">
                  <c:v>2.36876</c:v>
                </c:pt>
                <c:pt idx="3739">
                  <c:v>1.9439379999999999</c:v>
                </c:pt>
                <c:pt idx="3740">
                  <c:v>1.866522</c:v>
                </c:pt>
                <c:pt idx="3741">
                  <c:v>2.3954209999999998</c:v>
                </c:pt>
                <c:pt idx="3742">
                  <c:v>2.0227430000000002</c:v>
                </c:pt>
                <c:pt idx="3743">
                  <c:v>1.9842740000000001</c:v>
                </c:pt>
                <c:pt idx="3744">
                  <c:v>3.4833769999999999</c:v>
                </c:pt>
                <c:pt idx="3745">
                  <c:v>4.2719269999999998</c:v>
                </c:pt>
                <c:pt idx="3746">
                  <c:v>3.645168</c:v>
                </c:pt>
                <c:pt idx="3747">
                  <c:v>3.6907040000000002</c:v>
                </c:pt>
                <c:pt idx="3748">
                  <c:v>1.629065</c:v>
                </c:pt>
                <c:pt idx="3749">
                  <c:v>2.1332200000000001</c:v>
                </c:pt>
                <c:pt idx="3750">
                  <c:v>1.7196990000000001</c:v>
                </c:pt>
                <c:pt idx="3751">
                  <c:v>3.1652230000000001</c:v>
                </c:pt>
                <c:pt idx="3752">
                  <c:v>3.1794859999999998</c:v>
                </c:pt>
                <c:pt idx="3753">
                  <c:v>3.3092700000000002</c:v>
                </c:pt>
                <c:pt idx="3754">
                  <c:v>3.1825890000000001</c:v>
                </c:pt>
                <c:pt idx="3755">
                  <c:v>1.805752</c:v>
                </c:pt>
                <c:pt idx="3756">
                  <c:v>1.616511</c:v>
                </c:pt>
                <c:pt idx="3757">
                  <c:v>1.8380050000000001</c:v>
                </c:pt>
                <c:pt idx="3758">
                  <c:v>1.645095</c:v>
                </c:pt>
                <c:pt idx="3759">
                  <c:v>1.8711500000000001</c:v>
                </c:pt>
                <c:pt idx="3760">
                  <c:v>1.70631</c:v>
                </c:pt>
                <c:pt idx="3761">
                  <c:v>1.825105</c:v>
                </c:pt>
                <c:pt idx="3762">
                  <c:v>1.658614</c:v>
                </c:pt>
                <c:pt idx="3763">
                  <c:v>1.6750130000000001</c:v>
                </c:pt>
                <c:pt idx="3764">
                  <c:v>1.8984840000000001</c:v>
                </c:pt>
                <c:pt idx="3765">
                  <c:v>1.6886110000000001</c:v>
                </c:pt>
                <c:pt idx="3766">
                  <c:v>1.7340800000000001</c:v>
                </c:pt>
                <c:pt idx="3767">
                  <c:v>3.1354649999999999</c:v>
                </c:pt>
                <c:pt idx="3768">
                  <c:v>1.613605</c:v>
                </c:pt>
                <c:pt idx="3769">
                  <c:v>1.838859</c:v>
                </c:pt>
                <c:pt idx="3770">
                  <c:v>1.6725460000000001</c:v>
                </c:pt>
                <c:pt idx="3771">
                  <c:v>1.9021459999999999</c:v>
                </c:pt>
                <c:pt idx="3772">
                  <c:v>1.9438690000000001</c:v>
                </c:pt>
                <c:pt idx="3773">
                  <c:v>1.915519</c:v>
                </c:pt>
                <c:pt idx="3774">
                  <c:v>1.608439</c:v>
                </c:pt>
                <c:pt idx="3775">
                  <c:v>1.7868710000000001</c:v>
                </c:pt>
                <c:pt idx="3776">
                  <c:v>1.8201339999999999</c:v>
                </c:pt>
                <c:pt idx="3777">
                  <c:v>1.6893670000000001</c:v>
                </c:pt>
                <c:pt idx="3778">
                  <c:v>1.732534</c:v>
                </c:pt>
                <c:pt idx="3779">
                  <c:v>2.1744319999999999</c:v>
                </c:pt>
                <c:pt idx="3780">
                  <c:v>2.6330629999999999</c:v>
                </c:pt>
                <c:pt idx="3781">
                  <c:v>2.43445</c:v>
                </c:pt>
                <c:pt idx="3782">
                  <c:v>1.7209190000000001</c:v>
                </c:pt>
                <c:pt idx="3783">
                  <c:v>1.541982</c:v>
                </c:pt>
                <c:pt idx="3784">
                  <c:v>2.7691270000000001</c:v>
                </c:pt>
                <c:pt idx="3785">
                  <c:v>1.758958</c:v>
                </c:pt>
                <c:pt idx="3786">
                  <c:v>1.8869260000000001</c:v>
                </c:pt>
                <c:pt idx="3787">
                  <c:v>2.233009</c:v>
                </c:pt>
                <c:pt idx="3788">
                  <c:v>1.740505</c:v>
                </c:pt>
                <c:pt idx="3789">
                  <c:v>1.7205550000000001</c:v>
                </c:pt>
                <c:pt idx="3790">
                  <c:v>1.9369909999999999</c:v>
                </c:pt>
                <c:pt idx="3791">
                  <c:v>2.2284410000000001</c:v>
                </c:pt>
                <c:pt idx="3792">
                  <c:v>2.0284949999999999</c:v>
                </c:pt>
                <c:pt idx="3793">
                  <c:v>3.7340710000000001</c:v>
                </c:pt>
                <c:pt idx="3794">
                  <c:v>2.986145</c:v>
                </c:pt>
                <c:pt idx="3795">
                  <c:v>3.2579530000000001</c:v>
                </c:pt>
                <c:pt idx="3796">
                  <c:v>2.2314400000000001</c:v>
                </c:pt>
                <c:pt idx="3797">
                  <c:v>3.1655959999999999</c:v>
                </c:pt>
                <c:pt idx="3798">
                  <c:v>3.9779149999999999</c:v>
                </c:pt>
                <c:pt idx="3799">
                  <c:v>3.3032509999999999</c:v>
                </c:pt>
                <c:pt idx="3800">
                  <c:v>3.2273809999999998</c:v>
                </c:pt>
                <c:pt idx="3801">
                  <c:v>2.596673</c:v>
                </c:pt>
                <c:pt idx="3802">
                  <c:v>3.7992819999999998</c:v>
                </c:pt>
                <c:pt idx="3803">
                  <c:v>3.753479</c:v>
                </c:pt>
                <c:pt idx="3804">
                  <c:v>3.1412260000000001</c:v>
                </c:pt>
                <c:pt idx="3805">
                  <c:v>1.9363330000000001</c:v>
                </c:pt>
                <c:pt idx="3806">
                  <c:v>3.3710179999999998</c:v>
                </c:pt>
                <c:pt idx="3807">
                  <c:v>2.9857079999999998</c:v>
                </c:pt>
                <c:pt idx="3808">
                  <c:v>3.4670730000000001</c:v>
                </c:pt>
                <c:pt idx="3809">
                  <c:v>3.7941600000000002</c:v>
                </c:pt>
                <c:pt idx="3810">
                  <c:v>3.5189279999999998</c:v>
                </c:pt>
                <c:pt idx="3811">
                  <c:v>4.005941</c:v>
                </c:pt>
                <c:pt idx="3812">
                  <c:v>3.5882369999999999</c:v>
                </c:pt>
                <c:pt idx="3813">
                  <c:v>3.3496069999999998</c:v>
                </c:pt>
                <c:pt idx="3814">
                  <c:v>3.387121</c:v>
                </c:pt>
                <c:pt idx="3815">
                  <c:v>3.8763049999999999</c:v>
                </c:pt>
                <c:pt idx="3816">
                  <c:v>3.210807</c:v>
                </c:pt>
                <c:pt idx="3817">
                  <c:v>3.9563090000000001</c:v>
                </c:pt>
                <c:pt idx="3818">
                  <c:v>3.633613</c:v>
                </c:pt>
                <c:pt idx="3819">
                  <c:v>3.4989319999999999</c:v>
                </c:pt>
                <c:pt idx="3820">
                  <c:v>3.1896800000000001</c:v>
                </c:pt>
                <c:pt idx="3821">
                  <c:v>3.494453</c:v>
                </c:pt>
                <c:pt idx="3822">
                  <c:v>3.5280130000000001</c:v>
                </c:pt>
                <c:pt idx="3823">
                  <c:v>3.044006</c:v>
                </c:pt>
                <c:pt idx="3824">
                  <c:v>2.9810409999999998</c:v>
                </c:pt>
                <c:pt idx="3825">
                  <c:v>1.7389699999999999</c:v>
                </c:pt>
                <c:pt idx="3826">
                  <c:v>2.7393239999999999</c:v>
                </c:pt>
                <c:pt idx="3827">
                  <c:v>2.3529629999999999</c:v>
                </c:pt>
                <c:pt idx="3828">
                  <c:v>3.8175020000000002</c:v>
                </c:pt>
                <c:pt idx="3829">
                  <c:v>3.3644970000000001</c:v>
                </c:pt>
                <c:pt idx="3830">
                  <c:v>3.467012</c:v>
                </c:pt>
                <c:pt idx="3831">
                  <c:v>3.9362590000000002</c:v>
                </c:pt>
                <c:pt idx="3832">
                  <c:v>3.8831959999999999</c:v>
                </c:pt>
                <c:pt idx="3833">
                  <c:v>2.7004519999999999</c:v>
                </c:pt>
                <c:pt idx="3834">
                  <c:v>2.152593</c:v>
                </c:pt>
                <c:pt idx="3835">
                  <c:v>2.756138</c:v>
                </c:pt>
                <c:pt idx="3836">
                  <c:v>3.1987920000000001</c:v>
                </c:pt>
                <c:pt idx="3837">
                  <c:v>3.9383170000000001</c:v>
                </c:pt>
                <c:pt idx="3838">
                  <c:v>3.4660880000000001</c:v>
                </c:pt>
                <c:pt idx="3839">
                  <c:v>1.9528080000000001</c:v>
                </c:pt>
                <c:pt idx="3840">
                  <c:v>2.2022200000000001</c:v>
                </c:pt>
                <c:pt idx="3841">
                  <c:v>1.9762649999999999</c:v>
                </c:pt>
                <c:pt idx="3842">
                  <c:v>1.819807</c:v>
                </c:pt>
                <c:pt idx="3843">
                  <c:v>2.6310030000000002</c:v>
                </c:pt>
                <c:pt idx="3844">
                  <c:v>1.893875</c:v>
                </c:pt>
                <c:pt idx="3845">
                  <c:v>2.9320360000000001</c:v>
                </c:pt>
                <c:pt idx="3846">
                  <c:v>2.3476900000000001</c:v>
                </c:pt>
                <c:pt idx="3847">
                  <c:v>1.5617460000000001</c:v>
                </c:pt>
                <c:pt idx="3848">
                  <c:v>1.626568</c:v>
                </c:pt>
                <c:pt idx="3849">
                  <c:v>3.6015820000000001</c:v>
                </c:pt>
                <c:pt idx="3850">
                  <c:v>2.0114610000000002</c:v>
                </c:pt>
                <c:pt idx="3851">
                  <c:v>2.558627</c:v>
                </c:pt>
                <c:pt idx="3852">
                  <c:v>1.6240589999999999</c:v>
                </c:pt>
                <c:pt idx="3853">
                  <c:v>3.500197</c:v>
                </c:pt>
                <c:pt idx="3854">
                  <c:v>2.5616979999999998</c:v>
                </c:pt>
                <c:pt idx="3855">
                  <c:v>2.1427170000000002</c:v>
                </c:pt>
                <c:pt idx="3856">
                  <c:v>3.4871729999999999</c:v>
                </c:pt>
                <c:pt idx="3857">
                  <c:v>3.321536</c:v>
                </c:pt>
                <c:pt idx="3858">
                  <c:v>2.1662560000000002</c:v>
                </c:pt>
                <c:pt idx="3859">
                  <c:v>2.1569229999999999</c:v>
                </c:pt>
                <c:pt idx="3860">
                  <c:v>3.5676730000000001</c:v>
                </c:pt>
                <c:pt idx="3861">
                  <c:v>2.7736230000000002</c:v>
                </c:pt>
                <c:pt idx="3862">
                  <c:v>3.0132140000000001</c:v>
                </c:pt>
                <c:pt idx="3863">
                  <c:v>2.0283530000000001</c:v>
                </c:pt>
                <c:pt idx="3864">
                  <c:v>2.02833</c:v>
                </c:pt>
                <c:pt idx="3865">
                  <c:v>2.843099</c:v>
                </c:pt>
                <c:pt idx="3866">
                  <c:v>2.1790579999999999</c:v>
                </c:pt>
                <c:pt idx="3867">
                  <c:v>1.971954</c:v>
                </c:pt>
                <c:pt idx="3868">
                  <c:v>1.953665</c:v>
                </c:pt>
                <c:pt idx="3869">
                  <c:v>1.890517</c:v>
                </c:pt>
                <c:pt idx="3870">
                  <c:v>1.9960450000000001</c:v>
                </c:pt>
                <c:pt idx="3871">
                  <c:v>1.947589</c:v>
                </c:pt>
                <c:pt idx="3872">
                  <c:v>1.9715419999999999</c:v>
                </c:pt>
                <c:pt idx="3873">
                  <c:v>2.3267509999999998</c:v>
                </c:pt>
                <c:pt idx="3874">
                  <c:v>1.8262640000000001</c:v>
                </c:pt>
                <c:pt idx="3875">
                  <c:v>2.7742089999999999</c:v>
                </c:pt>
                <c:pt idx="3876">
                  <c:v>2.1280890000000001</c:v>
                </c:pt>
                <c:pt idx="3877">
                  <c:v>1.9565650000000001</c:v>
                </c:pt>
                <c:pt idx="3878">
                  <c:v>2.92021</c:v>
                </c:pt>
                <c:pt idx="3879">
                  <c:v>2.0523500000000001</c:v>
                </c:pt>
                <c:pt idx="3880">
                  <c:v>2.447403</c:v>
                </c:pt>
                <c:pt idx="3881">
                  <c:v>3.1334770000000001</c:v>
                </c:pt>
                <c:pt idx="3882">
                  <c:v>1.6594249999999999</c:v>
                </c:pt>
                <c:pt idx="3883">
                  <c:v>2.0540639999999999</c:v>
                </c:pt>
                <c:pt idx="3884">
                  <c:v>2.8300559999999999</c:v>
                </c:pt>
                <c:pt idx="3885">
                  <c:v>2.5533239999999999</c:v>
                </c:pt>
                <c:pt idx="3886">
                  <c:v>1.722046</c:v>
                </c:pt>
                <c:pt idx="3887">
                  <c:v>1.7914639999999999</c:v>
                </c:pt>
                <c:pt idx="3888">
                  <c:v>1.9255359999999999</c:v>
                </c:pt>
                <c:pt idx="3889">
                  <c:v>1.996456</c:v>
                </c:pt>
                <c:pt idx="3890">
                  <c:v>3.501512</c:v>
                </c:pt>
                <c:pt idx="3891">
                  <c:v>3.2142119999999998</c:v>
                </c:pt>
                <c:pt idx="3892">
                  <c:v>3.0161989999999999</c:v>
                </c:pt>
                <c:pt idx="3893">
                  <c:v>3.4747430000000001</c:v>
                </c:pt>
                <c:pt idx="3894">
                  <c:v>2.8592569999999999</c:v>
                </c:pt>
                <c:pt idx="3895">
                  <c:v>2.8087810000000002</c:v>
                </c:pt>
                <c:pt idx="3896">
                  <c:v>2.8286750000000001</c:v>
                </c:pt>
                <c:pt idx="3897">
                  <c:v>2.6243590000000001</c:v>
                </c:pt>
                <c:pt idx="3898">
                  <c:v>3.0784940000000001</c:v>
                </c:pt>
                <c:pt idx="3899">
                  <c:v>2.1160399999999999</c:v>
                </c:pt>
                <c:pt idx="3900">
                  <c:v>2.706232</c:v>
                </c:pt>
                <c:pt idx="3901">
                  <c:v>3.3764780000000001</c:v>
                </c:pt>
                <c:pt idx="3902">
                  <c:v>3.3892980000000001</c:v>
                </c:pt>
                <c:pt idx="3903">
                  <c:v>1.827088</c:v>
                </c:pt>
                <c:pt idx="3904">
                  <c:v>1.7874270000000001</c:v>
                </c:pt>
                <c:pt idx="3905">
                  <c:v>3.579291</c:v>
                </c:pt>
                <c:pt idx="3906">
                  <c:v>3.9070659999999999</c:v>
                </c:pt>
                <c:pt idx="3907">
                  <c:v>3.8843649999999998</c:v>
                </c:pt>
                <c:pt idx="3908">
                  <c:v>4.0326769999999996</c:v>
                </c:pt>
                <c:pt idx="3909">
                  <c:v>3.11904</c:v>
                </c:pt>
                <c:pt idx="3910">
                  <c:v>1.970736</c:v>
                </c:pt>
                <c:pt idx="3911">
                  <c:v>2.3252540000000002</c:v>
                </c:pt>
                <c:pt idx="3912">
                  <c:v>1.6367510000000001</c:v>
                </c:pt>
                <c:pt idx="3913">
                  <c:v>2.730092</c:v>
                </c:pt>
                <c:pt idx="3914">
                  <c:v>4.2781690000000001</c:v>
                </c:pt>
                <c:pt idx="3915">
                  <c:v>3.8791440000000001</c:v>
                </c:pt>
                <c:pt idx="3916">
                  <c:v>3.58711</c:v>
                </c:pt>
                <c:pt idx="3917">
                  <c:v>3.8907189999999998</c:v>
                </c:pt>
                <c:pt idx="3918">
                  <c:v>3.990586</c:v>
                </c:pt>
                <c:pt idx="3919">
                  <c:v>3.413373</c:v>
                </c:pt>
                <c:pt idx="3920">
                  <c:v>1.6814260000000001</c:v>
                </c:pt>
                <c:pt idx="3921">
                  <c:v>2.0585360000000001</c:v>
                </c:pt>
                <c:pt idx="3922">
                  <c:v>2.46407</c:v>
                </c:pt>
                <c:pt idx="3923">
                  <c:v>1.9313709999999999</c:v>
                </c:pt>
                <c:pt idx="3924">
                  <c:v>1.7616609999999999</c:v>
                </c:pt>
                <c:pt idx="3925">
                  <c:v>1.7188600000000001</c:v>
                </c:pt>
                <c:pt idx="3926">
                  <c:v>1.7182489999999999</c:v>
                </c:pt>
                <c:pt idx="3927">
                  <c:v>1.8200499999999999</c:v>
                </c:pt>
                <c:pt idx="3928">
                  <c:v>1.834303</c:v>
                </c:pt>
                <c:pt idx="3929">
                  <c:v>2.1141049999999999</c:v>
                </c:pt>
                <c:pt idx="3930">
                  <c:v>1.883524</c:v>
                </c:pt>
                <c:pt idx="3931">
                  <c:v>1.9322919999999999</c:v>
                </c:pt>
                <c:pt idx="3932">
                  <c:v>2.6791610000000001</c:v>
                </c:pt>
                <c:pt idx="3933">
                  <c:v>1.5284469999999999</c:v>
                </c:pt>
                <c:pt idx="3934">
                  <c:v>1.643081</c:v>
                </c:pt>
                <c:pt idx="3935">
                  <c:v>1.8257099999999999</c:v>
                </c:pt>
                <c:pt idx="3936">
                  <c:v>1.634306</c:v>
                </c:pt>
                <c:pt idx="3937">
                  <c:v>2.1649579999999999</c:v>
                </c:pt>
                <c:pt idx="3938">
                  <c:v>1.8195790000000001</c:v>
                </c:pt>
                <c:pt idx="3939">
                  <c:v>1.781701</c:v>
                </c:pt>
                <c:pt idx="3940">
                  <c:v>1.825345</c:v>
                </c:pt>
                <c:pt idx="3941">
                  <c:v>1.9291149999999999</c:v>
                </c:pt>
                <c:pt idx="3942">
                  <c:v>1.7800309999999999</c:v>
                </c:pt>
                <c:pt idx="3943">
                  <c:v>2.037982</c:v>
                </c:pt>
                <c:pt idx="3944">
                  <c:v>1.65126</c:v>
                </c:pt>
                <c:pt idx="3945">
                  <c:v>1.5096620000000001</c:v>
                </c:pt>
                <c:pt idx="3946">
                  <c:v>1.9767049999999999</c:v>
                </c:pt>
                <c:pt idx="3947">
                  <c:v>1.679125</c:v>
                </c:pt>
                <c:pt idx="3948">
                  <c:v>1.932021</c:v>
                </c:pt>
                <c:pt idx="3949">
                  <c:v>1.9348559999999999</c:v>
                </c:pt>
                <c:pt idx="3950">
                  <c:v>1.8920760000000001</c:v>
                </c:pt>
                <c:pt idx="3951">
                  <c:v>1.7369969999999999</c:v>
                </c:pt>
                <c:pt idx="3952">
                  <c:v>2.2107060000000001</c:v>
                </c:pt>
                <c:pt idx="3953">
                  <c:v>1.676642</c:v>
                </c:pt>
                <c:pt idx="3954">
                  <c:v>2.2841200000000002</c:v>
                </c:pt>
                <c:pt idx="3955">
                  <c:v>1.795383</c:v>
                </c:pt>
                <c:pt idx="3956">
                  <c:v>2.4251309999999999</c:v>
                </c:pt>
                <c:pt idx="3957">
                  <c:v>1.954939</c:v>
                </c:pt>
                <c:pt idx="3958">
                  <c:v>1.84735</c:v>
                </c:pt>
                <c:pt idx="3959">
                  <c:v>2.3543370000000001</c:v>
                </c:pt>
                <c:pt idx="3960">
                  <c:v>2.3758089999999998</c:v>
                </c:pt>
                <c:pt idx="3961">
                  <c:v>1.5745260000000001</c:v>
                </c:pt>
                <c:pt idx="3962">
                  <c:v>1.871402</c:v>
                </c:pt>
                <c:pt idx="3963">
                  <c:v>1.79558</c:v>
                </c:pt>
                <c:pt idx="3964">
                  <c:v>1.912723</c:v>
                </c:pt>
                <c:pt idx="3965">
                  <c:v>1.6805479999999999</c:v>
                </c:pt>
                <c:pt idx="3966">
                  <c:v>1.9231149999999999</c:v>
                </c:pt>
                <c:pt idx="3967">
                  <c:v>1.8909020000000001</c:v>
                </c:pt>
                <c:pt idx="3968">
                  <c:v>1.7143809999999999</c:v>
                </c:pt>
                <c:pt idx="3969">
                  <c:v>2.2311019999999999</c:v>
                </c:pt>
                <c:pt idx="3970">
                  <c:v>2.2841320000000001</c:v>
                </c:pt>
                <c:pt idx="3971">
                  <c:v>1.774335</c:v>
                </c:pt>
                <c:pt idx="3972">
                  <c:v>2.158461</c:v>
                </c:pt>
                <c:pt idx="3973">
                  <c:v>2.823283</c:v>
                </c:pt>
                <c:pt idx="3974">
                  <c:v>1.937873</c:v>
                </c:pt>
                <c:pt idx="3975">
                  <c:v>1.6604380000000001</c:v>
                </c:pt>
                <c:pt idx="3976">
                  <c:v>1.851283</c:v>
                </c:pt>
                <c:pt idx="3977">
                  <c:v>1.8062240000000001</c:v>
                </c:pt>
                <c:pt idx="3978">
                  <c:v>1.8031360000000001</c:v>
                </c:pt>
                <c:pt idx="3979">
                  <c:v>1.7175849999999999</c:v>
                </c:pt>
                <c:pt idx="3980">
                  <c:v>1.626306</c:v>
                </c:pt>
                <c:pt idx="3981">
                  <c:v>1.5742050000000001</c:v>
                </c:pt>
                <c:pt idx="3982">
                  <c:v>1.5456810000000001</c:v>
                </c:pt>
                <c:pt idx="3983">
                  <c:v>1.77085</c:v>
                </c:pt>
                <c:pt idx="3984">
                  <c:v>1.7352719999999999</c:v>
                </c:pt>
                <c:pt idx="3985">
                  <c:v>2.0565859999999998</c:v>
                </c:pt>
                <c:pt idx="3986">
                  <c:v>3.4954260000000001</c:v>
                </c:pt>
                <c:pt idx="3987">
                  <c:v>1.7136960000000001</c:v>
                </c:pt>
                <c:pt idx="3988">
                  <c:v>1.6529469999999999</c:v>
                </c:pt>
                <c:pt idx="3989">
                  <c:v>1.77396</c:v>
                </c:pt>
                <c:pt idx="3990">
                  <c:v>1.912085</c:v>
                </c:pt>
                <c:pt idx="3991">
                  <c:v>1.784572</c:v>
                </c:pt>
                <c:pt idx="3992">
                  <c:v>1.724971</c:v>
                </c:pt>
                <c:pt idx="3993">
                  <c:v>1.836587</c:v>
                </c:pt>
                <c:pt idx="3994">
                  <c:v>1.825383</c:v>
                </c:pt>
                <c:pt idx="3995">
                  <c:v>1.726235</c:v>
                </c:pt>
                <c:pt idx="3996">
                  <c:v>1.7436199999999999</c:v>
                </c:pt>
                <c:pt idx="3997">
                  <c:v>1.6155839999999999</c:v>
                </c:pt>
                <c:pt idx="3998">
                  <c:v>1.664428</c:v>
                </c:pt>
                <c:pt idx="3999">
                  <c:v>1.4558500000000001</c:v>
                </c:pt>
                <c:pt idx="4000">
                  <c:v>1.8526640000000001</c:v>
                </c:pt>
                <c:pt idx="4001">
                  <c:v>1.6942969999999999</c:v>
                </c:pt>
                <c:pt idx="4002">
                  <c:v>1.7838480000000001</c:v>
                </c:pt>
                <c:pt idx="4003">
                  <c:v>1.659251</c:v>
                </c:pt>
                <c:pt idx="4004">
                  <c:v>2.0514139999999998</c:v>
                </c:pt>
                <c:pt idx="4005">
                  <c:v>1.7051419999999999</c:v>
                </c:pt>
                <c:pt idx="4006">
                  <c:v>1.688091</c:v>
                </c:pt>
                <c:pt idx="4007">
                  <c:v>1.9072519999999999</c:v>
                </c:pt>
                <c:pt idx="4008">
                  <c:v>1.78495</c:v>
                </c:pt>
                <c:pt idx="4009">
                  <c:v>1.8919140000000001</c:v>
                </c:pt>
                <c:pt idx="4010">
                  <c:v>1.8614310000000001</c:v>
                </c:pt>
                <c:pt idx="4011">
                  <c:v>1.8744860000000001</c:v>
                </c:pt>
                <c:pt idx="4012">
                  <c:v>1.899516</c:v>
                </c:pt>
                <c:pt idx="4013">
                  <c:v>1.678059</c:v>
                </c:pt>
                <c:pt idx="4014">
                  <c:v>1.886101</c:v>
                </c:pt>
                <c:pt idx="4015">
                  <c:v>1.765225</c:v>
                </c:pt>
                <c:pt idx="4016">
                  <c:v>2.1524160000000001</c:v>
                </c:pt>
                <c:pt idx="4017">
                  <c:v>1.9281360000000001</c:v>
                </c:pt>
                <c:pt idx="4018">
                  <c:v>1.866735</c:v>
                </c:pt>
                <c:pt idx="4019">
                  <c:v>1.6252439999999999</c:v>
                </c:pt>
                <c:pt idx="4020">
                  <c:v>1.865189</c:v>
                </c:pt>
                <c:pt idx="4021">
                  <c:v>1.800394</c:v>
                </c:pt>
                <c:pt idx="4022">
                  <c:v>1.78626</c:v>
                </c:pt>
                <c:pt idx="4023">
                  <c:v>3.4908839999999999</c:v>
                </c:pt>
                <c:pt idx="4024">
                  <c:v>1.9154389999999999</c:v>
                </c:pt>
                <c:pt idx="4025">
                  <c:v>1.888957</c:v>
                </c:pt>
                <c:pt idx="4026">
                  <c:v>2.074274</c:v>
                </c:pt>
                <c:pt idx="4027">
                  <c:v>2.1545770000000002</c:v>
                </c:pt>
                <c:pt idx="4028">
                  <c:v>1.914822</c:v>
                </c:pt>
                <c:pt idx="4029">
                  <c:v>1.782559</c:v>
                </c:pt>
                <c:pt idx="4030">
                  <c:v>1.787196</c:v>
                </c:pt>
                <c:pt idx="4031">
                  <c:v>1.7145410000000001</c:v>
                </c:pt>
                <c:pt idx="4032">
                  <c:v>2.0059019999999999</c:v>
                </c:pt>
                <c:pt idx="4033">
                  <c:v>1.8078050000000001</c:v>
                </c:pt>
                <c:pt idx="4034">
                  <c:v>1.837553</c:v>
                </c:pt>
                <c:pt idx="4035">
                  <c:v>1.977068</c:v>
                </c:pt>
                <c:pt idx="4036">
                  <c:v>1.825474</c:v>
                </c:pt>
                <c:pt idx="4037">
                  <c:v>1.9488430000000001</c:v>
                </c:pt>
                <c:pt idx="4038">
                  <c:v>1.94475</c:v>
                </c:pt>
                <c:pt idx="4039">
                  <c:v>1.7997810000000001</c:v>
                </c:pt>
                <c:pt idx="4040">
                  <c:v>1.7793140000000001</c:v>
                </c:pt>
                <c:pt idx="4041">
                  <c:v>1.5446979999999999</c:v>
                </c:pt>
                <c:pt idx="4042">
                  <c:v>1.7969379999999999</c:v>
                </c:pt>
                <c:pt idx="4043">
                  <c:v>1.757134</c:v>
                </c:pt>
                <c:pt idx="4044">
                  <c:v>1.7943229999999999</c:v>
                </c:pt>
                <c:pt idx="4045">
                  <c:v>1.746208</c:v>
                </c:pt>
                <c:pt idx="4046">
                  <c:v>1.9543189999999999</c:v>
                </c:pt>
                <c:pt idx="4047">
                  <c:v>1.612582</c:v>
                </c:pt>
                <c:pt idx="4048">
                  <c:v>1.581744</c:v>
                </c:pt>
                <c:pt idx="4049">
                  <c:v>1.834838</c:v>
                </c:pt>
                <c:pt idx="4050">
                  <c:v>2.0033569999999998</c:v>
                </c:pt>
                <c:pt idx="4051">
                  <c:v>1.7210129999999999</c:v>
                </c:pt>
                <c:pt idx="4052">
                  <c:v>1.815194</c:v>
                </c:pt>
                <c:pt idx="4053">
                  <c:v>1.603699</c:v>
                </c:pt>
                <c:pt idx="4054">
                  <c:v>1.7587919999999999</c:v>
                </c:pt>
                <c:pt idx="4055">
                  <c:v>1.9978229999999999</c:v>
                </c:pt>
                <c:pt idx="4056">
                  <c:v>1.799121</c:v>
                </c:pt>
                <c:pt idx="4057">
                  <c:v>1.898515</c:v>
                </c:pt>
                <c:pt idx="4058">
                  <c:v>2.0287099999999998</c:v>
                </c:pt>
                <c:pt idx="4059">
                  <c:v>2.2925089999999999</c:v>
                </c:pt>
                <c:pt idx="4060">
                  <c:v>3.7173379999999998</c:v>
                </c:pt>
                <c:pt idx="4061">
                  <c:v>3.5054789999999998</c:v>
                </c:pt>
                <c:pt idx="4062">
                  <c:v>2.237412</c:v>
                </c:pt>
                <c:pt idx="4063">
                  <c:v>2.3133889999999999</c:v>
                </c:pt>
                <c:pt idx="4064">
                  <c:v>3.116854</c:v>
                </c:pt>
                <c:pt idx="4065">
                  <c:v>2.428048</c:v>
                </c:pt>
                <c:pt idx="4066">
                  <c:v>4.2785270000000004</c:v>
                </c:pt>
                <c:pt idx="4067">
                  <c:v>3.7228249999999998</c:v>
                </c:pt>
                <c:pt idx="4068">
                  <c:v>2.2190889999999999</c:v>
                </c:pt>
                <c:pt idx="4069">
                  <c:v>1.8106899999999999</c:v>
                </c:pt>
                <c:pt idx="4070">
                  <c:v>1.7373400000000001</c:v>
                </c:pt>
                <c:pt idx="4071">
                  <c:v>1.727487</c:v>
                </c:pt>
                <c:pt idx="4072">
                  <c:v>1.8668370000000001</c:v>
                </c:pt>
                <c:pt idx="4073">
                  <c:v>1.6780839999999999</c:v>
                </c:pt>
                <c:pt idx="4074">
                  <c:v>1.781169</c:v>
                </c:pt>
                <c:pt idx="4075">
                  <c:v>1.6961520000000001</c:v>
                </c:pt>
                <c:pt idx="4076">
                  <c:v>1.6065119999999999</c:v>
                </c:pt>
                <c:pt idx="4077">
                  <c:v>1.7374639999999999</c:v>
                </c:pt>
                <c:pt idx="4078">
                  <c:v>1.7481249999999999</c:v>
                </c:pt>
                <c:pt idx="4079">
                  <c:v>3.631221</c:v>
                </c:pt>
                <c:pt idx="4080">
                  <c:v>1.5864670000000001</c:v>
                </c:pt>
                <c:pt idx="4081">
                  <c:v>1.8484419999999999</c:v>
                </c:pt>
                <c:pt idx="4082">
                  <c:v>1.5660609999999999</c:v>
                </c:pt>
                <c:pt idx="4083">
                  <c:v>1.631532</c:v>
                </c:pt>
                <c:pt idx="4084">
                  <c:v>1.829564</c:v>
                </c:pt>
                <c:pt idx="4085">
                  <c:v>2.0561370000000001</c:v>
                </c:pt>
                <c:pt idx="4086">
                  <c:v>1.800027</c:v>
                </c:pt>
                <c:pt idx="4087">
                  <c:v>2.9425729999999999</c:v>
                </c:pt>
                <c:pt idx="4088">
                  <c:v>1.96557</c:v>
                </c:pt>
                <c:pt idx="4089">
                  <c:v>3.180466</c:v>
                </c:pt>
                <c:pt idx="4090">
                  <c:v>3.844147</c:v>
                </c:pt>
                <c:pt idx="4091">
                  <c:v>1.8474820000000001</c:v>
                </c:pt>
                <c:pt idx="4092">
                  <c:v>1.813672</c:v>
                </c:pt>
                <c:pt idx="4093">
                  <c:v>1.7376780000000001</c:v>
                </c:pt>
                <c:pt idx="4094">
                  <c:v>1.9832689999999999</c:v>
                </c:pt>
                <c:pt idx="4095">
                  <c:v>2.0928049999999998</c:v>
                </c:pt>
                <c:pt idx="4096">
                  <c:v>2.8591009999999999</c:v>
                </c:pt>
                <c:pt idx="4097">
                  <c:v>1.67483</c:v>
                </c:pt>
                <c:pt idx="4098">
                  <c:v>1.736367</c:v>
                </c:pt>
                <c:pt idx="4099">
                  <c:v>2.1286679999999998</c:v>
                </c:pt>
                <c:pt idx="4100">
                  <c:v>1.9951140000000001</c:v>
                </c:pt>
                <c:pt idx="4101">
                  <c:v>1.698815</c:v>
                </c:pt>
                <c:pt idx="4102">
                  <c:v>1.808864</c:v>
                </c:pt>
                <c:pt idx="4103">
                  <c:v>1.848678</c:v>
                </c:pt>
                <c:pt idx="4104">
                  <c:v>3.3786290000000001</c:v>
                </c:pt>
                <c:pt idx="4105">
                  <c:v>3.5430100000000002</c:v>
                </c:pt>
                <c:pt idx="4106">
                  <c:v>3.7725949999999999</c:v>
                </c:pt>
                <c:pt idx="4107">
                  <c:v>3.9006639999999999</c:v>
                </c:pt>
                <c:pt idx="4108">
                  <c:v>3.5559249999999998</c:v>
                </c:pt>
                <c:pt idx="4109">
                  <c:v>4.1295549999999999</c:v>
                </c:pt>
                <c:pt idx="4110">
                  <c:v>2.4581270000000002</c:v>
                </c:pt>
                <c:pt idx="4111">
                  <c:v>4.254143</c:v>
                </c:pt>
                <c:pt idx="4112">
                  <c:v>4.3193479999999997</c:v>
                </c:pt>
                <c:pt idx="4113">
                  <c:v>3.9184939999999999</c:v>
                </c:pt>
                <c:pt idx="4114">
                  <c:v>3.4709599999999998</c:v>
                </c:pt>
                <c:pt idx="4115">
                  <c:v>1.8542149999999999</c:v>
                </c:pt>
                <c:pt idx="4116">
                  <c:v>2.2773910000000002</c:v>
                </c:pt>
                <c:pt idx="4117">
                  <c:v>2.8015750000000001</c:v>
                </c:pt>
                <c:pt idx="4118">
                  <c:v>1.601799</c:v>
                </c:pt>
                <c:pt idx="4119">
                  <c:v>2.1842130000000002</c:v>
                </c:pt>
                <c:pt idx="4120">
                  <c:v>3.3871910000000001</c:v>
                </c:pt>
                <c:pt idx="4121">
                  <c:v>2.7383500000000001</c:v>
                </c:pt>
                <c:pt idx="4122">
                  <c:v>4.5371290000000002</c:v>
                </c:pt>
                <c:pt idx="4123">
                  <c:v>3.1186739999999999</c:v>
                </c:pt>
                <c:pt idx="4124">
                  <c:v>4.0689909999999996</c:v>
                </c:pt>
                <c:pt idx="4125">
                  <c:v>3.9113910000000001</c:v>
                </c:pt>
                <c:pt idx="4126">
                  <c:v>1.850481</c:v>
                </c:pt>
                <c:pt idx="4127">
                  <c:v>1.503822</c:v>
                </c:pt>
                <c:pt idx="4128">
                  <c:v>1.763995</c:v>
                </c:pt>
                <c:pt idx="4129">
                  <c:v>1.7689980000000001</c:v>
                </c:pt>
                <c:pt idx="4130">
                  <c:v>2.295318</c:v>
                </c:pt>
                <c:pt idx="4131">
                  <c:v>2.5275270000000001</c:v>
                </c:pt>
                <c:pt idx="4132">
                  <c:v>1.7983640000000001</c:v>
                </c:pt>
                <c:pt idx="4133">
                  <c:v>1.7136929999999999</c:v>
                </c:pt>
                <c:pt idx="4134">
                  <c:v>2.02563</c:v>
                </c:pt>
                <c:pt idx="4135">
                  <c:v>2.0926290000000001</c:v>
                </c:pt>
                <c:pt idx="4136">
                  <c:v>1.981231</c:v>
                </c:pt>
                <c:pt idx="4137">
                  <c:v>2.2432409999999998</c:v>
                </c:pt>
                <c:pt idx="4138">
                  <c:v>1.827248</c:v>
                </c:pt>
                <c:pt idx="4139">
                  <c:v>1.817388</c:v>
                </c:pt>
                <c:pt idx="4140">
                  <c:v>1.7939369999999999</c:v>
                </c:pt>
                <c:pt idx="4141">
                  <c:v>1.752853</c:v>
                </c:pt>
                <c:pt idx="4142">
                  <c:v>1.6201810000000001</c:v>
                </c:pt>
                <c:pt idx="4143">
                  <c:v>1.9187780000000001</c:v>
                </c:pt>
                <c:pt idx="4144">
                  <c:v>1.708359</c:v>
                </c:pt>
                <c:pt idx="4145">
                  <c:v>1.8045869999999999</c:v>
                </c:pt>
                <c:pt idx="4146">
                  <c:v>1.890388</c:v>
                </c:pt>
                <c:pt idx="4147">
                  <c:v>1.9132469999999999</c:v>
                </c:pt>
                <c:pt idx="4148">
                  <c:v>2.1824490000000001</c:v>
                </c:pt>
                <c:pt idx="4149">
                  <c:v>1.982856</c:v>
                </c:pt>
                <c:pt idx="4150">
                  <c:v>1.744103</c:v>
                </c:pt>
                <c:pt idx="4151">
                  <c:v>1.71577</c:v>
                </c:pt>
                <c:pt idx="4152">
                  <c:v>1.737169</c:v>
                </c:pt>
                <c:pt idx="4153">
                  <c:v>1.661063</c:v>
                </c:pt>
                <c:pt idx="4154">
                  <c:v>2.1359249999999999</c:v>
                </c:pt>
                <c:pt idx="4155">
                  <c:v>1.9617230000000001</c:v>
                </c:pt>
                <c:pt idx="4156">
                  <c:v>1.5647230000000001</c:v>
                </c:pt>
                <c:pt idx="4157">
                  <c:v>1.9593560000000001</c:v>
                </c:pt>
                <c:pt idx="4158">
                  <c:v>2.5365139999999999</c:v>
                </c:pt>
                <c:pt idx="4159">
                  <c:v>1.6812579999999999</c:v>
                </c:pt>
                <c:pt idx="4160">
                  <c:v>1.751924</c:v>
                </c:pt>
                <c:pt idx="4161">
                  <c:v>1.7713920000000001</c:v>
                </c:pt>
                <c:pt idx="4162">
                  <c:v>1.5847770000000001</c:v>
                </c:pt>
                <c:pt idx="4163">
                  <c:v>1.6189819999999999</c:v>
                </c:pt>
                <c:pt idx="4164">
                  <c:v>2.018303</c:v>
                </c:pt>
                <c:pt idx="4165">
                  <c:v>1.6803349999999999</c:v>
                </c:pt>
                <c:pt idx="4166">
                  <c:v>1.874001</c:v>
                </c:pt>
                <c:pt idx="4167">
                  <c:v>1.819739</c:v>
                </c:pt>
                <c:pt idx="4168">
                  <c:v>1.61084</c:v>
                </c:pt>
                <c:pt idx="4169">
                  <c:v>2.5594199999999998</c:v>
                </c:pt>
                <c:pt idx="4170">
                  <c:v>3.9733489999999998</c:v>
                </c:pt>
                <c:pt idx="4171">
                  <c:v>3.2470970000000001</c:v>
                </c:pt>
                <c:pt idx="4172">
                  <c:v>3.0830169999999999</c:v>
                </c:pt>
                <c:pt idx="4173">
                  <c:v>2.8183419999999999</c:v>
                </c:pt>
                <c:pt idx="4174">
                  <c:v>1.8359449999999999</c:v>
                </c:pt>
                <c:pt idx="4175">
                  <c:v>1.7290700000000001</c:v>
                </c:pt>
                <c:pt idx="4176">
                  <c:v>1.670752</c:v>
                </c:pt>
                <c:pt idx="4177">
                  <c:v>1.674183</c:v>
                </c:pt>
                <c:pt idx="4178">
                  <c:v>1.9091560000000001</c:v>
                </c:pt>
                <c:pt idx="4179">
                  <c:v>1.8285180000000001</c:v>
                </c:pt>
                <c:pt idx="4180">
                  <c:v>1.9029069999999999</c:v>
                </c:pt>
                <c:pt idx="4181">
                  <c:v>2.2445650000000001</c:v>
                </c:pt>
                <c:pt idx="4182">
                  <c:v>1.5394289999999999</c:v>
                </c:pt>
                <c:pt idx="4183">
                  <c:v>1.6413869999999999</c:v>
                </c:pt>
                <c:pt idx="4184">
                  <c:v>1.582184</c:v>
                </c:pt>
                <c:pt idx="4185">
                  <c:v>1.631167</c:v>
                </c:pt>
                <c:pt idx="4186">
                  <c:v>1.99054</c:v>
                </c:pt>
                <c:pt idx="4187">
                  <c:v>2.7880189999999998</c:v>
                </c:pt>
                <c:pt idx="4188">
                  <c:v>1.8937109999999999</c:v>
                </c:pt>
                <c:pt idx="4189">
                  <c:v>1.646774</c:v>
                </c:pt>
                <c:pt idx="4190">
                  <c:v>1.8930309999999999</c:v>
                </c:pt>
                <c:pt idx="4191">
                  <c:v>1.8290729999999999</c:v>
                </c:pt>
                <c:pt idx="4192">
                  <c:v>1.6623969999999999</c:v>
                </c:pt>
                <c:pt idx="4193">
                  <c:v>1.6311929999999999</c:v>
                </c:pt>
                <c:pt idx="4194">
                  <c:v>1.6667529999999999</c:v>
                </c:pt>
                <c:pt idx="4195">
                  <c:v>2.2027380000000001</c:v>
                </c:pt>
                <c:pt idx="4196">
                  <c:v>1.8857390000000001</c:v>
                </c:pt>
                <c:pt idx="4197">
                  <c:v>1.8261179999999999</c:v>
                </c:pt>
                <c:pt idx="4198">
                  <c:v>1.9437819999999999</c:v>
                </c:pt>
                <c:pt idx="4199">
                  <c:v>1.64239</c:v>
                </c:pt>
                <c:pt idx="4200">
                  <c:v>1.7414069999999999</c:v>
                </c:pt>
                <c:pt idx="4201">
                  <c:v>1.958121</c:v>
                </c:pt>
                <c:pt idx="4202">
                  <c:v>2.1191870000000002</c:v>
                </c:pt>
                <c:pt idx="4203">
                  <c:v>1.8555379999999999</c:v>
                </c:pt>
                <c:pt idx="4204">
                  <c:v>1.9683170000000001</c:v>
                </c:pt>
                <c:pt idx="4205">
                  <c:v>1.5672200000000001</c:v>
                </c:pt>
                <c:pt idx="4206">
                  <c:v>1.718259</c:v>
                </c:pt>
                <c:pt idx="4207">
                  <c:v>1.681546</c:v>
                </c:pt>
                <c:pt idx="4208">
                  <c:v>3.036645</c:v>
                </c:pt>
                <c:pt idx="4209">
                  <c:v>1.719595</c:v>
                </c:pt>
                <c:pt idx="4210">
                  <c:v>2.006767</c:v>
                </c:pt>
                <c:pt idx="4211">
                  <c:v>1.69608</c:v>
                </c:pt>
                <c:pt idx="4212">
                  <c:v>1.98068</c:v>
                </c:pt>
                <c:pt idx="4213">
                  <c:v>1.9297200000000001</c:v>
                </c:pt>
                <c:pt idx="4214">
                  <c:v>1.7532300000000001</c:v>
                </c:pt>
                <c:pt idx="4215">
                  <c:v>1.724369</c:v>
                </c:pt>
                <c:pt idx="4216">
                  <c:v>1.7132540000000001</c:v>
                </c:pt>
                <c:pt idx="4217">
                  <c:v>1.880098</c:v>
                </c:pt>
                <c:pt idx="4218">
                  <c:v>1.810819</c:v>
                </c:pt>
                <c:pt idx="4219">
                  <c:v>2.326368</c:v>
                </c:pt>
                <c:pt idx="4220">
                  <c:v>1.81287</c:v>
                </c:pt>
                <c:pt idx="4221">
                  <c:v>1.9149350000000001</c:v>
                </c:pt>
                <c:pt idx="4222">
                  <c:v>2.0194350000000001</c:v>
                </c:pt>
                <c:pt idx="4223">
                  <c:v>3.8811369999999998</c:v>
                </c:pt>
                <c:pt idx="4224">
                  <c:v>2.622703</c:v>
                </c:pt>
                <c:pt idx="4225">
                  <c:v>1.682504</c:v>
                </c:pt>
                <c:pt idx="4226">
                  <c:v>3.6204749999999999</c:v>
                </c:pt>
                <c:pt idx="4227">
                  <c:v>3.8702519999999998</c:v>
                </c:pt>
                <c:pt idx="4228">
                  <c:v>1.7034689999999999</c:v>
                </c:pt>
                <c:pt idx="4229">
                  <c:v>3.3848229999999999</c:v>
                </c:pt>
                <c:pt idx="4230">
                  <c:v>4.0497730000000001</c:v>
                </c:pt>
                <c:pt idx="4231">
                  <c:v>3.7245759999999999</c:v>
                </c:pt>
                <c:pt idx="4232">
                  <c:v>3.931352</c:v>
                </c:pt>
                <c:pt idx="4233">
                  <c:v>3.21515</c:v>
                </c:pt>
                <c:pt idx="4234">
                  <c:v>3.9765510000000002</c:v>
                </c:pt>
                <c:pt idx="4235">
                  <c:v>1.8563430000000001</c:v>
                </c:pt>
                <c:pt idx="4236">
                  <c:v>1.949066</c:v>
                </c:pt>
                <c:pt idx="4237">
                  <c:v>2.4209610000000001</c:v>
                </c:pt>
                <c:pt idx="4238">
                  <c:v>3.6510030000000002</c:v>
                </c:pt>
                <c:pt idx="4239">
                  <c:v>2.897294</c:v>
                </c:pt>
                <c:pt idx="4240">
                  <c:v>4.3372669999999998</c:v>
                </c:pt>
                <c:pt idx="4241">
                  <c:v>3.5050180000000002</c:v>
                </c:pt>
                <c:pt idx="4242">
                  <c:v>3.8556879999999998</c:v>
                </c:pt>
                <c:pt idx="4243">
                  <c:v>3.547469</c:v>
                </c:pt>
                <c:pt idx="4244">
                  <c:v>3.7420849999999999</c:v>
                </c:pt>
                <c:pt idx="4245">
                  <c:v>3.402768</c:v>
                </c:pt>
                <c:pt idx="4246">
                  <c:v>3.7607629999999999</c:v>
                </c:pt>
                <c:pt idx="4247">
                  <c:v>4.180339</c:v>
                </c:pt>
                <c:pt idx="4248">
                  <c:v>3.2004790000000001</c:v>
                </c:pt>
                <c:pt idx="4249">
                  <c:v>4.2521310000000003</c:v>
                </c:pt>
                <c:pt idx="4250">
                  <c:v>3.6894559999999998</c:v>
                </c:pt>
                <c:pt idx="4251">
                  <c:v>3.3417370000000002</c:v>
                </c:pt>
                <c:pt idx="4252">
                  <c:v>3.5828009999999999</c:v>
                </c:pt>
                <c:pt idx="4253">
                  <c:v>3.7864</c:v>
                </c:pt>
                <c:pt idx="4254">
                  <c:v>3.6591499999999999</c:v>
                </c:pt>
                <c:pt idx="4255">
                  <c:v>3.2964370000000001</c:v>
                </c:pt>
                <c:pt idx="4256">
                  <c:v>2.6798679999999999</c:v>
                </c:pt>
                <c:pt idx="4257">
                  <c:v>1.793315</c:v>
                </c:pt>
                <c:pt idx="4258">
                  <c:v>2.2177950000000002</c:v>
                </c:pt>
                <c:pt idx="4259">
                  <c:v>4.16031</c:v>
                </c:pt>
                <c:pt idx="4260">
                  <c:v>1.958191</c:v>
                </c:pt>
                <c:pt idx="4261">
                  <c:v>3.383718</c:v>
                </c:pt>
                <c:pt idx="4262">
                  <c:v>2.5343800000000001</c:v>
                </c:pt>
                <c:pt idx="4263">
                  <c:v>3.3001170000000002</c:v>
                </c:pt>
                <c:pt idx="4264">
                  <c:v>3.5026269999999999</c:v>
                </c:pt>
                <c:pt idx="4265">
                  <c:v>4.0804159999999996</c:v>
                </c:pt>
                <c:pt idx="4266">
                  <c:v>4.3942819999999996</c:v>
                </c:pt>
                <c:pt idx="4267">
                  <c:v>4.0100619999999996</c:v>
                </c:pt>
                <c:pt idx="4268">
                  <c:v>4.2159709999999997</c:v>
                </c:pt>
                <c:pt idx="4269">
                  <c:v>3.8714469999999999</c:v>
                </c:pt>
                <c:pt idx="4270">
                  <c:v>3.944563</c:v>
                </c:pt>
                <c:pt idx="4271">
                  <c:v>4.2968700000000002</c:v>
                </c:pt>
                <c:pt idx="4272">
                  <c:v>3.5338159999999998</c:v>
                </c:pt>
                <c:pt idx="4273">
                  <c:v>4.2845420000000001</c:v>
                </c:pt>
                <c:pt idx="4274">
                  <c:v>4.099818</c:v>
                </c:pt>
                <c:pt idx="4275">
                  <c:v>4.2876539999999999</c:v>
                </c:pt>
                <c:pt idx="4276">
                  <c:v>4.1216869999999997</c:v>
                </c:pt>
                <c:pt idx="4277">
                  <c:v>4.2160529999999996</c:v>
                </c:pt>
                <c:pt idx="4278">
                  <c:v>4.3347300000000004</c:v>
                </c:pt>
                <c:pt idx="4279">
                  <c:v>3.8384930000000002</c:v>
                </c:pt>
                <c:pt idx="4280">
                  <c:v>3.931381</c:v>
                </c:pt>
                <c:pt idx="4281">
                  <c:v>4.3034140000000001</c:v>
                </c:pt>
                <c:pt idx="4282">
                  <c:v>4.3080790000000002</c:v>
                </c:pt>
                <c:pt idx="4283">
                  <c:v>1.612255</c:v>
                </c:pt>
                <c:pt idx="4284">
                  <c:v>1.870217</c:v>
                </c:pt>
                <c:pt idx="4285">
                  <c:v>3.3618969999999999</c:v>
                </c:pt>
                <c:pt idx="4286">
                  <c:v>3.9894340000000001</c:v>
                </c:pt>
                <c:pt idx="4287">
                  <c:v>3.8045390000000001</c:v>
                </c:pt>
                <c:pt idx="4288">
                  <c:v>3.868725</c:v>
                </c:pt>
                <c:pt idx="4289">
                  <c:v>4.0220969999999996</c:v>
                </c:pt>
                <c:pt idx="4290">
                  <c:v>3.56778</c:v>
                </c:pt>
                <c:pt idx="4291">
                  <c:v>1.7080850000000001</c:v>
                </c:pt>
                <c:pt idx="4292">
                  <c:v>1.8467519999999999</c:v>
                </c:pt>
                <c:pt idx="4293">
                  <c:v>1.877937</c:v>
                </c:pt>
                <c:pt idx="4294">
                  <c:v>1.9083330000000001</c:v>
                </c:pt>
                <c:pt idx="4295">
                  <c:v>3.5889220000000002</c:v>
                </c:pt>
                <c:pt idx="4296">
                  <c:v>3.805193</c:v>
                </c:pt>
                <c:pt idx="4297">
                  <c:v>3.8797489999999999</c:v>
                </c:pt>
                <c:pt idx="4298">
                  <c:v>3.980356</c:v>
                </c:pt>
                <c:pt idx="4299">
                  <c:v>3.9091140000000002</c:v>
                </c:pt>
                <c:pt idx="4300">
                  <c:v>3.63537</c:v>
                </c:pt>
                <c:pt idx="4301">
                  <c:v>4.0019200000000001</c:v>
                </c:pt>
                <c:pt idx="4302">
                  <c:v>3.6725859999999999</c:v>
                </c:pt>
                <c:pt idx="4303">
                  <c:v>3.794753</c:v>
                </c:pt>
                <c:pt idx="4304">
                  <c:v>5.002529</c:v>
                </c:pt>
                <c:pt idx="4305">
                  <c:v>4.3320249999999998</c:v>
                </c:pt>
                <c:pt idx="4306">
                  <c:v>4.6866779999999997</c:v>
                </c:pt>
                <c:pt idx="4307">
                  <c:v>3.7850730000000001</c:v>
                </c:pt>
                <c:pt idx="4308">
                  <c:v>3.894342</c:v>
                </c:pt>
                <c:pt idx="4309">
                  <c:v>4.2412140000000003</c:v>
                </c:pt>
                <c:pt idx="4310">
                  <c:v>3.476404</c:v>
                </c:pt>
                <c:pt idx="4311">
                  <c:v>3.8832059999999999</c:v>
                </c:pt>
                <c:pt idx="4312">
                  <c:v>3.7975729999999999</c:v>
                </c:pt>
                <c:pt idx="4313">
                  <c:v>4.2998560000000001</c:v>
                </c:pt>
                <c:pt idx="4314">
                  <c:v>3.952718</c:v>
                </c:pt>
                <c:pt idx="4315">
                  <c:v>3.8363230000000001</c:v>
                </c:pt>
                <c:pt idx="4316">
                  <c:v>3.9757500000000001</c:v>
                </c:pt>
                <c:pt idx="4317">
                  <c:v>4.0808949999999999</c:v>
                </c:pt>
                <c:pt idx="4318">
                  <c:v>3.3245529999999999</c:v>
                </c:pt>
                <c:pt idx="4319">
                  <c:v>3.2236910000000001</c:v>
                </c:pt>
                <c:pt idx="4320">
                  <c:v>4.2344229999999996</c:v>
                </c:pt>
                <c:pt idx="4321">
                  <c:v>4.2933539999999999</c:v>
                </c:pt>
                <c:pt idx="4322">
                  <c:v>4.6490450000000001</c:v>
                </c:pt>
                <c:pt idx="4323">
                  <c:v>3.649432</c:v>
                </c:pt>
                <c:pt idx="4324">
                  <c:v>2.4265539999999999</c:v>
                </c:pt>
                <c:pt idx="4325">
                  <c:v>4.2072570000000002</c:v>
                </c:pt>
                <c:pt idx="4326">
                  <c:v>3.8264520000000002</c:v>
                </c:pt>
                <c:pt idx="4327">
                  <c:v>3.8368220000000002</c:v>
                </c:pt>
                <c:pt idx="4328">
                  <c:v>3.5925720000000001</c:v>
                </c:pt>
                <c:pt idx="4329">
                  <c:v>3.471406</c:v>
                </c:pt>
                <c:pt idx="4330">
                  <c:v>3.8925869999999998</c:v>
                </c:pt>
                <c:pt idx="4331">
                  <c:v>3.4618479999999998</c:v>
                </c:pt>
                <c:pt idx="4332">
                  <c:v>2.0625439999999999</c:v>
                </c:pt>
                <c:pt idx="4333">
                  <c:v>4.1528850000000004</c:v>
                </c:pt>
                <c:pt idx="4334">
                  <c:v>2.561563</c:v>
                </c:pt>
                <c:pt idx="4335">
                  <c:v>1.92319</c:v>
                </c:pt>
                <c:pt idx="4336">
                  <c:v>1.719201</c:v>
                </c:pt>
                <c:pt idx="4337">
                  <c:v>2.5876160000000001</c:v>
                </c:pt>
                <c:pt idx="4338">
                  <c:v>2.7794500000000002</c:v>
                </c:pt>
                <c:pt idx="4339">
                  <c:v>3.7674479999999999</c:v>
                </c:pt>
                <c:pt idx="4340">
                  <c:v>3.6792570000000002</c:v>
                </c:pt>
                <c:pt idx="4341">
                  <c:v>3.4152749999999998</c:v>
                </c:pt>
                <c:pt idx="4342">
                  <c:v>2.8293240000000002</c:v>
                </c:pt>
                <c:pt idx="4343">
                  <c:v>3.236367</c:v>
                </c:pt>
                <c:pt idx="4344">
                  <c:v>3.4208720000000001</c:v>
                </c:pt>
                <c:pt idx="4345">
                  <c:v>2.792894</c:v>
                </c:pt>
                <c:pt idx="4346">
                  <c:v>3.0583260000000001</c:v>
                </c:pt>
                <c:pt idx="4347">
                  <c:v>1.990775</c:v>
                </c:pt>
                <c:pt idx="4348">
                  <c:v>3.4909810000000001</c:v>
                </c:pt>
                <c:pt idx="4349">
                  <c:v>2.642115</c:v>
                </c:pt>
                <c:pt idx="4350">
                  <c:v>3.4749300000000001</c:v>
                </c:pt>
                <c:pt idx="4351">
                  <c:v>2.2208030000000001</c:v>
                </c:pt>
                <c:pt idx="4352">
                  <c:v>3.6963400000000002</c:v>
                </c:pt>
                <c:pt idx="4353">
                  <c:v>3.7571940000000001</c:v>
                </c:pt>
                <c:pt idx="4354">
                  <c:v>3.865237</c:v>
                </c:pt>
                <c:pt idx="4355">
                  <c:v>3.8766530000000001</c:v>
                </c:pt>
                <c:pt idx="4356">
                  <c:v>2.500848</c:v>
                </c:pt>
                <c:pt idx="4357">
                  <c:v>3.9744259999999998</c:v>
                </c:pt>
                <c:pt idx="4358">
                  <c:v>3.1797650000000002</c:v>
                </c:pt>
                <c:pt idx="4359">
                  <c:v>1.954021</c:v>
                </c:pt>
                <c:pt idx="4360">
                  <c:v>2.0106470000000001</c:v>
                </c:pt>
                <c:pt idx="4361">
                  <c:v>2.0111460000000001</c:v>
                </c:pt>
                <c:pt idx="4362">
                  <c:v>3.9261509999999999</c:v>
                </c:pt>
                <c:pt idx="4363">
                  <c:v>3.3299910000000001</c:v>
                </c:pt>
                <c:pt idx="4364">
                  <c:v>3.9238930000000001</c:v>
                </c:pt>
                <c:pt idx="4365">
                  <c:v>3.1106669999999998</c:v>
                </c:pt>
                <c:pt idx="4366">
                  <c:v>3.498704</c:v>
                </c:pt>
                <c:pt idx="4367">
                  <c:v>3.5056929999999999</c:v>
                </c:pt>
                <c:pt idx="4368">
                  <c:v>1.6714869999999999</c:v>
                </c:pt>
                <c:pt idx="4369">
                  <c:v>2.9033310000000001</c:v>
                </c:pt>
                <c:pt idx="4370">
                  <c:v>3.5443750000000001</c:v>
                </c:pt>
                <c:pt idx="4371">
                  <c:v>3.0670579999999998</c:v>
                </c:pt>
                <c:pt idx="4372">
                  <c:v>1.765034</c:v>
                </c:pt>
                <c:pt idx="4373">
                  <c:v>1.936717</c:v>
                </c:pt>
                <c:pt idx="4374">
                  <c:v>3.615205</c:v>
                </c:pt>
                <c:pt idx="4375">
                  <c:v>3.0736979999999998</c:v>
                </c:pt>
                <c:pt idx="4376">
                  <c:v>4.0676819999999996</c:v>
                </c:pt>
                <c:pt idx="4377">
                  <c:v>3.7864770000000001</c:v>
                </c:pt>
                <c:pt idx="4378">
                  <c:v>3.1279919999999999</c:v>
                </c:pt>
                <c:pt idx="4379">
                  <c:v>2.960531</c:v>
                </c:pt>
                <c:pt idx="4380">
                  <c:v>3.3144819999999999</c:v>
                </c:pt>
                <c:pt idx="4381">
                  <c:v>3.6313029999999999</c:v>
                </c:pt>
                <c:pt idx="4382">
                  <c:v>3.275582</c:v>
                </c:pt>
                <c:pt idx="4383">
                  <c:v>3.6421350000000001</c:v>
                </c:pt>
                <c:pt idx="4384">
                  <c:v>3.9110309999999999</c:v>
                </c:pt>
                <c:pt idx="4385">
                  <c:v>3.3072530000000002</c:v>
                </c:pt>
                <c:pt idx="4386">
                  <c:v>2.1188380000000002</c:v>
                </c:pt>
                <c:pt idx="4387">
                  <c:v>1.8965000000000001</c:v>
                </c:pt>
                <c:pt idx="4388">
                  <c:v>2.781463</c:v>
                </c:pt>
                <c:pt idx="4389">
                  <c:v>3.1946810000000001</c:v>
                </c:pt>
                <c:pt idx="4390">
                  <c:v>2.0193650000000001</c:v>
                </c:pt>
                <c:pt idx="4391">
                  <c:v>3.5769899999999999</c:v>
                </c:pt>
                <c:pt idx="4392">
                  <c:v>4.0993339999999998</c:v>
                </c:pt>
                <c:pt idx="4393">
                  <c:v>3.2670509999999999</c:v>
                </c:pt>
                <c:pt idx="4394">
                  <c:v>4.1026629999999997</c:v>
                </c:pt>
                <c:pt idx="4395">
                  <c:v>4.0080499999999999</c:v>
                </c:pt>
                <c:pt idx="4396">
                  <c:v>1.963023</c:v>
                </c:pt>
                <c:pt idx="4397">
                  <c:v>3.8931749999999998</c:v>
                </c:pt>
                <c:pt idx="4398">
                  <c:v>4.3949369999999996</c:v>
                </c:pt>
                <c:pt idx="4399">
                  <c:v>3.947584</c:v>
                </c:pt>
                <c:pt idx="4400">
                  <c:v>3.8979330000000001</c:v>
                </c:pt>
                <c:pt idx="4401">
                  <c:v>4.0856269999999997</c:v>
                </c:pt>
                <c:pt idx="4402">
                  <c:v>3.1677849999999999</c:v>
                </c:pt>
                <c:pt idx="4403">
                  <c:v>2.4812280000000002</c:v>
                </c:pt>
                <c:pt idx="4404">
                  <c:v>4.1109</c:v>
                </c:pt>
                <c:pt idx="4405">
                  <c:v>3.8308960000000001</c:v>
                </c:pt>
                <c:pt idx="4406">
                  <c:v>3.879991</c:v>
                </c:pt>
                <c:pt idx="4407">
                  <c:v>3.9304800000000002</c:v>
                </c:pt>
                <c:pt idx="4408">
                  <c:v>3.7206139999999999</c:v>
                </c:pt>
                <c:pt idx="4409">
                  <c:v>3.9819810000000002</c:v>
                </c:pt>
                <c:pt idx="4410">
                  <c:v>3.724682</c:v>
                </c:pt>
                <c:pt idx="4411">
                  <c:v>1.8429930000000001</c:v>
                </c:pt>
                <c:pt idx="4412">
                  <c:v>3.556543</c:v>
                </c:pt>
                <c:pt idx="4413">
                  <c:v>2.6416179999999998</c:v>
                </c:pt>
                <c:pt idx="4414">
                  <c:v>1.755074</c:v>
                </c:pt>
                <c:pt idx="4415">
                  <c:v>2.1055000000000001</c:v>
                </c:pt>
                <c:pt idx="4416">
                  <c:v>2.3058960000000002</c:v>
                </c:pt>
                <c:pt idx="4417">
                  <c:v>1.8212029999999999</c:v>
                </c:pt>
                <c:pt idx="4418">
                  <c:v>1.8772580000000001</c:v>
                </c:pt>
                <c:pt idx="4419">
                  <c:v>1.6666890000000001</c:v>
                </c:pt>
                <c:pt idx="4420">
                  <c:v>1.852266</c:v>
                </c:pt>
                <c:pt idx="4421">
                  <c:v>1.619372</c:v>
                </c:pt>
                <c:pt idx="4422">
                  <c:v>3.0379339999999999</c:v>
                </c:pt>
                <c:pt idx="4423">
                  <c:v>1.8536349999999999</c:v>
                </c:pt>
                <c:pt idx="4424">
                  <c:v>2.0050300000000001</c:v>
                </c:pt>
                <c:pt idx="4425">
                  <c:v>2.2582629999999999</c:v>
                </c:pt>
                <c:pt idx="4426">
                  <c:v>1.7377720000000001</c:v>
                </c:pt>
                <c:pt idx="4427">
                  <c:v>1.929643</c:v>
                </c:pt>
                <c:pt idx="4428">
                  <c:v>1.7446569999999999</c:v>
                </c:pt>
                <c:pt idx="4429">
                  <c:v>4.2676429999999996</c:v>
                </c:pt>
                <c:pt idx="4430">
                  <c:v>2.1944300000000001</c:v>
                </c:pt>
                <c:pt idx="4431">
                  <c:v>1.6693910000000001</c:v>
                </c:pt>
                <c:pt idx="4432">
                  <c:v>2.0372159999999999</c:v>
                </c:pt>
                <c:pt idx="4433">
                  <c:v>1.8405149999999999</c:v>
                </c:pt>
                <c:pt idx="4434">
                  <c:v>1.8271029999999999</c:v>
                </c:pt>
                <c:pt idx="4435">
                  <c:v>3.3643160000000001</c:v>
                </c:pt>
                <c:pt idx="4436">
                  <c:v>1.851947</c:v>
                </c:pt>
                <c:pt idx="4437">
                  <c:v>1.6472709999999999</c:v>
                </c:pt>
                <c:pt idx="4438">
                  <c:v>4.2053229999999999</c:v>
                </c:pt>
                <c:pt idx="4439">
                  <c:v>1.8361449999999999</c:v>
                </c:pt>
                <c:pt idx="4440">
                  <c:v>3.51451</c:v>
                </c:pt>
                <c:pt idx="4441">
                  <c:v>2.9998330000000002</c:v>
                </c:pt>
                <c:pt idx="4442">
                  <c:v>2.0160819999999999</c:v>
                </c:pt>
                <c:pt idx="4443">
                  <c:v>1.741093</c:v>
                </c:pt>
                <c:pt idx="4444">
                  <c:v>1.5593399999999999</c:v>
                </c:pt>
                <c:pt idx="4445">
                  <c:v>2.5904060000000002</c:v>
                </c:pt>
                <c:pt idx="4446">
                  <c:v>1.756721</c:v>
                </c:pt>
                <c:pt idx="4447">
                  <c:v>1.6305829999999999</c:v>
                </c:pt>
                <c:pt idx="4448">
                  <c:v>1.6910289999999999</c:v>
                </c:pt>
                <c:pt idx="4449">
                  <c:v>1.66211</c:v>
                </c:pt>
                <c:pt idx="4450">
                  <c:v>1.644077</c:v>
                </c:pt>
                <c:pt idx="4451">
                  <c:v>1.601054</c:v>
                </c:pt>
                <c:pt idx="4452">
                  <c:v>2.0227889999999999</c:v>
                </c:pt>
                <c:pt idx="4453">
                  <c:v>1.584344</c:v>
                </c:pt>
                <c:pt idx="4454">
                  <c:v>1.694879</c:v>
                </c:pt>
                <c:pt idx="4455">
                  <c:v>1.6980090000000001</c:v>
                </c:pt>
                <c:pt idx="4456">
                  <c:v>1.7229730000000001</c:v>
                </c:pt>
                <c:pt idx="4457">
                  <c:v>1.722261</c:v>
                </c:pt>
                <c:pt idx="4458">
                  <c:v>1.6974530000000001</c:v>
                </c:pt>
                <c:pt idx="4459">
                  <c:v>1.7124790000000001</c:v>
                </c:pt>
                <c:pt idx="4460">
                  <c:v>2.0691570000000001</c:v>
                </c:pt>
                <c:pt idx="4461">
                  <c:v>1.60755</c:v>
                </c:pt>
                <c:pt idx="4462">
                  <c:v>1.609097</c:v>
                </c:pt>
                <c:pt idx="4463">
                  <c:v>2.3340529999999999</c:v>
                </c:pt>
                <c:pt idx="4464">
                  <c:v>1.7891490000000001</c:v>
                </c:pt>
                <c:pt idx="4465">
                  <c:v>1.6782870000000001</c:v>
                </c:pt>
                <c:pt idx="4466">
                  <c:v>1.755668</c:v>
                </c:pt>
                <c:pt idx="4467">
                  <c:v>2.3582100000000001</c:v>
                </c:pt>
                <c:pt idx="4468">
                  <c:v>1.773517</c:v>
                </c:pt>
                <c:pt idx="4469">
                  <c:v>1.7555590000000001</c:v>
                </c:pt>
                <c:pt idx="4470">
                  <c:v>2.219684</c:v>
                </c:pt>
                <c:pt idx="4471">
                  <c:v>1.9412400000000001</c:v>
                </c:pt>
                <c:pt idx="4472">
                  <c:v>1.8876219999999999</c:v>
                </c:pt>
                <c:pt idx="4473">
                  <c:v>1.6878599999999999</c:v>
                </c:pt>
                <c:pt idx="4474">
                  <c:v>2.014535</c:v>
                </c:pt>
                <c:pt idx="4475">
                  <c:v>2.05192</c:v>
                </c:pt>
                <c:pt idx="4476">
                  <c:v>1.7098949999999999</c:v>
                </c:pt>
                <c:pt idx="4477">
                  <c:v>1.802832</c:v>
                </c:pt>
                <c:pt idx="4478">
                  <c:v>2.143742</c:v>
                </c:pt>
                <c:pt idx="4479">
                  <c:v>2.9113099999999998</c:v>
                </c:pt>
                <c:pt idx="4480">
                  <c:v>1.628374</c:v>
                </c:pt>
                <c:pt idx="4481">
                  <c:v>1.8475490000000001</c:v>
                </c:pt>
                <c:pt idx="4482">
                  <c:v>2.0039530000000001</c:v>
                </c:pt>
                <c:pt idx="4483">
                  <c:v>1.8050580000000001</c:v>
                </c:pt>
                <c:pt idx="4484">
                  <c:v>1.633264</c:v>
                </c:pt>
                <c:pt idx="4485">
                  <c:v>1.6553340000000001</c:v>
                </c:pt>
                <c:pt idx="4486">
                  <c:v>1.8503419999999999</c:v>
                </c:pt>
                <c:pt idx="4487">
                  <c:v>1.6910289999999999</c:v>
                </c:pt>
                <c:pt idx="4488">
                  <c:v>1.7803690000000001</c:v>
                </c:pt>
                <c:pt idx="4489">
                  <c:v>1.896026</c:v>
                </c:pt>
                <c:pt idx="4490">
                  <c:v>3.8518059999999998</c:v>
                </c:pt>
                <c:pt idx="4491">
                  <c:v>3.721746</c:v>
                </c:pt>
                <c:pt idx="4492">
                  <c:v>3.4429789999999998</c:v>
                </c:pt>
                <c:pt idx="4493">
                  <c:v>3.9318529999999998</c:v>
                </c:pt>
                <c:pt idx="4494">
                  <c:v>3.9870990000000002</c:v>
                </c:pt>
                <c:pt idx="4495">
                  <c:v>3.4842680000000001</c:v>
                </c:pt>
                <c:pt idx="4496">
                  <c:v>1.815609</c:v>
                </c:pt>
                <c:pt idx="4497">
                  <c:v>1.9218010000000001</c:v>
                </c:pt>
                <c:pt idx="4498">
                  <c:v>3.1987429999999999</c:v>
                </c:pt>
                <c:pt idx="4499">
                  <c:v>1.777773</c:v>
                </c:pt>
                <c:pt idx="4500">
                  <c:v>1.967309</c:v>
                </c:pt>
                <c:pt idx="4501">
                  <c:v>1.798745</c:v>
                </c:pt>
                <c:pt idx="4502">
                  <c:v>1.9709749999999999</c:v>
                </c:pt>
                <c:pt idx="4503">
                  <c:v>1.7740210000000001</c:v>
                </c:pt>
                <c:pt idx="4504">
                  <c:v>3.2880120000000002</c:v>
                </c:pt>
                <c:pt idx="4505">
                  <c:v>3.8193380000000001</c:v>
                </c:pt>
                <c:pt idx="4506">
                  <c:v>3.840652</c:v>
                </c:pt>
                <c:pt idx="4507">
                  <c:v>4.107971</c:v>
                </c:pt>
                <c:pt idx="4508">
                  <c:v>4.3880540000000003</c:v>
                </c:pt>
                <c:pt idx="4509">
                  <c:v>3.4957579999999999</c:v>
                </c:pt>
                <c:pt idx="4510">
                  <c:v>1.756651</c:v>
                </c:pt>
                <c:pt idx="4511">
                  <c:v>1.760175</c:v>
                </c:pt>
                <c:pt idx="4512">
                  <c:v>2.8535249999999999</c:v>
                </c:pt>
                <c:pt idx="4513">
                  <c:v>3.6667670000000001</c:v>
                </c:pt>
                <c:pt idx="4514">
                  <c:v>3.5803970000000001</c:v>
                </c:pt>
                <c:pt idx="4515">
                  <c:v>3.4149750000000001</c:v>
                </c:pt>
                <c:pt idx="4516">
                  <c:v>3.976394</c:v>
                </c:pt>
                <c:pt idx="4517">
                  <c:v>3.9345129999999999</c:v>
                </c:pt>
                <c:pt idx="4518">
                  <c:v>3.6745239999999999</c:v>
                </c:pt>
                <c:pt idx="4519">
                  <c:v>4.1815160000000002</c:v>
                </c:pt>
                <c:pt idx="4520">
                  <c:v>3.9985810000000002</c:v>
                </c:pt>
                <c:pt idx="4521">
                  <c:v>3.3075199999999998</c:v>
                </c:pt>
                <c:pt idx="4522">
                  <c:v>3.846098</c:v>
                </c:pt>
                <c:pt idx="4523">
                  <c:v>3.2498140000000002</c:v>
                </c:pt>
                <c:pt idx="4524">
                  <c:v>3.0752000000000002</c:v>
                </c:pt>
                <c:pt idx="4525">
                  <c:v>3.2465350000000002</c:v>
                </c:pt>
                <c:pt idx="4526">
                  <c:v>3.9918040000000001</c:v>
                </c:pt>
                <c:pt idx="4527">
                  <c:v>3.1359170000000001</c:v>
                </c:pt>
                <c:pt idx="4528">
                  <c:v>4.2877650000000003</c:v>
                </c:pt>
                <c:pt idx="4529">
                  <c:v>4.0185180000000003</c:v>
                </c:pt>
                <c:pt idx="4530">
                  <c:v>3.428801</c:v>
                </c:pt>
                <c:pt idx="4531">
                  <c:v>3.8584179999999999</c:v>
                </c:pt>
                <c:pt idx="4532">
                  <c:v>3.836112</c:v>
                </c:pt>
                <c:pt idx="4533">
                  <c:v>3.4071030000000002</c:v>
                </c:pt>
                <c:pt idx="4534">
                  <c:v>3.0061429999999998</c:v>
                </c:pt>
                <c:pt idx="4535">
                  <c:v>4.3490869999999999</c:v>
                </c:pt>
                <c:pt idx="4536">
                  <c:v>3.3814199999999999</c:v>
                </c:pt>
                <c:pt idx="4537">
                  <c:v>4.3571809999999997</c:v>
                </c:pt>
                <c:pt idx="4538">
                  <c:v>3.9476529999999999</c:v>
                </c:pt>
                <c:pt idx="4539">
                  <c:v>3.936979</c:v>
                </c:pt>
                <c:pt idx="4540">
                  <c:v>4.1375320000000002</c:v>
                </c:pt>
                <c:pt idx="4541">
                  <c:v>3.8116530000000002</c:v>
                </c:pt>
                <c:pt idx="4542">
                  <c:v>3.8948689999999999</c:v>
                </c:pt>
                <c:pt idx="4543">
                  <c:v>3.531539</c:v>
                </c:pt>
                <c:pt idx="4544">
                  <c:v>3.2920219999999998</c:v>
                </c:pt>
                <c:pt idx="4545">
                  <c:v>3.2954840000000001</c:v>
                </c:pt>
                <c:pt idx="4546">
                  <c:v>3.7074739999999999</c:v>
                </c:pt>
                <c:pt idx="4547">
                  <c:v>3.660031</c:v>
                </c:pt>
                <c:pt idx="4548">
                  <c:v>1.678722</c:v>
                </c:pt>
                <c:pt idx="4549">
                  <c:v>3.0205669999999998</c:v>
                </c:pt>
                <c:pt idx="4550">
                  <c:v>1.718439</c:v>
                </c:pt>
                <c:pt idx="4551">
                  <c:v>1.8657189999999999</c:v>
                </c:pt>
                <c:pt idx="4552">
                  <c:v>1.8982760000000001</c:v>
                </c:pt>
                <c:pt idx="4553">
                  <c:v>3.2481260000000001</c:v>
                </c:pt>
                <c:pt idx="4554">
                  <c:v>3.0683229999999999</c:v>
                </c:pt>
                <c:pt idx="4555">
                  <c:v>3.5309469999999998</c:v>
                </c:pt>
                <c:pt idx="4556">
                  <c:v>1.8936759999999999</c:v>
                </c:pt>
                <c:pt idx="4557">
                  <c:v>3.5305749999999998</c:v>
                </c:pt>
                <c:pt idx="4558">
                  <c:v>3.8935849999999999</c:v>
                </c:pt>
                <c:pt idx="4559">
                  <c:v>3.5391279999999998</c:v>
                </c:pt>
                <c:pt idx="4560">
                  <c:v>3.5317859999999999</c:v>
                </c:pt>
                <c:pt idx="4561">
                  <c:v>3.5829070000000001</c:v>
                </c:pt>
                <c:pt idx="4562">
                  <c:v>3.7771919999999999</c:v>
                </c:pt>
                <c:pt idx="4563">
                  <c:v>1.936852</c:v>
                </c:pt>
                <c:pt idx="4564">
                  <c:v>1.8511580000000001</c:v>
                </c:pt>
                <c:pt idx="4565">
                  <c:v>3.2219440000000001</c:v>
                </c:pt>
                <c:pt idx="4566">
                  <c:v>2.5287809999999999</c:v>
                </c:pt>
                <c:pt idx="4567">
                  <c:v>3.6961840000000001</c:v>
                </c:pt>
                <c:pt idx="4568">
                  <c:v>3.2670149999999998</c:v>
                </c:pt>
                <c:pt idx="4569">
                  <c:v>3.6945459999999999</c:v>
                </c:pt>
                <c:pt idx="4570">
                  <c:v>2.8338239999999999</c:v>
                </c:pt>
                <c:pt idx="4571">
                  <c:v>4.4763339999999996</c:v>
                </c:pt>
                <c:pt idx="4572">
                  <c:v>3.3772519999999999</c:v>
                </c:pt>
                <c:pt idx="4573">
                  <c:v>3.5058530000000001</c:v>
                </c:pt>
                <c:pt idx="4574">
                  <c:v>2.6040019999999999</c:v>
                </c:pt>
                <c:pt idx="4575">
                  <c:v>3.426329</c:v>
                </c:pt>
                <c:pt idx="4576">
                  <c:v>3.4493900000000002</c:v>
                </c:pt>
                <c:pt idx="4577">
                  <c:v>2.3827720000000001</c:v>
                </c:pt>
                <c:pt idx="4578">
                  <c:v>2.4366509999999999</c:v>
                </c:pt>
                <c:pt idx="4579">
                  <c:v>3.6789200000000002</c:v>
                </c:pt>
                <c:pt idx="4580">
                  <c:v>1.9256120000000001</c:v>
                </c:pt>
                <c:pt idx="4581">
                  <c:v>1.7031860000000001</c:v>
                </c:pt>
                <c:pt idx="4582">
                  <c:v>1.5284</c:v>
                </c:pt>
                <c:pt idx="4583">
                  <c:v>3.3238319999999999</c:v>
                </c:pt>
                <c:pt idx="4584">
                  <c:v>1.6927449999999999</c:v>
                </c:pt>
                <c:pt idx="4585">
                  <c:v>2.8648929999999999</c:v>
                </c:pt>
                <c:pt idx="4586">
                  <c:v>1.7992159999999999</c:v>
                </c:pt>
                <c:pt idx="4587">
                  <c:v>3.9366780000000001</c:v>
                </c:pt>
                <c:pt idx="4588">
                  <c:v>3.6050879999999998</c:v>
                </c:pt>
                <c:pt idx="4589">
                  <c:v>3.5959430000000001</c:v>
                </c:pt>
                <c:pt idx="4590">
                  <c:v>3.1604770000000002</c:v>
                </c:pt>
                <c:pt idx="4591">
                  <c:v>2.7077140000000002</c:v>
                </c:pt>
                <c:pt idx="4592">
                  <c:v>1.7566330000000001</c:v>
                </c:pt>
                <c:pt idx="4593">
                  <c:v>2.8333840000000001</c:v>
                </c:pt>
                <c:pt idx="4594">
                  <c:v>3.771388</c:v>
                </c:pt>
                <c:pt idx="4595">
                  <c:v>1.719711</c:v>
                </c:pt>
                <c:pt idx="4596">
                  <c:v>1.736753</c:v>
                </c:pt>
                <c:pt idx="4597">
                  <c:v>2.530545</c:v>
                </c:pt>
                <c:pt idx="4598">
                  <c:v>1.7329190000000001</c:v>
                </c:pt>
                <c:pt idx="4599">
                  <c:v>2.0249809999999999</c:v>
                </c:pt>
                <c:pt idx="4600">
                  <c:v>1.727527</c:v>
                </c:pt>
                <c:pt idx="4601">
                  <c:v>2.6843520000000001</c:v>
                </c:pt>
                <c:pt idx="4602">
                  <c:v>1.7136819999999999</c:v>
                </c:pt>
                <c:pt idx="4603">
                  <c:v>1.610741</c:v>
                </c:pt>
                <c:pt idx="4604">
                  <c:v>1.843119</c:v>
                </c:pt>
                <c:pt idx="4605">
                  <c:v>1.6355489999999999</c:v>
                </c:pt>
                <c:pt idx="4606">
                  <c:v>2.0176099999999999</c:v>
                </c:pt>
                <c:pt idx="4607">
                  <c:v>2.4220540000000002</c:v>
                </c:pt>
                <c:pt idx="4608">
                  <c:v>2.0734710000000001</c:v>
                </c:pt>
                <c:pt idx="4609">
                  <c:v>1.7348159999999999</c:v>
                </c:pt>
                <c:pt idx="4610">
                  <c:v>1.7833479999999999</c:v>
                </c:pt>
                <c:pt idx="4611">
                  <c:v>1.881229</c:v>
                </c:pt>
                <c:pt idx="4612">
                  <c:v>2.1340189999999999</c:v>
                </c:pt>
                <c:pt idx="4613">
                  <c:v>3.8447689999999999</c:v>
                </c:pt>
                <c:pt idx="4614">
                  <c:v>2.130646</c:v>
                </c:pt>
                <c:pt idx="4615">
                  <c:v>2.3049309999999998</c:v>
                </c:pt>
                <c:pt idx="4616">
                  <c:v>1.895505</c:v>
                </c:pt>
                <c:pt idx="4617">
                  <c:v>1.6008020000000001</c:v>
                </c:pt>
                <c:pt idx="4618">
                  <c:v>1.734667</c:v>
                </c:pt>
                <c:pt idx="4619">
                  <c:v>2.0732439999999999</c:v>
                </c:pt>
                <c:pt idx="4620">
                  <c:v>1.988361</c:v>
                </c:pt>
                <c:pt idx="4621">
                  <c:v>1.914509</c:v>
                </c:pt>
                <c:pt idx="4622">
                  <c:v>2.4378799999999998</c:v>
                </c:pt>
                <c:pt idx="4623">
                  <c:v>1.6699459999999999</c:v>
                </c:pt>
                <c:pt idx="4624">
                  <c:v>1.7071419999999999</c:v>
                </c:pt>
                <c:pt idx="4625">
                  <c:v>2.1505329999999998</c:v>
                </c:pt>
                <c:pt idx="4626">
                  <c:v>1.758664</c:v>
                </c:pt>
                <c:pt idx="4627">
                  <c:v>2.0460859999999998</c:v>
                </c:pt>
                <c:pt idx="4628">
                  <c:v>2.9256760000000002</c:v>
                </c:pt>
                <c:pt idx="4629">
                  <c:v>1.6269579999999999</c:v>
                </c:pt>
                <c:pt idx="4630">
                  <c:v>3.6833480000000001</c:v>
                </c:pt>
                <c:pt idx="4631">
                  <c:v>1.9328890000000001</c:v>
                </c:pt>
                <c:pt idx="4632">
                  <c:v>1.947919</c:v>
                </c:pt>
                <c:pt idx="4633">
                  <c:v>3.9328099999999999</c:v>
                </c:pt>
                <c:pt idx="4634">
                  <c:v>1.9362809999999999</c:v>
                </c:pt>
                <c:pt idx="4635">
                  <c:v>1.560209</c:v>
                </c:pt>
                <c:pt idx="4636">
                  <c:v>1.80928</c:v>
                </c:pt>
                <c:pt idx="4637">
                  <c:v>1.9163939999999999</c:v>
                </c:pt>
                <c:pt idx="4638">
                  <c:v>1.7241899999999999</c:v>
                </c:pt>
                <c:pt idx="4639">
                  <c:v>1.670261</c:v>
                </c:pt>
                <c:pt idx="4640">
                  <c:v>1.6210059999999999</c:v>
                </c:pt>
                <c:pt idx="4641">
                  <c:v>1.952744</c:v>
                </c:pt>
                <c:pt idx="4642">
                  <c:v>1.879928</c:v>
                </c:pt>
                <c:pt idx="4643">
                  <c:v>1.67747</c:v>
                </c:pt>
                <c:pt idx="4644">
                  <c:v>1.6726110000000001</c:v>
                </c:pt>
                <c:pt idx="4645">
                  <c:v>1.6685970000000001</c:v>
                </c:pt>
                <c:pt idx="4646">
                  <c:v>1.6315850000000001</c:v>
                </c:pt>
                <c:pt idx="4647">
                  <c:v>1.7661480000000001</c:v>
                </c:pt>
                <c:pt idx="4648">
                  <c:v>1.7862560000000001</c:v>
                </c:pt>
                <c:pt idx="4649">
                  <c:v>1.7000740000000001</c:v>
                </c:pt>
                <c:pt idx="4650">
                  <c:v>1.951525</c:v>
                </c:pt>
                <c:pt idx="4651">
                  <c:v>1.6497930000000001</c:v>
                </c:pt>
                <c:pt idx="4652">
                  <c:v>1.714051</c:v>
                </c:pt>
                <c:pt idx="4653">
                  <c:v>1.9308860000000001</c:v>
                </c:pt>
                <c:pt idx="4654">
                  <c:v>2.2326190000000001</c:v>
                </c:pt>
                <c:pt idx="4655">
                  <c:v>1.9814620000000001</c:v>
                </c:pt>
                <c:pt idx="4656">
                  <c:v>1.798854</c:v>
                </c:pt>
                <c:pt idx="4657">
                  <c:v>1.6948110000000001</c:v>
                </c:pt>
                <c:pt idx="4658">
                  <c:v>1.832106</c:v>
                </c:pt>
                <c:pt idx="4659">
                  <c:v>1.824141</c:v>
                </c:pt>
                <c:pt idx="4660">
                  <c:v>2.0267539999999999</c:v>
                </c:pt>
                <c:pt idx="4661">
                  <c:v>1.622611</c:v>
                </c:pt>
                <c:pt idx="4662">
                  <c:v>1.632463</c:v>
                </c:pt>
                <c:pt idx="4663">
                  <c:v>1.812441</c:v>
                </c:pt>
                <c:pt idx="4664">
                  <c:v>2.1046719999999999</c:v>
                </c:pt>
                <c:pt idx="4665">
                  <c:v>1.6877979999999999</c:v>
                </c:pt>
                <c:pt idx="4666">
                  <c:v>1.7665029999999999</c:v>
                </c:pt>
                <c:pt idx="4667">
                  <c:v>1.8784730000000001</c:v>
                </c:pt>
                <c:pt idx="4668">
                  <c:v>1.862579</c:v>
                </c:pt>
                <c:pt idx="4669">
                  <c:v>1.696043</c:v>
                </c:pt>
                <c:pt idx="4670">
                  <c:v>1.526322</c:v>
                </c:pt>
                <c:pt idx="4671">
                  <c:v>1.9170560000000001</c:v>
                </c:pt>
                <c:pt idx="4672">
                  <c:v>1.983325</c:v>
                </c:pt>
                <c:pt idx="4673">
                  <c:v>1.9932559999999999</c:v>
                </c:pt>
                <c:pt idx="4674">
                  <c:v>1.6785840000000001</c:v>
                </c:pt>
                <c:pt idx="4675">
                  <c:v>3.769914</c:v>
                </c:pt>
                <c:pt idx="4676">
                  <c:v>1.8371329999999999</c:v>
                </c:pt>
                <c:pt idx="4677">
                  <c:v>1.924545</c:v>
                </c:pt>
                <c:pt idx="4678">
                  <c:v>1.7787539999999999</c:v>
                </c:pt>
                <c:pt idx="4679">
                  <c:v>1.7826770000000001</c:v>
                </c:pt>
                <c:pt idx="4680">
                  <c:v>1.8425339999999999</c:v>
                </c:pt>
                <c:pt idx="4681">
                  <c:v>1.5940730000000001</c:v>
                </c:pt>
                <c:pt idx="4682">
                  <c:v>2.7502110000000002</c:v>
                </c:pt>
                <c:pt idx="4683">
                  <c:v>1.805539</c:v>
                </c:pt>
                <c:pt idx="4684">
                  <c:v>2.4404129999999999</c:v>
                </c:pt>
                <c:pt idx="4685">
                  <c:v>2.053661</c:v>
                </c:pt>
                <c:pt idx="4686">
                  <c:v>1.897621</c:v>
                </c:pt>
                <c:pt idx="4687">
                  <c:v>1.847329</c:v>
                </c:pt>
                <c:pt idx="4688">
                  <c:v>1.899078</c:v>
                </c:pt>
                <c:pt idx="4689">
                  <c:v>2.2857989999999999</c:v>
                </c:pt>
                <c:pt idx="4690">
                  <c:v>3.5659450000000001</c:v>
                </c:pt>
                <c:pt idx="4691">
                  <c:v>3.6562070000000002</c:v>
                </c:pt>
                <c:pt idx="4692">
                  <c:v>4.1344450000000004</c:v>
                </c:pt>
                <c:pt idx="4693">
                  <c:v>4.0626579999999999</c:v>
                </c:pt>
                <c:pt idx="4694">
                  <c:v>3.6024590000000001</c:v>
                </c:pt>
                <c:pt idx="4695">
                  <c:v>3.4978750000000001</c:v>
                </c:pt>
                <c:pt idx="4696">
                  <c:v>3.9486940000000001</c:v>
                </c:pt>
                <c:pt idx="4697">
                  <c:v>2.97689</c:v>
                </c:pt>
                <c:pt idx="4698">
                  <c:v>3.8697020000000002</c:v>
                </c:pt>
                <c:pt idx="4699">
                  <c:v>1.7529269999999999</c:v>
                </c:pt>
                <c:pt idx="4700">
                  <c:v>2.8841230000000002</c:v>
                </c:pt>
                <c:pt idx="4701">
                  <c:v>1.8259780000000001</c:v>
                </c:pt>
                <c:pt idx="4702">
                  <c:v>1.792853</c:v>
                </c:pt>
                <c:pt idx="4703">
                  <c:v>1.8826700000000001</c:v>
                </c:pt>
                <c:pt idx="4704">
                  <c:v>1.6863330000000001</c:v>
                </c:pt>
                <c:pt idx="4705">
                  <c:v>1.9532750000000001</c:v>
                </c:pt>
                <c:pt idx="4706">
                  <c:v>1.9908600000000001</c:v>
                </c:pt>
                <c:pt idx="4707">
                  <c:v>1.8739650000000001</c:v>
                </c:pt>
                <c:pt idx="4708">
                  <c:v>1.9753000000000001</c:v>
                </c:pt>
                <c:pt idx="4709">
                  <c:v>1.902854</c:v>
                </c:pt>
                <c:pt idx="4710">
                  <c:v>1.8426499999999999</c:v>
                </c:pt>
                <c:pt idx="4711">
                  <c:v>1.49441</c:v>
                </c:pt>
                <c:pt idx="4712">
                  <c:v>1.7747900000000001</c:v>
                </c:pt>
                <c:pt idx="4713">
                  <c:v>1.7650319999999999</c:v>
                </c:pt>
                <c:pt idx="4714">
                  <c:v>1.7976099999999999</c:v>
                </c:pt>
                <c:pt idx="4715">
                  <c:v>1.93526</c:v>
                </c:pt>
                <c:pt idx="4716">
                  <c:v>2.018716</c:v>
                </c:pt>
                <c:pt idx="4717">
                  <c:v>3.4336039999999999</c:v>
                </c:pt>
                <c:pt idx="4718">
                  <c:v>2.2177009999999999</c:v>
                </c:pt>
                <c:pt idx="4719">
                  <c:v>1.8293839999999999</c:v>
                </c:pt>
                <c:pt idx="4720">
                  <c:v>1.958394</c:v>
                </c:pt>
                <c:pt idx="4721">
                  <c:v>1.730882</c:v>
                </c:pt>
                <c:pt idx="4722">
                  <c:v>1.67153</c:v>
                </c:pt>
                <c:pt idx="4723">
                  <c:v>2.0804990000000001</c:v>
                </c:pt>
                <c:pt idx="4724">
                  <c:v>4.416353</c:v>
                </c:pt>
                <c:pt idx="4725">
                  <c:v>2.2574040000000002</c:v>
                </c:pt>
                <c:pt idx="4726">
                  <c:v>1.7845150000000001</c:v>
                </c:pt>
                <c:pt idx="4727">
                  <c:v>1.6368640000000001</c:v>
                </c:pt>
                <c:pt idx="4728">
                  <c:v>2.0635219999999999</c:v>
                </c:pt>
                <c:pt idx="4729">
                  <c:v>2.0526589999999998</c:v>
                </c:pt>
                <c:pt idx="4730">
                  <c:v>2.6120160000000001</c:v>
                </c:pt>
                <c:pt idx="4731">
                  <c:v>1.5927960000000001</c:v>
                </c:pt>
                <c:pt idx="4732">
                  <c:v>2.163141</c:v>
                </c:pt>
                <c:pt idx="4733">
                  <c:v>1.8240510000000001</c:v>
                </c:pt>
                <c:pt idx="4734">
                  <c:v>1.8148599999999999</c:v>
                </c:pt>
                <c:pt idx="4735">
                  <c:v>1.7783420000000001</c:v>
                </c:pt>
                <c:pt idx="4736">
                  <c:v>1.9171849999999999</c:v>
                </c:pt>
                <c:pt idx="4737">
                  <c:v>1.691953</c:v>
                </c:pt>
                <c:pt idx="4738">
                  <c:v>1.7252019999999999</c:v>
                </c:pt>
                <c:pt idx="4739">
                  <c:v>1.5282039999999999</c:v>
                </c:pt>
                <c:pt idx="4740">
                  <c:v>1.867316</c:v>
                </c:pt>
                <c:pt idx="4741">
                  <c:v>1.989196</c:v>
                </c:pt>
                <c:pt idx="4742">
                  <c:v>1.8393699999999999</c:v>
                </c:pt>
                <c:pt idx="4743">
                  <c:v>1.996788</c:v>
                </c:pt>
                <c:pt idx="4744">
                  <c:v>1.63687</c:v>
                </c:pt>
                <c:pt idx="4745">
                  <c:v>1.691775</c:v>
                </c:pt>
                <c:pt idx="4746">
                  <c:v>1.684126</c:v>
                </c:pt>
                <c:pt idx="4747">
                  <c:v>1.9649719999999999</c:v>
                </c:pt>
                <c:pt idx="4748">
                  <c:v>1.856644</c:v>
                </c:pt>
                <c:pt idx="4749">
                  <c:v>1.9685919999999999</c:v>
                </c:pt>
                <c:pt idx="4750">
                  <c:v>1.645127</c:v>
                </c:pt>
                <c:pt idx="4751">
                  <c:v>2.3165330000000002</c:v>
                </c:pt>
                <c:pt idx="4752">
                  <c:v>1.5125580000000001</c:v>
                </c:pt>
                <c:pt idx="4753">
                  <c:v>2.8797730000000001</c:v>
                </c:pt>
                <c:pt idx="4754">
                  <c:v>1.774475</c:v>
                </c:pt>
                <c:pt idx="4755">
                  <c:v>1.7209950000000001</c:v>
                </c:pt>
                <c:pt idx="4756">
                  <c:v>1.8999919999999999</c:v>
                </c:pt>
                <c:pt idx="4757">
                  <c:v>2.2738670000000001</c:v>
                </c:pt>
                <c:pt idx="4758">
                  <c:v>1.685549</c:v>
                </c:pt>
                <c:pt idx="4759">
                  <c:v>1.9570749999999999</c:v>
                </c:pt>
                <c:pt idx="4760">
                  <c:v>1.6128229999999999</c:v>
                </c:pt>
                <c:pt idx="4761">
                  <c:v>1.7976540000000001</c:v>
                </c:pt>
                <c:pt idx="4762">
                  <c:v>1.7606329999999999</c:v>
                </c:pt>
                <c:pt idx="4763">
                  <c:v>1.7685660000000001</c:v>
                </c:pt>
                <c:pt idx="4764">
                  <c:v>1.7927550000000001</c:v>
                </c:pt>
                <c:pt idx="4765">
                  <c:v>1.9665790000000001</c:v>
                </c:pt>
                <c:pt idx="4766">
                  <c:v>1.833547</c:v>
                </c:pt>
                <c:pt idx="4767">
                  <c:v>1.56569</c:v>
                </c:pt>
                <c:pt idx="4768">
                  <c:v>2.0275810000000001</c:v>
                </c:pt>
                <c:pt idx="4769">
                  <c:v>1.6426449999999999</c:v>
                </c:pt>
                <c:pt idx="4770">
                  <c:v>1.70479</c:v>
                </c:pt>
                <c:pt idx="4771">
                  <c:v>1.760068</c:v>
                </c:pt>
                <c:pt idx="4772">
                  <c:v>1.8630340000000001</c:v>
                </c:pt>
                <c:pt idx="4773">
                  <c:v>1.788235</c:v>
                </c:pt>
                <c:pt idx="4774">
                  <c:v>1.690663</c:v>
                </c:pt>
                <c:pt idx="4775">
                  <c:v>1.8827339999999999</c:v>
                </c:pt>
                <c:pt idx="4776">
                  <c:v>2.2546279999999999</c:v>
                </c:pt>
                <c:pt idx="4777">
                  <c:v>2.0708950000000002</c:v>
                </c:pt>
                <c:pt idx="4778">
                  <c:v>2.0570200000000001</c:v>
                </c:pt>
                <c:pt idx="4779">
                  <c:v>1.7629729999999999</c:v>
                </c:pt>
                <c:pt idx="4780">
                  <c:v>1.686256</c:v>
                </c:pt>
                <c:pt idx="4781">
                  <c:v>1.8223640000000001</c:v>
                </c:pt>
                <c:pt idx="4782">
                  <c:v>2.1290789999999999</c:v>
                </c:pt>
                <c:pt idx="4783">
                  <c:v>2.3288709999999999</c:v>
                </c:pt>
                <c:pt idx="4784">
                  <c:v>1.8086850000000001</c:v>
                </c:pt>
                <c:pt idx="4785">
                  <c:v>3.2901929999999999</c:v>
                </c:pt>
                <c:pt idx="4786">
                  <c:v>3.4459399999999998</c:v>
                </c:pt>
                <c:pt idx="4787">
                  <c:v>2.8067660000000001</c:v>
                </c:pt>
                <c:pt idx="4788">
                  <c:v>1.746513</c:v>
                </c:pt>
                <c:pt idx="4789">
                  <c:v>1.855945</c:v>
                </c:pt>
                <c:pt idx="4790">
                  <c:v>1.9289909999999999</c:v>
                </c:pt>
                <c:pt idx="4791">
                  <c:v>2.0279319999999998</c:v>
                </c:pt>
                <c:pt idx="4792">
                  <c:v>3.3907630000000002</c:v>
                </c:pt>
                <c:pt idx="4793">
                  <c:v>1.6237969999999999</c:v>
                </c:pt>
                <c:pt idx="4794">
                  <c:v>2.575615</c:v>
                </c:pt>
                <c:pt idx="4795">
                  <c:v>2.2214239999999998</c:v>
                </c:pt>
                <c:pt idx="4796">
                  <c:v>2.5810789999999999</c:v>
                </c:pt>
                <c:pt idx="4797">
                  <c:v>1.8495509999999999</c:v>
                </c:pt>
                <c:pt idx="4798">
                  <c:v>3.641934</c:v>
                </c:pt>
                <c:pt idx="4799">
                  <c:v>2.6795749999999998</c:v>
                </c:pt>
                <c:pt idx="4800">
                  <c:v>2.9395310000000001</c:v>
                </c:pt>
                <c:pt idx="4801">
                  <c:v>1.6154839999999999</c:v>
                </c:pt>
                <c:pt idx="4802">
                  <c:v>3.075637</c:v>
                </c:pt>
                <c:pt idx="4803">
                  <c:v>1.87269</c:v>
                </c:pt>
                <c:pt idx="4804">
                  <c:v>3.1804760000000001</c:v>
                </c:pt>
                <c:pt idx="4805">
                  <c:v>2.6728019999999999</c:v>
                </c:pt>
                <c:pt idx="4806">
                  <c:v>2.2608570000000001</c:v>
                </c:pt>
                <c:pt idx="4807">
                  <c:v>3.000429</c:v>
                </c:pt>
                <c:pt idx="4808">
                  <c:v>3.7567089999999999</c:v>
                </c:pt>
                <c:pt idx="4809">
                  <c:v>4.1642140000000003</c:v>
                </c:pt>
                <c:pt idx="4810">
                  <c:v>4.2323170000000001</c:v>
                </c:pt>
                <c:pt idx="4811">
                  <c:v>1.7876339999999999</c:v>
                </c:pt>
                <c:pt idx="4812">
                  <c:v>2.8678029999999999</c:v>
                </c:pt>
                <c:pt idx="4813">
                  <c:v>1.897203</c:v>
                </c:pt>
                <c:pt idx="4814">
                  <c:v>2.1471719999999999</c:v>
                </c:pt>
                <c:pt idx="4815">
                  <c:v>1.637124</c:v>
                </c:pt>
                <c:pt idx="4816">
                  <c:v>1.6494139999999999</c:v>
                </c:pt>
                <c:pt idx="4817">
                  <c:v>1.796173</c:v>
                </c:pt>
                <c:pt idx="4818">
                  <c:v>1.8321590000000001</c:v>
                </c:pt>
                <c:pt idx="4819">
                  <c:v>1.97767</c:v>
                </c:pt>
                <c:pt idx="4820">
                  <c:v>1.8665050000000001</c:v>
                </c:pt>
                <c:pt idx="4821">
                  <c:v>2.8217720000000002</c:v>
                </c:pt>
                <c:pt idx="4822">
                  <c:v>1.7951809999999999</c:v>
                </c:pt>
                <c:pt idx="4823">
                  <c:v>2.607399</c:v>
                </c:pt>
                <c:pt idx="4824">
                  <c:v>1.770632</c:v>
                </c:pt>
                <c:pt idx="4825">
                  <c:v>1.6157440000000001</c:v>
                </c:pt>
                <c:pt idx="4826">
                  <c:v>1.6128720000000001</c:v>
                </c:pt>
                <c:pt idx="4827">
                  <c:v>1.920833</c:v>
                </c:pt>
                <c:pt idx="4828">
                  <c:v>4.0026010000000003</c:v>
                </c:pt>
                <c:pt idx="4829">
                  <c:v>4.1798840000000004</c:v>
                </c:pt>
                <c:pt idx="4830">
                  <c:v>3.3974540000000002</c:v>
                </c:pt>
                <c:pt idx="4831">
                  <c:v>3.2803070000000001</c:v>
                </c:pt>
                <c:pt idx="4832">
                  <c:v>4.0800809999999998</c:v>
                </c:pt>
                <c:pt idx="4833">
                  <c:v>3.4348049999999999</c:v>
                </c:pt>
                <c:pt idx="4834">
                  <c:v>3.6376469999999999</c:v>
                </c:pt>
                <c:pt idx="4835">
                  <c:v>3.3975789999999999</c:v>
                </c:pt>
                <c:pt idx="4836">
                  <c:v>3.710826</c:v>
                </c:pt>
                <c:pt idx="4837">
                  <c:v>4.0066439999999997</c:v>
                </c:pt>
                <c:pt idx="4838">
                  <c:v>3.4697429999999998</c:v>
                </c:pt>
                <c:pt idx="4839">
                  <c:v>3.8353739999999998</c:v>
                </c:pt>
                <c:pt idx="4840">
                  <c:v>3.639392</c:v>
                </c:pt>
                <c:pt idx="4841">
                  <c:v>2.9447649999999999</c:v>
                </c:pt>
                <c:pt idx="4842">
                  <c:v>4.0824749999999996</c:v>
                </c:pt>
                <c:pt idx="4843">
                  <c:v>2.184974</c:v>
                </c:pt>
                <c:pt idx="4844">
                  <c:v>3.5450240000000002</c:v>
                </c:pt>
                <c:pt idx="4845">
                  <c:v>3.2021109999999999</c:v>
                </c:pt>
                <c:pt idx="4846">
                  <c:v>3.0612620000000001</c:v>
                </c:pt>
                <c:pt idx="4847">
                  <c:v>4.576371</c:v>
                </c:pt>
                <c:pt idx="4848">
                  <c:v>3.6082360000000002</c:v>
                </c:pt>
                <c:pt idx="4849">
                  <c:v>4.3133350000000004</c:v>
                </c:pt>
                <c:pt idx="4850">
                  <c:v>4.2406810000000004</c:v>
                </c:pt>
                <c:pt idx="4851">
                  <c:v>4.0565819999999997</c:v>
                </c:pt>
                <c:pt idx="4852">
                  <c:v>3.4980150000000001</c:v>
                </c:pt>
                <c:pt idx="4853">
                  <c:v>4.102671</c:v>
                </c:pt>
                <c:pt idx="4854">
                  <c:v>2.8069809999999999</c:v>
                </c:pt>
                <c:pt idx="4855">
                  <c:v>3.4589720000000002</c:v>
                </c:pt>
                <c:pt idx="4856">
                  <c:v>4.0287220000000001</c:v>
                </c:pt>
                <c:pt idx="4857">
                  <c:v>3.70852</c:v>
                </c:pt>
                <c:pt idx="4858">
                  <c:v>4.3246950000000002</c:v>
                </c:pt>
                <c:pt idx="4859">
                  <c:v>2.7454139999999998</c:v>
                </c:pt>
                <c:pt idx="4860">
                  <c:v>3.9376880000000001</c:v>
                </c:pt>
                <c:pt idx="4861">
                  <c:v>3.8425549999999999</c:v>
                </c:pt>
                <c:pt idx="4862">
                  <c:v>2.8130890000000002</c:v>
                </c:pt>
                <c:pt idx="4863">
                  <c:v>3.8461949999999998</c:v>
                </c:pt>
                <c:pt idx="4864">
                  <c:v>3.8060390000000002</c:v>
                </c:pt>
                <c:pt idx="4865">
                  <c:v>4.2637939999999999</c:v>
                </c:pt>
                <c:pt idx="4866">
                  <c:v>3.7895029999999998</c:v>
                </c:pt>
                <c:pt idx="4867">
                  <c:v>4.283792</c:v>
                </c:pt>
                <c:pt idx="4868">
                  <c:v>3.0773470000000001</c:v>
                </c:pt>
                <c:pt idx="4869">
                  <c:v>3.8306979999999999</c:v>
                </c:pt>
                <c:pt idx="4870">
                  <c:v>2.1214599999999999</c:v>
                </c:pt>
                <c:pt idx="4871">
                  <c:v>1.8997269999999999</c:v>
                </c:pt>
                <c:pt idx="4872">
                  <c:v>1.702974</c:v>
                </c:pt>
                <c:pt idx="4873">
                  <c:v>1.8141590000000001</c:v>
                </c:pt>
                <c:pt idx="4874">
                  <c:v>2.499336</c:v>
                </c:pt>
                <c:pt idx="4875">
                  <c:v>2.8991229999999999</c:v>
                </c:pt>
                <c:pt idx="4876">
                  <c:v>2.2050079999999999</c:v>
                </c:pt>
                <c:pt idx="4877">
                  <c:v>3.5745680000000002</c:v>
                </c:pt>
                <c:pt idx="4878">
                  <c:v>2.4719869999999999</c:v>
                </c:pt>
                <c:pt idx="4879">
                  <c:v>3.10568</c:v>
                </c:pt>
                <c:pt idx="4880">
                  <c:v>3.1945399999999999</c:v>
                </c:pt>
                <c:pt idx="4881">
                  <c:v>1.577251</c:v>
                </c:pt>
                <c:pt idx="4882">
                  <c:v>3.2879510000000001</c:v>
                </c:pt>
                <c:pt idx="4883">
                  <c:v>4.3785639999999999</c:v>
                </c:pt>
                <c:pt idx="4884">
                  <c:v>2.3783159999999999</c:v>
                </c:pt>
                <c:pt idx="4885">
                  <c:v>1.6199209999999999</c:v>
                </c:pt>
                <c:pt idx="4886">
                  <c:v>1.705381</c:v>
                </c:pt>
                <c:pt idx="4887">
                  <c:v>1.657151</c:v>
                </c:pt>
                <c:pt idx="4888">
                  <c:v>1.7183470000000001</c:v>
                </c:pt>
                <c:pt idx="4889">
                  <c:v>1.683435</c:v>
                </c:pt>
                <c:pt idx="4890">
                  <c:v>1.7306109999999999</c:v>
                </c:pt>
                <c:pt idx="4891">
                  <c:v>1.681446</c:v>
                </c:pt>
                <c:pt idx="4892">
                  <c:v>1.9069389999999999</c:v>
                </c:pt>
                <c:pt idx="4893">
                  <c:v>2.2078609999999999</c:v>
                </c:pt>
                <c:pt idx="4894">
                  <c:v>1.9437420000000001</c:v>
                </c:pt>
                <c:pt idx="4895">
                  <c:v>1.7786439999999999</c:v>
                </c:pt>
                <c:pt idx="4896">
                  <c:v>3.3934120000000001</c:v>
                </c:pt>
                <c:pt idx="4897">
                  <c:v>3.2457859999999998</c:v>
                </c:pt>
                <c:pt idx="4898">
                  <c:v>3.2980010000000002</c:v>
                </c:pt>
                <c:pt idx="4899">
                  <c:v>2.0548090000000001</c:v>
                </c:pt>
                <c:pt idx="4900">
                  <c:v>1.847332</c:v>
                </c:pt>
                <c:pt idx="4901">
                  <c:v>1.6100939999999999</c:v>
                </c:pt>
                <c:pt idx="4902">
                  <c:v>1.7288730000000001</c:v>
                </c:pt>
                <c:pt idx="4903">
                  <c:v>2.1723690000000002</c:v>
                </c:pt>
                <c:pt idx="4904">
                  <c:v>3.355756</c:v>
                </c:pt>
                <c:pt idx="4905">
                  <c:v>3.3894730000000002</c:v>
                </c:pt>
                <c:pt idx="4906">
                  <c:v>1.728518</c:v>
                </c:pt>
                <c:pt idx="4907">
                  <c:v>1.7120200000000001</c:v>
                </c:pt>
                <c:pt idx="4908">
                  <c:v>2.1454789999999999</c:v>
                </c:pt>
                <c:pt idx="4909">
                  <c:v>1.543037</c:v>
                </c:pt>
                <c:pt idx="4910">
                  <c:v>1.8690450000000001</c:v>
                </c:pt>
                <c:pt idx="4911">
                  <c:v>1.8487089999999999</c:v>
                </c:pt>
                <c:pt idx="4912">
                  <c:v>1.7938019999999999</c:v>
                </c:pt>
                <c:pt idx="4913">
                  <c:v>1.7154160000000001</c:v>
                </c:pt>
                <c:pt idx="4914">
                  <c:v>4.0665459999999998</c:v>
                </c:pt>
                <c:pt idx="4915">
                  <c:v>2.385643</c:v>
                </c:pt>
                <c:pt idx="4916">
                  <c:v>2.2702339999999999</c:v>
                </c:pt>
                <c:pt idx="4917">
                  <c:v>3.1186560000000001</c:v>
                </c:pt>
                <c:pt idx="4918">
                  <c:v>3.010335</c:v>
                </c:pt>
                <c:pt idx="4919">
                  <c:v>1.7289479999999999</c:v>
                </c:pt>
                <c:pt idx="4920">
                  <c:v>2.0005109999999999</c:v>
                </c:pt>
                <c:pt idx="4921">
                  <c:v>1.8836790000000001</c:v>
                </c:pt>
                <c:pt idx="4922">
                  <c:v>1.995096</c:v>
                </c:pt>
                <c:pt idx="4923">
                  <c:v>1.948437</c:v>
                </c:pt>
                <c:pt idx="4924">
                  <c:v>1.5639209999999999</c:v>
                </c:pt>
                <c:pt idx="4925">
                  <c:v>3.6445560000000001</c:v>
                </c:pt>
                <c:pt idx="4926">
                  <c:v>2.3746309999999999</c:v>
                </c:pt>
                <c:pt idx="4927">
                  <c:v>2.666363</c:v>
                </c:pt>
                <c:pt idx="4928">
                  <c:v>3.4502449999999998</c:v>
                </c:pt>
                <c:pt idx="4929">
                  <c:v>2.5210430000000001</c:v>
                </c:pt>
                <c:pt idx="4930">
                  <c:v>2.068594</c:v>
                </c:pt>
                <c:pt idx="4931">
                  <c:v>1.5492170000000001</c:v>
                </c:pt>
                <c:pt idx="4932">
                  <c:v>2.1209259999999999</c:v>
                </c:pt>
                <c:pt idx="4933">
                  <c:v>1.8875820000000001</c:v>
                </c:pt>
                <c:pt idx="4934">
                  <c:v>1.6684829999999999</c:v>
                </c:pt>
                <c:pt idx="4935">
                  <c:v>1.953111</c:v>
                </c:pt>
                <c:pt idx="4936">
                  <c:v>1.8460179999999999</c:v>
                </c:pt>
                <c:pt idx="4937">
                  <c:v>1.752451</c:v>
                </c:pt>
                <c:pt idx="4938">
                  <c:v>1.7284790000000001</c:v>
                </c:pt>
                <c:pt idx="4939">
                  <c:v>1.7619610000000001</c:v>
                </c:pt>
                <c:pt idx="4940">
                  <c:v>2.0219860000000001</c:v>
                </c:pt>
                <c:pt idx="4941">
                  <c:v>1.831378</c:v>
                </c:pt>
                <c:pt idx="4942">
                  <c:v>1.701252</c:v>
                </c:pt>
                <c:pt idx="4943">
                  <c:v>1.636485</c:v>
                </c:pt>
                <c:pt idx="4944">
                  <c:v>1.6982299999999999</c:v>
                </c:pt>
                <c:pt idx="4945">
                  <c:v>1.6530910000000001</c:v>
                </c:pt>
                <c:pt idx="4946">
                  <c:v>2.2924790000000002</c:v>
                </c:pt>
                <c:pt idx="4947">
                  <c:v>1.7246809999999999</c:v>
                </c:pt>
                <c:pt idx="4948">
                  <c:v>1.585815</c:v>
                </c:pt>
                <c:pt idx="4949">
                  <c:v>1.7620739999999999</c:v>
                </c:pt>
                <c:pt idx="4950">
                  <c:v>1.897445</c:v>
                </c:pt>
                <c:pt idx="4951">
                  <c:v>1.7213970000000001</c:v>
                </c:pt>
                <c:pt idx="4952">
                  <c:v>2.096902</c:v>
                </c:pt>
                <c:pt idx="4953">
                  <c:v>2.1794669999999998</c:v>
                </c:pt>
                <c:pt idx="4954">
                  <c:v>1.746116</c:v>
                </c:pt>
                <c:pt idx="4955">
                  <c:v>1.9989319999999999</c:v>
                </c:pt>
                <c:pt idx="4956">
                  <c:v>1.5819719999999999</c:v>
                </c:pt>
                <c:pt idx="4957">
                  <c:v>1.6414869999999999</c:v>
                </c:pt>
                <c:pt idx="4958">
                  <c:v>1.848643</c:v>
                </c:pt>
                <c:pt idx="4959">
                  <c:v>1.6073710000000001</c:v>
                </c:pt>
                <c:pt idx="4960">
                  <c:v>1.872363</c:v>
                </c:pt>
                <c:pt idx="4961">
                  <c:v>2.0205389999999999</c:v>
                </c:pt>
                <c:pt idx="4962">
                  <c:v>1.908067</c:v>
                </c:pt>
                <c:pt idx="4963">
                  <c:v>1.857896</c:v>
                </c:pt>
                <c:pt idx="4964">
                  <c:v>2.1179239999999999</c:v>
                </c:pt>
                <c:pt idx="4965">
                  <c:v>1.647078</c:v>
                </c:pt>
                <c:pt idx="4966">
                  <c:v>1.6908300000000001</c:v>
                </c:pt>
                <c:pt idx="4967">
                  <c:v>1.6991350000000001</c:v>
                </c:pt>
                <c:pt idx="4968">
                  <c:v>1.760419</c:v>
                </c:pt>
                <c:pt idx="4969">
                  <c:v>2.0024519999999999</c:v>
                </c:pt>
                <c:pt idx="4970">
                  <c:v>1.6881569999999999</c:v>
                </c:pt>
                <c:pt idx="4971">
                  <c:v>1.6538550000000001</c:v>
                </c:pt>
                <c:pt idx="4972">
                  <c:v>1.718993</c:v>
                </c:pt>
                <c:pt idx="4973">
                  <c:v>2.7246329999999999</c:v>
                </c:pt>
                <c:pt idx="4974">
                  <c:v>2.0062820000000001</c:v>
                </c:pt>
                <c:pt idx="4975">
                  <c:v>3.17035</c:v>
                </c:pt>
                <c:pt idx="4976">
                  <c:v>1.694078</c:v>
                </c:pt>
                <c:pt idx="4977">
                  <c:v>1.946861</c:v>
                </c:pt>
                <c:pt idx="4978">
                  <c:v>2.998354</c:v>
                </c:pt>
                <c:pt idx="4979">
                  <c:v>1.756472</c:v>
                </c:pt>
                <c:pt idx="4980">
                  <c:v>1.769639</c:v>
                </c:pt>
                <c:pt idx="4981">
                  <c:v>2.0854509999999999</c:v>
                </c:pt>
                <c:pt idx="4982">
                  <c:v>2.2514080000000001</c:v>
                </c:pt>
                <c:pt idx="4983">
                  <c:v>1.7423630000000001</c:v>
                </c:pt>
                <c:pt idx="4984">
                  <c:v>2.0303819999999999</c:v>
                </c:pt>
                <c:pt idx="4985">
                  <c:v>1.613435</c:v>
                </c:pt>
                <c:pt idx="4986">
                  <c:v>1.8695310000000001</c:v>
                </c:pt>
                <c:pt idx="4987">
                  <c:v>1.7327030000000001</c:v>
                </c:pt>
                <c:pt idx="4988">
                  <c:v>1.6700010000000001</c:v>
                </c:pt>
                <c:pt idx="4989">
                  <c:v>1.712604</c:v>
                </c:pt>
                <c:pt idx="4990">
                  <c:v>1.7532129999999999</c:v>
                </c:pt>
                <c:pt idx="4991">
                  <c:v>1.8379369999999999</c:v>
                </c:pt>
                <c:pt idx="4992">
                  <c:v>1.7625200000000001</c:v>
                </c:pt>
                <c:pt idx="4993">
                  <c:v>1.77288</c:v>
                </c:pt>
                <c:pt idx="4994">
                  <c:v>1.937494</c:v>
                </c:pt>
                <c:pt idx="4995">
                  <c:v>1.5565199999999999</c:v>
                </c:pt>
                <c:pt idx="4996">
                  <c:v>1.6516329999999999</c:v>
                </c:pt>
                <c:pt idx="4997">
                  <c:v>2.362676</c:v>
                </c:pt>
                <c:pt idx="4998">
                  <c:v>1.6900500000000001</c:v>
                </c:pt>
                <c:pt idx="4999">
                  <c:v>1.9244460000000001</c:v>
                </c:pt>
                <c:pt idx="5000">
                  <c:v>1.82639</c:v>
                </c:pt>
                <c:pt idx="5001">
                  <c:v>2.0419049999999999</c:v>
                </c:pt>
                <c:pt idx="5002">
                  <c:v>1.810398</c:v>
                </c:pt>
                <c:pt idx="5003">
                  <c:v>1.754788</c:v>
                </c:pt>
                <c:pt idx="5004">
                  <c:v>1.976232</c:v>
                </c:pt>
                <c:pt idx="5005">
                  <c:v>1.597936</c:v>
                </c:pt>
                <c:pt idx="5006">
                  <c:v>1.793029</c:v>
                </c:pt>
                <c:pt idx="5007">
                  <c:v>1.8212470000000001</c:v>
                </c:pt>
                <c:pt idx="5008">
                  <c:v>1.6929590000000001</c:v>
                </c:pt>
                <c:pt idx="5009">
                  <c:v>2.499787</c:v>
                </c:pt>
                <c:pt idx="5010">
                  <c:v>1.573005</c:v>
                </c:pt>
                <c:pt idx="5011">
                  <c:v>1.5805720000000001</c:v>
                </c:pt>
                <c:pt idx="5012">
                  <c:v>2.226207</c:v>
                </c:pt>
                <c:pt idx="5013">
                  <c:v>2.0800589999999999</c:v>
                </c:pt>
                <c:pt idx="5014">
                  <c:v>2.4058660000000001</c:v>
                </c:pt>
                <c:pt idx="5015">
                  <c:v>1.7229479999999999</c:v>
                </c:pt>
                <c:pt idx="5016">
                  <c:v>1.545542</c:v>
                </c:pt>
                <c:pt idx="5017">
                  <c:v>2.0181740000000001</c:v>
                </c:pt>
                <c:pt idx="5018">
                  <c:v>1.7001809999999999</c:v>
                </c:pt>
                <c:pt idx="5019">
                  <c:v>1.554659</c:v>
                </c:pt>
                <c:pt idx="5020">
                  <c:v>1.9843379999999999</c:v>
                </c:pt>
                <c:pt idx="5021">
                  <c:v>1.882439</c:v>
                </c:pt>
                <c:pt idx="5022">
                  <c:v>1.578497</c:v>
                </c:pt>
                <c:pt idx="5023">
                  <c:v>1.683575</c:v>
                </c:pt>
                <c:pt idx="5024">
                  <c:v>1.8486549999999999</c:v>
                </c:pt>
                <c:pt idx="5025">
                  <c:v>1.7747869999999999</c:v>
                </c:pt>
                <c:pt idx="5026">
                  <c:v>1.7641469999999999</c:v>
                </c:pt>
                <c:pt idx="5027">
                  <c:v>1.839988</c:v>
                </c:pt>
                <c:pt idx="5028">
                  <c:v>1.8898280000000001</c:v>
                </c:pt>
                <c:pt idx="5029">
                  <c:v>1.9348110000000001</c:v>
                </c:pt>
                <c:pt idx="5030">
                  <c:v>1.703131</c:v>
                </c:pt>
                <c:pt idx="5031">
                  <c:v>1.822039</c:v>
                </c:pt>
                <c:pt idx="5032">
                  <c:v>1.8638300000000001</c:v>
                </c:pt>
                <c:pt idx="5033">
                  <c:v>1.658987</c:v>
                </c:pt>
                <c:pt idx="5034">
                  <c:v>2.005563</c:v>
                </c:pt>
                <c:pt idx="5035">
                  <c:v>1.603035</c:v>
                </c:pt>
                <c:pt idx="5036">
                  <c:v>1.9219189999999999</c:v>
                </c:pt>
                <c:pt idx="5037">
                  <c:v>2.2037840000000002</c:v>
                </c:pt>
                <c:pt idx="5038">
                  <c:v>1.8431960000000001</c:v>
                </c:pt>
                <c:pt idx="5039">
                  <c:v>1.697775</c:v>
                </c:pt>
                <c:pt idx="5040">
                  <c:v>1.9233469999999999</c:v>
                </c:pt>
                <c:pt idx="5041">
                  <c:v>1.8993949999999999</c:v>
                </c:pt>
                <c:pt idx="5042">
                  <c:v>2.068378</c:v>
                </c:pt>
                <c:pt idx="5043">
                  <c:v>1.7832950000000001</c:v>
                </c:pt>
                <c:pt idx="5044">
                  <c:v>1.6492830000000001</c:v>
                </c:pt>
                <c:pt idx="5045">
                  <c:v>1.7885770000000001</c:v>
                </c:pt>
                <c:pt idx="5046">
                  <c:v>1.6316980000000001</c:v>
                </c:pt>
                <c:pt idx="5047">
                  <c:v>1.831356</c:v>
                </c:pt>
                <c:pt idx="5048">
                  <c:v>2.0140579999999999</c:v>
                </c:pt>
                <c:pt idx="5049">
                  <c:v>1.874333</c:v>
                </c:pt>
                <c:pt idx="5050">
                  <c:v>1.6898359999999999</c:v>
                </c:pt>
                <c:pt idx="5051">
                  <c:v>1.6688480000000001</c:v>
                </c:pt>
                <c:pt idx="5052">
                  <c:v>1.794556</c:v>
                </c:pt>
                <c:pt idx="5053">
                  <c:v>1.6471100000000001</c:v>
                </c:pt>
                <c:pt idx="5054">
                  <c:v>1.8678129999999999</c:v>
                </c:pt>
                <c:pt idx="5055">
                  <c:v>1.8726130000000001</c:v>
                </c:pt>
                <c:pt idx="5056">
                  <c:v>1.6540999999999999</c:v>
                </c:pt>
                <c:pt idx="5057">
                  <c:v>1.5450619999999999</c:v>
                </c:pt>
                <c:pt idx="5058">
                  <c:v>1.8739239999999999</c:v>
                </c:pt>
                <c:pt idx="5059">
                  <c:v>1.8082929999999999</c:v>
                </c:pt>
                <c:pt idx="5060">
                  <c:v>2.4506350000000001</c:v>
                </c:pt>
                <c:pt idx="5061">
                  <c:v>1.6352260000000001</c:v>
                </c:pt>
                <c:pt idx="5062">
                  <c:v>1.6383319999999999</c:v>
                </c:pt>
                <c:pt idx="5063">
                  <c:v>3.8166190000000002</c:v>
                </c:pt>
                <c:pt idx="5064">
                  <c:v>2.2738350000000001</c:v>
                </c:pt>
                <c:pt idx="5065">
                  <c:v>3.5008859999999999</c:v>
                </c:pt>
                <c:pt idx="5066">
                  <c:v>1.7751969999999999</c:v>
                </c:pt>
                <c:pt idx="5067">
                  <c:v>1.6801410000000001</c:v>
                </c:pt>
                <c:pt idx="5068">
                  <c:v>1.772251</c:v>
                </c:pt>
                <c:pt idx="5069">
                  <c:v>2.2695180000000001</c:v>
                </c:pt>
                <c:pt idx="5070">
                  <c:v>1.807331</c:v>
                </c:pt>
                <c:pt idx="5071">
                  <c:v>1.888395</c:v>
                </c:pt>
                <c:pt idx="5072">
                  <c:v>1.76677</c:v>
                </c:pt>
                <c:pt idx="5073">
                  <c:v>3.217873</c:v>
                </c:pt>
                <c:pt idx="5074">
                  <c:v>2.367521</c:v>
                </c:pt>
                <c:pt idx="5075">
                  <c:v>2.2079080000000002</c:v>
                </c:pt>
                <c:pt idx="5076">
                  <c:v>2.0289839999999999</c:v>
                </c:pt>
                <c:pt idx="5077">
                  <c:v>2.2578520000000002</c:v>
                </c:pt>
                <c:pt idx="5078">
                  <c:v>2.0896780000000001</c:v>
                </c:pt>
                <c:pt idx="5079">
                  <c:v>1.771542</c:v>
                </c:pt>
                <c:pt idx="5080">
                  <c:v>1.703978</c:v>
                </c:pt>
                <c:pt idx="5081">
                  <c:v>2.434402</c:v>
                </c:pt>
                <c:pt idx="5082">
                  <c:v>1.675433</c:v>
                </c:pt>
                <c:pt idx="5083">
                  <c:v>1.6953069999999999</c:v>
                </c:pt>
                <c:pt idx="5084">
                  <c:v>1.8008690000000001</c:v>
                </c:pt>
                <c:pt idx="5085">
                  <c:v>1.8617379999999999</c:v>
                </c:pt>
                <c:pt idx="5086">
                  <c:v>2.3974280000000001</c:v>
                </c:pt>
                <c:pt idx="5087">
                  <c:v>1.968067</c:v>
                </c:pt>
                <c:pt idx="5088">
                  <c:v>1.987644</c:v>
                </c:pt>
                <c:pt idx="5089">
                  <c:v>1.872803</c:v>
                </c:pt>
                <c:pt idx="5090">
                  <c:v>1.836454</c:v>
                </c:pt>
                <c:pt idx="5091">
                  <c:v>2.971514</c:v>
                </c:pt>
                <c:pt idx="5092">
                  <c:v>1.5639700000000001</c:v>
                </c:pt>
                <c:pt idx="5093">
                  <c:v>2.001773</c:v>
                </c:pt>
                <c:pt idx="5094">
                  <c:v>2.627678</c:v>
                </c:pt>
                <c:pt idx="5095">
                  <c:v>2.4901550000000001</c:v>
                </c:pt>
                <c:pt idx="5096">
                  <c:v>1.9226460000000001</c:v>
                </c:pt>
                <c:pt idx="5097">
                  <c:v>2.3393980000000001</c:v>
                </c:pt>
                <c:pt idx="5098">
                  <c:v>1.7693490000000001</c:v>
                </c:pt>
                <c:pt idx="5099">
                  <c:v>1.864741</c:v>
                </c:pt>
                <c:pt idx="5100">
                  <c:v>2.0398619999999998</c:v>
                </c:pt>
                <c:pt idx="5101">
                  <c:v>1.6226830000000001</c:v>
                </c:pt>
                <c:pt idx="5102">
                  <c:v>1.8515280000000001</c:v>
                </c:pt>
                <c:pt idx="5103">
                  <c:v>1.927332</c:v>
                </c:pt>
                <c:pt idx="5104">
                  <c:v>1.938158</c:v>
                </c:pt>
                <c:pt idx="5105">
                  <c:v>1.727503</c:v>
                </c:pt>
                <c:pt idx="5106">
                  <c:v>3.4542950000000001</c:v>
                </c:pt>
                <c:pt idx="5107">
                  <c:v>1.5374159999999999</c:v>
                </c:pt>
                <c:pt idx="5108">
                  <c:v>1.7617579999999999</c:v>
                </c:pt>
                <c:pt idx="5109">
                  <c:v>2.0124339999999998</c:v>
                </c:pt>
                <c:pt idx="5110">
                  <c:v>3.299131</c:v>
                </c:pt>
                <c:pt idx="5111">
                  <c:v>2.8225419999999999</c:v>
                </c:pt>
                <c:pt idx="5112">
                  <c:v>2.048244</c:v>
                </c:pt>
                <c:pt idx="5113">
                  <c:v>2.4968110000000001</c:v>
                </c:pt>
                <c:pt idx="5114">
                  <c:v>1.759409</c:v>
                </c:pt>
                <c:pt idx="5115">
                  <c:v>1.924614</c:v>
                </c:pt>
                <c:pt idx="5116">
                  <c:v>2.0811739999999999</c:v>
                </c:pt>
                <c:pt idx="5117">
                  <c:v>2.120158</c:v>
                </c:pt>
                <c:pt idx="5118">
                  <c:v>1.8980570000000001</c:v>
                </c:pt>
                <c:pt idx="5119">
                  <c:v>1.6264320000000001</c:v>
                </c:pt>
                <c:pt idx="5120">
                  <c:v>1.7053179999999999</c:v>
                </c:pt>
                <c:pt idx="5121">
                  <c:v>1.7886919999999999</c:v>
                </c:pt>
                <c:pt idx="5122">
                  <c:v>2.4669059999999998</c:v>
                </c:pt>
                <c:pt idx="5123">
                  <c:v>1.6582190000000001</c:v>
                </c:pt>
                <c:pt idx="5124">
                  <c:v>1.880468</c:v>
                </c:pt>
                <c:pt idx="5125">
                  <c:v>2.0166010000000001</c:v>
                </c:pt>
                <c:pt idx="5126">
                  <c:v>1.8129040000000001</c:v>
                </c:pt>
                <c:pt idx="5127">
                  <c:v>1.8797140000000001</c:v>
                </c:pt>
                <c:pt idx="5128">
                  <c:v>1.620949</c:v>
                </c:pt>
                <c:pt idx="5129">
                  <c:v>1.897562</c:v>
                </c:pt>
                <c:pt idx="5130">
                  <c:v>1.587871</c:v>
                </c:pt>
                <c:pt idx="5131">
                  <c:v>1.9424650000000001</c:v>
                </c:pt>
                <c:pt idx="5132">
                  <c:v>1.630485</c:v>
                </c:pt>
                <c:pt idx="5133">
                  <c:v>1.967076</c:v>
                </c:pt>
                <c:pt idx="5134">
                  <c:v>1.6597360000000001</c:v>
                </c:pt>
                <c:pt idx="5135">
                  <c:v>1.872536</c:v>
                </c:pt>
                <c:pt idx="5136">
                  <c:v>1.7045250000000001</c:v>
                </c:pt>
                <c:pt idx="5137">
                  <c:v>1.9836590000000001</c:v>
                </c:pt>
                <c:pt idx="5138">
                  <c:v>1.826473</c:v>
                </c:pt>
                <c:pt idx="5139">
                  <c:v>4.1919399999999998</c:v>
                </c:pt>
                <c:pt idx="5140">
                  <c:v>1.8407469999999999</c:v>
                </c:pt>
                <c:pt idx="5141">
                  <c:v>1.6095299999999999</c:v>
                </c:pt>
                <c:pt idx="5142">
                  <c:v>1.637222</c:v>
                </c:pt>
                <c:pt idx="5143">
                  <c:v>1.5189220000000001</c:v>
                </c:pt>
                <c:pt idx="5144">
                  <c:v>2.1378300000000001</c:v>
                </c:pt>
                <c:pt idx="5145">
                  <c:v>1.622093</c:v>
                </c:pt>
                <c:pt idx="5146">
                  <c:v>2.7389000000000001</c:v>
                </c:pt>
                <c:pt idx="5147">
                  <c:v>2.0837180000000002</c:v>
                </c:pt>
                <c:pt idx="5148">
                  <c:v>2.2181799999999998</c:v>
                </c:pt>
                <c:pt idx="5149">
                  <c:v>1.8010839999999999</c:v>
                </c:pt>
                <c:pt idx="5150">
                  <c:v>1.8893200000000001</c:v>
                </c:pt>
                <c:pt idx="5151">
                  <c:v>1.592184</c:v>
                </c:pt>
                <c:pt idx="5152">
                  <c:v>4.1198309999999996</c:v>
                </c:pt>
                <c:pt idx="5153">
                  <c:v>4.0603949999999998</c:v>
                </c:pt>
                <c:pt idx="5154">
                  <c:v>4.4358060000000004</c:v>
                </c:pt>
                <c:pt idx="5155">
                  <c:v>1.9218420000000001</c:v>
                </c:pt>
                <c:pt idx="5156">
                  <c:v>1.662328</c:v>
                </c:pt>
                <c:pt idx="5157">
                  <c:v>1.7078</c:v>
                </c:pt>
                <c:pt idx="5158">
                  <c:v>1.693902</c:v>
                </c:pt>
                <c:pt idx="5159">
                  <c:v>2.8292359999999999</c:v>
                </c:pt>
                <c:pt idx="5160">
                  <c:v>1.6008249999999999</c:v>
                </c:pt>
                <c:pt idx="5161">
                  <c:v>1.9035880000000001</c:v>
                </c:pt>
                <c:pt idx="5162">
                  <c:v>1.99604</c:v>
                </c:pt>
                <c:pt idx="5163">
                  <c:v>2.5803240000000001</c:v>
                </c:pt>
                <c:pt idx="5164">
                  <c:v>2.7940450000000001</c:v>
                </c:pt>
                <c:pt idx="5165">
                  <c:v>1.815647</c:v>
                </c:pt>
                <c:pt idx="5166">
                  <c:v>1.7125680000000001</c:v>
                </c:pt>
                <c:pt idx="5167">
                  <c:v>2.0549179999999998</c:v>
                </c:pt>
                <c:pt idx="5168">
                  <c:v>1.973557</c:v>
                </c:pt>
                <c:pt idx="5169">
                  <c:v>1.9241060000000001</c:v>
                </c:pt>
                <c:pt idx="5170">
                  <c:v>1.6847570000000001</c:v>
                </c:pt>
                <c:pt idx="5171">
                  <c:v>1.7839039999999999</c:v>
                </c:pt>
                <c:pt idx="5172">
                  <c:v>2.1772900000000002</c:v>
                </c:pt>
                <c:pt idx="5173">
                  <c:v>1.708766</c:v>
                </c:pt>
                <c:pt idx="5174">
                  <c:v>1.7148369999999999</c:v>
                </c:pt>
                <c:pt idx="5175">
                  <c:v>1.8836250000000001</c:v>
                </c:pt>
                <c:pt idx="5176">
                  <c:v>2.0306449999999998</c:v>
                </c:pt>
                <c:pt idx="5177">
                  <c:v>1.592395</c:v>
                </c:pt>
                <c:pt idx="5178">
                  <c:v>1.6878379999999999</c:v>
                </c:pt>
                <c:pt idx="5179">
                  <c:v>1.7615829999999999</c:v>
                </c:pt>
                <c:pt idx="5180">
                  <c:v>1.726736</c:v>
                </c:pt>
                <c:pt idx="5181">
                  <c:v>1.7124010000000001</c:v>
                </c:pt>
                <c:pt idx="5182">
                  <c:v>1.7186969999999999</c:v>
                </c:pt>
                <c:pt idx="5183">
                  <c:v>1.876263</c:v>
                </c:pt>
                <c:pt idx="5184">
                  <c:v>1.7303189999999999</c:v>
                </c:pt>
                <c:pt idx="5185">
                  <c:v>1.8417460000000001</c:v>
                </c:pt>
                <c:pt idx="5186">
                  <c:v>1.6895990000000001</c:v>
                </c:pt>
                <c:pt idx="5187">
                  <c:v>1.7432049999999999</c:v>
                </c:pt>
                <c:pt idx="5188">
                  <c:v>1.7750809999999999</c:v>
                </c:pt>
                <c:pt idx="5189">
                  <c:v>1.916034</c:v>
                </c:pt>
                <c:pt idx="5190">
                  <c:v>1.849423</c:v>
                </c:pt>
                <c:pt idx="5191">
                  <c:v>1.8210580000000001</c:v>
                </c:pt>
                <c:pt idx="5192">
                  <c:v>1.882112</c:v>
                </c:pt>
                <c:pt idx="5193">
                  <c:v>1.9536089999999999</c:v>
                </c:pt>
                <c:pt idx="5194">
                  <c:v>2.0585550000000001</c:v>
                </c:pt>
                <c:pt idx="5195">
                  <c:v>1.7603610000000001</c:v>
                </c:pt>
                <c:pt idx="5196">
                  <c:v>1.7178990000000001</c:v>
                </c:pt>
                <c:pt idx="5197">
                  <c:v>2.091863</c:v>
                </c:pt>
                <c:pt idx="5198">
                  <c:v>1.7368939999999999</c:v>
                </c:pt>
                <c:pt idx="5199">
                  <c:v>1.7990900000000001</c:v>
                </c:pt>
                <c:pt idx="5200">
                  <c:v>1.833512</c:v>
                </c:pt>
                <c:pt idx="5201">
                  <c:v>1.743843</c:v>
                </c:pt>
                <c:pt idx="5202">
                  <c:v>1.5886709999999999</c:v>
                </c:pt>
                <c:pt idx="5203">
                  <c:v>1.6874210000000001</c:v>
                </c:pt>
                <c:pt idx="5204">
                  <c:v>1.9595100000000001</c:v>
                </c:pt>
                <c:pt idx="5205">
                  <c:v>1.9025289999999999</c:v>
                </c:pt>
                <c:pt idx="5206">
                  <c:v>2.0706289999999998</c:v>
                </c:pt>
                <c:pt idx="5207">
                  <c:v>1.8378159999999999</c:v>
                </c:pt>
                <c:pt idx="5208">
                  <c:v>1.691214</c:v>
                </c:pt>
                <c:pt idx="5209">
                  <c:v>1.6419379999999999</c:v>
                </c:pt>
                <c:pt idx="5210">
                  <c:v>1.8169649999999999</c:v>
                </c:pt>
                <c:pt idx="5211">
                  <c:v>1.847512</c:v>
                </c:pt>
                <c:pt idx="5212">
                  <c:v>2.0182929999999999</c:v>
                </c:pt>
                <c:pt idx="5213">
                  <c:v>1.730399</c:v>
                </c:pt>
                <c:pt idx="5214">
                  <c:v>1.833993</c:v>
                </c:pt>
                <c:pt idx="5215">
                  <c:v>1.8387690000000001</c:v>
                </c:pt>
                <c:pt idx="5216">
                  <c:v>1.689851</c:v>
                </c:pt>
                <c:pt idx="5217">
                  <c:v>1.7282090000000001</c:v>
                </c:pt>
                <c:pt idx="5218">
                  <c:v>1.792662</c:v>
                </c:pt>
                <c:pt idx="5219">
                  <c:v>1.7499359999999999</c:v>
                </c:pt>
                <c:pt idx="5220">
                  <c:v>1.599073</c:v>
                </c:pt>
                <c:pt idx="5221">
                  <c:v>1.8916930000000001</c:v>
                </c:pt>
                <c:pt idx="5222">
                  <c:v>2.9849830000000002</c:v>
                </c:pt>
                <c:pt idx="5223">
                  <c:v>2.7903579999999999</c:v>
                </c:pt>
                <c:pt idx="5224">
                  <c:v>1.739897</c:v>
                </c:pt>
                <c:pt idx="5225">
                  <c:v>1.768597</c:v>
                </c:pt>
                <c:pt idx="5226">
                  <c:v>1.6701680000000001</c:v>
                </c:pt>
                <c:pt idx="5227">
                  <c:v>1.798017</c:v>
                </c:pt>
                <c:pt idx="5228">
                  <c:v>1.525957</c:v>
                </c:pt>
                <c:pt idx="5229">
                  <c:v>1.925163</c:v>
                </c:pt>
                <c:pt idx="5230">
                  <c:v>1.6886030000000001</c:v>
                </c:pt>
                <c:pt idx="5231">
                  <c:v>1.7756769999999999</c:v>
                </c:pt>
                <c:pt idx="5232">
                  <c:v>1.6238269999999999</c:v>
                </c:pt>
                <c:pt idx="5233">
                  <c:v>1.859782</c:v>
                </c:pt>
                <c:pt idx="5234">
                  <c:v>1.6233219999999999</c:v>
                </c:pt>
                <c:pt idx="5235">
                  <c:v>1.84884</c:v>
                </c:pt>
                <c:pt idx="5236">
                  <c:v>2.1513900000000001</c:v>
                </c:pt>
                <c:pt idx="5237">
                  <c:v>1.6593039999999999</c:v>
                </c:pt>
                <c:pt idx="5238">
                  <c:v>1.92899</c:v>
                </c:pt>
                <c:pt idx="5239">
                  <c:v>1.98689</c:v>
                </c:pt>
                <c:pt idx="5240">
                  <c:v>2.6743239999999999</c:v>
                </c:pt>
                <c:pt idx="5241">
                  <c:v>1.712032</c:v>
                </c:pt>
                <c:pt idx="5242">
                  <c:v>2.935508</c:v>
                </c:pt>
                <c:pt idx="5243">
                  <c:v>2.3202219999999998</c:v>
                </c:pt>
                <c:pt idx="5244">
                  <c:v>1.953783</c:v>
                </c:pt>
                <c:pt idx="5245">
                  <c:v>1.616301</c:v>
                </c:pt>
                <c:pt idx="5246">
                  <c:v>1.970126</c:v>
                </c:pt>
                <c:pt idx="5247">
                  <c:v>1.8156140000000001</c:v>
                </c:pt>
                <c:pt idx="5248">
                  <c:v>1.648774</c:v>
                </c:pt>
                <c:pt idx="5249">
                  <c:v>1.7670729999999999</c:v>
                </c:pt>
                <c:pt idx="5250">
                  <c:v>1.6458930000000001</c:v>
                </c:pt>
                <c:pt idx="5251">
                  <c:v>1.7485820000000001</c:v>
                </c:pt>
                <c:pt idx="5252">
                  <c:v>1.793302</c:v>
                </c:pt>
                <c:pt idx="5253">
                  <c:v>1.7435069999999999</c:v>
                </c:pt>
                <c:pt idx="5254">
                  <c:v>2.1175299999999999</c:v>
                </c:pt>
                <c:pt idx="5255">
                  <c:v>3.4668260000000002</c:v>
                </c:pt>
                <c:pt idx="5256">
                  <c:v>2.287979</c:v>
                </c:pt>
                <c:pt idx="5257">
                  <c:v>2.241628</c:v>
                </c:pt>
                <c:pt idx="5258">
                  <c:v>1.813062</c:v>
                </c:pt>
                <c:pt idx="5259">
                  <c:v>1.769353</c:v>
                </c:pt>
                <c:pt idx="5260">
                  <c:v>1.7895000000000001</c:v>
                </c:pt>
                <c:pt idx="5261">
                  <c:v>1.587224</c:v>
                </c:pt>
                <c:pt idx="5262">
                  <c:v>2.0442650000000002</c:v>
                </c:pt>
                <c:pt idx="5263">
                  <c:v>1.5359069999999999</c:v>
                </c:pt>
                <c:pt idx="5264">
                  <c:v>1.602878</c:v>
                </c:pt>
                <c:pt idx="5265">
                  <c:v>2.16065</c:v>
                </c:pt>
                <c:pt idx="5266">
                  <c:v>1.6375630000000001</c:v>
                </c:pt>
                <c:pt idx="5267">
                  <c:v>2.3081529999999999</c:v>
                </c:pt>
                <c:pt idx="5268">
                  <c:v>1.582694</c:v>
                </c:pt>
                <c:pt idx="5269">
                  <c:v>1.809933</c:v>
                </c:pt>
                <c:pt idx="5270">
                  <c:v>1.8046949999999999</c:v>
                </c:pt>
                <c:pt idx="5271">
                  <c:v>1.814295</c:v>
                </c:pt>
                <c:pt idx="5272">
                  <c:v>2.1661290000000002</c:v>
                </c:pt>
                <c:pt idx="5273">
                  <c:v>1.799698</c:v>
                </c:pt>
                <c:pt idx="5274">
                  <c:v>1.6777960000000001</c:v>
                </c:pt>
                <c:pt idx="5275">
                  <c:v>2.042837</c:v>
                </c:pt>
                <c:pt idx="5276">
                  <c:v>1.692124</c:v>
                </c:pt>
                <c:pt idx="5277">
                  <c:v>1.653934</c:v>
                </c:pt>
                <c:pt idx="5278">
                  <c:v>1.837831</c:v>
                </c:pt>
                <c:pt idx="5279">
                  <c:v>1.5921700000000001</c:v>
                </c:pt>
                <c:pt idx="5280">
                  <c:v>1.839442</c:v>
                </c:pt>
                <c:pt idx="5281">
                  <c:v>1.577814</c:v>
                </c:pt>
                <c:pt idx="5282">
                  <c:v>1.738354</c:v>
                </c:pt>
                <c:pt idx="5283">
                  <c:v>1.6556599999999999</c:v>
                </c:pt>
                <c:pt idx="5284">
                  <c:v>1.799088</c:v>
                </c:pt>
                <c:pt idx="5285">
                  <c:v>1.7335609999999999</c:v>
                </c:pt>
                <c:pt idx="5286">
                  <c:v>3.6992479999999999</c:v>
                </c:pt>
                <c:pt idx="5287">
                  <c:v>1.616476</c:v>
                </c:pt>
                <c:pt idx="5288">
                  <c:v>1.4959979999999999</c:v>
                </c:pt>
                <c:pt idx="5289">
                  <c:v>2.0000119999999999</c:v>
                </c:pt>
                <c:pt idx="5290">
                  <c:v>1.8895789999999999</c:v>
                </c:pt>
                <c:pt idx="5291">
                  <c:v>1.7503029999999999</c:v>
                </c:pt>
                <c:pt idx="5292">
                  <c:v>1.5816479999999999</c:v>
                </c:pt>
                <c:pt idx="5293">
                  <c:v>1.596139</c:v>
                </c:pt>
                <c:pt idx="5294">
                  <c:v>1.588603</c:v>
                </c:pt>
                <c:pt idx="5295">
                  <c:v>1.6599120000000001</c:v>
                </c:pt>
                <c:pt idx="5296">
                  <c:v>1.7215480000000001</c:v>
                </c:pt>
                <c:pt idx="5297">
                  <c:v>1.704132</c:v>
                </c:pt>
                <c:pt idx="5298">
                  <c:v>1.651456</c:v>
                </c:pt>
                <c:pt idx="5299">
                  <c:v>1.656088</c:v>
                </c:pt>
                <c:pt idx="5300">
                  <c:v>1.6519520000000001</c:v>
                </c:pt>
                <c:pt idx="5301">
                  <c:v>2.3889520000000002</c:v>
                </c:pt>
                <c:pt idx="5302">
                  <c:v>1.753425</c:v>
                </c:pt>
                <c:pt idx="5303">
                  <c:v>1.6189199999999999</c:v>
                </c:pt>
                <c:pt idx="5304">
                  <c:v>1.6767810000000001</c:v>
                </c:pt>
                <c:pt idx="5305">
                  <c:v>1.8982509999999999</c:v>
                </c:pt>
                <c:pt idx="5306">
                  <c:v>1.9630860000000001</c:v>
                </c:pt>
                <c:pt idx="5307">
                  <c:v>1.8370679999999999</c:v>
                </c:pt>
                <c:pt idx="5308">
                  <c:v>1.8874820000000001</c:v>
                </c:pt>
                <c:pt idx="5309">
                  <c:v>1.7355780000000001</c:v>
                </c:pt>
                <c:pt idx="5310">
                  <c:v>1.6667920000000001</c:v>
                </c:pt>
                <c:pt idx="5311">
                  <c:v>1.7688219999999999</c:v>
                </c:pt>
                <c:pt idx="5312">
                  <c:v>2.9693640000000001</c:v>
                </c:pt>
                <c:pt idx="5313">
                  <c:v>2.5610200000000001</c:v>
                </c:pt>
                <c:pt idx="5314">
                  <c:v>2.7008740000000002</c:v>
                </c:pt>
                <c:pt idx="5315">
                  <c:v>3.2987009999999999</c:v>
                </c:pt>
                <c:pt idx="5316">
                  <c:v>3.5755849999999998</c:v>
                </c:pt>
                <c:pt idx="5317">
                  <c:v>2.2104689999999998</c:v>
                </c:pt>
                <c:pt idx="5318">
                  <c:v>1.518197</c:v>
                </c:pt>
                <c:pt idx="5319">
                  <c:v>1.7446360000000001</c:v>
                </c:pt>
                <c:pt idx="5320">
                  <c:v>2.0792410000000001</c:v>
                </c:pt>
                <c:pt idx="5321">
                  <c:v>2.2913160000000001</c:v>
                </c:pt>
                <c:pt idx="5322">
                  <c:v>1.954504</c:v>
                </c:pt>
                <c:pt idx="5323">
                  <c:v>1.6622159999999999</c:v>
                </c:pt>
                <c:pt idx="5324">
                  <c:v>1.7353000000000001</c:v>
                </c:pt>
                <c:pt idx="5325">
                  <c:v>1.7565729999999999</c:v>
                </c:pt>
                <c:pt idx="5326">
                  <c:v>1.824757</c:v>
                </c:pt>
                <c:pt idx="5327">
                  <c:v>1.796106</c:v>
                </c:pt>
                <c:pt idx="5328">
                  <c:v>3.5409519999999999</c:v>
                </c:pt>
                <c:pt idx="5329">
                  <c:v>3.8499180000000002</c:v>
                </c:pt>
                <c:pt idx="5330">
                  <c:v>1.6082069999999999</c:v>
                </c:pt>
                <c:pt idx="5331">
                  <c:v>3.603202</c:v>
                </c:pt>
                <c:pt idx="5332">
                  <c:v>3.4030399999999998</c:v>
                </c:pt>
                <c:pt idx="5333">
                  <c:v>2.8701089999999998</c:v>
                </c:pt>
                <c:pt idx="5334">
                  <c:v>2.4503840000000001</c:v>
                </c:pt>
                <c:pt idx="5335">
                  <c:v>1.8151090000000001</c:v>
                </c:pt>
                <c:pt idx="5336">
                  <c:v>1.667251</c:v>
                </c:pt>
                <c:pt idx="5337">
                  <c:v>1.7494479999999999</c:v>
                </c:pt>
                <c:pt idx="5338">
                  <c:v>1.5483910000000001</c:v>
                </c:pt>
                <c:pt idx="5339">
                  <c:v>1.780978</c:v>
                </c:pt>
                <c:pt idx="5340">
                  <c:v>4.2178050000000002</c:v>
                </c:pt>
                <c:pt idx="5341">
                  <c:v>4.8473810000000004</c:v>
                </c:pt>
                <c:pt idx="5342">
                  <c:v>4.0748920000000002</c:v>
                </c:pt>
                <c:pt idx="5343">
                  <c:v>3.8579789999999998</c:v>
                </c:pt>
                <c:pt idx="5344">
                  <c:v>1.833607</c:v>
                </c:pt>
                <c:pt idx="5345">
                  <c:v>2.555075</c:v>
                </c:pt>
                <c:pt idx="5346">
                  <c:v>1.834457</c:v>
                </c:pt>
                <c:pt idx="5347">
                  <c:v>1.6301129999999999</c:v>
                </c:pt>
                <c:pt idx="5348">
                  <c:v>2.1878359999999999</c:v>
                </c:pt>
                <c:pt idx="5349">
                  <c:v>1.5548329999999999</c:v>
                </c:pt>
                <c:pt idx="5350">
                  <c:v>1.6645129999999999</c:v>
                </c:pt>
                <c:pt idx="5351">
                  <c:v>2.8514750000000002</c:v>
                </c:pt>
                <c:pt idx="5352">
                  <c:v>3.6767370000000001</c:v>
                </c:pt>
                <c:pt idx="5353">
                  <c:v>3.2838379999999998</c:v>
                </c:pt>
                <c:pt idx="5354">
                  <c:v>2.9771380000000001</c:v>
                </c:pt>
                <c:pt idx="5355">
                  <c:v>3.111977</c:v>
                </c:pt>
                <c:pt idx="5356">
                  <c:v>1.590352</c:v>
                </c:pt>
                <c:pt idx="5357">
                  <c:v>1.6315630000000001</c:v>
                </c:pt>
                <c:pt idx="5358">
                  <c:v>3.7146819999999998</c:v>
                </c:pt>
                <c:pt idx="5359">
                  <c:v>3.7957559999999999</c:v>
                </c:pt>
                <c:pt idx="5360">
                  <c:v>4.145842</c:v>
                </c:pt>
                <c:pt idx="5361">
                  <c:v>4.5872159999999997</c:v>
                </c:pt>
                <c:pt idx="5362">
                  <c:v>4.2764670000000002</c:v>
                </c:pt>
                <c:pt idx="5363">
                  <c:v>3.8834</c:v>
                </c:pt>
                <c:pt idx="5364">
                  <c:v>3.8382079999999998</c:v>
                </c:pt>
                <c:pt idx="5365">
                  <c:v>4.2580020000000003</c:v>
                </c:pt>
                <c:pt idx="5366">
                  <c:v>4.1341869999999998</c:v>
                </c:pt>
                <c:pt idx="5367">
                  <c:v>4.0700900000000004</c:v>
                </c:pt>
                <c:pt idx="5368">
                  <c:v>4.250686</c:v>
                </c:pt>
                <c:pt idx="5369">
                  <c:v>3.914974</c:v>
                </c:pt>
                <c:pt idx="5370">
                  <c:v>3.8721220000000001</c:v>
                </c:pt>
                <c:pt idx="5371">
                  <c:v>3.527291</c:v>
                </c:pt>
                <c:pt idx="5372">
                  <c:v>3.941757</c:v>
                </c:pt>
                <c:pt idx="5373">
                  <c:v>3.921173</c:v>
                </c:pt>
                <c:pt idx="5374">
                  <c:v>3.7831990000000002</c:v>
                </c:pt>
                <c:pt idx="5375">
                  <c:v>4.0285489999999999</c:v>
                </c:pt>
                <c:pt idx="5376">
                  <c:v>3.9188139999999998</c:v>
                </c:pt>
                <c:pt idx="5377">
                  <c:v>3.704494</c:v>
                </c:pt>
                <c:pt idx="5378">
                  <c:v>4.0639130000000003</c:v>
                </c:pt>
                <c:pt idx="5379">
                  <c:v>4.1093260000000003</c:v>
                </c:pt>
                <c:pt idx="5380">
                  <c:v>3.4925489999999999</c:v>
                </c:pt>
                <c:pt idx="5381">
                  <c:v>1.8910419999999999</c:v>
                </c:pt>
                <c:pt idx="5382">
                  <c:v>1.680585</c:v>
                </c:pt>
                <c:pt idx="5383">
                  <c:v>1.6060030000000001</c:v>
                </c:pt>
                <c:pt idx="5384">
                  <c:v>1.616123</c:v>
                </c:pt>
                <c:pt idx="5385">
                  <c:v>1.9494069999999999</c:v>
                </c:pt>
                <c:pt idx="5386">
                  <c:v>3.768993</c:v>
                </c:pt>
                <c:pt idx="5387">
                  <c:v>1.564697</c:v>
                </c:pt>
                <c:pt idx="5388">
                  <c:v>1.8775360000000001</c:v>
                </c:pt>
                <c:pt idx="5389">
                  <c:v>1.7144189999999999</c:v>
                </c:pt>
                <c:pt idx="5390">
                  <c:v>1.698834</c:v>
                </c:pt>
                <c:pt idx="5391">
                  <c:v>1.792802</c:v>
                </c:pt>
                <c:pt idx="5392">
                  <c:v>3.6158769999999998</c:v>
                </c:pt>
                <c:pt idx="5393">
                  <c:v>1.779436</c:v>
                </c:pt>
                <c:pt idx="5394">
                  <c:v>3.016108</c:v>
                </c:pt>
                <c:pt idx="5395">
                  <c:v>2.5932469999999999</c:v>
                </c:pt>
                <c:pt idx="5396">
                  <c:v>2.0983719999999999</c:v>
                </c:pt>
                <c:pt idx="5397">
                  <c:v>2.4499330000000001</c:v>
                </c:pt>
                <c:pt idx="5398">
                  <c:v>2.2281029999999999</c:v>
                </c:pt>
                <c:pt idx="5399">
                  <c:v>1.581825</c:v>
                </c:pt>
                <c:pt idx="5400">
                  <c:v>3.3442189999999998</c:v>
                </c:pt>
                <c:pt idx="5401">
                  <c:v>3.33304</c:v>
                </c:pt>
                <c:pt idx="5402">
                  <c:v>3.237676</c:v>
                </c:pt>
                <c:pt idx="5403">
                  <c:v>1.9821949999999999</c:v>
                </c:pt>
                <c:pt idx="5404">
                  <c:v>2.0124949999999999</c:v>
                </c:pt>
                <c:pt idx="5405">
                  <c:v>3.1698940000000002</c:v>
                </c:pt>
                <c:pt idx="5406">
                  <c:v>2.3338489999999998</c:v>
                </c:pt>
                <c:pt idx="5407">
                  <c:v>1.9705109999999999</c:v>
                </c:pt>
                <c:pt idx="5408">
                  <c:v>2.0139320000000001</c:v>
                </c:pt>
                <c:pt idx="5409">
                  <c:v>1.84823</c:v>
                </c:pt>
                <c:pt idx="5410">
                  <c:v>3.3524080000000001</c:v>
                </c:pt>
                <c:pt idx="5411">
                  <c:v>1.96658</c:v>
                </c:pt>
                <c:pt idx="5412">
                  <c:v>3.3257490000000001</c:v>
                </c:pt>
                <c:pt idx="5413">
                  <c:v>3.6393149999999999</c:v>
                </c:pt>
                <c:pt idx="5414">
                  <c:v>3.0504699999999998</c:v>
                </c:pt>
                <c:pt idx="5415">
                  <c:v>1.6415329999999999</c:v>
                </c:pt>
                <c:pt idx="5416">
                  <c:v>1.9353910000000001</c:v>
                </c:pt>
                <c:pt idx="5417">
                  <c:v>1.8081689999999999</c:v>
                </c:pt>
                <c:pt idx="5418">
                  <c:v>1.789274</c:v>
                </c:pt>
                <c:pt idx="5419">
                  <c:v>3.0505770000000001</c:v>
                </c:pt>
                <c:pt idx="5420">
                  <c:v>2.7492049999999999</c:v>
                </c:pt>
                <c:pt idx="5421">
                  <c:v>2.9743339999999998</c:v>
                </c:pt>
                <c:pt idx="5422">
                  <c:v>1.7520230000000001</c:v>
                </c:pt>
                <c:pt idx="5423">
                  <c:v>1.6688419999999999</c:v>
                </c:pt>
                <c:pt idx="5424">
                  <c:v>1.6038779999999999</c:v>
                </c:pt>
                <c:pt idx="5425">
                  <c:v>1.790462</c:v>
                </c:pt>
                <c:pt idx="5426">
                  <c:v>1.8059130000000001</c:v>
                </c:pt>
                <c:pt idx="5427">
                  <c:v>1.75973</c:v>
                </c:pt>
                <c:pt idx="5428">
                  <c:v>1.7014</c:v>
                </c:pt>
                <c:pt idx="5429">
                  <c:v>2.6963599999999999</c:v>
                </c:pt>
                <c:pt idx="5430">
                  <c:v>3.0674030000000001</c:v>
                </c:pt>
                <c:pt idx="5431">
                  <c:v>3.3590420000000001</c:v>
                </c:pt>
                <c:pt idx="5432">
                  <c:v>1.8193569999999999</c:v>
                </c:pt>
                <c:pt idx="5433">
                  <c:v>1.7196400000000001</c:v>
                </c:pt>
                <c:pt idx="5434">
                  <c:v>1.6501950000000001</c:v>
                </c:pt>
                <c:pt idx="5435">
                  <c:v>1.8387199999999999</c:v>
                </c:pt>
                <c:pt idx="5436">
                  <c:v>1.6056779999999999</c:v>
                </c:pt>
                <c:pt idx="5437">
                  <c:v>1.917306</c:v>
                </c:pt>
                <c:pt idx="5438">
                  <c:v>1.728008</c:v>
                </c:pt>
                <c:pt idx="5439">
                  <c:v>2.107504</c:v>
                </c:pt>
                <c:pt idx="5440">
                  <c:v>1.9820230000000001</c:v>
                </c:pt>
                <c:pt idx="5441">
                  <c:v>1.62202</c:v>
                </c:pt>
                <c:pt idx="5442">
                  <c:v>1.947111</c:v>
                </c:pt>
                <c:pt idx="5443">
                  <c:v>3.8177120000000002</c:v>
                </c:pt>
                <c:pt idx="5444">
                  <c:v>2.8386200000000001</c:v>
                </c:pt>
                <c:pt idx="5445">
                  <c:v>2.5081329999999999</c:v>
                </c:pt>
                <c:pt idx="5446">
                  <c:v>1.7012229999999999</c:v>
                </c:pt>
                <c:pt idx="5447">
                  <c:v>1.9556579999999999</c:v>
                </c:pt>
                <c:pt idx="5448">
                  <c:v>3.5504039999999999</c:v>
                </c:pt>
                <c:pt idx="5449">
                  <c:v>4.2425470000000001</c:v>
                </c:pt>
                <c:pt idx="5450">
                  <c:v>4.1678800000000003</c:v>
                </c:pt>
                <c:pt idx="5451">
                  <c:v>2.5616219999999998</c:v>
                </c:pt>
                <c:pt idx="5452">
                  <c:v>2.4353229999999999</c:v>
                </c:pt>
                <c:pt idx="5453">
                  <c:v>2.1289199999999999</c:v>
                </c:pt>
                <c:pt idx="5454">
                  <c:v>1.725438</c:v>
                </c:pt>
                <c:pt idx="5455">
                  <c:v>1.9989129999999999</c:v>
                </c:pt>
                <c:pt idx="5456">
                  <c:v>1.6312960000000001</c:v>
                </c:pt>
                <c:pt idx="5457">
                  <c:v>1.8510960000000001</c:v>
                </c:pt>
                <c:pt idx="5458">
                  <c:v>2.8445490000000002</c:v>
                </c:pt>
                <c:pt idx="5459">
                  <c:v>2.2601930000000001</c:v>
                </c:pt>
                <c:pt idx="5460">
                  <c:v>2.9354629999999999</c:v>
                </c:pt>
                <c:pt idx="5461">
                  <c:v>1.64686</c:v>
                </c:pt>
                <c:pt idx="5462">
                  <c:v>1.988094</c:v>
                </c:pt>
                <c:pt idx="5463">
                  <c:v>1.8059909999999999</c:v>
                </c:pt>
                <c:pt idx="5464">
                  <c:v>1.5769610000000001</c:v>
                </c:pt>
                <c:pt idx="5465">
                  <c:v>3.4297200000000001</c:v>
                </c:pt>
                <c:pt idx="5466">
                  <c:v>1.8992960000000001</c:v>
                </c:pt>
                <c:pt idx="5467">
                  <c:v>2.1571799999999999</c:v>
                </c:pt>
                <c:pt idx="5468">
                  <c:v>1.9152880000000001</c:v>
                </c:pt>
                <c:pt idx="5469">
                  <c:v>2.1977720000000001</c:v>
                </c:pt>
                <c:pt idx="5470">
                  <c:v>2.6308370000000001</c:v>
                </c:pt>
                <c:pt idx="5471">
                  <c:v>3.5359069999999999</c:v>
                </c:pt>
                <c:pt idx="5472">
                  <c:v>1.721698</c:v>
                </c:pt>
                <c:pt idx="5473">
                  <c:v>1.845628</c:v>
                </c:pt>
                <c:pt idx="5474">
                  <c:v>1.8925959999999999</c:v>
                </c:pt>
                <c:pt idx="5475">
                  <c:v>2.0336379999999998</c:v>
                </c:pt>
                <c:pt idx="5476">
                  <c:v>2.376573</c:v>
                </c:pt>
                <c:pt idx="5477">
                  <c:v>1.794727</c:v>
                </c:pt>
                <c:pt idx="5478">
                  <c:v>1.7024220000000001</c:v>
                </c:pt>
                <c:pt idx="5479">
                  <c:v>2.0281850000000001</c:v>
                </c:pt>
                <c:pt idx="5480">
                  <c:v>2.003288</c:v>
                </c:pt>
                <c:pt idx="5481">
                  <c:v>2.1278229999999998</c:v>
                </c:pt>
                <c:pt idx="5482">
                  <c:v>2.0252029999999999</c:v>
                </c:pt>
                <c:pt idx="5483">
                  <c:v>1.755989</c:v>
                </c:pt>
                <c:pt idx="5484">
                  <c:v>1.7361850000000001</c:v>
                </c:pt>
                <c:pt idx="5485">
                  <c:v>2.4437540000000002</c:v>
                </c:pt>
                <c:pt idx="5486">
                  <c:v>2.5937730000000001</c:v>
                </c:pt>
                <c:pt idx="5487">
                  <c:v>2.722979</c:v>
                </c:pt>
                <c:pt idx="5488">
                  <c:v>1.709965</c:v>
                </c:pt>
                <c:pt idx="5489">
                  <c:v>2.9341279999999998</c:v>
                </c:pt>
                <c:pt idx="5490">
                  <c:v>3.9830830000000002</c:v>
                </c:pt>
                <c:pt idx="5491">
                  <c:v>1.769326</c:v>
                </c:pt>
                <c:pt idx="5492">
                  <c:v>2.1571850000000001</c:v>
                </c:pt>
                <c:pt idx="5493">
                  <c:v>1.8597950000000001</c:v>
                </c:pt>
                <c:pt idx="5494">
                  <c:v>1.689665</c:v>
                </c:pt>
                <c:pt idx="5495">
                  <c:v>1.7246170000000001</c:v>
                </c:pt>
                <c:pt idx="5496">
                  <c:v>2.0442830000000001</c:v>
                </c:pt>
                <c:pt idx="5497">
                  <c:v>3.0138739999999999</c:v>
                </c:pt>
                <c:pt idx="5498">
                  <c:v>3.98794</c:v>
                </c:pt>
                <c:pt idx="5499">
                  <c:v>3.590147</c:v>
                </c:pt>
                <c:pt idx="5500">
                  <c:v>4.2131340000000002</c:v>
                </c:pt>
                <c:pt idx="5501">
                  <c:v>1.8461749999999999</c:v>
                </c:pt>
                <c:pt idx="5502">
                  <c:v>1.7341610000000001</c:v>
                </c:pt>
                <c:pt idx="5503">
                  <c:v>1.7926070000000001</c:v>
                </c:pt>
                <c:pt idx="5504">
                  <c:v>1.764872</c:v>
                </c:pt>
                <c:pt idx="5505">
                  <c:v>3.6407430000000001</c:v>
                </c:pt>
                <c:pt idx="5506">
                  <c:v>1.65998</c:v>
                </c:pt>
                <c:pt idx="5507">
                  <c:v>1.7382219999999999</c:v>
                </c:pt>
                <c:pt idx="5508">
                  <c:v>1.8630629999999999</c:v>
                </c:pt>
                <c:pt idx="5509">
                  <c:v>1.820573</c:v>
                </c:pt>
                <c:pt idx="5510">
                  <c:v>2.1269930000000001</c:v>
                </c:pt>
                <c:pt idx="5511">
                  <c:v>1.6599729999999999</c:v>
                </c:pt>
                <c:pt idx="5512">
                  <c:v>1.828341</c:v>
                </c:pt>
                <c:pt idx="5513">
                  <c:v>1.8799300000000001</c:v>
                </c:pt>
                <c:pt idx="5514">
                  <c:v>3.8980890000000001</c:v>
                </c:pt>
                <c:pt idx="5515">
                  <c:v>1.7106460000000001</c:v>
                </c:pt>
                <c:pt idx="5516">
                  <c:v>2.015981</c:v>
                </c:pt>
                <c:pt idx="5517">
                  <c:v>1.812686</c:v>
                </c:pt>
                <c:pt idx="5518">
                  <c:v>2.3172619999999999</c:v>
                </c:pt>
                <c:pt idx="5519">
                  <c:v>1.9030009999999999</c:v>
                </c:pt>
                <c:pt idx="5520">
                  <c:v>1.936817</c:v>
                </c:pt>
                <c:pt idx="5521">
                  <c:v>2.4644620000000002</c:v>
                </c:pt>
                <c:pt idx="5522">
                  <c:v>1.6021590000000001</c:v>
                </c:pt>
                <c:pt idx="5523">
                  <c:v>1.705789</c:v>
                </c:pt>
                <c:pt idx="5524">
                  <c:v>1.9968220000000001</c:v>
                </c:pt>
                <c:pt idx="5525">
                  <c:v>1.7888660000000001</c:v>
                </c:pt>
                <c:pt idx="5526">
                  <c:v>2.7649460000000001</c:v>
                </c:pt>
                <c:pt idx="5527">
                  <c:v>2.0916160000000001</c:v>
                </c:pt>
                <c:pt idx="5528">
                  <c:v>1.8619600000000001</c:v>
                </c:pt>
                <c:pt idx="5529">
                  <c:v>2.3140309999999999</c:v>
                </c:pt>
                <c:pt idx="5530">
                  <c:v>2.872566</c:v>
                </c:pt>
                <c:pt idx="5531">
                  <c:v>1.80487</c:v>
                </c:pt>
                <c:pt idx="5532">
                  <c:v>2.1262799999999999</c:v>
                </c:pt>
                <c:pt idx="5533">
                  <c:v>1.847739</c:v>
                </c:pt>
                <c:pt idx="5534">
                  <c:v>2.0818940000000001</c:v>
                </c:pt>
                <c:pt idx="5535">
                  <c:v>1.645529</c:v>
                </c:pt>
                <c:pt idx="5536">
                  <c:v>2.4177909999999998</c:v>
                </c:pt>
                <c:pt idx="5537">
                  <c:v>1.9207719999999999</c:v>
                </c:pt>
                <c:pt idx="5538">
                  <c:v>2.0972469999999999</c:v>
                </c:pt>
                <c:pt idx="5539">
                  <c:v>2.6344110000000001</c:v>
                </c:pt>
                <c:pt idx="5540">
                  <c:v>3.3752939999999998</c:v>
                </c:pt>
                <c:pt idx="5541">
                  <c:v>1.7312780000000001</c:v>
                </c:pt>
                <c:pt idx="5542">
                  <c:v>1.8565499999999999</c:v>
                </c:pt>
                <c:pt idx="5543">
                  <c:v>1.7341409999999999</c:v>
                </c:pt>
                <c:pt idx="5544">
                  <c:v>1.7887219999999999</c:v>
                </c:pt>
                <c:pt idx="5545">
                  <c:v>1.9041779999999999</c:v>
                </c:pt>
                <c:pt idx="5546">
                  <c:v>1.927405</c:v>
                </c:pt>
                <c:pt idx="5547">
                  <c:v>2.1698089999999999</c:v>
                </c:pt>
                <c:pt idx="5548">
                  <c:v>2.0186099999999998</c:v>
                </c:pt>
                <c:pt idx="5549">
                  <c:v>1.8389</c:v>
                </c:pt>
                <c:pt idx="5550">
                  <c:v>1.916568</c:v>
                </c:pt>
                <c:pt idx="5551">
                  <c:v>1.7788470000000001</c:v>
                </c:pt>
                <c:pt idx="5552">
                  <c:v>2.0204439999999999</c:v>
                </c:pt>
                <c:pt idx="5553">
                  <c:v>1.6133379999999999</c:v>
                </c:pt>
                <c:pt idx="5554">
                  <c:v>1.7636039999999999</c:v>
                </c:pt>
                <c:pt idx="5555">
                  <c:v>1.7849170000000001</c:v>
                </c:pt>
                <c:pt idx="5556">
                  <c:v>2.245031</c:v>
                </c:pt>
                <c:pt idx="5557">
                  <c:v>1.883837</c:v>
                </c:pt>
                <c:pt idx="5558">
                  <c:v>1.9612259999999999</c:v>
                </c:pt>
                <c:pt idx="5559">
                  <c:v>1.7534430000000001</c:v>
                </c:pt>
                <c:pt idx="5560">
                  <c:v>2.0171190000000001</c:v>
                </c:pt>
                <c:pt idx="5561">
                  <c:v>2.1796069999999999</c:v>
                </c:pt>
                <c:pt idx="5562">
                  <c:v>2.6775859999999998</c:v>
                </c:pt>
                <c:pt idx="5563">
                  <c:v>2.2239650000000002</c:v>
                </c:pt>
                <c:pt idx="5564">
                  <c:v>1.8294010000000001</c:v>
                </c:pt>
                <c:pt idx="5565">
                  <c:v>3.9023850000000002</c:v>
                </c:pt>
                <c:pt idx="5566">
                  <c:v>2.387038</c:v>
                </c:pt>
                <c:pt idx="5567">
                  <c:v>1.8086789999999999</c:v>
                </c:pt>
                <c:pt idx="5568">
                  <c:v>2.0760930000000002</c:v>
                </c:pt>
                <c:pt idx="5569">
                  <c:v>3.5012639999999999</c:v>
                </c:pt>
                <c:pt idx="5570">
                  <c:v>3.1431260000000001</c:v>
                </c:pt>
                <c:pt idx="5571">
                  <c:v>3.9778449999999999</c:v>
                </c:pt>
                <c:pt idx="5572">
                  <c:v>3.389049</c:v>
                </c:pt>
                <c:pt idx="5573">
                  <c:v>3.3970590000000001</c:v>
                </c:pt>
                <c:pt idx="5574">
                  <c:v>3.2541030000000002</c:v>
                </c:pt>
                <c:pt idx="5575">
                  <c:v>3.487841</c:v>
                </c:pt>
                <c:pt idx="5576">
                  <c:v>3.3623080000000001</c:v>
                </c:pt>
                <c:pt idx="5577">
                  <c:v>1.7995699999999999</c:v>
                </c:pt>
                <c:pt idx="5578">
                  <c:v>2.845205</c:v>
                </c:pt>
                <c:pt idx="5579">
                  <c:v>2.3537910000000002</c:v>
                </c:pt>
                <c:pt idx="5580">
                  <c:v>2.502335</c:v>
                </c:pt>
                <c:pt idx="5581">
                  <c:v>2.1027269999999998</c:v>
                </c:pt>
                <c:pt idx="5582">
                  <c:v>1.7730950000000001</c:v>
                </c:pt>
                <c:pt idx="5583">
                  <c:v>2.2133210000000001</c:v>
                </c:pt>
                <c:pt idx="5584">
                  <c:v>1.966879</c:v>
                </c:pt>
                <c:pt idx="5585">
                  <c:v>2.0833400000000002</c:v>
                </c:pt>
                <c:pt idx="5586">
                  <c:v>2.138236</c:v>
                </c:pt>
                <c:pt idx="5587">
                  <c:v>3.0488689999999998</c:v>
                </c:pt>
                <c:pt idx="5588">
                  <c:v>2.3009680000000001</c:v>
                </c:pt>
                <c:pt idx="5589">
                  <c:v>2.4531960000000002</c:v>
                </c:pt>
                <c:pt idx="5590">
                  <c:v>3.2545220000000001</c:v>
                </c:pt>
                <c:pt idx="5591">
                  <c:v>2.7365249999999999</c:v>
                </c:pt>
                <c:pt idx="5592">
                  <c:v>2.160844</c:v>
                </c:pt>
                <c:pt idx="5593">
                  <c:v>3.661626</c:v>
                </c:pt>
                <c:pt idx="5594">
                  <c:v>2.7236699999999998</c:v>
                </c:pt>
                <c:pt idx="5595">
                  <c:v>2.0191319999999999</c:v>
                </c:pt>
                <c:pt idx="5596">
                  <c:v>1.7711920000000001</c:v>
                </c:pt>
                <c:pt idx="5597">
                  <c:v>3.255922</c:v>
                </c:pt>
                <c:pt idx="5598">
                  <c:v>2.6420710000000001</c:v>
                </c:pt>
                <c:pt idx="5599">
                  <c:v>2.2918850000000002</c:v>
                </c:pt>
                <c:pt idx="5600">
                  <c:v>2.8334069999999998</c:v>
                </c:pt>
                <c:pt idx="5601">
                  <c:v>2.235312</c:v>
                </c:pt>
                <c:pt idx="5602">
                  <c:v>2.8055859999999999</c:v>
                </c:pt>
                <c:pt idx="5603">
                  <c:v>2.0162779999999998</c:v>
                </c:pt>
                <c:pt idx="5604">
                  <c:v>1.7000189999999999</c:v>
                </c:pt>
                <c:pt idx="5605">
                  <c:v>3.0079419999999999</c:v>
                </c:pt>
                <c:pt idx="5606">
                  <c:v>1.959074</c:v>
                </c:pt>
                <c:pt idx="5607">
                  <c:v>2.0974330000000001</c:v>
                </c:pt>
                <c:pt idx="5608">
                  <c:v>2.3498670000000002</c:v>
                </c:pt>
                <c:pt idx="5609">
                  <c:v>1.836972</c:v>
                </c:pt>
                <c:pt idx="5610">
                  <c:v>3.1100970000000001</c:v>
                </c:pt>
                <c:pt idx="5611">
                  <c:v>1.5973630000000001</c:v>
                </c:pt>
                <c:pt idx="5612">
                  <c:v>1.7245779999999999</c:v>
                </c:pt>
                <c:pt idx="5613">
                  <c:v>3.1703009999999998</c:v>
                </c:pt>
                <c:pt idx="5614">
                  <c:v>2.2531119999999998</c:v>
                </c:pt>
                <c:pt idx="5615">
                  <c:v>3.2918539999999998</c:v>
                </c:pt>
                <c:pt idx="5616">
                  <c:v>2.9935390000000002</c:v>
                </c:pt>
                <c:pt idx="5617">
                  <c:v>1.834112</c:v>
                </c:pt>
                <c:pt idx="5618">
                  <c:v>3.2187860000000001</c:v>
                </c:pt>
                <c:pt idx="5619">
                  <c:v>2.2265280000000001</c:v>
                </c:pt>
                <c:pt idx="5620">
                  <c:v>2.7879839999999998</c:v>
                </c:pt>
                <c:pt idx="5621">
                  <c:v>1.641059</c:v>
                </c:pt>
                <c:pt idx="5622">
                  <c:v>2.1179450000000002</c:v>
                </c:pt>
                <c:pt idx="5623">
                  <c:v>2.91513</c:v>
                </c:pt>
                <c:pt idx="5624">
                  <c:v>3.4696310000000001</c:v>
                </c:pt>
                <c:pt idx="5625">
                  <c:v>3.7219760000000002</c:v>
                </c:pt>
                <c:pt idx="5626">
                  <c:v>1.9296800000000001</c:v>
                </c:pt>
                <c:pt idx="5627">
                  <c:v>2.169181</c:v>
                </c:pt>
                <c:pt idx="5628">
                  <c:v>2.0950799999999998</c:v>
                </c:pt>
                <c:pt idx="5629">
                  <c:v>1.8807750000000001</c:v>
                </c:pt>
                <c:pt idx="5630">
                  <c:v>1.823215</c:v>
                </c:pt>
                <c:pt idx="5631">
                  <c:v>2.1977500000000001</c:v>
                </c:pt>
                <c:pt idx="5632">
                  <c:v>3.1310609999999999</c:v>
                </c:pt>
                <c:pt idx="5633">
                  <c:v>2.4809009999999998</c:v>
                </c:pt>
                <c:pt idx="5634">
                  <c:v>1.6379809999999999</c:v>
                </c:pt>
                <c:pt idx="5635">
                  <c:v>1.538834</c:v>
                </c:pt>
                <c:pt idx="5636">
                  <c:v>1.8611219999999999</c:v>
                </c:pt>
                <c:pt idx="5637">
                  <c:v>2.19278</c:v>
                </c:pt>
                <c:pt idx="5638">
                  <c:v>2.0104869999999999</c:v>
                </c:pt>
                <c:pt idx="5639">
                  <c:v>1.8292299999999999</c:v>
                </c:pt>
                <c:pt idx="5640">
                  <c:v>2.5091459999999999</c:v>
                </c:pt>
                <c:pt idx="5641">
                  <c:v>2.0701079999999998</c:v>
                </c:pt>
                <c:pt idx="5642">
                  <c:v>3.3967619999999998</c:v>
                </c:pt>
                <c:pt idx="5643">
                  <c:v>1.712113</c:v>
                </c:pt>
                <c:pt idx="5644">
                  <c:v>2.3694109999999999</c:v>
                </c:pt>
                <c:pt idx="5645">
                  <c:v>3.5290189999999999</c:v>
                </c:pt>
                <c:pt idx="5646">
                  <c:v>3.8128289999999998</c:v>
                </c:pt>
                <c:pt idx="5647">
                  <c:v>2.9296039999999999</c:v>
                </c:pt>
                <c:pt idx="5648">
                  <c:v>1.7380359999999999</c:v>
                </c:pt>
                <c:pt idx="5649">
                  <c:v>3.4454359999999999</c:v>
                </c:pt>
                <c:pt idx="5650">
                  <c:v>3.5907339999999999</c:v>
                </c:pt>
                <c:pt idx="5651">
                  <c:v>1.7180679999999999</c:v>
                </c:pt>
                <c:pt idx="5652">
                  <c:v>2.1992769999999999</c:v>
                </c:pt>
                <c:pt idx="5653">
                  <c:v>3.6129549999999999</c:v>
                </c:pt>
                <c:pt idx="5654">
                  <c:v>2.129813</c:v>
                </c:pt>
                <c:pt idx="5655">
                  <c:v>2.44374</c:v>
                </c:pt>
                <c:pt idx="5656">
                  <c:v>2.149858</c:v>
                </c:pt>
                <c:pt idx="5657">
                  <c:v>3.0882230000000002</c:v>
                </c:pt>
                <c:pt idx="5658">
                  <c:v>2.3136190000000001</c:v>
                </c:pt>
                <c:pt idx="5659">
                  <c:v>3.6833339999999999</c:v>
                </c:pt>
                <c:pt idx="5660">
                  <c:v>3.9633720000000001</c:v>
                </c:pt>
                <c:pt idx="5661">
                  <c:v>3.1650459999999998</c:v>
                </c:pt>
                <c:pt idx="5662">
                  <c:v>2.5395379999999999</c:v>
                </c:pt>
                <c:pt idx="5663">
                  <c:v>3.2580520000000002</c:v>
                </c:pt>
                <c:pt idx="5664">
                  <c:v>3.688304</c:v>
                </c:pt>
                <c:pt idx="5665">
                  <c:v>3.2375959999999999</c:v>
                </c:pt>
                <c:pt idx="5666">
                  <c:v>3.1694580000000001</c:v>
                </c:pt>
                <c:pt idx="5667">
                  <c:v>2.392172</c:v>
                </c:pt>
                <c:pt idx="5668">
                  <c:v>3.9786269999999999</c:v>
                </c:pt>
                <c:pt idx="5669">
                  <c:v>3.7233489999999998</c:v>
                </c:pt>
                <c:pt idx="5670">
                  <c:v>3.339594</c:v>
                </c:pt>
                <c:pt idx="5671">
                  <c:v>3.869621</c:v>
                </c:pt>
                <c:pt idx="5672">
                  <c:v>1.9774229999999999</c:v>
                </c:pt>
                <c:pt idx="5673">
                  <c:v>2.3283170000000002</c:v>
                </c:pt>
                <c:pt idx="5674">
                  <c:v>3.5128249999999999</c:v>
                </c:pt>
                <c:pt idx="5675">
                  <c:v>3.1992129999999999</c:v>
                </c:pt>
                <c:pt idx="5676">
                  <c:v>3.5642160000000001</c:v>
                </c:pt>
                <c:pt idx="5677">
                  <c:v>3.418784</c:v>
                </c:pt>
                <c:pt idx="5678">
                  <c:v>3.386558</c:v>
                </c:pt>
                <c:pt idx="5679">
                  <c:v>3.7862650000000002</c:v>
                </c:pt>
                <c:pt idx="5680">
                  <c:v>3.6137250000000001</c:v>
                </c:pt>
                <c:pt idx="5681">
                  <c:v>3.558789</c:v>
                </c:pt>
                <c:pt idx="5682">
                  <c:v>3.605216</c:v>
                </c:pt>
                <c:pt idx="5683">
                  <c:v>2.6976589999999998</c:v>
                </c:pt>
                <c:pt idx="5684">
                  <c:v>3.5979399999999999</c:v>
                </c:pt>
                <c:pt idx="5685">
                  <c:v>3.49125</c:v>
                </c:pt>
                <c:pt idx="5686">
                  <c:v>3.7664710000000001</c:v>
                </c:pt>
                <c:pt idx="5687">
                  <c:v>3.9798010000000001</c:v>
                </c:pt>
                <c:pt idx="5688">
                  <c:v>3.63063</c:v>
                </c:pt>
                <c:pt idx="5689">
                  <c:v>3.5895009999999998</c:v>
                </c:pt>
                <c:pt idx="5690">
                  <c:v>3.1961490000000001</c:v>
                </c:pt>
                <c:pt idx="5691">
                  <c:v>3.7745069999999998</c:v>
                </c:pt>
                <c:pt idx="5692">
                  <c:v>3.703138</c:v>
                </c:pt>
                <c:pt idx="5693">
                  <c:v>3.5015529999999999</c:v>
                </c:pt>
                <c:pt idx="5694">
                  <c:v>3.5697670000000001</c:v>
                </c:pt>
                <c:pt idx="5695">
                  <c:v>3.6827169999999998</c:v>
                </c:pt>
                <c:pt idx="5696">
                  <c:v>3.5684149999999999</c:v>
                </c:pt>
                <c:pt idx="5697">
                  <c:v>3.5276550000000002</c:v>
                </c:pt>
                <c:pt idx="5698">
                  <c:v>3.1873320000000001</c:v>
                </c:pt>
                <c:pt idx="5699">
                  <c:v>3.6761710000000001</c:v>
                </c:pt>
                <c:pt idx="5700">
                  <c:v>3.0891229999999998</c:v>
                </c:pt>
                <c:pt idx="5701">
                  <c:v>3.5727199999999999</c:v>
                </c:pt>
                <c:pt idx="5702">
                  <c:v>3.0901329999999998</c:v>
                </c:pt>
                <c:pt idx="5703">
                  <c:v>3.8016070000000002</c:v>
                </c:pt>
                <c:pt idx="5704">
                  <c:v>3.2932969999999999</c:v>
                </c:pt>
                <c:pt idx="5705">
                  <c:v>3.728132</c:v>
                </c:pt>
                <c:pt idx="5706">
                  <c:v>3.6423000000000001</c:v>
                </c:pt>
                <c:pt idx="5707">
                  <c:v>3.9916269999999998</c:v>
                </c:pt>
                <c:pt idx="5708">
                  <c:v>3.4067310000000002</c:v>
                </c:pt>
                <c:pt idx="5709">
                  <c:v>3.6649080000000001</c:v>
                </c:pt>
                <c:pt idx="5710">
                  <c:v>3.5082049999999998</c:v>
                </c:pt>
                <c:pt idx="5711">
                  <c:v>3.759242</c:v>
                </c:pt>
                <c:pt idx="5712">
                  <c:v>3.224882</c:v>
                </c:pt>
                <c:pt idx="5713">
                  <c:v>3.5886909999999999</c:v>
                </c:pt>
                <c:pt idx="5714">
                  <c:v>3.406555</c:v>
                </c:pt>
                <c:pt idx="5715">
                  <c:v>3.453452</c:v>
                </c:pt>
                <c:pt idx="5716">
                  <c:v>3.0930170000000001</c:v>
                </c:pt>
                <c:pt idx="5717">
                  <c:v>3.0561600000000002</c:v>
                </c:pt>
                <c:pt idx="5718">
                  <c:v>3.1936249999999999</c:v>
                </c:pt>
                <c:pt idx="5719">
                  <c:v>3.5226790000000001</c:v>
                </c:pt>
                <c:pt idx="5720">
                  <c:v>3.460512</c:v>
                </c:pt>
                <c:pt idx="5721">
                  <c:v>3.5864349999999998</c:v>
                </c:pt>
                <c:pt idx="5722">
                  <c:v>3.2414350000000001</c:v>
                </c:pt>
                <c:pt idx="5723">
                  <c:v>3.8468749999999998</c:v>
                </c:pt>
                <c:pt idx="5724">
                  <c:v>3.0887669999999998</c:v>
                </c:pt>
                <c:pt idx="5725">
                  <c:v>3.429643</c:v>
                </c:pt>
                <c:pt idx="5726">
                  <c:v>2.0109110000000001</c:v>
                </c:pt>
                <c:pt idx="5727">
                  <c:v>1.788043</c:v>
                </c:pt>
                <c:pt idx="5728">
                  <c:v>2.5988899999999999</c:v>
                </c:pt>
                <c:pt idx="5729">
                  <c:v>3.5289619999999999</c:v>
                </c:pt>
                <c:pt idx="5730">
                  <c:v>2.6279870000000001</c:v>
                </c:pt>
                <c:pt idx="5731">
                  <c:v>3.8016960000000002</c:v>
                </c:pt>
                <c:pt idx="5732">
                  <c:v>3.8990809999999998</c:v>
                </c:pt>
                <c:pt idx="5733">
                  <c:v>3.3144309999999999</c:v>
                </c:pt>
                <c:pt idx="5734">
                  <c:v>4.1013840000000004</c:v>
                </c:pt>
                <c:pt idx="5735">
                  <c:v>3.5477599999999998</c:v>
                </c:pt>
                <c:pt idx="5736">
                  <c:v>3.4918749999999998</c:v>
                </c:pt>
                <c:pt idx="5737">
                  <c:v>3.7004100000000002</c:v>
                </c:pt>
                <c:pt idx="5738">
                  <c:v>3.3086419999999999</c:v>
                </c:pt>
                <c:pt idx="5739">
                  <c:v>2.3502619999999999</c:v>
                </c:pt>
                <c:pt idx="5740">
                  <c:v>3.3657699999999999</c:v>
                </c:pt>
                <c:pt idx="5741">
                  <c:v>3.374571</c:v>
                </c:pt>
                <c:pt idx="5742">
                  <c:v>2.4877530000000001</c:v>
                </c:pt>
                <c:pt idx="5743">
                  <c:v>4.0347730000000004</c:v>
                </c:pt>
                <c:pt idx="5744">
                  <c:v>4.3640910000000002</c:v>
                </c:pt>
                <c:pt idx="5745">
                  <c:v>3.5786280000000001</c:v>
                </c:pt>
                <c:pt idx="5746">
                  <c:v>3.5131199999999998</c:v>
                </c:pt>
                <c:pt idx="5747">
                  <c:v>3.2256960000000001</c:v>
                </c:pt>
                <c:pt idx="5748">
                  <c:v>3.692056</c:v>
                </c:pt>
                <c:pt idx="5749">
                  <c:v>3.1192470000000001</c:v>
                </c:pt>
                <c:pt idx="5750">
                  <c:v>3.2084290000000002</c:v>
                </c:pt>
                <c:pt idx="5751">
                  <c:v>3.868274</c:v>
                </c:pt>
                <c:pt idx="5752">
                  <c:v>3.5194390000000002</c:v>
                </c:pt>
                <c:pt idx="5753">
                  <c:v>3.7248809999999999</c:v>
                </c:pt>
                <c:pt idx="5754">
                  <c:v>3.0022190000000002</c:v>
                </c:pt>
                <c:pt idx="5755">
                  <c:v>3.568978</c:v>
                </c:pt>
                <c:pt idx="5756">
                  <c:v>3.6067719999999999</c:v>
                </c:pt>
                <c:pt idx="5757">
                  <c:v>3.7023190000000001</c:v>
                </c:pt>
                <c:pt idx="5758">
                  <c:v>3.2533089999999998</c:v>
                </c:pt>
                <c:pt idx="5759">
                  <c:v>3.5266799999999998</c:v>
                </c:pt>
                <c:pt idx="5760">
                  <c:v>3.2562359999999999</c:v>
                </c:pt>
                <c:pt idx="5761">
                  <c:v>3.7242250000000001</c:v>
                </c:pt>
                <c:pt idx="5762">
                  <c:v>3.351289</c:v>
                </c:pt>
                <c:pt idx="5763">
                  <c:v>3.553112</c:v>
                </c:pt>
                <c:pt idx="5764">
                  <c:v>3.4505889999999999</c:v>
                </c:pt>
                <c:pt idx="5765">
                  <c:v>3.5622090000000002</c:v>
                </c:pt>
                <c:pt idx="5766">
                  <c:v>3.8264119999999999</c:v>
                </c:pt>
                <c:pt idx="5767">
                  <c:v>3.7765279999999999</c:v>
                </c:pt>
                <c:pt idx="5768">
                  <c:v>3.1209980000000002</c:v>
                </c:pt>
                <c:pt idx="5769">
                  <c:v>3.667878</c:v>
                </c:pt>
                <c:pt idx="5770">
                  <c:v>3.3218459999999999</c:v>
                </c:pt>
                <c:pt idx="5771">
                  <c:v>3.743687</c:v>
                </c:pt>
                <c:pt idx="5772">
                  <c:v>3.612018</c:v>
                </c:pt>
                <c:pt idx="5773">
                  <c:v>3.116536</c:v>
                </c:pt>
                <c:pt idx="5774">
                  <c:v>3.3178700000000001</c:v>
                </c:pt>
                <c:pt idx="5775">
                  <c:v>4.018561</c:v>
                </c:pt>
                <c:pt idx="5776">
                  <c:v>3.7682060000000002</c:v>
                </c:pt>
                <c:pt idx="5777">
                  <c:v>3.8079480000000001</c:v>
                </c:pt>
                <c:pt idx="5778">
                  <c:v>3.4146589999999999</c:v>
                </c:pt>
                <c:pt idx="5779">
                  <c:v>2.917761</c:v>
                </c:pt>
                <c:pt idx="5780">
                  <c:v>4.1550370000000001</c:v>
                </c:pt>
                <c:pt idx="5781">
                  <c:v>4.0152559999999999</c:v>
                </c:pt>
                <c:pt idx="5782">
                  <c:v>3.5290879999999998</c:v>
                </c:pt>
                <c:pt idx="5783">
                  <c:v>3.355197</c:v>
                </c:pt>
                <c:pt idx="5784">
                  <c:v>3.4959310000000001</c:v>
                </c:pt>
                <c:pt idx="5785">
                  <c:v>2.7372200000000002</c:v>
                </c:pt>
                <c:pt idx="5786">
                  <c:v>3.4568059999999998</c:v>
                </c:pt>
                <c:pt idx="5787">
                  <c:v>3.5086949999999999</c:v>
                </c:pt>
                <c:pt idx="5788">
                  <c:v>3.8581989999999999</c:v>
                </c:pt>
                <c:pt idx="5789">
                  <c:v>3.2615609999999999</c:v>
                </c:pt>
                <c:pt idx="5790">
                  <c:v>3.3870170000000002</c:v>
                </c:pt>
                <c:pt idx="5791">
                  <c:v>2.6524670000000001</c:v>
                </c:pt>
                <c:pt idx="5792">
                  <c:v>3.8731499999999999</c:v>
                </c:pt>
                <c:pt idx="5793">
                  <c:v>3.585493</c:v>
                </c:pt>
                <c:pt idx="5794">
                  <c:v>3.4232149999999999</c:v>
                </c:pt>
                <c:pt idx="5795">
                  <c:v>3.431292</c:v>
                </c:pt>
                <c:pt idx="5796">
                  <c:v>3.8617620000000001</c:v>
                </c:pt>
                <c:pt idx="5797">
                  <c:v>3.2898939999999999</c:v>
                </c:pt>
                <c:pt idx="5798">
                  <c:v>3.1869930000000002</c:v>
                </c:pt>
                <c:pt idx="5799">
                  <c:v>1.7850520000000001</c:v>
                </c:pt>
                <c:pt idx="5800">
                  <c:v>3.2270219999999998</c:v>
                </c:pt>
                <c:pt idx="5801">
                  <c:v>3.6984460000000001</c:v>
                </c:pt>
                <c:pt idx="5802">
                  <c:v>3.623014</c:v>
                </c:pt>
                <c:pt idx="5803">
                  <c:v>3.6977699999999998</c:v>
                </c:pt>
                <c:pt idx="5804">
                  <c:v>3.3592819999999999</c:v>
                </c:pt>
                <c:pt idx="5805">
                  <c:v>2.8766419999999999</c:v>
                </c:pt>
                <c:pt idx="5806">
                  <c:v>3.5303529999999999</c:v>
                </c:pt>
                <c:pt idx="5807">
                  <c:v>3.4524430000000002</c:v>
                </c:pt>
                <c:pt idx="5808">
                  <c:v>3.5158109999999998</c:v>
                </c:pt>
                <c:pt idx="5809">
                  <c:v>3.4817580000000001</c:v>
                </c:pt>
                <c:pt idx="5810">
                  <c:v>3.6176339999999998</c:v>
                </c:pt>
                <c:pt idx="5811">
                  <c:v>3.386714</c:v>
                </c:pt>
                <c:pt idx="5812">
                  <c:v>3.4122110000000001</c:v>
                </c:pt>
                <c:pt idx="5813">
                  <c:v>4.299264</c:v>
                </c:pt>
                <c:pt idx="5814">
                  <c:v>3.5620419999999999</c:v>
                </c:pt>
                <c:pt idx="5815">
                  <c:v>3.5852580000000001</c:v>
                </c:pt>
                <c:pt idx="5816">
                  <c:v>3.789361</c:v>
                </c:pt>
                <c:pt idx="5817">
                  <c:v>3.5596350000000001</c:v>
                </c:pt>
                <c:pt idx="5818">
                  <c:v>3.2140010000000001</c:v>
                </c:pt>
                <c:pt idx="5819">
                  <c:v>3.3141259999999999</c:v>
                </c:pt>
                <c:pt idx="5820">
                  <c:v>3.4103270000000001</c:v>
                </c:pt>
                <c:pt idx="5821">
                  <c:v>3.7116090000000002</c:v>
                </c:pt>
                <c:pt idx="5822">
                  <c:v>3.2192690000000002</c:v>
                </c:pt>
                <c:pt idx="5823">
                  <c:v>3.388687</c:v>
                </c:pt>
                <c:pt idx="5824">
                  <c:v>3.7893500000000002</c:v>
                </c:pt>
                <c:pt idx="5825">
                  <c:v>3.7297850000000001</c:v>
                </c:pt>
                <c:pt idx="5826">
                  <c:v>3.4306169999999998</c:v>
                </c:pt>
                <c:pt idx="5827">
                  <c:v>3.6004749999999999</c:v>
                </c:pt>
                <c:pt idx="5828">
                  <c:v>1.775264</c:v>
                </c:pt>
                <c:pt idx="5829">
                  <c:v>3.9174159999999998</c:v>
                </c:pt>
                <c:pt idx="5830">
                  <c:v>3.8250389999999999</c:v>
                </c:pt>
                <c:pt idx="5831">
                  <c:v>3.652158</c:v>
                </c:pt>
                <c:pt idx="5832">
                  <c:v>3.600654</c:v>
                </c:pt>
                <c:pt idx="5833">
                  <c:v>3.7200160000000002</c:v>
                </c:pt>
                <c:pt idx="5834">
                  <c:v>3.0773239999999999</c:v>
                </c:pt>
                <c:pt idx="5835">
                  <c:v>3.789444</c:v>
                </c:pt>
                <c:pt idx="5836">
                  <c:v>3.7188530000000002</c:v>
                </c:pt>
                <c:pt idx="5837">
                  <c:v>3.919</c:v>
                </c:pt>
                <c:pt idx="5838">
                  <c:v>3.3996580000000001</c:v>
                </c:pt>
                <c:pt idx="5839">
                  <c:v>3.4384570000000001</c:v>
                </c:pt>
                <c:pt idx="5840">
                  <c:v>3.6077520000000001</c:v>
                </c:pt>
                <c:pt idx="5841">
                  <c:v>3.5662199999999999</c:v>
                </c:pt>
                <c:pt idx="5842">
                  <c:v>1.704021</c:v>
                </c:pt>
                <c:pt idx="5843">
                  <c:v>2.6357210000000002</c:v>
                </c:pt>
                <c:pt idx="5844">
                  <c:v>4.1131479999999998</c:v>
                </c:pt>
                <c:pt idx="5845">
                  <c:v>2.4015840000000002</c:v>
                </c:pt>
                <c:pt idx="5846">
                  <c:v>1.8782270000000001</c:v>
                </c:pt>
                <c:pt idx="5847">
                  <c:v>3.2706149999999998</c:v>
                </c:pt>
                <c:pt idx="5848">
                  <c:v>3.6799019999999998</c:v>
                </c:pt>
                <c:pt idx="5849">
                  <c:v>3.401465</c:v>
                </c:pt>
                <c:pt idx="5850">
                  <c:v>1.9315910000000001</c:v>
                </c:pt>
                <c:pt idx="5851">
                  <c:v>3.2108819999999998</c:v>
                </c:pt>
                <c:pt idx="5852">
                  <c:v>2.0658059999999998</c:v>
                </c:pt>
                <c:pt idx="5853">
                  <c:v>2.4161869999999999</c:v>
                </c:pt>
                <c:pt idx="5854">
                  <c:v>2.4438960000000001</c:v>
                </c:pt>
                <c:pt idx="5855">
                  <c:v>2.4970720000000002</c:v>
                </c:pt>
                <c:pt idx="5856">
                  <c:v>1.9057999999999999</c:v>
                </c:pt>
                <c:pt idx="5857">
                  <c:v>1.785148</c:v>
                </c:pt>
                <c:pt idx="5858">
                  <c:v>2.395203</c:v>
                </c:pt>
                <c:pt idx="5859">
                  <c:v>1.7300759999999999</c:v>
                </c:pt>
                <c:pt idx="5860">
                  <c:v>1.748113</c:v>
                </c:pt>
                <c:pt idx="5861">
                  <c:v>1.804664</c:v>
                </c:pt>
                <c:pt idx="5862">
                  <c:v>2.160984</c:v>
                </c:pt>
                <c:pt idx="5863">
                  <c:v>1.721983</c:v>
                </c:pt>
                <c:pt idx="5864">
                  <c:v>3.0477699999999999</c:v>
                </c:pt>
                <c:pt idx="5865">
                  <c:v>2.3548619999999998</c:v>
                </c:pt>
                <c:pt idx="5866">
                  <c:v>1.9108080000000001</c:v>
                </c:pt>
                <c:pt idx="5867">
                  <c:v>1.531269</c:v>
                </c:pt>
                <c:pt idx="5868">
                  <c:v>1.671184</c:v>
                </c:pt>
                <c:pt idx="5869">
                  <c:v>1.7824180000000001</c:v>
                </c:pt>
                <c:pt idx="5870">
                  <c:v>2.0504519999999999</c:v>
                </c:pt>
                <c:pt idx="5871">
                  <c:v>2.0512790000000001</c:v>
                </c:pt>
                <c:pt idx="5872">
                  <c:v>1.677743</c:v>
                </c:pt>
                <c:pt idx="5873">
                  <c:v>1.7134819999999999</c:v>
                </c:pt>
                <c:pt idx="5874">
                  <c:v>1.68713</c:v>
                </c:pt>
                <c:pt idx="5875">
                  <c:v>1.8009740000000001</c:v>
                </c:pt>
                <c:pt idx="5876">
                  <c:v>1.7016420000000001</c:v>
                </c:pt>
                <c:pt idx="5877">
                  <c:v>1.6479710000000001</c:v>
                </c:pt>
                <c:pt idx="5878">
                  <c:v>2.0070250000000001</c:v>
                </c:pt>
                <c:pt idx="5879">
                  <c:v>2.414822</c:v>
                </c:pt>
                <c:pt idx="5880">
                  <c:v>2.1762830000000002</c:v>
                </c:pt>
                <c:pt idx="5881">
                  <c:v>3.2529330000000001</c:v>
                </c:pt>
                <c:pt idx="5882">
                  <c:v>2.0905999999999998</c:v>
                </c:pt>
                <c:pt idx="5883">
                  <c:v>2.6937199999999999</c:v>
                </c:pt>
                <c:pt idx="5884">
                  <c:v>1.8715809999999999</c:v>
                </c:pt>
                <c:pt idx="5885">
                  <c:v>1.8873800000000001</c:v>
                </c:pt>
                <c:pt idx="5886">
                  <c:v>1.832082</c:v>
                </c:pt>
                <c:pt idx="5887">
                  <c:v>1.616609</c:v>
                </c:pt>
                <c:pt idx="5888">
                  <c:v>1.9703999999999999</c:v>
                </c:pt>
                <c:pt idx="5889">
                  <c:v>2.085874</c:v>
                </c:pt>
                <c:pt idx="5890">
                  <c:v>1.8793489999999999</c:v>
                </c:pt>
                <c:pt idx="5891">
                  <c:v>1.675702</c:v>
                </c:pt>
                <c:pt idx="5892">
                  <c:v>2.131567</c:v>
                </c:pt>
                <c:pt idx="5893">
                  <c:v>1.6554949999999999</c:v>
                </c:pt>
                <c:pt idx="5894">
                  <c:v>1.7519530000000001</c:v>
                </c:pt>
                <c:pt idx="5895">
                  <c:v>1.6912069999999999</c:v>
                </c:pt>
                <c:pt idx="5896">
                  <c:v>2.589842</c:v>
                </c:pt>
                <c:pt idx="5897">
                  <c:v>1.8820159999999999</c:v>
                </c:pt>
                <c:pt idx="5898">
                  <c:v>1.898007</c:v>
                </c:pt>
                <c:pt idx="5899">
                  <c:v>1.7033160000000001</c:v>
                </c:pt>
                <c:pt idx="5900">
                  <c:v>1.787023</c:v>
                </c:pt>
                <c:pt idx="5901">
                  <c:v>1.621575</c:v>
                </c:pt>
                <c:pt idx="5902">
                  <c:v>1.8076399999999999</c:v>
                </c:pt>
                <c:pt idx="5903">
                  <c:v>1.8640669999999999</c:v>
                </c:pt>
                <c:pt idx="5904">
                  <c:v>2.8341479999999999</c:v>
                </c:pt>
                <c:pt idx="5905">
                  <c:v>1.8263529999999999</c:v>
                </c:pt>
                <c:pt idx="5906">
                  <c:v>1.967182</c:v>
                </c:pt>
                <c:pt idx="5907">
                  <c:v>1.911216</c:v>
                </c:pt>
                <c:pt idx="5908">
                  <c:v>2.0795240000000002</c:v>
                </c:pt>
                <c:pt idx="5909">
                  <c:v>1.6879850000000001</c:v>
                </c:pt>
                <c:pt idx="5910">
                  <c:v>1.8277620000000001</c:v>
                </c:pt>
                <c:pt idx="5911">
                  <c:v>1.9467399999999999</c:v>
                </c:pt>
                <c:pt idx="5912">
                  <c:v>1.88073</c:v>
                </c:pt>
                <c:pt idx="5913">
                  <c:v>1.862506</c:v>
                </c:pt>
                <c:pt idx="5914">
                  <c:v>2.7221000000000002</c:v>
                </c:pt>
                <c:pt idx="5915">
                  <c:v>1.8372489999999999</c:v>
                </c:pt>
                <c:pt idx="5916">
                  <c:v>2.137893</c:v>
                </c:pt>
                <c:pt idx="5917">
                  <c:v>1.8184979999999999</c:v>
                </c:pt>
                <c:pt idx="5918">
                  <c:v>1.856134</c:v>
                </c:pt>
                <c:pt idx="5919">
                  <c:v>1.8914880000000001</c:v>
                </c:pt>
                <c:pt idx="5920">
                  <c:v>1.684353</c:v>
                </c:pt>
                <c:pt idx="5921">
                  <c:v>1.9055059999999999</c:v>
                </c:pt>
                <c:pt idx="5922">
                  <c:v>1.586643</c:v>
                </c:pt>
                <c:pt idx="5923">
                  <c:v>1.6631849999999999</c:v>
                </c:pt>
                <c:pt idx="5924">
                  <c:v>1.7413479999999999</c:v>
                </c:pt>
                <c:pt idx="5925">
                  <c:v>2.2554509999999999</c:v>
                </c:pt>
                <c:pt idx="5926">
                  <c:v>1.886395</c:v>
                </c:pt>
                <c:pt idx="5927">
                  <c:v>1.8615079999999999</c:v>
                </c:pt>
                <c:pt idx="5928">
                  <c:v>1.779906</c:v>
                </c:pt>
                <c:pt idx="5929">
                  <c:v>2.022856</c:v>
                </c:pt>
                <c:pt idx="5930">
                  <c:v>1.806082</c:v>
                </c:pt>
                <c:pt idx="5931">
                  <c:v>1.5636950000000001</c:v>
                </c:pt>
                <c:pt idx="5932">
                  <c:v>1.9192769999999999</c:v>
                </c:pt>
                <c:pt idx="5933">
                  <c:v>1.74089</c:v>
                </c:pt>
                <c:pt idx="5934">
                  <c:v>1.60745</c:v>
                </c:pt>
                <c:pt idx="5935">
                  <c:v>1.9179440000000001</c:v>
                </c:pt>
                <c:pt idx="5936">
                  <c:v>1.9968140000000001</c:v>
                </c:pt>
                <c:pt idx="5937">
                  <c:v>1.9282649999999999</c:v>
                </c:pt>
                <c:pt idx="5938">
                  <c:v>1.6096649999999999</c:v>
                </c:pt>
                <c:pt idx="5939">
                  <c:v>2.537318</c:v>
                </c:pt>
                <c:pt idx="5940">
                  <c:v>1.827488</c:v>
                </c:pt>
                <c:pt idx="5941">
                  <c:v>1.6002050000000001</c:v>
                </c:pt>
                <c:pt idx="5942">
                  <c:v>2.1197210000000002</c:v>
                </c:pt>
                <c:pt idx="5943">
                  <c:v>1.935467</c:v>
                </c:pt>
                <c:pt idx="5944">
                  <c:v>1.811131</c:v>
                </c:pt>
                <c:pt idx="5945">
                  <c:v>1.972858</c:v>
                </c:pt>
                <c:pt idx="5946">
                  <c:v>2.6779630000000001</c:v>
                </c:pt>
                <c:pt idx="5947">
                  <c:v>1.5128710000000001</c:v>
                </c:pt>
                <c:pt idx="5948">
                  <c:v>1.821302</c:v>
                </c:pt>
                <c:pt idx="5949">
                  <c:v>1.9632080000000001</c:v>
                </c:pt>
                <c:pt idx="5950">
                  <c:v>2.3010259999999998</c:v>
                </c:pt>
                <c:pt idx="5951">
                  <c:v>1.76742</c:v>
                </c:pt>
                <c:pt idx="5952">
                  <c:v>1.71122</c:v>
                </c:pt>
                <c:pt idx="5953">
                  <c:v>1.6428179999999999</c:v>
                </c:pt>
                <c:pt idx="5954">
                  <c:v>1.7160390000000001</c:v>
                </c:pt>
                <c:pt idx="5955">
                  <c:v>1.7997320000000001</c:v>
                </c:pt>
                <c:pt idx="5956">
                  <c:v>1.78373</c:v>
                </c:pt>
                <c:pt idx="5957">
                  <c:v>1.736815</c:v>
                </c:pt>
                <c:pt idx="5958">
                  <c:v>1.89771</c:v>
                </c:pt>
                <c:pt idx="5959">
                  <c:v>1.6348290000000001</c:v>
                </c:pt>
                <c:pt idx="5960">
                  <c:v>1.6491290000000001</c:v>
                </c:pt>
                <c:pt idx="5961">
                  <c:v>2.079167</c:v>
                </c:pt>
                <c:pt idx="5962">
                  <c:v>1.651953</c:v>
                </c:pt>
                <c:pt idx="5963">
                  <c:v>1.6526650000000001</c:v>
                </c:pt>
                <c:pt idx="5964">
                  <c:v>1.9668509999999999</c:v>
                </c:pt>
                <c:pt idx="5965">
                  <c:v>1.78627</c:v>
                </c:pt>
                <c:pt idx="5966">
                  <c:v>1.8214729999999999</c:v>
                </c:pt>
                <c:pt idx="5967">
                  <c:v>1.8152200000000001</c:v>
                </c:pt>
                <c:pt idx="5968">
                  <c:v>2.1316169999999999</c:v>
                </c:pt>
                <c:pt idx="5969">
                  <c:v>1.952275</c:v>
                </c:pt>
                <c:pt idx="5970">
                  <c:v>1.865885</c:v>
                </c:pt>
                <c:pt idx="5971">
                  <c:v>2.0232679999999998</c:v>
                </c:pt>
                <c:pt idx="5972">
                  <c:v>1.6878</c:v>
                </c:pt>
                <c:pt idx="5973">
                  <c:v>1.709336</c:v>
                </c:pt>
                <c:pt idx="5974">
                  <c:v>1.8228610000000001</c:v>
                </c:pt>
                <c:pt idx="5975">
                  <c:v>1.8653960000000001</c:v>
                </c:pt>
                <c:pt idx="5976">
                  <c:v>1.825539</c:v>
                </c:pt>
                <c:pt idx="5977">
                  <c:v>1.721155</c:v>
                </c:pt>
                <c:pt idx="5978">
                  <c:v>2.439775</c:v>
                </c:pt>
                <c:pt idx="5979">
                  <c:v>1.868587</c:v>
                </c:pt>
                <c:pt idx="5980">
                  <c:v>2.1121569999999998</c:v>
                </c:pt>
                <c:pt idx="5981">
                  <c:v>2.4611269999999998</c:v>
                </c:pt>
                <c:pt idx="5982">
                  <c:v>1.9684790000000001</c:v>
                </c:pt>
                <c:pt idx="5983">
                  <c:v>1.5026440000000001</c:v>
                </c:pt>
                <c:pt idx="5984">
                  <c:v>2.0150649999999999</c:v>
                </c:pt>
                <c:pt idx="5985">
                  <c:v>1.8219259999999999</c:v>
                </c:pt>
                <c:pt idx="5986">
                  <c:v>1.5154829999999999</c:v>
                </c:pt>
                <c:pt idx="5987">
                  <c:v>1.836239</c:v>
                </c:pt>
                <c:pt idx="5988">
                  <c:v>1.7512570000000001</c:v>
                </c:pt>
                <c:pt idx="5989">
                  <c:v>1.861372</c:v>
                </c:pt>
                <c:pt idx="5990">
                  <c:v>1.579907</c:v>
                </c:pt>
                <c:pt idx="5991">
                  <c:v>1.66438</c:v>
                </c:pt>
                <c:pt idx="5992">
                  <c:v>1.7897639999999999</c:v>
                </c:pt>
                <c:pt idx="5993">
                  <c:v>1.6690259999999999</c:v>
                </c:pt>
                <c:pt idx="5994">
                  <c:v>1.664704</c:v>
                </c:pt>
                <c:pt idx="5995">
                  <c:v>1.8652770000000001</c:v>
                </c:pt>
                <c:pt idx="5996">
                  <c:v>1.8511519999999999</c:v>
                </c:pt>
                <c:pt idx="5997">
                  <c:v>1.695179</c:v>
                </c:pt>
                <c:pt idx="5998">
                  <c:v>1.521506</c:v>
                </c:pt>
                <c:pt idx="5999">
                  <c:v>3.3522829999999999</c:v>
                </c:pt>
                <c:pt idx="6000">
                  <c:v>1.8375030000000001</c:v>
                </c:pt>
                <c:pt idx="6001">
                  <c:v>1.9967269999999999</c:v>
                </c:pt>
                <c:pt idx="6002">
                  <c:v>2.6456810000000002</c:v>
                </c:pt>
                <c:pt idx="6003">
                  <c:v>2.5674980000000001</c:v>
                </c:pt>
                <c:pt idx="6004">
                  <c:v>2.0581179999999999</c:v>
                </c:pt>
                <c:pt idx="6005">
                  <c:v>1.931019</c:v>
                </c:pt>
                <c:pt idx="6006">
                  <c:v>2.0810930000000001</c:v>
                </c:pt>
                <c:pt idx="6007">
                  <c:v>1.57826</c:v>
                </c:pt>
                <c:pt idx="6008">
                  <c:v>1.660134</c:v>
                </c:pt>
                <c:pt idx="6009">
                  <c:v>2.018392</c:v>
                </c:pt>
                <c:pt idx="6010">
                  <c:v>1.9381699999999999</c:v>
                </c:pt>
                <c:pt idx="6011">
                  <c:v>1.9439390000000001</c:v>
                </c:pt>
                <c:pt idx="6012">
                  <c:v>2.4076110000000002</c:v>
                </c:pt>
                <c:pt idx="6013">
                  <c:v>1.756615</c:v>
                </c:pt>
                <c:pt idx="6014">
                  <c:v>1.8397209999999999</c:v>
                </c:pt>
                <c:pt idx="6015">
                  <c:v>1.991881</c:v>
                </c:pt>
                <c:pt idx="6016">
                  <c:v>1.6774439999999999</c:v>
                </c:pt>
                <c:pt idx="6017">
                  <c:v>1.5362659999999999</c:v>
                </c:pt>
                <c:pt idx="6018">
                  <c:v>1.8002279999999999</c:v>
                </c:pt>
                <c:pt idx="6019">
                  <c:v>1.9049970000000001</c:v>
                </c:pt>
                <c:pt idx="6020">
                  <c:v>2.0944720000000001</c:v>
                </c:pt>
                <c:pt idx="6021">
                  <c:v>4.6397959999999996</c:v>
                </c:pt>
                <c:pt idx="6022">
                  <c:v>2.2586020000000002</c:v>
                </c:pt>
                <c:pt idx="6023">
                  <c:v>1.686426</c:v>
                </c:pt>
                <c:pt idx="6024">
                  <c:v>1.7881370000000001</c:v>
                </c:pt>
                <c:pt idx="6025">
                  <c:v>1.64659</c:v>
                </c:pt>
                <c:pt idx="6026">
                  <c:v>1.6730309999999999</c:v>
                </c:pt>
                <c:pt idx="6027">
                  <c:v>1.9276850000000001</c:v>
                </c:pt>
                <c:pt idx="6028">
                  <c:v>2.3278449999999999</c:v>
                </c:pt>
                <c:pt idx="6029">
                  <c:v>1.7658430000000001</c:v>
                </c:pt>
                <c:pt idx="6030">
                  <c:v>1.7990409999999999</c:v>
                </c:pt>
                <c:pt idx="6031">
                  <c:v>1.712394</c:v>
                </c:pt>
                <c:pt idx="6032">
                  <c:v>1.9755229999999999</c:v>
                </c:pt>
                <c:pt idx="6033">
                  <c:v>1.6932210000000001</c:v>
                </c:pt>
                <c:pt idx="6034">
                  <c:v>1.7529749999999999</c:v>
                </c:pt>
                <c:pt idx="6035">
                  <c:v>2.0733809999999999</c:v>
                </c:pt>
                <c:pt idx="6036">
                  <c:v>1.6647099999999999</c:v>
                </c:pt>
                <c:pt idx="6037">
                  <c:v>1.7348239999999999</c:v>
                </c:pt>
                <c:pt idx="6038">
                  <c:v>1.968812</c:v>
                </c:pt>
                <c:pt idx="6039">
                  <c:v>1.7139089999999999</c:v>
                </c:pt>
                <c:pt idx="6040">
                  <c:v>1.612959</c:v>
                </c:pt>
                <c:pt idx="6041">
                  <c:v>2.003457</c:v>
                </c:pt>
                <c:pt idx="6042">
                  <c:v>1.6564939999999999</c:v>
                </c:pt>
                <c:pt idx="6043">
                  <c:v>1.667821</c:v>
                </c:pt>
                <c:pt idx="6044">
                  <c:v>1.8967020000000001</c:v>
                </c:pt>
                <c:pt idx="6045">
                  <c:v>1.8417920000000001</c:v>
                </c:pt>
                <c:pt idx="6046">
                  <c:v>1.9022650000000001</c:v>
                </c:pt>
                <c:pt idx="6047">
                  <c:v>1.92614</c:v>
                </c:pt>
                <c:pt idx="6048">
                  <c:v>1.9266829999999999</c:v>
                </c:pt>
                <c:pt idx="6049">
                  <c:v>1.766902</c:v>
                </c:pt>
                <c:pt idx="6050">
                  <c:v>1.7325060000000001</c:v>
                </c:pt>
                <c:pt idx="6051">
                  <c:v>2.15638</c:v>
                </c:pt>
                <c:pt idx="6052">
                  <c:v>1.8228059999999999</c:v>
                </c:pt>
                <c:pt idx="6053">
                  <c:v>1.7270209999999999</c:v>
                </c:pt>
                <c:pt idx="6054">
                  <c:v>1.7901579999999999</c:v>
                </c:pt>
                <c:pt idx="6055">
                  <c:v>1.811723</c:v>
                </c:pt>
                <c:pt idx="6056">
                  <c:v>1.928172</c:v>
                </c:pt>
                <c:pt idx="6057">
                  <c:v>1.9955179999999999</c:v>
                </c:pt>
                <c:pt idx="6058">
                  <c:v>1.7622279999999999</c:v>
                </c:pt>
                <c:pt idx="6059">
                  <c:v>2.114741</c:v>
                </c:pt>
                <c:pt idx="6060">
                  <c:v>1.8449629999999999</c:v>
                </c:pt>
                <c:pt idx="6061">
                  <c:v>1.9556260000000001</c:v>
                </c:pt>
                <c:pt idx="6062">
                  <c:v>2.0988120000000001</c:v>
                </c:pt>
                <c:pt idx="6063">
                  <c:v>1.6263719999999999</c:v>
                </c:pt>
                <c:pt idx="6064">
                  <c:v>2.0522990000000001</c:v>
                </c:pt>
                <c:pt idx="6065">
                  <c:v>1.623764</c:v>
                </c:pt>
                <c:pt idx="6066">
                  <c:v>1.771712</c:v>
                </c:pt>
                <c:pt idx="6067">
                  <c:v>1.6418079999999999</c:v>
                </c:pt>
                <c:pt idx="6068">
                  <c:v>1.804073</c:v>
                </c:pt>
                <c:pt idx="6069">
                  <c:v>1.5039940000000001</c:v>
                </c:pt>
                <c:pt idx="6070">
                  <c:v>1.7711749999999999</c:v>
                </c:pt>
                <c:pt idx="6071">
                  <c:v>2.2305760000000001</c:v>
                </c:pt>
                <c:pt idx="6072">
                  <c:v>3.5787119999999999</c:v>
                </c:pt>
                <c:pt idx="6073">
                  <c:v>2.6333839999999999</c:v>
                </c:pt>
                <c:pt idx="6074">
                  <c:v>2.3013479999999999</c:v>
                </c:pt>
                <c:pt idx="6075">
                  <c:v>1.756726</c:v>
                </c:pt>
                <c:pt idx="6076">
                  <c:v>1.823504</c:v>
                </c:pt>
                <c:pt idx="6077">
                  <c:v>1.561372</c:v>
                </c:pt>
                <c:pt idx="6078">
                  <c:v>1.709176</c:v>
                </c:pt>
                <c:pt idx="6079">
                  <c:v>1.65185</c:v>
                </c:pt>
                <c:pt idx="6080">
                  <c:v>1.9891399999999999</c:v>
                </c:pt>
                <c:pt idx="6081">
                  <c:v>1.8134699999999999</c:v>
                </c:pt>
                <c:pt idx="6082">
                  <c:v>1.65903</c:v>
                </c:pt>
                <c:pt idx="6083">
                  <c:v>1.7869969999999999</c:v>
                </c:pt>
                <c:pt idx="6084">
                  <c:v>1.7165699999999999</c:v>
                </c:pt>
                <c:pt idx="6085">
                  <c:v>1.8831469999999999</c:v>
                </c:pt>
                <c:pt idx="6086">
                  <c:v>3.111307</c:v>
                </c:pt>
                <c:pt idx="6087">
                  <c:v>1.8230200000000001</c:v>
                </c:pt>
                <c:pt idx="6088">
                  <c:v>2.7968519999999999</c:v>
                </c:pt>
                <c:pt idx="6089">
                  <c:v>2.3776730000000001</c:v>
                </c:pt>
                <c:pt idx="6090">
                  <c:v>2.1114790000000001</c:v>
                </c:pt>
                <c:pt idx="6091">
                  <c:v>1.571388</c:v>
                </c:pt>
                <c:pt idx="6092">
                  <c:v>1.7146079999999999</c:v>
                </c:pt>
                <c:pt idx="6093">
                  <c:v>1.7778719999999999</c:v>
                </c:pt>
                <c:pt idx="6094">
                  <c:v>1.683182</c:v>
                </c:pt>
                <c:pt idx="6095">
                  <c:v>2.3684400000000001</c:v>
                </c:pt>
                <c:pt idx="6096">
                  <c:v>1.719341</c:v>
                </c:pt>
                <c:pt idx="6097">
                  <c:v>1.6879150000000001</c:v>
                </c:pt>
                <c:pt idx="6098">
                  <c:v>1.7039660000000001</c:v>
                </c:pt>
                <c:pt idx="6099">
                  <c:v>1.7315640000000001</c:v>
                </c:pt>
                <c:pt idx="6100">
                  <c:v>1.9817039999999999</c:v>
                </c:pt>
                <c:pt idx="6101">
                  <c:v>1.8027390000000001</c:v>
                </c:pt>
                <c:pt idx="6102">
                  <c:v>1.542136</c:v>
                </c:pt>
                <c:pt idx="6103">
                  <c:v>2.0918860000000001</c:v>
                </c:pt>
                <c:pt idx="6104">
                  <c:v>1.772089</c:v>
                </c:pt>
                <c:pt idx="6105">
                  <c:v>1.9692529999999999</c:v>
                </c:pt>
                <c:pt idx="6106">
                  <c:v>2.2908330000000001</c:v>
                </c:pt>
                <c:pt idx="6107">
                  <c:v>1.982437</c:v>
                </c:pt>
                <c:pt idx="6108">
                  <c:v>2.3583280000000002</c:v>
                </c:pt>
                <c:pt idx="6109">
                  <c:v>1.8726339999999999</c:v>
                </c:pt>
                <c:pt idx="6110">
                  <c:v>1.6180909999999999</c:v>
                </c:pt>
                <c:pt idx="6111">
                  <c:v>2.8557510000000002</c:v>
                </c:pt>
                <c:pt idx="6112">
                  <c:v>1.9883409999999999</c:v>
                </c:pt>
                <c:pt idx="6113">
                  <c:v>2.0245899999999999</c:v>
                </c:pt>
                <c:pt idx="6114">
                  <c:v>1.624323</c:v>
                </c:pt>
                <c:pt idx="6115">
                  <c:v>1.840176</c:v>
                </c:pt>
                <c:pt idx="6116">
                  <c:v>1.895159</c:v>
                </c:pt>
                <c:pt idx="6117">
                  <c:v>1.693643</c:v>
                </c:pt>
                <c:pt idx="6118">
                  <c:v>2.9404340000000002</c:v>
                </c:pt>
                <c:pt idx="6119">
                  <c:v>1.6274109999999999</c:v>
                </c:pt>
                <c:pt idx="6120">
                  <c:v>1.627713</c:v>
                </c:pt>
                <c:pt idx="6121">
                  <c:v>1.615747</c:v>
                </c:pt>
                <c:pt idx="6122">
                  <c:v>1.8690899999999999</c:v>
                </c:pt>
                <c:pt idx="6123">
                  <c:v>1.7790379999999999</c:v>
                </c:pt>
                <c:pt idx="6124">
                  <c:v>1.729973</c:v>
                </c:pt>
                <c:pt idx="6125">
                  <c:v>1.7375890000000001</c:v>
                </c:pt>
                <c:pt idx="6126">
                  <c:v>2.6416499999999998</c:v>
                </c:pt>
                <c:pt idx="6127">
                  <c:v>1.7164950000000001</c:v>
                </c:pt>
                <c:pt idx="6128">
                  <c:v>1.565631</c:v>
                </c:pt>
                <c:pt idx="6129">
                  <c:v>1.74204</c:v>
                </c:pt>
                <c:pt idx="6130">
                  <c:v>1.673127</c:v>
                </c:pt>
                <c:pt idx="6131">
                  <c:v>2.071186</c:v>
                </c:pt>
                <c:pt idx="6132">
                  <c:v>1.7234719999999999</c:v>
                </c:pt>
                <c:pt idx="6133">
                  <c:v>2.79623</c:v>
                </c:pt>
                <c:pt idx="6134">
                  <c:v>1.983913</c:v>
                </c:pt>
                <c:pt idx="6135">
                  <c:v>1.8604670000000001</c:v>
                </c:pt>
                <c:pt idx="6136">
                  <c:v>2.2322350000000002</c:v>
                </c:pt>
                <c:pt idx="6137">
                  <c:v>3.1962220000000001</c:v>
                </c:pt>
                <c:pt idx="6138">
                  <c:v>2.7806299999999999</c:v>
                </c:pt>
                <c:pt idx="6139">
                  <c:v>1.987795</c:v>
                </c:pt>
                <c:pt idx="6140">
                  <c:v>1.8279080000000001</c:v>
                </c:pt>
                <c:pt idx="6141">
                  <c:v>1.6882779999999999</c:v>
                </c:pt>
                <c:pt idx="6142">
                  <c:v>4.0613530000000004</c:v>
                </c:pt>
                <c:pt idx="6143">
                  <c:v>3.3978959999999998</c:v>
                </c:pt>
                <c:pt idx="6144">
                  <c:v>3.9772989999999999</c:v>
                </c:pt>
                <c:pt idx="6145">
                  <c:v>1.774562</c:v>
                </c:pt>
                <c:pt idx="6146">
                  <c:v>1.733881</c:v>
                </c:pt>
                <c:pt idx="6147">
                  <c:v>1.6237140000000001</c:v>
                </c:pt>
                <c:pt idx="6148">
                  <c:v>2.4668779999999999</c:v>
                </c:pt>
                <c:pt idx="6149">
                  <c:v>2.1170369999999998</c:v>
                </c:pt>
                <c:pt idx="6150">
                  <c:v>2.0839720000000002</c:v>
                </c:pt>
                <c:pt idx="6151">
                  <c:v>3.1136050000000002</c:v>
                </c:pt>
                <c:pt idx="6152">
                  <c:v>2.0662919999999998</c:v>
                </c:pt>
                <c:pt idx="6153">
                  <c:v>3.1014490000000001</c:v>
                </c:pt>
                <c:pt idx="6154">
                  <c:v>2.8733819999999999</c:v>
                </c:pt>
                <c:pt idx="6155">
                  <c:v>1.6385529999999999</c:v>
                </c:pt>
                <c:pt idx="6156">
                  <c:v>1.7980419999999999</c:v>
                </c:pt>
                <c:pt idx="6157">
                  <c:v>3.0509780000000002</c:v>
                </c:pt>
                <c:pt idx="6158">
                  <c:v>2.4591020000000001</c:v>
                </c:pt>
                <c:pt idx="6159">
                  <c:v>2.9854180000000001</c:v>
                </c:pt>
                <c:pt idx="6160">
                  <c:v>3.6830560000000001</c:v>
                </c:pt>
                <c:pt idx="6161">
                  <c:v>1.838897</c:v>
                </c:pt>
                <c:pt idx="6162">
                  <c:v>1.907456</c:v>
                </c:pt>
                <c:pt idx="6163">
                  <c:v>1.8656440000000001</c:v>
                </c:pt>
                <c:pt idx="6164">
                  <c:v>1.8097559999999999</c:v>
                </c:pt>
                <c:pt idx="6165">
                  <c:v>1.7574449999999999</c:v>
                </c:pt>
                <c:pt idx="6166">
                  <c:v>1.676731</c:v>
                </c:pt>
                <c:pt idx="6167">
                  <c:v>1.668644</c:v>
                </c:pt>
                <c:pt idx="6168">
                  <c:v>2.4100999999999999</c:v>
                </c:pt>
                <c:pt idx="6169">
                  <c:v>1.8261940000000001</c:v>
                </c:pt>
                <c:pt idx="6170">
                  <c:v>4.1229050000000003</c:v>
                </c:pt>
                <c:pt idx="6171">
                  <c:v>3.6451159999999998</c:v>
                </c:pt>
                <c:pt idx="6172">
                  <c:v>3.6578949999999999</c:v>
                </c:pt>
                <c:pt idx="6173">
                  <c:v>3.7059190000000002</c:v>
                </c:pt>
                <c:pt idx="6174">
                  <c:v>3.688669</c:v>
                </c:pt>
                <c:pt idx="6175">
                  <c:v>4.0247070000000003</c:v>
                </c:pt>
                <c:pt idx="6176">
                  <c:v>3.6102660000000002</c:v>
                </c:pt>
                <c:pt idx="6177">
                  <c:v>4.4088580000000004</c:v>
                </c:pt>
                <c:pt idx="6178">
                  <c:v>1.781795</c:v>
                </c:pt>
                <c:pt idx="6179">
                  <c:v>1.8187580000000001</c:v>
                </c:pt>
                <c:pt idx="6180">
                  <c:v>1.596967</c:v>
                </c:pt>
                <c:pt idx="6181">
                  <c:v>1.7899</c:v>
                </c:pt>
                <c:pt idx="6182">
                  <c:v>1.6808369999999999</c:v>
                </c:pt>
                <c:pt idx="6183">
                  <c:v>1.6850670000000001</c:v>
                </c:pt>
                <c:pt idx="6184">
                  <c:v>1.647089</c:v>
                </c:pt>
                <c:pt idx="6185">
                  <c:v>2.4421719999999998</c:v>
                </c:pt>
                <c:pt idx="6186">
                  <c:v>2.461214</c:v>
                </c:pt>
                <c:pt idx="6187">
                  <c:v>2.0765340000000001</c:v>
                </c:pt>
                <c:pt idx="6188">
                  <c:v>2.0470079999999999</c:v>
                </c:pt>
                <c:pt idx="6189">
                  <c:v>1.8871549999999999</c:v>
                </c:pt>
                <c:pt idx="6190">
                  <c:v>2.073394</c:v>
                </c:pt>
                <c:pt idx="6191">
                  <c:v>1.70652</c:v>
                </c:pt>
                <c:pt idx="6192">
                  <c:v>2.0221619999999998</c:v>
                </c:pt>
                <c:pt idx="6193">
                  <c:v>3.5886499999999999</c:v>
                </c:pt>
                <c:pt idx="6194">
                  <c:v>1.7071369999999999</c:v>
                </c:pt>
                <c:pt idx="6195">
                  <c:v>2.033166</c:v>
                </c:pt>
                <c:pt idx="6196">
                  <c:v>3.0111870000000001</c:v>
                </c:pt>
                <c:pt idx="6197">
                  <c:v>1.8391310000000001</c:v>
                </c:pt>
                <c:pt idx="6198">
                  <c:v>2.760859</c:v>
                </c:pt>
                <c:pt idx="6199">
                  <c:v>1.5890299999999999</c:v>
                </c:pt>
                <c:pt idx="6200">
                  <c:v>3.8578589999999999</c:v>
                </c:pt>
                <c:pt idx="6201">
                  <c:v>2.0698439999999998</c:v>
                </c:pt>
                <c:pt idx="6202">
                  <c:v>3.5834969999999999</c:v>
                </c:pt>
                <c:pt idx="6203">
                  <c:v>2.9333830000000001</c:v>
                </c:pt>
                <c:pt idx="6204">
                  <c:v>3.7463860000000002</c:v>
                </c:pt>
                <c:pt idx="6205">
                  <c:v>3.6759200000000001</c:v>
                </c:pt>
                <c:pt idx="6206">
                  <c:v>1.8391230000000001</c:v>
                </c:pt>
                <c:pt idx="6207">
                  <c:v>1.776778</c:v>
                </c:pt>
                <c:pt idx="6208">
                  <c:v>1.7386779999999999</c:v>
                </c:pt>
                <c:pt idx="6209">
                  <c:v>2.2816200000000002</c:v>
                </c:pt>
                <c:pt idx="6210">
                  <c:v>1.8439239999999999</c:v>
                </c:pt>
                <c:pt idx="6211">
                  <c:v>1.688164</c:v>
                </c:pt>
                <c:pt idx="6212">
                  <c:v>2.1019749999999999</c:v>
                </c:pt>
                <c:pt idx="6213">
                  <c:v>1.656935</c:v>
                </c:pt>
                <c:pt idx="6214">
                  <c:v>2.3755030000000001</c:v>
                </c:pt>
                <c:pt idx="6215">
                  <c:v>1.836419</c:v>
                </c:pt>
                <c:pt idx="6216">
                  <c:v>2.3116780000000001</c:v>
                </c:pt>
                <c:pt idx="6217">
                  <c:v>3.1021860000000001</c:v>
                </c:pt>
                <c:pt idx="6218">
                  <c:v>3.2765409999999999</c:v>
                </c:pt>
                <c:pt idx="6219">
                  <c:v>2.7317800000000001</c:v>
                </c:pt>
                <c:pt idx="6220">
                  <c:v>2.0591469999999998</c:v>
                </c:pt>
                <c:pt idx="6221">
                  <c:v>2.7459519999999999</c:v>
                </c:pt>
                <c:pt idx="6222">
                  <c:v>3.5712429999999999</c:v>
                </c:pt>
                <c:pt idx="6223">
                  <c:v>3.3421080000000001</c:v>
                </c:pt>
                <c:pt idx="6224">
                  <c:v>3.4868990000000002</c:v>
                </c:pt>
                <c:pt idx="6225">
                  <c:v>1.830219</c:v>
                </c:pt>
                <c:pt idx="6226">
                  <c:v>1.8177890000000001</c:v>
                </c:pt>
                <c:pt idx="6227">
                  <c:v>1.940434</c:v>
                </c:pt>
                <c:pt idx="6228">
                  <c:v>1.919629</c:v>
                </c:pt>
                <c:pt idx="6229">
                  <c:v>2.2086540000000001</c:v>
                </c:pt>
                <c:pt idx="6230">
                  <c:v>3.2290000000000001</c:v>
                </c:pt>
                <c:pt idx="6231">
                  <c:v>1.8130230000000001</c:v>
                </c:pt>
                <c:pt idx="6232">
                  <c:v>1.794208</c:v>
                </c:pt>
                <c:pt idx="6233">
                  <c:v>3.0720299999999998</c:v>
                </c:pt>
                <c:pt idx="6234">
                  <c:v>4.2548079999999997</c:v>
                </c:pt>
                <c:pt idx="6235">
                  <c:v>2.6817190000000002</c:v>
                </c:pt>
                <c:pt idx="6236">
                  <c:v>3.3504640000000001</c:v>
                </c:pt>
                <c:pt idx="6237">
                  <c:v>2.2312620000000001</c:v>
                </c:pt>
                <c:pt idx="6238">
                  <c:v>2.198861</c:v>
                </c:pt>
                <c:pt idx="6239">
                  <c:v>1.9253420000000001</c:v>
                </c:pt>
                <c:pt idx="6240">
                  <c:v>3.2550189999999999</c:v>
                </c:pt>
                <c:pt idx="6241">
                  <c:v>2.1913339999999999</c:v>
                </c:pt>
                <c:pt idx="6242">
                  <c:v>2.8300529999999999</c:v>
                </c:pt>
                <c:pt idx="6243">
                  <c:v>2.8589660000000001</c:v>
                </c:pt>
                <c:pt idx="6244">
                  <c:v>2.9282189999999999</c:v>
                </c:pt>
                <c:pt idx="6245">
                  <c:v>1.735528</c:v>
                </c:pt>
                <c:pt idx="6246">
                  <c:v>2.9352459999999998</c:v>
                </c:pt>
                <c:pt idx="6247">
                  <c:v>2.9214660000000001</c:v>
                </c:pt>
                <c:pt idx="6248">
                  <c:v>1.6722889999999999</c:v>
                </c:pt>
                <c:pt idx="6249">
                  <c:v>2.5328569999999999</c:v>
                </c:pt>
                <c:pt idx="6250">
                  <c:v>2.7189230000000002</c:v>
                </c:pt>
                <c:pt idx="6251">
                  <c:v>1.814149</c:v>
                </c:pt>
                <c:pt idx="6252">
                  <c:v>1.863775</c:v>
                </c:pt>
                <c:pt idx="6253">
                  <c:v>2.2887550000000001</c:v>
                </c:pt>
                <c:pt idx="6254">
                  <c:v>1.7957780000000001</c:v>
                </c:pt>
                <c:pt idx="6255">
                  <c:v>2.7005789999999998</c:v>
                </c:pt>
                <c:pt idx="6256">
                  <c:v>2.8051940000000002</c:v>
                </c:pt>
                <c:pt idx="6257">
                  <c:v>2.14228</c:v>
                </c:pt>
                <c:pt idx="6258">
                  <c:v>1.9573659999999999</c:v>
                </c:pt>
                <c:pt idx="6259">
                  <c:v>1.7594339999999999</c:v>
                </c:pt>
                <c:pt idx="6260">
                  <c:v>1.752545</c:v>
                </c:pt>
                <c:pt idx="6261">
                  <c:v>2.3892319999999998</c:v>
                </c:pt>
                <c:pt idx="6262">
                  <c:v>1.767803</c:v>
                </c:pt>
                <c:pt idx="6263">
                  <c:v>1.768008</c:v>
                </c:pt>
                <c:pt idx="6264">
                  <c:v>1.79196</c:v>
                </c:pt>
                <c:pt idx="6265">
                  <c:v>2.1988940000000001</c:v>
                </c:pt>
                <c:pt idx="6266">
                  <c:v>2.2888220000000001</c:v>
                </c:pt>
                <c:pt idx="6267">
                  <c:v>3.1103779999999999</c:v>
                </c:pt>
                <c:pt idx="6268">
                  <c:v>2.0390389999999998</c:v>
                </c:pt>
                <c:pt idx="6269">
                  <c:v>2.7188910000000002</c:v>
                </c:pt>
                <c:pt idx="6270">
                  <c:v>2.3117000000000001</c:v>
                </c:pt>
                <c:pt idx="6271">
                  <c:v>3.3351139999999999</c:v>
                </c:pt>
                <c:pt idx="6272">
                  <c:v>1.9599709999999999</c:v>
                </c:pt>
                <c:pt idx="6273">
                  <c:v>1.812187</c:v>
                </c:pt>
                <c:pt idx="6274">
                  <c:v>3.1359219999999999</c:v>
                </c:pt>
                <c:pt idx="6275">
                  <c:v>3.5681560000000001</c:v>
                </c:pt>
                <c:pt idx="6276">
                  <c:v>1.9451000000000001</c:v>
                </c:pt>
                <c:pt idx="6277">
                  <c:v>2.3817110000000001</c:v>
                </c:pt>
                <c:pt idx="6278">
                  <c:v>1.8010900000000001</c:v>
                </c:pt>
                <c:pt idx="6279">
                  <c:v>2.0371869999999999</c:v>
                </c:pt>
                <c:pt idx="6280">
                  <c:v>2.1256390000000001</c:v>
                </c:pt>
                <c:pt idx="6281">
                  <c:v>1.693994</c:v>
                </c:pt>
                <c:pt idx="6282">
                  <c:v>1.9739770000000001</c:v>
                </c:pt>
                <c:pt idx="6283">
                  <c:v>1.6938029999999999</c:v>
                </c:pt>
                <c:pt idx="6284">
                  <c:v>2.0672290000000002</c:v>
                </c:pt>
                <c:pt idx="6285">
                  <c:v>1.8634710000000001</c:v>
                </c:pt>
                <c:pt idx="6286">
                  <c:v>1.8573679999999999</c:v>
                </c:pt>
                <c:pt idx="6287">
                  <c:v>1.996494</c:v>
                </c:pt>
                <c:pt idx="6288">
                  <c:v>1.8662559999999999</c:v>
                </c:pt>
                <c:pt idx="6289">
                  <c:v>1.745681</c:v>
                </c:pt>
                <c:pt idx="6290">
                  <c:v>1.5959589999999999</c:v>
                </c:pt>
                <c:pt idx="6291">
                  <c:v>1.65621</c:v>
                </c:pt>
                <c:pt idx="6292">
                  <c:v>2.4710139999999998</c:v>
                </c:pt>
                <c:pt idx="6293">
                  <c:v>2.6536209999999998</c:v>
                </c:pt>
                <c:pt idx="6294">
                  <c:v>2.6092490000000002</c:v>
                </c:pt>
                <c:pt idx="6295">
                  <c:v>2.850921</c:v>
                </c:pt>
                <c:pt idx="6296">
                  <c:v>1.7479480000000001</c:v>
                </c:pt>
                <c:pt idx="6297">
                  <c:v>2.4316249999999999</c:v>
                </c:pt>
                <c:pt idx="6298">
                  <c:v>2.0351309999999998</c:v>
                </c:pt>
                <c:pt idx="6299">
                  <c:v>3.361729</c:v>
                </c:pt>
                <c:pt idx="6300">
                  <c:v>2.7543920000000002</c:v>
                </c:pt>
                <c:pt idx="6301">
                  <c:v>2.0836679999999999</c:v>
                </c:pt>
                <c:pt idx="6302">
                  <c:v>1.7878540000000001</c:v>
                </c:pt>
                <c:pt idx="6303">
                  <c:v>1.798543</c:v>
                </c:pt>
                <c:pt idx="6304">
                  <c:v>2.510135</c:v>
                </c:pt>
                <c:pt idx="6305">
                  <c:v>2.7533699999999999</c:v>
                </c:pt>
                <c:pt idx="6306">
                  <c:v>2.6204070000000002</c:v>
                </c:pt>
                <c:pt idx="6307">
                  <c:v>2.9076179999999998</c:v>
                </c:pt>
                <c:pt idx="6308">
                  <c:v>1.9354849999999999</c:v>
                </c:pt>
                <c:pt idx="6309">
                  <c:v>3.535695</c:v>
                </c:pt>
                <c:pt idx="6310">
                  <c:v>2.892261</c:v>
                </c:pt>
                <c:pt idx="6311">
                  <c:v>3.0896270000000001</c:v>
                </c:pt>
                <c:pt idx="6312">
                  <c:v>3.0095770000000002</c:v>
                </c:pt>
                <c:pt idx="6313">
                  <c:v>2.8145020000000001</c:v>
                </c:pt>
                <c:pt idx="6314">
                  <c:v>2.6543450000000002</c:v>
                </c:pt>
                <c:pt idx="6315">
                  <c:v>2.824363</c:v>
                </c:pt>
                <c:pt idx="6316">
                  <c:v>3.2826119999999999</c:v>
                </c:pt>
                <c:pt idx="6317">
                  <c:v>3.3741970000000001</c:v>
                </c:pt>
                <c:pt idx="6318">
                  <c:v>3.1020940000000001</c:v>
                </c:pt>
                <c:pt idx="6319">
                  <c:v>2.4519419999999998</c:v>
                </c:pt>
                <c:pt idx="6320">
                  <c:v>3.280465</c:v>
                </c:pt>
                <c:pt idx="6321">
                  <c:v>3.2769780000000002</c:v>
                </c:pt>
                <c:pt idx="6322">
                  <c:v>2.7481490000000002</c:v>
                </c:pt>
                <c:pt idx="6323">
                  <c:v>3.1395200000000001</c:v>
                </c:pt>
                <c:pt idx="6324">
                  <c:v>2.6949010000000002</c:v>
                </c:pt>
                <c:pt idx="6325">
                  <c:v>3.4192580000000001</c:v>
                </c:pt>
                <c:pt idx="6326">
                  <c:v>5.8174140000000003</c:v>
                </c:pt>
                <c:pt idx="6327">
                  <c:v>5.665845</c:v>
                </c:pt>
                <c:pt idx="6328">
                  <c:v>5.5230600000000001</c:v>
                </c:pt>
                <c:pt idx="6329">
                  <c:v>5.2842120000000001</c:v>
                </c:pt>
                <c:pt idx="6330">
                  <c:v>4.1112539999999997</c:v>
                </c:pt>
                <c:pt idx="6331">
                  <c:v>3.5956109999999999</c:v>
                </c:pt>
                <c:pt idx="6332">
                  <c:v>3.8072699999999999</c:v>
                </c:pt>
                <c:pt idx="6333">
                  <c:v>3.0530379999999999</c:v>
                </c:pt>
                <c:pt idx="6334">
                  <c:v>1.6264179999999999</c:v>
                </c:pt>
                <c:pt idx="6335">
                  <c:v>3.6201219999999998</c:v>
                </c:pt>
                <c:pt idx="6336">
                  <c:v>4.0011799999999997</c:v>
                </c:pt>
                <c:pt idx="6337">
                  <c:v>3.6368580000000001</c:v>
                </c:pt>
                <c:pt idx="6338">
                  <c:v>1.772508</c:v>
                </c:pt>
                <c:pt idx="6339">
                  <c:v>1.877929</c:v>
                </c:pt>
                <c:pt idx="6340">
                  <c:v>2.9752610000000002</c:v>
                </c:pt>
                <c:pt idx="6341">
                  <c:v>3.9402810000000001</c:v>
                </c:pt>
                <c:pt idx="6342">
                  <c:v>2.6498490000000001</c:v>
                </c:pt>
                <c:pt idx="6343">
                  <c:v>3.1938390000000001</c:v>
                </c:pt>
                <c:pt idx="6344">
                  <c:v>3.6920980000000001</c:v>
                </c:pt>
                <c:pt idx="6345">
                  <c:v>3.4437120000000001</c:v>
                </c:pt>
                <c:pt idx="6346">
                  <c:v>3.4118010000000001</c:v>
                </c:pt>
                <c:pt idx="6347">
                  <c:v>4.2862010000000001</c:v>
                </c:pt>
                <c:pt idx="6348">
                  <c:v>3.5087769999999998</c:v>
                </c:pt>
                <c:pt idx="6349">
                  <c:v>3.7861590000000001</c:v>
                </c:pt>
                <c:pt idx="6350">
                  <c:v>3.1490260000000001</c:v>
                </c:pt>
                <c:pt idx="6351">
                  <c:v>2.4877760000000002</c:v>
                </c:pt>
                <c:pt idx="6352">
                  <c:v>3.6794180000000001</c:v>
                </c:pt>
                <c:pt idx="6353">
                  <c:v>3.9786800000000002</c:v>
                </c:pt>
                <c:pt idx="6354">
                  <c:v>4.9317099999999998</c:v>
                </c:pt>
                <c:pt idx="6355">
                  <c:v>4.4488620000000001</c:v>
                </c:pt>
                <c:pt idx="6356">
                  <c:v>4.2016999999999998</c:v>
                </c:pt>
                <c:pt idx="6357">
                  <c:v>3.4633229999999999</c:v>
                </c:pt>
                <c:pt idx="6358">
                  <c:v>3.3983379999999999</c:v>
                </c:pt>
                <c:pt idx="6359">
                  <c:v>3.546014</c:v>
                </c:pt>
                <c:pt idx="6360">
                  <c:v>2.9581810000000002</c:v>
                </c:pt>
                <c:pt idx="6361">
                  <c:v>3.7162259999999998</c:v>
                </c:pt>
                <c:pt idx="6362">
                  <c:v>3.0633599999999999</c:v>
                </c:pt>
                <c:pt idx="6363">
                  <c:v>3.2575210000000001</c:v>
                </c:pt>
                <c:pt idx="6364">
                  <c:v>3.1122809999999999</c:v>
                </c:pt>
                <c:pt idx="6365">
                  <c:v>3.294143</c:v>
                </c:pt>
                <c:pt idx="6366">
                  <c:v>3.4591059999999998</c:v>
                </c:pt>
                <c:pt idx="6367">
                  <c:v>2.7043699999999999</c:v>
                </c:pt>
                <c:pt idx="6368">
                  <c:v>3.5922510000000001</c:v>
                </c:pt>
                <c:pt idx="6369">
                  <c:v>4.0032160000000001</c:v>
                </c:pt>
                <c:pt idx="6370">
                  <c:v>3.4918110000000002</c:v>
                </c:pt>
                <c:pt idx="6371">
                  <c:v>3.753069</c:v>
                </c:pt>
                <c:pt idx="6372">
                  <c:v>3.8554590000000002</c:v>
                </c:pt>
                <c:pt idx="6373">
                  <c:v>3.3307000000000002</c:v>
                </c:pt>
                <c:pt idx="6374">
                  <c:v>3.745247</c:v>
                </c:pt>
                <c:pt idx="6375">
                  <c:v>4.064006</c:v>
                </c:pt>
                <c:pt idx="6376">
                  <c:v>2.1775540000000002</c:v>
                </c:pt>
                <c:pt idx="6377">
                  <c:v>3.4335840000000002</c:v>
                </c:pt>
                <c:pt idx="6378">
                  <c:v>3.7470539999999999</c:v>
                </c:pt>
                <c:pt idx="6379">
                  <c:v>3.245301</c:v>
                </c:pt>
                <c:pt idx="6380">
                  <c:v>3.1886700000000001</c:v>
                </c:pt>
                <c:pt idx="6381">
                  <c:v>3.1569530000000001</c:v>
                </c:pt>
                <c:pt idx="6382">
                  <c:v>3.936277</c:v>
                </c:pt>
                <c:pt idx="6383">
                  <c:v>2.8654229999999998</c:v>
                </c:pt>
                <c:pt idx="6384">
                  <c:v>3.781984</c:v>
                </c:pt>
                <c:pt idx="6385">
                  <c:v>3.4897459999999998</c:v>
                </c:pt>
                <c:pt idx="6386">
                  <c:v>3.2513010000000002</c:v>
                </c:pt>
                <c:pt idx="6387">
                  <c:v>3.8316979999999998</c:v>
                </c:pt>
                <c:pt idx="6388">
                  <c:v>3.2510500000000002</c:v>
                </c:pt>
                <c:pt idx="6389">
                  <c:v>3.9044349999999999</c:v>
                </c:pt>
                <c:pt idx="6390">
                  <c:v>3.185136</c:v>
                </c:pt>
                <c:pt idx="6391">
                  <c:v>3.7815910000000001</c:v>
                </c:pt>
                <c:pt idx="6392">
                  <c:v>3.6554980000000001</c:v>
                </c:pt>
                <c:pt idx="6393">
                  <c:v>3.4352830000000001</c:v>
                </c:pt>
                <c:pt idx="6394">
                  <c:v>3.7481230000000001</c:v>
                </c:pt>
                <c:pt idx="6395">
                  <c:v>3.8740670000000001</c:v>
                </c:pt>
                <c:pt idx="6396">
                  <c:v>4.2922830000000003</c:v>
                </c:pt>
                <c:pt idx="6397">
                  <c:v>2.9812949999999998</c:v>
                </c:pt>
                <c:pt idx="6398">
                  <c:v>3.9675609999999999</c:v>
                </c:pt>
                <c:pt idx="6399">
                  <c:v>4.3084439999999997</c:v>
                </c:pt>
                <c:pt idx="6400">
                  <c:v>2.9519860000000002</c:v>
                </c:pt>
                <c:pt idx="6401">
                  <c:v>3.9674779999999998</c:v>
                </c:pt>
                <c:pt idx="6402">
                  <c:v>3.940375</c:v>
                </c:pt>
                <c:pt idx="6403">
                  <c:v>3.624155</c:v>
                </c:pt>
                <c:pt idx="6404">
                  <c:v>3.7720250000000002</c:v>
                </c:pt>
                <c:pt idx="6405">
                  <c:v>3.5688119999999999</c:v>
                </c:pt>
                <c:pt idx="6406">
                  <c:v>3.6943459999999999</c:v>
                </c:pt>
                <c:pt idx="6407">
                  <c:v>3.9954640000000001</c:v>
                </c:pt>
                <c:pt idx="6408">
                  <c:v>4.066516</c:v>
                </c:pt>
                <c:pt idx="6409">
                  <c:v>3.8017669999999999</c:v>
                </c:pt>
                <c:pt idx="6410">
                  <c:v>3.881399</c:v>
                </c:pt>
                <c:pt idx="6411">
                  <c:v>3.9801850000000001</c:v>
                </c:pt>
                <c:pt idx="6412">
                  <c:v>3.4051580000000001</c:v>
                </c:pt>
                <c:pt idx="6413">
                  <c:v>3.910374</c:v>
                </c:pt>
                <c:pt idx="6414">
                  <c:v>2.8975559999999998</c:v>
                </c:pt>
                <c:pt idx="6415">
                  <c:v>3.2864460000000002</c:v>
                </c:pt>
                <c:pt idx="6416">
                  <c:v>4.2647820000000003</c:v>
                </c:pt>
                <c:pt idx="6417">
                  <c:v>4.4238970000000002</c:v>
                </c:pt>
                <c:pt idx="6418">
                  <c:v>3.3140749999999999</c:v>
                </c:pt>
                <c:pt idx="6419">
                  <c:v>3.9756140000000002</c:v>
                </c:pt>
                <c:pt idx="6420">
                  <c:v>4.5379440000000004</c:v>
                </c:pt>
                <c:pt idx="6421">
                  <c:v>3.7384680000000001</c:v>
                </c:pt>
                <c:pt idx="6422">
                  <c:v>3.6818019999999998</c:v>
                </c:pt>
                <c:pt idx="6423">
                  <c:v>3.696145</c:v>
                </c:pt>
                <c:pt idx="6424">
                  <c:v>3.760548</c:v>
                </c:pt>
                <c:pt idx="6425">
                  <c:v>3.563078</c:v>
                </c:pt>
                <c:pt idx="6426">
                  <c:v>1.825016</c:v>
                </c:pt>
                <c:pt idx="6427">
                  <c:v>3.1383610000000002</c:v>
                </c:pt>
                <c:pt idx="6428">
                  <c:v>2.609016</c:v>
                </c:pt>
                <c:pt idx="6429">
                  <c:v>1.8098650000000001</c:v>
                </c:pt>
                <c:pt idx="6430">
                  <c:v>3.6590989999999999</c:v>
                </c:pt>
                <c:pt idx="6431">
                  <c:v>4.5959700000000003</c:v>
                </c:pt>
                <c:pt idx="6432">
                  <c:v>3.4139010000000001</c:v>
                </c:pt>
                <c:pt idx="6433">
                  <c:v>2.9476179999999998</c:v>
                </c:pt>
                <c:pt idx="6434">
                  <c:v>3.2368440000000001</c:v>
                </c:pt>
                <c:pt idx="6435">
                  <c:v>3.810889</c:v>
                </c:pt>
                <c:pt idx="6436">
                  <c:v>3.7155300000000002</c:v>
                </c:pt>
                <c:pt idx="6437">
                  <c:v>3.491368</c:v>
                </c:pt>
                <c:pt idx="6438">
                  <c:v>4.1069180000000003</c:v>
                </c:pt>
                <c:pt idx="6439">
                  <c:v>4.5917599999999998</c:v>
                </c:pt>
                <c:pt idx="6440">
                  <c:v>3.8352879999999998</c:v>
                </c:pt>
                <c:pt idx="6441">
                  <c:v>3.8752339999999998</c:v>
                </c:pt>
                <c:pt idx="6442">
                  <c:v>4.8334570000000001</c:v>
                </c:pt>
                <c:pt idx="6443">
                  <c:v>4.0823590000000003</c:v>
                </c:pt>
                <c:pt idx="6444">
                  <c:v>4.0936750000000002</c:v>
                </c:pt>
                <c:pt idx="6445">
                  <c:v>2.3249789999999999</c:v>
                </c:pt>
                <c:pt idx="6446">
                  <c:v>3.799112</c:v>
                </c:pt>
                <c:pt idx="6447">
                  <c:v>4.0735229999999998</c:v>
                </c:pt>
                <c:pt idx="6448">
                  <c:v>3.3049499999999998</c:v>
                </c:pt>
                <c:pt idx="6449">
                  <c:v>3.7645909999999998</c:v>
                </c:pt>
                <c:pt idx="6450">
                  <c:v>3.3709579999999999</c:v>
                </c:pt>
                <c:pt idx="6451">
                  <c:v>3.7254160000000001</c:v>
                </c:pt>
                <c:pt idx="6452">
                  <c:v>3.0021070000000001</c:v>
                </c:pt>
                <c:pt idx="6453">
                  <c:v>3.6969940000000001</c:v>
                </c:pt>
                <c:pt idx="6454">
                  <c:v>3.8609650000000002</c:v>
                </c:pt>
                <c:pt idx="6455">
                  <c:v>3.7420710000000001</c:v>
                </c:pt>
                <c:pt idx="6456">
                  <c:v>3.3167430000000002</c:v>
                </c:pt>
                <c:pt idx="6457">
                  <c:v>3.7493949999999998</c:v>
                </c:pt>
                <c:pt idx="6458">
                  <c:v>5.0363280000000001</c:v>
                </c:pt>
                <c:pt idx="6459">
                  <c:v>4.0740499999999997</c:v>
                </c:pt>
                <c:pt idx="6460">
                  <c:v>5.6099389999999998</c:v>
                </c:pt>
                <c:pt idx="6461">
                  <c:v>3.4085109999999998</c:v>
                </c:pt>
                <c:pt idx="6462">
                  <c:v>2.7517</c:v>
                </c:pt>
                <c:pt idx="6463">
                  <c:v>3.841386</c:v>
                </c:pt>
                <c:pt idx="6464">
                  <c:v>4.0462829999999999</c:v>
                </c:pt>
                <c:pt idx="6465">
                  <c:v>4.3503720000000001</c:v>
                </c:pt>
                <c:pt idx="6466">
                  <c:v>4.843426</c:v>
                </c:pt>
                <c:pt idx="6467">
                  <c:v>4.6087179999999996</c:v>
                </c:pt>
                <c:pt idx="6468">
                  <c:v>4.2301070000000003</c:v>
                </c:pt>
                <c:pt idx="6469">
                  <c:v>3.6803340000000002</c:v>
                </c:pt>
                <c:pt idx="6470">
                  <c:v>4.4373849999999999</c:v>
                </c:pt>
                <c:pt idx="6471">
                  <c:v>3.3700670000000001</c:v>
                </c:pt>
                <c:pt idx="6472">
                  <c:v>2.4348770000000002</c:v>
                </c:pt>
                <c:pt idx="6473">
                  <c:v>3.9898349999999998</c:v>
                </c:pt>
                <c:pt idx="6474">
                  <c:v>2.844951</c:v>
                </c:pt>
                <c:pt idx="6475">
                  <c:v>3.6705079999999999</c:v>
                </c:pt>
                <c:pt idx="6476">
                  <c:v>3.836557</c:v>
                </c:pt>
                <c:pt idx="6477">
                  <c:v>3.7794690000000002</c:v>
                </c:pt>
                <c:pt idx="6478">
                  <c:v>3.8276400000000002</c:v>
                </c:pt>
                <c:pt idx="6479">
                  <c:v>3.561696</c:v>
                </c:pt>
                <c:pt idx="6480">
                  <c:v>2.8565399999999999</c:v>
                </c:pt>
                <c:pt idx="6481">
                  <c:v>2.957033</c:v>
                </c:pt>
                <c:pt idx="6482">
                  <c:v>2.7732290000000002</c:v>
                </c:pt>
                <c:pt idx="6483">
                  <c:v>4.6431440000000004</c:v>
                </c:pt>
                <c:pt idx="6484">
                  <c:v>5.6086220000000004</c:v>
                </c:pt>
                <c:pt idx="6485">
                  <c:v>5.0918640000000002</c:v>
                </c:pt>
                <c:pt idx="6486">
                  <c:v>3.818003</c:v>
                </c:pt>
                <c:pt idx="6487">
                  <c:v>4.7009720000000002</c:v>
                </c:pt>
                <c:pt idx="6488">
                  <c:v>3.9810240000000001</c:v>
                </c:pt>
                <c:pt idx="6489">
                  <c:v>3.3994879999999998</c:v>
                </c:pt>
                <c:pt idx="6490">
                  <c:v>3.13083</c:v>
                </c:pt>
                <c:pt idx="6491">
                  <c:v>3.3944830000000001</c:v>
                </c:pt>
                <c:pt idx="6492">
                  <c:v>5.6436279999999996</c:v>
                </c:pt>
                <c:pt idx="6493">
                  <c:v>3.3606479999999999</c:v>
                </c:pt>
                <c:pt idx="6494">
                  <c:v>4.2668059999999999</c:v>
                </c:pt>
                <c:pt idx="6495">
                  <c:v>3.7307999999999999</c:v>
                </c:pt>
                <c:pt idx="6496">
                  <c:v>3.410304</c:v>
                </c:pt>
                <c:pt idx="6497">
                  <c:v>1.7402690000000001</c:v>
                </c:pt>
                <c:pt idx="6498">
                  <c:v>2.0809980000000001</c:v>
                </c:pt>
                <c:pt idx="6499">
                  <c:v>2.8434219999999999</c:v>
                </c:pt>
                <c:pt idx="6500">
                  <c:v>1.663686</c:v>
                </c:pt>
                <c:pt idx="6501">
                  <c:v>1.8008459999999999</c:v>
                </c:pt>
                <c:pt idx="6502">
                  <c:v>3.2868819999999999</c:v>
                </c:pt>
                <c:pt idx="6503">
                  <c:v>3.7398410000000002</c:v>
                </c:pt>
                <c:pt idx="6504">
                  <c:v>3.8036979999999998</c:v>
                </c:pt>
                <c:pt idx="6505">
                  <c:v>3.1443080000000001</c:v>
                </c:pt>
                <c:pt idx="6506">
                  <c:v>2.7969490000000001</c:v>
                </c:pt>
                <c:pt idx="6507">
                  <c:v>3.3747470000000002</c:v>
                </c:pt>
                <c:pt idx="6508">
                  <c:v>1.9778690000000001</c:v>
                </c:pt>
                <c:pt idx="6509">
                  <c:v>2.9995690000000002</c:v>
                </c:pt>
                <c:pt idx="6510">
                  <c:v>3.8301069999999999</c:v>
                </c:pt>
                <c:pt idx="6511">
                  <c:v>2.0299480000000001</c:v>
                </c:pt>
                <c:pt idx="6512">
                  <c:v>3.3385549999999999</c:v>
                </c:pt>
                <c:pt idx="6513">
                  <c:v>2.877901</c:v>
                </c:pt>
                <c:pt idx="6514">
                  <c:v>3.250769</c:v>
                </c:pt>
                <c:pt idx="6515">
                  <c:v>3.8961869999999998</c:v>
                </c:pt>
                <c:pt idx="6516">
                  <c:v>3.8103030000000002</c:v>
                </c:pt>
                <c:pt idx="6517">
                  <c:v>3.5670679999999999</c:v>
                </c:pt>
                <c:pt idx="6518">
                  <c:v>1.714369</c:v>
                </c:pt>
                <c:pt idx="6519">
                  <c:v>2.4952130000000001</c:v>
                </c:pt>
                <c:pt idx="6520">
                  <c:v>3.5741239999999999</c:v>
                </c:pt>
                <c:pt idx="6521">
                  <c:v>3.7059350000000002</c:v>
                </c:pt>
                <c:pt idx="6522">
                  <c:v>4.1171810000000004</c:v>
                </c:pt>
                <c:pt idx="6523">
                  <c:v>4.0636970000000003</c:v>
                </c:pt>
                <c:pt idx="6524">
                  <c:v>3.577931</c:v>
                </c:pt>
                <c:pt idx="6525">
                  <c:v>3.453017</c:v>
                </c:pt>
                <c:pt idx="6526">
                  <c:v>4.1545870000000003</c:v>
                </c:pt>
                <c:pt idx="6527">
                  <c:v>3.4305699999999999</c:v>
                </c:pt>
                <c:pt idx="6528">
                  <c:v>3.2312259999999999</c:v>
                </c:pt>
                <c:pt idx="6529">
                  <c:v>2.9703620000000002</c:v>
                </c:pt>
                <c:pt idx="6530">
                  <c:v>3.9314480000000001</c:v>
                </c:pt>
                <c:pt idx="6531">
                  <c:v>3.411365</c:v>
                </c:pt>
                <c:pt idx="6532">
                  <c:v>3.081604</c:v>
                </c:pt>
                <c:pt idx="6533">
                  <c:v>3.6239029999999999</c:v>
                </c:pt>
                <c:pt idx="6534">
                  <c:v>3.958723</c:v>
                </c:pt>
                <c:pt idx="6535">
                  <c:v>4.6419550000000003</c:v>
                </c:pt>
                <c:pt idx="6536">
                  <c:v>3.6740689999999998</c:v>
                </c:pt>
                <c:pt idx="6537">
                  <c:v>3.9258760000000001</c:v>
                </c:pt>
                <c:pt idx="6538">
                  <c:v>4.0047499999999996</c:v>
                </c:pt>
                <c:pt idx="6539">
                  <c:v>3.5165649999999999</c:v>
                </c:pt>
                <c:pt idx="6540">
                  <c:v>4.0345639999999996</c:v>
                </c:pt>
                <c:pt idx="6541">
                  <c:v>3.8615550000000001</c:v>
                </c:pt>
                <c:pt idx="6542">
                  <c:v>3.9470040000000002</c:v>
                </c:pt>
                <c:pt idx="6543">
                  <c:v>3.7899180000000001</c:v>
                </c:pt>
                <c:pt idx="6544">
                  <c:v>3.4020239999999999</c:v>
                </c:pt>
                <c:pt idx="6545">
                  <c:v>3.888862</c:v>
                </c:pt>
                <c:pt idx="6546">
                  <c:v>3.4251670000000001</c:v>
                </c:pt>
                <c:pt idx="6547">
                  <c:v>4.60161</c:v>
                </c:pt>
                <c:pt idx="6548">
                  <c:v>2.7627250000000001</c:v>
                </c:pt>
                <c:pt idx="6549">
                  <c:v>3.8787919999999998</c:v>
                </c:pt>
                <c:pt idx="6550">
                  <c:v>3.4582670000000002</c:v>
                </c:pt>
                <c:pt idx="6551">
                  <c:v>4.2691679999999996</c:v>
                </c:pt>
                <c:pt idx="6552">
                  <c:v>3.189686</c:v>
                </c:pt>
                <c:pt idx="6553">
                  <c:v>3.9021129999999999</c:v>
                </c:pt>
                <c:pt idx="6554">
                  <c:v>3.3488030000000002</c:v>
                </c:pt>
                <c:pt idx="6555">
                  <c:v>2.9288889999999999</c:v>
                </c:pt>
                <c:pt idx="6556">
                  <c:v>3.551307</c:v>
                </c:pt>
                <c:pt idx="6557">
                  <c:v>2.4654340000000001</c:v>
                </c:pt>
                <c:pt idx="6558">
                  <c:v>1.607885</c:v>
                </c:pt>
                <c:pt idx="6559">
                  <c:v>2.2239810000000002</c:v>
                </c:pt>
                <c:pt idx="6560">
                  <c:v>2.0422090000000002</c:v>
                </c:pt>
                <c:pt idx="6561">
                  <c:v>2.875759</c:v>
                </c:pt>
                <c:pt idx="6562">
                  <c:v>1.8874850000000001</c:v>
                </c:pt>
                <c:pt idx="6563">
                  <c:v>1.8053650000000001</c:v>
                </c:pt>
                <c:pt idx="6564">
                  <c:v>2.1123669999999999</c:v>
                </c:pt>
                <c:pt idx="6565">
                  <c:v>1.845429</c:v>
                </c:pt>
                <c:pt idx="6566">
                  <c:v>1.626474</c:v>
                </c:pt>
                <c:pt idx="6567">
                  <c:v>1.714636</c:v>
                </c:pt>
                <c:pt idx="6568">
                  <c:v>1.6856009999999999</c:v>
                </c:pt>
                <c:pt idx="6569">
                  <c:v>1.79667</c:v>
                </c:pt>
                <c:pt idx="6570">
                  <c:v>1.65645</c:v>
                </c:pt>
                <c:pt idx="6571">
                  <c:v>1.6689639999999999</c:v>
                </c:pt>
                <c:pt idx="6572">
                  <c:v>4.1072740000000003</c:v>
                </c:pt>
                <c:pt idx="6573">
                  <c:v>1.870949</c:v>
                </c:pt>
                <c:pt idx="6574">
                  <c:v>2.1935220000000002</c:v>
                </c:pt>
                <c:pt idx="6575">
                  <c:v>1.768424</c:v>
                </c:pt>
                <c:pt idx="6576">
                  <c:v>1.746095</c:v>
                </c:pt>
                <c:pt idx="6577">
                  <c:v>1.67577</c:v>
                </c:pt>
                <c:pt idx="6578">
                  <c:v>1.787706</c:v>
                </c:pt>
                <c:pt idx="6579">
                  <c:v>2.0262760000000002</c:v>
                </c:pt>
                <c:pt idx="6580">
                  <c:v>1.6961999999999999</c:v>
                </c:pt>
                <c:pt idx="6581">
                  <c:v>2.299938</c:v>
                </c:pt>
                <c:pt idx="6582">
                  <c:v>3.5646650000000002</c:v>
                </c:pt>
                <c:pt idx="6583">
                  <c:v>3.0993270000000002</c:v>
                </c:pt>
                <c:pt idx="6584">
                  <c:v>3.6705190000000001</c:v>
                </c:pt>
                <c:pt idx="6585">
                  <c:v>3.215519</c:v>
                </c:pt>
                <c:pt idx="6586">
                  <c:v>3.3631799999999998</c:v>
                </c:pt>
                <c:pt idx="6587">
                  <c:v>1.6951449999999999</c:v>
                </c:pt>
                <c:pt idx="6588">
                  <c:v>2.9736880000000001</c:v>
                </c:pt>
                <c:pt idx="6589">
                  <c:v>4.1714039999999999</c:v>
                </c:pt>
                <c:pt idx="6590">
                  <c:v>4.3472879999999998</c:v>
                </c:pt>
                <c:pt idx="6591">
                  <c:v>4.1011249999999997</c:v>
                </c:pt>
                <c:pt idx="6592">
                  <c:v>4.0292649999999997</c:v>
                </c:pt>
                <c:pt idx="6593">
                  <c:v>4.2889049999999997</c:v>
                </c:pt>
                <c:pt idx="6594">
                  <c:v>3.8089330000000001</c:v>
                </c:pt>
                <c:pt idx="6595">
                  <c:v>4.580152</c:v>
                </c:pt>
                <c:pt idx="6596">
                  <c:v>5.359896</c:v>
                </c:pt>
                <c:pt idx="6597">
                  <c:v>4.5549609999999996</c:v>
                </c:pt>
                <c:pt idx="6598">
                  <c:v>4.4906879999999996</c:v>
                </c:pt>
                <c:pt idx="6599">
                  <c:v>4.2712640000000004</c:v>
                </c:pt>
                <c:pt idx="6600">
                  <c:v>4.3223739999999999</c:v>
                </c:pt>
                <c:pt idx="6601">
                  <c:v>4.1963949999999999</c:v>
                </c:pt>
                <c:pt idx="6602">
                  <c:v>4.2988379999999999</c:v>
                </c:pt>
                <c:pt idx="6603">
                  <c:v>3.9976440000000002</c:v>
                </c:pt>
                <c:pt idx="6604">
                  <c:v>4.8267499999999997</c:v>
                </c:pt>
                <c:pt idx="6605">
                  <c:v>4.4812110000000001</c:v>
                </c:pt>
                <c:pt idx="6606">
                  <c:v>4.0025930000000001</c:v>
                </c:pt>
                <c:pt idx="6607">
                  <c:v>4.9955369999999997</c:v>
                </c:pt>
                <c:pt idx="6608">
                  <c:v>4.2233790000000004</c:v>
                </c:pt>
                <c:pt idx="6609">
                  <c:v>4.2662000000000004</c:v>
                </c:pt>
                <c:pt idx="6610">
                  <c:v>4.5517409999999998</c:v>
                </c:pt>
                <c:pt idx="6611">
                  <c:v>4.2733280000000002</c:v>
                </c:pt>
                <c:pt idx="6612">
                  <c:v>3.9761500000000001</c:v>
                </c:pt>
                <c:pt idx="6613">
                  <c:v>4.7039160000000004</c:v>
                </c:pt>
                <c:pt idx="6614">
                  <c:v>4.2304769999999996</c:v>
                </c:pt>
                <c:pt idx="6615">
                  <c:v>3.8014800000000002</c:v>
                </c:pt>
                <c:pt idx="6616">
                  <c:v>4.3005870000000002</c:v>
                </c:pt>
                <c:pt idx="6617">
                  <c:v>3.9237570000000002</c:v>
                </c:pt>
                <c:pt idx="6618">
                  <c:v>2.2949519999999999</c:v>
                </c:pt>
                <c:pt idx="6619">
                  <c:v>1.8239719999999999</c:v>
                </c:pt>
                <c:pt idx="6620">
                  <c:v>3.330657</c:v>
                </c:pt>
                <c:pt idx="6621">
                  <c:v>1.8702479999999999</c:v>
                </c:pt>
                <c:pt idx="6622">
                  <c:v>1.889408</c:v>
                </c:pt>
                <c:pt idx="6623">
                  <c:v>1.501617</c:v>
                </c:pt>
                <c:pt idx="6624">
                  <c:v>1.857038</c:v>
                </c:pt>
                <c:pt idx="6625">
                  <c:v>1.8433200000000001</c:v>
                </c:pt>
                <c:pt idx="6626">
                  <c:v>1.6121570000000001</c:v>
                </c:pt>
                <c:pt idx="6627">
                  <c:v>1.6669020000000001</c:v>
                </c:pt>
                <c:pt idx="6628">
                  <c:v>1.858887</c:v>
                </c:pt>
                <c:pt idx="6629">
                  <c:v>2.02915</c:v>
                </c:pt>
                <c:pt idx="6630">
                  <c:v>2.250718</c:v>
                </c:pt>
                <c:pt idx="6631">
                  <c:v>2.3533059999999999</c:v>
                </c:pt>
                <c:pt idx="6632">
                  <c:v>1.827658</c:v>
                </c:pt>
                <c:pt idx="6633">
                  <c:v>1.7462120000000001</c:v>
                </c:pt>
                <c:pt idx="6634">
                  <c:v>1.7861720000000001</c:v>
                </c:pt>
                <c:pt idx="6635">
                  <c:v>2.0002360000000001</c:v>
                </c:pt>
                <c:pt idx="6636">
                  <c:v>1.7277579999999999</c:v>
                </c:pt>
                <c:pt idx="6637">
                  <c:v>1.761592</c:v>
                </c:pt>
                <c:pt idx="6638">
                  <c:v>1.700013</c:v>
                </c:pt>
                <c:pt idx="6639">
                  <c:v>1.8914489999999999</c:v>
                </c:pt>
                <c:pt idx="6640">
                  <c:v>1.674148</c:v>
                </c:pt>
                <c:pt idx="6641">
                  <c:v>1.71079</c:v>
                </c:pt>
                <c:pt idx="6642">
                  <c:v>1.919214</c:v>
                </c:pt>
                <c:pt idx="6643">
                  <c:v>1.8621080000000001</c:v>
                </c:pt>
                <c:pt idx="6644">
                  <c:v>1.77067</c:v>
                </c:pt>
                <c:pt idx="6645">
                  <c:v>1.9221250000000001</c:v>
                </c:pt>
                <c:pt idx="6646">
                  <c:v>1.96309</c:v>
                </c:pt>
                <c:pt idx="6647">
                  <c:v>1.858174</c:v>
                </c:pt>
                <c:pt idx="6648">
                  <c:v>1.8313120000000001</c:v>
                </c:pt>
                <c:pt idx="6649">
                  <c:v>1.905378</c:v>
                </c:pt>
                <c:pt idx="6650">
                  <c:v>2.7579570000000002</c:v>
                </c:pt>
                <c:pt idx="6651">
                  <c:v>2.0370560000000002</c:v>
                </c:pt>
                <c:pt idx="6652">
                  <c:v>2.1805370000000002</c:v>
                </c:pt>
                <c:pt idx="6653">
                  <c:v>1.8991579999999999</c:v>
                </c:pt>
                <c:pt idx="6654">
                  <c:v>1.7415339999999999</c:v>
                </c:pt>
                <c:pt idx="6655">
                  <c:v>2.0333920000000001</c:v>
                </c:pt>
                <c:pt idx="6656">
                  <c:v>1.9056919999999999</c:v>
                </c:pt>
                <c:pt idx="6657">
                  <c:v>2.5874239999999999</c:v>
                </c:pt>
                <c:pt idx="6658">
                  <c:v>2.8683559999999999</c:v>
                </c:pt>
                <c:pt idx="6659">
                  <c:v>1.8722570000000001</c:v>
                </c:pt>
                <c:pt idx="6660">
                  <c:v>3.1989100000000001</c:v>
                </c:pt>
                <c:pt idx="6661">
                  <c:v>2.3945029999999998</c:v>
                </c:pt>
                <c:pt idx="6662">
                  <c:v>1.5297829999999999</c:v>
                </c:pt>
                <c:pt idx="6663">
                  <c:v>2.2748529999999998</c:v>
                </c:pt>
                <c:pt idx="6664">
                  <c:v>2.0898490000000001</c:v>
                </c:pt>
                <c:pt idx="6665">
                  <c:v>1.9142110000000001</c:v>
                </c:pt>
                <c:pt idx="6666">
                  <c:v>3.018329</c:v>
                </c:pt>
                <c:pt idx="6667">
                  <c:v>2.0240089999999999</c:v>
                </c:pt>
                <c:pt idx="6668">
                  <c:v>1.633853</c:v>
                </c:pt>
                <c:pt idx="6669">
                  <c:v>2.6104050000000001</c:v>
                </c:pt>
                <c:pt idx="6670">
                  <c:v>2.1653829999999998</c:v>
                </c:pt>
                <c:pt idx="6671">
                  <c:v>1.722153</c:v>
                </c:pt>
                <c:pt idx="6672">
                  <c:v>3.6451889999999998</c:v>
                </c:pt>
                <c:pt idx="6673">
                  <c:v>2.1609910000000001</c:v>
                </c:pt>
                <c:pt idx="6674">
                  <c:v>1.646101</c:v>
                </c:pt>
                <c:pt idx="6675">
                  <c:v>1.796959</c:v>
                </c:pt>
                <c:pt idx="6676">
                  <c:v>1.8315809999999999</c:v>
                </c:pt>
                <c:pt idx="6677">
                  <c:v>1.7878289999999999</c:v>
                </c:pt>
                <c:pt idx="6678">
                  <c:v>1.7611159999999999</c:v>
                </c:pt>
                <c:pt idx="6679">
                  <c:v>3.1184699999999999</c:v>
                </c:pt>
                <c:pt idx="6680">
                  <c:v>1.7693239999999999</c:v>
                </c:pt>
                <c:pt idx="6681">
                  <c:v>2.0442130000000001</c:v>
                </c:pt>
                <c:pt idx="6682">
                  <c:v>1.8001469999999999</c:v>
                </c:pt>
                <c:pt idx="6683">
                  <c:v>1.9009780000000001</c:v>
                </c:pt>
                <c:pt idx="6684">
                  <c:v>1.7196990000000001</c:v>
                </c:pt>
                <c:pt idx="6685">
                  <c:v>1.772332</c:v>
                </c:pt>
                <c:pt idx="6686">
                  <c:v>1.7770589999999999</c:v>
                </c:pt>
                <c:pt idx="6687">
                  <c:v>1.764491</c:v>
                </c:pt>
                <c:pt idx="6688">
                  <c:v>1.8399909999999999</c:v>
                </c:pt>
                <c:pt idx="6689">
                  <c:v>2.3536540000000001</c:v>
                </c:pt>
                <c:pt idx="6690">
                  <c:v>1.7459789999999999</c:v>
                </c:pt>
                <c:pt idx="6691">
                  <c:v>1.80471</c:v>
                </c:pt>
                <c:pt idx="6692">
                  <c:v>1.8268470000000001</c:v>
                </c:pt>
                <c:pt idx="6693">
                  <c:v>1.74823</c:v>
                </c:pt>
                <c:pt idx="6694">
                  <c:v>1.726216</c:v>
                </c:pt>
                <c:pt idx="6695">
                  <c:v>1.7179690000000001</c:v>
                </c:pt>
                <c:pt idx="6696">
                  <c:v>1.677729</c:v>
                </c:pt>
                <c:pt idx="6697">
                  <c:v>1.7994969999999999</c:v>
                </c:pt>
                <c:pt idx="6698">
                  <c:v>1.6884999999999999</c:v>
                </c:pt>
                <c:pt idx="6699">
                  <c:v>1.603356</c:v>
                </c:pt>
                <c:pt idx="6700">
                  <c:v>1.7944979999999999</c:v>
                </c:pt>
                <c:pt idx="6701">
                  <c:v>2.4817779999999998</c:v>
                </c:pt>
                <c:pt idx="6702">
                  <c:v>2.4789599999999998</c:v>
                </c:pt>
                <c:pt idx="6703">
                  <c:v>2.4367679999999998</c:v>
                </c:pt>
                <c:pt idx="6704">
                  <c:v>1.9809639999999999</c:v>
                </c:pt>
                <c:pt idx="6705">
                  <c:v>2.1493220000000002</c:v>
                </c:pt>
                <c:pt idx="6706">
                  <c:v>5.0694840000000001</c:v>
                </c:pt>
                <c:pt idx="6707">
                  <c:v>3.0703040000000001</c:v>
                </c:pt>
                <c:pt idx="6708">
                  <c:v>1.6806589999999999</c:v>
                </c:pt>
                <c:pt idx="6709">
                  <c:v>2.0829949999999999</c:v>
                </c:pt>
                <c:pt idx="6710">
                  <c:v>1.939265</c:v>
                </c:pt>
                <c:pt idx="6711">
                  <c:v>1.7253309999999999</c:v>
                </c:pt>
                <c:pt idx="6712">
                  <c:v>2.2100740000000001</c:v>
                </c:pt>
                <c:pt idx="6713">
                  <c:v>1.8656649999999999</c:v>
                </c:pt>
                <c:pt idx="6714">
                  <c:v>1.702296</c:v>
                </c:pt>
                <c:pt idx="6715">
                  <c:v>2.0391879999999998</c:v>
                </c:pt>
                <c:pt idx="6716">
                  <c:v>1.7420960000000001</c:v>
                </c:pt>
                <c:pt idx="6717">
                  <c:v>2.337323</c:v>
                </c:pt>
                <c:pt idx="6718">
                  <c:v>2.0751469999999999</c:v>
                </c:pt>
                <c:pt idx="6719">
                  <c:v>1.807356</c:v>
                </c:pt>
                <c:pt idx="6720">
                  <c:v>1.6570260000000001</c:v>
                </c:pt>
                <c:pt idx="6721">
                  <c:v>1.7716970000000001</c:v>
                </c:pt>
                <c:pt idx="6722">
                  <c:v>1.906873</c:v>
                </c:pt>
                <c:pt idx="6723">
                  <c:v>1.7433289999999999</c:v>
                </c:pt>
                <c:pt idx="6724">
                  <c:v>1.535787</c:v>
                </c:pt>
                <c:pt idx="6725">
                  <c:v>2.3199399999999999</c:v>
                </c:pt>
                <c:pt idx="6726">
                  <c:v>1.8753569999999999</c:v>
                </c:pt>
                <c:pt idx="6727">
                  <c:v>1.5819719999999999</c:v>
                </c:pt>
                <c:pt idx="6728">
                  <c:v>1.698483</c:v>
                </c:pt>
                <c:pt idx="6729">
                  <c:v>1.958194</c:v>
                </c:pt>
                <c:pt idx="6730">
                  <c:v>1.9561660000000001</c:v>
                </c:pt>
                <c:pt idx="6731">
                  <c:v>2.0886619999999998</c:v>
                </c:pt>
                <c:pt idx="6732">
                  <c:v>2.1108210000000001</c:v>
                </c:pt>
                <c:pt idx="6733">
                  <c:v>1.707543</c:v>
                </c:pt>
                <c:pt idx="6734">
                  <c:v>1.7099500000000001</c:v>
                </c:pt>
                <c:pt idx="6735">
                  <c:v>1.782905</c:v>
                </c:pt>
                <c:pt idx="6736">
                  <c:v>1.963589</c:v>
                </c:pt>
                <c:pt idx="6737">
                  <c:v>1.818173</c:v>
                </c:pt>
                <c:pt idx="6738">
                  <c:v>2.054284</c:v>
                </c:pt>
                <c:pt idx="6739">
                  <c:v>1.9338489999999999</c:v>
                </c:pt>
                <c:pt idx="6740">
                  <c:v>2.0999099999999999</c:v>
                </c:pt>
                <c:pt idx="6741">
                  <c:v>1.7676259999999999</c:v>
                </c:pt>
                <c:pt idx="6742">
                  <c:v>2.023876</c:v>
                </c:pt>
                <c:pt idx="6743">
                  <c:v>1.6283099999999999</c:v>
                </c:pt>
                <c:pt idx="6744">
                  <c:v>1.535498</c:v>
                </c:pt>
                <c:pt idx="6745">
                  <c:v>1.7123930000000001</c:v>
                </c:pt>
                <c:pt idx="6746">
                  <c:v>1.565655</c:v>
                </c:pt>
                <c:pt idx="6747">
                  <c:v>1.605572</c:v>
                </c:pt>
                <c:pt idx="6748">
                  <c:v>1.853553</c:v>
                </c:pt>
                <c:pt idx="6749">
                  <c:v>1.6546270000000001</c:v>
                </c:pt>
                <c:pt idx="6750">
                  <c:v>2.1142470000000002</c:v>
                </c:pt>
                <c:pt idx="6751">
                  <c:v>1.9858899999999999</c:v>
                </c:pt>
                <c:pt idx="6752">
                  <c:v>1.479951</c:v>
                </c:pt>
                <c:pt idx="6753">
                  <c:v>1.9963850000000001</c:v>
                </c:pt>
                <c:pt idx="6754">
                  <c:v>1.960696</c:v>
                </c:pt>
                <c:pt idx="6755">
                  <c:v>2.0753840000000001</c:v>
                </c:pt>
                <c:pt idx="6756">
                  <c:v>1.9786429999999999</c:v>
                </c:pt>
                <c:pt idx="6757">
                  <c:v>1.647546</c:v>
                </c:pt>
                <c:pt idx="6758">
                  <c:v>1.6935720000000001</c:v>
                </c:pt>
                <c:pt idx="6759">
                  <c:v>1.7421610000000001</c:v>
                </c:pt>
                <c:pt idx="6760">
                  <c:v>1.783328</c:v>
                </c:pt>
                <c:pt idx="6761">
                  <c:v>1.945182</c:v>
                </c:pt>
                <c:pt idx="6762">
                  <c:v>1.7778080000000001</c:v>
                </c:pt>
                <c:pt idx="6763">
                  <c:v>2.2321019999999998</c:v>
                </c:pt>
                <c:pt idx="6764">
                  <c:v>3.252631</c:v>
                </c:pt>
                <c:pt idx="6765">
                  <c:v>2.2763019999999998</c:v>
                </c:pt>
                <c:pt idx="6766">
                  <c:v>1.7938179999999999</c:v>
                </c:pt>
                <c:pt idx="6767">
                  <c:v>1.663635</c:v>
                </c:pt>
                <c:pt idx="6768">
                  <c:v>1.74454</c:v>
                </c:pt>
                <c:pt idx="6769">
                  <c:v>1.775544</c:v>
                </c:pt>
                <c:pt idx="6770">
                  <c:v>1.5779449999999999</c:v>
                </c:pt>
                <c:pt idx="6771">
                  <c:v>1.8045249999999999</c:v>
                </c:pt>
                <c:pt idx="6772">
                  <c:v>1.6070599999999999</c:v>
                </c:pt>
                <c:pt idx="6773">
                  <c:v>1.580584</c:v>
                </c:pt>
                <c:pt idx="6774">
                  <c:v>1.6985870000000001</c:v>
                </c:pt>
                <c:pt idx="6775">
                  <c:v>1.671144</c:v>
                </c:pt>
                <c:pt idx="6776">
                  <c:v>1.8037909999999999</c:v>
                </c:pt>
                <c:pt idx="6777">
                  <c:v>1.732496</c:v>
                </c:pt>
                <c:pt idx="6778">
                  <c:v>1.5905469999999999</c:v>
                </c:pt>
                <c:pt idx="6779">
                  <c:v>1.7415579999999999</c:v>
                </c:pt>
                <c:pt idx="6780">
                  <c:v>1.7145779999999999</c:v>
                </c:pt>
                <c:pt idx="6781">
                  <c:v>1.914901</c:v>
                </c:pt>
                <c:pt idx="6782">
                  <c:v>1.8723730000000001</c:v>
                </c:pt>
                <c:pt idx="6783">
                  <c:v>1.827062</c:v>
                </c:pt>
                <c:pt idx="6784">
                  <c:v>2.0075159999999999</c:v>
                </c:pt>
                <c:pt idx="6785">
                  <c:v>1.6498809999999999</c:v>
                </c:pt>
                <c:pt idx="6786">
                  <c:v>1.788259</c:v>
                </c:pt>
                <c:pt idx="6787">
                  <c:v>1.8219339999999999</c:v>
                </c:pt>
                <c:pt idx="6788">
                  <c:v>1.9364239999999999</c:v>
                </c:pt>
                <c:pt idx="6789">
                  <c:v>1.822648</c:v>
                </c:pt>
                <c:pt idx="6790">
                  <c:v>1.651988</c:v>
                </c:pt>
                <c:pt idx="6791">
                  <c:v>2.354546</c:v>
                </c:pt>
                <c:pt idx="6792">
                  <c:v>1.7932600000000001</c:v>
                </c:pt>
                <c:pt idx="6793">
                  <c:v>1.63612</c:v>
                </c:pt>
                <c:pt idx="6794">
                  <c:v>1.67523</c:v>
                </c:pt>
                <c:pt idx="6795">
                  <c:v>2.0311759999999999</c:v>
                </c:pt>
                <c:pt idx="6796">
                  <c:v>1.599254</c:v>
                </c:pt>
                <c:pt idx="6797">
                  <c:v>1.6244510000000001</c:v>
                </c:pt>
                <c:pt idx="6798">
                  <c:v>1.5873729999999999</c:v>
                </c:pt>
                <c:pt idx="6799">
                  <c:v>1.9990330000000001</c:v>
                </c:pt>
                <c:pt idx="6800">
                  <c:v>1.892665</c:v>
                </c:pt>
                <c:pt idx="6801">
                  <c:v>1.816972</c:v>
                </c:pt>
                <c:pt idx="6802">
                  <c:v>1.735789</c:v>
                </c:pt>
                <c:pt idx="6803">
                  <c:v>1.6449940000000001</c:v>
                </c:pt>
                <c:pt idx="6804">
                  <c:v>1.96306</c:v>
                </c:pt>
                <c:pt idx="6805">
                  <c:v>1.749096</c:v>
                </c:pt>
                <c:pt idx="6806">
                  <c:v>2.6918890000000002</c:v>
                </c:pt>
                <c:pt idx="6807">
                  <c:v>2.134242</c:v>
                </c:pt>
                <c:pt idx="6808">
                  <c:v>2.1211120000000001</c:v>
                </c:pt>
                <c:pt idx="6809">
                  <c:v>1.6998200000000001</c:v>
                </c:pt>
                <c:pt idx="6810">
                  <c:v>1.64714</c:v>
                </c:pt>
                <c:pt idx="6811">
                  <c:v>1.857753</c:v>
                </c:pt>
                <c:pt idx="6812">
                  <c:v>2.2567590000000002</c:v>
                </c:pt>
                <c:pt idx="6813">
                  <c:v>1.809914</c:v>
                </c:pt>
                <c:pt idx="6814">
                  <c:v>1.8164899999999999</c:v>
                </c:pt>
                <c:pt idx="6815">
                  <c:v>1.724119</c:v>
                </c:pt>
                <c:pt idx="6816">
                  <c:v>1.930491</c:v>
                </c:pt>
                <c:pt idx="6817">
                  <c:v>1.7442200000000001</c:v>
                </c:pt>
                <c:pt idx="6818">
                  <c:v>2.2487159999999999</c:v>
                </c:pt>
                <c:pt idx="6819">
                  <c:v>2.5182190000000002</c:v>
                </c:pt>
                <c:pt idx="6820">
                  <c:v>1.7710999999999999</c:v>
                </c:pt>
                <c:pt idx="6821">
                  <c:v>1.6676770000000001</c:v>
                </c:pt>
                <c:pt idx="6822">
                  <c:v>1.997126</c:v>
                </c:pt>
                <c:pt idx="6823">
                  <c:v>1.631642</c:v>
                </c:pt>
                <c:pt idx="6824">
                  <c:v>1.9288670000000001</c:v>
                </c:pt>
                <c:pt idx="6825">
                  <c:v>1.6392389999999999</c:v>
                </c:pt>
                <c:pt idx="6826">
                  <c:v>1.56931</c:v>
                </c:pt>
                <c:pt idx="6827">
                  <c:v>1.8210470000000001</c:v>
                </c:pt>
                <c:pt idx="6828">
                  <c:v>1.882226</c:v>
                </c:pt>
                <c:pt idx="6829">
                  <c:v>1.8452379999999999</c:v>
                </c:pt>
                <c:pt idx="6830">
                  <c:v>1.78376</c:v>
                </c:pt>
                <c:pt idx="6831">
                  <c:v>2.0522209999999999</c:v>
                </c:pt>
                <c:pt idx="6832">
                  <c:v>1.774762</c:v>
                </c:pt>
                <c:pt idx="6833">
                  <c:v>2.0438710000000002</c:v>
                </c:pt>
                <c:pt idx="6834">
                  <c:v>2.0446680000000002</c:v>
                </c:pt>
                <c:pt idx="6835">
                  <c:v>2.0689679999999999</c:v>
                </c:pt>
                <c:pt idx="6836">
                  <c:v>1.7474719999999999</c:v>
                </c:pt>
                <c:pt idx="6837">
                  <c:v>1.6288480000000001</c:v>
                </c:pt>
                <c:pt idx="6838">
                  <c:v>1.5857829999999999</c:v>
                </c:pt>
                <c:pt idx="6839">
                  <c:v>1.7614399999999999</c:v>
                </c:pt>
                <c:pt idx="6840">
                  <c:v>1.653038</c:v>
                </c:pt>
                <c:pt idx="6841">
                  <c:v>1.8200259999999999</c:v>
                </c:pt>
                <c:pt idx="6842">
                  <c:v>1.8699140000000001</c:v>
                </c:pt>
                <c:pt idx="6843">
                  <c:v>2.0144769999999999</c:v>
                </c:pt>
                <c:pt idx="6844">
                  <c:v>1.605399</c:v>
                </c:pt>
                <c:pt idx="6845">
                  <c:v>1.886414</c:v>
                </c:pt>
                <c:pt idx="6846">
                  <c:v>1.7592989999999999</c:v>
                </c:pt>
                <c:pt idx="6847">
                  <c:v>1.9038219999999999</c:v>
                </c:pt>
                <c:pt idx="6848">
                  <c:v>2.112816</c:v>
                </c:pt>
                <c:pt idx="6849">
                  <c:v>1.6372910000000001</c:v>
                </c:pt>
                <c:pt idx="6850">
                  <c:v>1.9163730000000001</c:v>
                </c:pt>
                <c:pt idx="6851">
                  <c:v>2.0258820000000002</c:v>
                </c:pt>
                <c:pt idx="6852">
                  <c:v>1.8211390000000001</c:v>
                </c:pt>
                <c:pt idx="6853">
                  <c:v>1.60866</c:v>
                </c:pt>
                <c:pt idx="6854">
                  <c:v>1.815018</c:v>
                </c:pt>
                <c:pt idx="6855">
                  <c:v>1.871615</c:v>
                </c:pt>
                <c:pt idx="6856">
                  <c:v>2.008003</c:v>
                </c:pt>
                <c:pt idx="6857">
                  <c:v>2.067313</c:v>
                </c:pt>
                <c:pt idx="6858">
                  <c:v>1.6848639999999999</c:v>
                </c:pt>
                <c:pt idx="6859">
                  <c:v>1.8721399999999999</c:v>
                </c:pt>
                <c:pt idx="6860">
                  <c:v>1.772788</c:v>
                </c:pt>
                <c:pt idx="6861">
                  <c:v>1.61107</c:v>
                </c:pt>
                <c:pt idx="6862">
                  <c:v>1.721651</c:v>
                </c:pt>
                <c:pt idx="6863">
                  <c:v>1.842751</c:v>
                </c:pt>
                <c:pt idx="6864">
                  <c:v>1.724156</c:v>
                </c:pt>
                <c:pt idx="6865">
                  <c:v>1.798651</c:v>
                </c:pt>
                <c:pt idx="6866">
                  <c:v>1.8692550000000001</c:v>
                </c:pt>
                <c:pt idx="6867">
                  <c:v>1.6016250000000001</c:v>
                </c:pt>
                <c:pt idx="6868">
                  <c:v>1.650593</c:v>
                </c:pt>
                <c:pt idx="6869">
                  <c:v>1.6424460000000001</c:v>
                </c:pt>
                <c:pt idx="6870">
                  <c:v>2.1492309999999999</c:v>
                </c:pt>
                <c:pt idx="6871">
                  <c:v>1.9241090000000001</c:v>
                </c:pt>
                <c:pt idx="6872">
                  <c:v>1.79637</c:v>
                </c:pt>
                <c:pt idx="6873">
                  <c:v>2.0976469999999998</c:v>
                </c:pt>
                <c:pt idx="6874">
                  <c:v>1.868692</c:v>
                </c:pt>
                <c:pt idx="6875">
                  <c:v>1.9483790000000001</c:v>
                </c:pt>
                <c:pt idx="6876">
                  <c:v>1.64802</c:v>
                </c:pt>
                <c:pt idx="6877">
                  <c:v>1.64083</c:v>
                </c:pt>
                <c:pt idx="6878">
                  <c:v>1.7330760000000001</c:v>
                </c:pt>
                <c:pt idx="6879">
                  <c:v>1.672148</c:v>
                </c:pt>
                <c:pt idx="6880">
                  <c:v>2.0144449999999998</c:v>
                </c:pt>
                <c:pt idx="6881">
                  <c:v>1.9819659999999999</c:v>
                </c:pt>
                <c:pt idx="6882">
                  <c:v>1.608595</c:v>
                </c:pt>
                <c:pt idx="6883">
                  <c:v>1.6867080000000001</c:v>
                </c:pt>
                <c:pt idx="6884">
                  <c:v>1.743744</c:v>
                </c:pt>
                <c:pt idx="6885">
                  <c:v>1.7225520000000001</c:v>
                </c:pt>
                <c:pt idx="6886">
                  <c:v>2.0463909999999998</c:v>
                </c:pt>
                <c:pt idx="6887">
                  <c:v>1.755574</c:v>
                </c:pt>
                <c:pt idx="6888">
                  <c:v>1.884307</c:v>
                </c:pt>
                <c:pt idx="6889">
                  <c:v>1.70766</c:v>
                </c:pt>
                <c:pt idx="6890">
                  <c:v>1.947873</c:v>
                </c:pt>
                <c:pt idx="6891">
                  <c:v>1.6404350000000001</c:v>
                </c:pt>
                <c:pt idx="6892">
                  <c:v>1.5933109999999999</c:v>
                </c:pt>
                <c:pt idx="6893">
                  <c:v>1.8883490000000001</c:v>
                </c:pt>
                <c:pt idx="6894">
                  <c:v>1.6636409999999999</c:v>
                </c:pt>
                <c:pt idx="6895">
                  <c:v>1.594644</c:v>
                </c:pt>
                <c:pt idx="6896">
                  <c:v>2.165152</c:v>
                </c:pt>
                <c:pt idx="6897">
                  <c:v>1.925254</c:v>
                </c:pt>
                <c:pt idx="6898">
                  <c:v>2.3455539999999999</c:v>
                </c:pt>
                <c:pt idx="6899">
                  <c:v>3.2193170000000002</c:v>
                </c:pt>
                <c:pt idx="6900">
                  <c:v>3.2137180000000001</c:v>
                </c:pt>
                <c:pt idx="6901">
                  <c:v>1.5974090000000001</c:v>
                </c:pt>
                <c:pt idx="6902">
                  <c:v>1.9674799999999999</c:v>
                </c:pt>
                <c:pt idx="6903">
                  <c:v>2.2094749999999999</c:v>
                </c:pt>
                <c:pt idx="6904">
                  <c:v>1.6675770000000001</c:v>
                </c:pt>
                <c:pt idx="6905">
                  <c:v>1.9495530000000001</c:v>
                </c:pt>
                <c:pt idx="6906">
                  <c:v>1.901718</c:v>
                </c:pt>
                <c:pt idx="6907">
                  <c:v>1.7209909999999999</c:v>
                </c:pt>
                <c:pt idx="6908">
                  <c:v>1.8940570000000001</c:v>
                </c:pt>
                <c:pt idx="6909">
                  <c:v>2.0712790000000001</c:v>
                </c:pt>
                <c:pt idx="6910">
                  <c:v>1.935451</c:v>
                </c:pt>
                <c:pt idx="6911">
                  <c:v>1.9027719999999999</c:v>
                </c:pt>
                <c:pt idx="6912">
                  <c:v>1.7300070000000001</c:v>
                </c:pt>
                <c:pt idx="6913">
                  <c:v>1.8037700000000001</c:v>
                </c:pt>
                <c:pt idx="6914">
                  <c:v>1.9500789999999999</c:v>
                </c:pt>
                <c:pt idx="6915">
                  <c:v>1.999843</c:v>
                </c:pt>
                <c:pt idx="6916">
                  <c:v>1.73393</c:v>
                </c:pt>
                <c:pt idx="6917">
                  <c:v>1.7861629999999999</c:v>
                </c:pt>
                <c:pt idx="6918">
                  <c:v>1.7995209999999999</c:v>
                </c:pt>
                <c:pt idx="6919">
                  <c:v>1.606463</c:v>
                </c:pt>
                <c:pt idx="6920">
                  <c:v>1.6792039999999999</c:v>
                </c:pt>
                <c:pt idx="6921">
                  <c:v>1.7223649999999999</c:v>
                </c:pt>
                <c:pt idx="6922">
                  <c:v>1.8586240000000001</c:v>
                </c:pt>
                <c:pt idx="6923">
                  <c:v>1.705778</c:v>
                </c:pt>
                <c:pt idx="6924">
                  <c:v>1.990502</c:v>
                </c:pt>
                <c:pt idx="6925">
                  <c:v>1.9823459999999999</c:v>
                </c:pt>
                <c:pt idx="6926">
                  <c:v>1.5151250000000001</c:v>
                </c:pt>
                <c:pt idx="6927">
                  <c:v>2.0096319999999999</c:v>
                </c:pt>
                <c:pt idx="6928">
                  <c:v>1.9513210000000001</c:v>
                </c:pt>
                <c:pt idx="6929">
                  <c:v>2.214852</c:v>
                </c:pt>
                <c:pt idx="6930">
                  <c:v>1.836535</c:v>
                </c:pt>
                <c:pt idx="6931">
                  <c:v>1.720156</c:v>
                </c:pt>
                <c:pt idx="6932">
                  <c:v>1.9337439999999999</c:v>
                </c:pt>
                <c:pt idx="6933">
                  <c:v>1.9204570000000001</c:v>
                </c:pt>
                <c:pt idx="6934">
                  <c:v>1.714823</c:v>
                </c:pt>
                <c:pt idx="6935">
                  <c:v>1.9996389999999999</c:v>
                </c:pt>
                <c:pt idx="6936">
                  <c:v>1.963848</c:v>
                </c:pt>
                <c:pt idx="6937">
                  <c:v>2.6422270000000001</c:v>
                </c:pt>
                <c:pt idx="6938">
                  <c:v>1.831909</c:v>
                </c:pt>
                <c:pt idx="6939">
                  <c:v>3.028216</c:v>
                </c:pt>
                <c:pt idx="6940">
                  <c:v>2.0801859999999999</c:v>
                </c:pt>
                <c:pt idx="6941">
                  <c:v>1.6429860000000001</c:v>
                </c:pt>
                <c:pt idx="6942">
                  <c:v>1.8915280000000001</c:v>
                </c:pt>
                <c:pt idx="6943">
                  <c:v>1.625478</c:v>
                </c:pt>
                <c:pt idx="6944">
                  <c:v>1.7059040000000001</c:v>
                </c:pt>
                <c:pt idx="6945">
                  <c:v>1.7581119999999999</c:v>
                </c:pt>
                <c:pt idx="6946">
                  <c:v>1.6543319999999999</c:v>
                </c:pt>
                <c:pt idx="6947">
                  <c:v>1.589243</c:v>
                </c:pt>
                <c:pt idx="6948">
                  <c:v>1.6462110000000001</c:v>
                </c:pt>
                <c:pt idx="6949">
                  <c:v>1.512597</c:v>
                </c:pt>
                <c:pt idx="6950">
                  <c:v>1.744675</c:v>
                </c:pt>
                <c:pt idx="6951">
                  <c:v>1.6802889999999999</c:v>
                </c:pt>
                <c:pt idx="6952">
                  <c:v>2.0274770000000002</c:v>
                </c:pt>
                <c:pt idx="6953">
                  <c:v>1.745241</c:v>
                </c:pt>
                <c:pt idx="6954">
                  <c:v>1.7385969999999999</c:v>
                </c:pt>
                <c:pt idx="6955">
                  <c:v>1.634762</c:v>
                </c:pt>
                <c:pt idx="6956">
                  <c:v>1.6810879999999999</c:v>
                </c:pt>
                <c:pt idx="6957">
                  <c:v>1.726766</c:v>
                </c:pt>
                <c:pt idx="6958">
                  <c:v>2.7660879999999999</c:v>
                </c:pt>
                <c:pt idx="6959">
                  <c:v>1.6340319999999999</c:v>
                </c:pt>
                <c:pt idx="6960">
                  <c:v>1.7857320000000001</c:v>
                </c:pt>
                <c:pt idx="6961">
                  <c:v>1.85968</c:v>
                </c:pt>
                <c:pt idx="6962">
                  <c:v>1.776408</c:v>
                </c:pt>
                <c:pt idx="6963">
                  <c:v>1.987671</c:v>
                </c:pt>
                <c:pt idx="6964">
                  <c:v>1.7638469999999999</c:v>
                </c:pt>
                <c:pt idx="6965">
                  <c:v>1.7056290000000001</c:v>
                </c:pt>
                <c:pt idx="6966">
                  <c:v>4.021255</c:v>
                </c:pt>
                <c:pt idx="6967">
                  <c:v>2.2628330000000001</c:v>
                </c:pt>
                <c:pt idx="6968">
                  <c:v>1.7486409999999999</c:v>
                </c:pt>
                <c:pt idx="6969">
                  <c:v>2.3432010000000001</c:v>
                </c:pt>
                <c:pt idx="6970">
                  <c:v>2.6773259999999999</c:v>
                </c:pt>
                <c:pt idx="6971">
                  <c:v>1.8868549999999999</c:v>
                </c:pt>
                <c:pt idx="6972">
                  <c:v>1.836951</c:v>
                </c:pt>
                <c:pt idx="6973">
                  <c:v>2.4828610000000002</c:v>
                </c:pt>
                <c:pt idx="6974">
                  <c:v>1.7571270000000001</c:v>
                </c:pt>
                <c:pt idx="6975">
                  <c:v>2.141686</c:v>
                </c:pt>
                <c:pt idx="6976">
                  <c:v>1.954359</c:v>
                </c:pt>
                <c:pt idx="6977">
                  <c:v>2.7784559999999998</c:v>
                </c:pt>
                <c:pt idx="6978">
                  <c:v>2.7006209999999999</c:v>
                </c:pt>
                <c:pt idx="6979">
                  <c:v>2.3386589999999998</c:v>
                </c:pt>
                <c:pt idx="6980">
                  <c:v>2.1652650000000002</c:v>
                </c:pt>
                <c:pt idx="6981">
                  <c:v>1.804057</c:v>
                </c:pt>
                <c:pt idx="6982">
                  <c:v>2.3480690000000002</c:v>
                </c:pt>
                <c:pt idx="6983">
                  <c:v>1.9600679999999999</c:v>
                </c:pt>
                <c:pt idx="6984">
                  <c:v>2.5298970000000001</c:v>
                </c:pt>
                <c:pt idx="6985">
                  <c:v>1.654541</c:v>
                </c:pt>
                <c:pt idx="6986">
                  <c:v>2.522691</c:v>
                </c:pt>
                <c:pt idx="6987">
                  <c:v>1.895918</c:v>
                </c:pt>
                <c:pt idx="6988">
                  <c:v>1.8148629999999999</c:v>
                </c:pt>
                <c:pt idx="6989">
                  <c:v>2.9033859999999998</c:v>
                </c:pt>
                <c:pt idx="6990">
                  <c:v>2.4936780000000001</c:v>
                </c:pt>
                <c:pt idx="6991">
                  <c:v>3.1242489999999998</c:v>
                </c:pt>
                <c:pt idx="6992">
                  <c:v>3.1477110000000001</c:v>
                </c:pt>
                <c:pt idx="6993">
                  <c:v>2.8773330000000001</c:v>
                </c:pt>
                <c:pt idx="6994">
                  <c:v>3.107332</c:v>
                </c:pt>
                <c:pt idx="6995">
                  <c:v>3.306819</c:v>
                </c:pt>
                <c:pt idx="6996">
                  <c:v>1.789196</c:v>
                </c:pt>
                <c:pt idx="6997">
                  <c:v>3.645016</c:v>
                </c:pt>
                <c:pt idx="6998">
                  <c:v>3.9168029999999998</c:v>
                </c:pt>
                <c:pt idx="6999">
                  <c:v>1.9465110000000001</c:v>
                </c:pt>
                <c:pt idx="7000">
                  <c:v>1.882735</c:v>
                </c:pt>
                <c:pt idx="7001">
                  <c:v>1.745511</c:v>
                </c:pt>
                <c:pt idx="7002">
                  <c:v>2.4078529999999998</c:v>
                </c:pt>
                <c:pt idx="7003">
                  <c:v>2.2108159999999999</c:v>
                </c:pt>
                <c:pt idx="7004">
                  <c:v>3.620215</c:v>
                </c:pt>
                <c:pt idx="7005">
                  <c:v>3.1508720000000001</c:v>
                </c:pt>
                <c:pt idx="7006">
                  <c:v>2.0087899999999999</c:v>
                </c:pt>
                <c:pt idx="7007">
                  <c:v>3.343353</c:v>
                </c:pt>
                <c:pt idx="7008">
                  <c:v>1.9807380000000001</c:v>
                </c:pt>
                <c:pt idx="7009">
                  <c:v>2.1043750000000001</c:v>
                </c:pt>
                <c:pt idx="7010">
                  <c:v>1.8805769999999999</c:v>
                </c:pt>
                <c:pt idx="7011">
                  <c:v>3.7135180000000001</c:v>
                </c:pt>
                <c:pt idx="7012">
                  <c:v>1.8444750000000001</c:v>
                </c:pt>
                <c:pt idx="7013">
                  <c:v>2.02582</c:v>
                </c:pt>
                <c:pt idx="7014">
                  <c:v>2.667135</c:v>
                </c:pt>
                <c:pt idx="7015">
                  <c:v>2.034348</c:v>
                </c:pt>
                <c:pt idx="7016">
                  <c:v>2.0851229999999998</c:v>
                </c:pt>
                <c:pt idx="7017">
                  <c:v>1.7659389999999999</c:v>
                </c:pt>
                <c:pt idx="7018">
                  <c:v>1.6689959999999999</c:v>
                </c:pt>
                <c:pt idx="7019">
                  <c:v>1.6827570000000001</c:v>
                </c:pt>
                <c:pt idx="7020">
                  <c:v>2.4060640000000002</c:v>
                </c:pt>
                <c:pt idx="7021">
                  <c:v>2.058602</c:v>
                </c:pt>
                <c:pt idx="7022">
                  <c:v>3.0677240000000001</c:v>
                </c:pt>
                <c:pt idx="7023">
                  <c:v>2.1285720000000001</c:v>
                </c:pt>
                <c:pt idx="7024">
                  <c:v>2.8646370000000001</c:v>
                </c:pt>
                <c:pt idx="7025">
                  <c:v>2.169886</c:v>
                </c:pt>
                <c:pt idx="7026">
                  <c:v>1.7703660000000001</c:v>
                </c:pt>
                <c:pt idx="7027">
                  <c:v>1.5140800000000001</c:v>
                </c:pt>
                <c:pt idx="7028">
                  <c:v>1.6979930000000001</c:v>
                </c:pt>
                <c:pt idx="7029">
                  <c:v>1.6429499999999999</c:v>
                </c:pt>
                <c:pt idx="7030">
                  <c:v>1.7573369999999999</c:v>
                </c:pt>
                <c:pt idx="7031">
                  <c:v>2.0160089999999999</c:v>
                </c:pt>
                <c:pt idx="7032">
                  <c:v>2.3162989999999999</c:v>
                </c:pt>
                <c:pt idx="7033">
                  <c:v>1.845529</c:v>
                </c:pt>
                <c:pt idx="7034">
                  <c:v>2.1221139999999998</c:v>
                </c:pt>
                <c:pt idx="7035">
                  <c:v>1.7260789999999999</c:v>
                </c:pt>
                <c:pt idx="7036">
                  <c:v>1.7767980000000001</c:v>
                </c:pt>
                <c:pt idx="7037">
                  <c:v>1.9723980000000001</c:v>
                </c:pt>
                <c:pt idx="7038">
                  <c:v>1.7368159999999999</c:v>
                </c:pt>
                <c:pt idx="7039">
                  <c:v>2.4067059999999998</c:v>
                </c:pt>
                <c:pt idx="7040">
                  <c:v>1.9170370000000001</c:v>
                </c:pt>
                <c:pt idx="7041">
                  <c:v>1.751498</c:v>
                </c:pt>
                <c:pt idx="7042">
                  <c:v>2.0187200000000001</c:v>
                </c:pt>
                <c:pt idx="7043">
                  <c:v>1.696623</c:v>
                </c:pt>
                <c:pt idx="7044">
                  <c:v>1.639143</c:v>
                </c:pt>
                <c:pt idx="7045">
                  <c:v>4.6613519999999999</c:v>
                </c:pt>
                <c:pt idx="7046">
                  <c:v>1.8690389999999999</c:v>
                </c:pt>
                <c:pt idx="7047">
                  <c:v>2.895492</c:v>
                </c:pt>
                <c:pt idx="7048">
                  <c:v>1.7991159999999999</c:v>
                </c:pt>
                <c:pt idx="7049">
                  <c:v>2.7568510000000002</c:v>
                </c:pt>
                <c:pt idx="7050">
                  <c:v>1.763825</c:v>
                </c:pt>
                <c:pt idx="7051">
                  <c:v>2.6621779999999999</c:v>
                </c:pt>
                <c:pt idx="7052">
                  <c:v>2.7524920000000002</c:v>
                </c:pt>
                <c:pt idx="7053">
                  <c:v>2.3321299999999998</c:v>
                </c:pt>
                <c:pt idx="7054">
                  <c:v>2.18615</c:v>
                </c:pt>
                <c:pt idx="7055">
                  <c:v>2.2823509999999998</c:v>
                </c:pt>
                <c:pt idx="7056">
                  <c:v>1.8648530000000001</c:v>
                </c:pt>
                <c:pt idx="7057">
                  <c:v>2.3911709999999999</c:v>
                </c:pt>
                <c:pt idx="7058">
                  <c:v>3.141397</c:v>
                </c:pt>
                <c:pt idx="7059">
                  <c:v>1.6814880000000001</c:v>
                </c:pt>
                <c:pt idx="7060">
                  <c:v>2.5249269999999999</c:v>
                </c:pt>
                <c:pt idx="7061">
                  <c:v>2.6025299999999998</c:v>
                </c:pt>
                <c:pt idx="7062">
                  <c:v>1.616571</c:v>
                </c:pt>
                <c:pt idx="7063">
                  <c:v>3.2121949999999999</c:v>
                </c:pt>
                <c:pt idx="7064">
                  <c:v>2.6975009999999999</c:v>
                </c:pt>
                <c:pt idx="7065">
                  <c:v>3.3129369999999998</c:v>
                </c:pt>
                <c:pt idx="7066">
                  <c:v>1.6575219999999999</c:v>
                </c:pt>
                <c:pt idx="7067">
                  <c:v>1.92381</c:v>
                </c:pt>
                <c:pt idx="7068">
                  <c:v>1.949884</c:v>
                </c:pt>
                <c:pt idx="7069">
                  <c:v>1.81213</c:v>
                </c:pt>
                <c:pt idx="7070">
                  <c:v>1.85358</c:v>
                </c:pt>
                <c:pt idx="7071">
                  <c:v>2.005036</c:v>
                </c:pt>
                <c:pt idx="7072">
                  <c:v>1.8042750000000001</c:v>
                </c:pt>
                <c:pt idx="7073">
                  <c:v>2.1188069999999999</c:v>
                </c:pt>
                <c:pt idx="7074">
                  <c:v>1.971104</c:v>
                </c:pt>
                <c:pt idx="7075">
                  <c:v>2.0402830000000001</c:v>
                </c:pt>
                <c:pt idx="7076">
                  <c:v>3.0628579999999999</c:v>
                </c:pt>
                <c:pt idx="7077">
                  <c:v>2.4195890000000002</c:v>
                </c:pt>
                <c:pt idx="7078">
                  <c:v>1.821242</c:v>
                </c:pt>
                <c:pt idx="7079">
                  <c:v>2.1526580000000002</c:v>
                </c:pt>
                <c:pt idx="7080">
                  <c:v>3.1940050000000002</c:v>
                </c:pt>
                <c:pt idx="7081">
                  <c:v>2.1449919999999998</c:v>
                </c:pt>
                <c:pt idx="7082">
                  <c:v>4.077318</c:v>
                </c:pt>
                <c:pt idx="7083">
                  <c:v>1.790025</c:v>
                </c:pt>
                <c:pt idx="7084">
                  <c:v>2.350651</c:v>
                </c:pt>
                <c:pt idx="7085">
                  <c:v>1.8793219999999999</c:v>
                </c:pt>
                <c:pt idx="7086">
                  <c:v>2.398387</c:v>
                </c:pt>
                <c:pt idx="7087">
                  <c:v>2.8789850000000001</c:v>
                </c:pt>
                <c:pt idx="7088">
                  <c:v>1.7998639999999999</c:v>
                </c:pt>
                <c:pt idx="7089">
                  <c:v>3.2998530000000001</c:v>
                </c:pt>
                <c:pt idx="7090">
                  <c:v>3.5162610000000001</c:v>
                </c:pt>
                <c:pt idx="7091">
                  <c:v>2.7968959999999998</c:v>
                </c:pt>
                <c:pt idx="7092">
                  <c:v>2.2181289999999998</c:v>
                </c:pt>
                <c:pt idx="7093">
                  <c:v>1.983152</c:v>
                </c:pt>
                <c:pt idx="7094">
                  <c:v>3.0572279999999998</c:v>
                </c:pt>
                <c:pt idx="7095">
                  <c:v>2.6173120000000001</c:v>
                </c:pt>
                <c:pt idx="7096">
                  <c:v>2.871146</c:v>
                </c:pt>
                <c:pt idx="7097">
                  <c:v>1.8997189999999999</c:v>
                </c:pt>
                <c:pt idx="7098">
                  <c:v>3.0118200000000002</c:v>
                </c:pt>
                <c:pt idx="7099">
                  <c:v>3.1026579999999999</c:v>
                </c:pt>
                <c:pt idx="7100">
                  <c:v>3.6679430000000002</c:v>
                </c:pt>
                <c:pt idx="7101">
                  <c:v>1.7074910000000001</c:v>
                </c:pt>
                <c:pt idx="7102">
                  <c:v>1.679851</c:v>
                </c:pt>
                <c:pt idx="7103">
                  <c:v>2.002964</c:v>
                </c:pt>
                <c:pt idx="7104">
                  <c:v>1.9142870000000001</c:v>
                </c:pt>
                <c:pt idx="7105">
                  <c:v>1.698998</c:v>
                </c:pt>
                <c:pt idx="7106">
                  <c:v>1.7382709999999999</c:v>
                </c:pt>
                <c:pt idx="7107">
                  <c:v>1.826972</c:v>
                </c:pt>
                <c:pt idx="7108">
                  <c:v>1.903483</c:v>
                </c:pt>
                <c:pt idx="7109">
                  <c:v>2.278384</c:v>
                </c:pt>
                <c:pt idx="7110">
                  <c:v>3.0296530000000002</c:v>
                </c:pt>
                <c:pt idx="7111">
                  <c:v>1.781854</c:v>
                </c:pt>
                <c:pt idx="7112">
                  <c:v>2.136012</c:v>
                </c:pt>
                <c:pt idx="7113">
                  <c:v>1.768753</c:v>
                </c:pt>
                <c:pt idx="7114">
                  <c:v>2.9656150000000001</c:v>
                </c:pt>
                <c:pt idx="7115">
                  <c:v>1.688229</c:v>
                </c:pt>
                <c:pt idx="7116">
                  <c:v>1.6389659999999999</c:v>
                </c:pt>
                <c:pt idx="7117">
                  <c:v>3.8288150000000001</c:v>
                </c:pt>
                <c:pt idx="7118">
                  <c:v>2.674563</c:v>
                </c:pt>
                <c:pt idx="7119">
                  <c:v>2.0897920000000001</c:v>
                </c:pt>
                <c:pt idx="7120">
                  <c:v>3.5331060000000001</c:v>
                </c:pt>
                <c:pt idx="7121">
                  <c:v>2.906104</c:v>
                </c:pt>
                <c:pt idx="7122">
                  <c:v>3.779817</c:v>
                </c:pt>
                <c:pt idx="7123">
                  <c:v>3.168425</c:v>
                </c:pt>
                <c:pt idx="7124">
                  <c:v>4.0468089999999997</c:v>
                </c:pt>
                <c:pt idx="7125">
                  <c:v>2.9392999999999998</c:v>
                </c:pt>
                <c:pt idx="7126">
                  <c:v>2.6671830000000001</c:v>
                </c:pt>
                <c:pt idx="7127">
                  <c:v>2.8579639999999999</c:v>
                </c:pt>
                <c:pt idx="7128">
                  <c:v>1.660585</c:v>
                </c:pt>
                <c:pt idx="7129">
                  <c:v>1.6517740000000001</c:v>
                </c:pt>
                <c:pt idx="7130">
                  <c:v>1.671068</c:v>
                </c:pt>
                <c:pt idx="7131">
                  <c:v>2.6874660000000001</c:v>
                </c:pt>
                <c:pt idx="7132">
                  <c:v>3.0549919999999999</c:v>
                </c:pt>
                <c:pt idx="7133">
                  <c:v>3.227792</c:v>
                </c:pt>
                <c:pt idx="7134">
                  <c:v>3.6253299999999999</c:v>
                </c:pt>
                <c:pt idx="7135">
                  <c:v>1.9519899999999999</c:v>
                </c:pt>
                <c:pt idx="7136">
                  <c:v>3.2326350000000001</c:v>
                </c:pt>
                <c:pt idx="7137">
                  <c:v>3.0167679999999999</c:v>
                </c:pt>
                <c:pt idx="7138">
                  <c:v>3.2027169999999998</c:v>
                </c:pt>
                <c:pt idx="7139">
                  <c:v>2.4408759999999998</c:v>
                </c:pt>
                <c:pt idx="7140">
                  <c:v>3.2495280000000002</c:v>
                </c:pt>
                <c:pt idx="7141">
                  <c:v>3.4925169999999999</c:v>
                </c:pt>
                <c:pt idx="7142">
                  <c:v>3.612161</c:v>
                </c:pt>
                <c:pt idx="7143">
                  <c:v>3.3382670000000001</c:v>
                </c:pt>
                <c:pt idx="7144">
                  <c:v>3.8015319999999999</c:v>
                </c:pt>
                <c:pt idx="7145">
                  <c:v>3.8685350000000001</c:v>
                </c:pt>
                <c:pt idx="7146">
                  <c:v>3.3564159999999998</c:v>
                </c:pt>
                <c:pt idx="7147">
                  <c:v>3.638382</c:v>
                </c:pt>
                <c:pt idx="7148">
                  <c:v>3.7736000000000001</c:v>
                </c:pt>
                <c:pt idx="7149">
                  <c:v>4.0094760000000003</c:v>
                </c:pt>
                <c:pt idx="7150">
                  <c:v>4.0669079999999997</c:v>
                </c:pt>
                <c:pt idx="7151">
                  <c:v>4.3698199999999998</c:v>
                </c:pt>
                <c:pt idx="7152">
                  <c:v>3.4557370000000001</c:v>
                </c:pt>
                <c:pt idx="7153">
                  <c:v>3.8124250000000002</c:v>
                </c:pt>
                <c:pt idx="7154">
                  <c:v>4.1895369999999996</c:v>
                </c:pt>
                <c:pt idx="7155">
                  <c:v>3.5855190000000001</c:v>
                </c:pt>
                <c:pt idx="7156">
                  <c:v>3.6603729999999999</c:v>
                </c:pt>
                <c:pt idx="7157">
                  <c:v>2.3926180000000001</c:v>
                </c:pt>
                <c:pt idx="7158">
                  <c:v>2.862552</c:v>
                </c:pt>
                <c:pt idx="7159">
                  <c:v>1.639149</c:v>
                </c:pt>
                <c:pt idx="7160">
                  <c:v>1.726882</c:v>
                </c:pt>
                <c:pt idx="7161">
                  <c:v>3.3554740000000001</c:v>
                </c:pt>
                <c:pt idx="7162">
                  <c:v>4.0283790000000002</c:v>
                </c:pt>
                <c:pt idx="7163">
                  <c:v>3.3681999999999999</c:v>
                </c:pt>
                <c:pt idx="7164">
                  <c:v>1.720105</c:v>
                </c:pt>
                <c:pt idx="7165">
                  <c:v>3.9060670000000002</c:v>
                </c:pt>
                <c:pt idx="7166">
                  <c:v>4.4724709999999996</c:v>
                </c:pt>
                <c:pt idx="7167">
                  <c:v>4.7302720000000003</c:v>
                </c:pt>
                <c:pt idx="7168">
                  <c:v>4.5693650000000003</c:v>
                </c:pt>
                <c:pt idx="7169">
                  <c:v>4.7098199999999997</c:v>
                </c:pt>
                <c:pt idx="7170">
                  <c:v>5.007161</c:v>
                </c:pt>
                <c:pt idx="7171">
                  <c:v>4.3836639999999996</c:v>
                </c:pt>
                <c:pt idx="7172">
                  <c:v>4.3769999999999998</c:v>
                </c:pt>
                <c:pt idx="7173">
                  <c:v>4.1368450000000001</c:v>
                </c:pt>
                <c:pt idx="7174">
                  <c:v>4.0040069999999996</c:v>
                </c:pt>
                <c:pt idx="7175">
                  <c:v>4.064578</c:v>
                </c:pt>
                <c:pt idx="7176">
                  <c:v>3.4261149999999998</c:v>
                </c:pt>
                <c:pt idx="7177">
                  <c:v>3.4749300000000001</c:v>
                </c:pt>
                <c:pt idx="7178">
                  <c:v>1.8650329999999999</c:v>
                </c:pt>
                <c:pt idx="7179">
                  <c:v>3.5803799999999999</c:v>
                </c:pt>
                <c:pt idx="7180">
                  <c:v>1.816805</c:v>
                </c:pt>
                <c:pt idx="7181">
                  <c:v>1.6873229999999999</c:v>
                </c:pt>
                <c:pt idx="7182">
                  <c:v>1.73384</c:v>
                </c:pt>
                <c:pt idx="7183">
                  <c:v>2.2159779999999998</c:v>
                </c:pt>
                <c:pt idx="7184">
                  <c:v>1.6568179999999999</c:v>
                </c:pt>
                <c:pt idx="7185">
                  <c:v>1.7553339999999999</c:v>
                </c:pt>
                <c:pt idx="7186">
                  <c:v>1.861475</c:v>
                </c:pt>
                <c:pt idx="7187">
                  <c:v>1.673249</c:v>
                </c:pt>
                <c:pt idx="7188">
                  <c:v>1.9519770000000001</c:v>
                </c:pt>
                <c:pt idx="7189">
                  <c:v>2.3734350000000002</c:v>
                </c:pt>
                <c:pt idx="7190">
                  <c:v>1.749179</c:v>
                </c:pt>
                <c:pt idx="7191">
                  <c:v>1.7265870000000001</c:v>
                </c:pt>
                <c:pt idx="7192">
                  <c:v>1.748456</c:v>
                </c:pt>
                <c:pt idx="7193">
                  <c:v>2.2728839999999999</c:v>
                </c:pt>
                <c:pt idx="7194">
                  <c:v>3.4536739999999999</c:v>
                </c:pt>
                <c:pt idx="7195">
                  <c:v>2.129829</c:v>
                </c:pt>
                <c:pt idx="7196">
                  <c:v>1.578409</c:v>
                </c:pt>
                <c:pt idx="7197">
                  <c:v>1.8807210000000001</c:v>
                </c:pt>
                <c:pt idx="7198">
                  <c:v>2.1813099999999999</c:v>
                </c:pt>
                <c:pt idx="7199">
                  <c:v>2.0349599999999999</c:v>
                </c:pt>
                <c:pt idx="7200">
                  <c:v>1.9584520000000001</c:v>
                </c:pt>
                <c:pt idx="7201">
                  <c:v>2.103132</c:v>
                </c:pt>
                <c:pt idx="7202">
                  <c:v>2.8321109999999998</c:v>
                </c:pt>
                <c:pt idx="7203">
                  <c:v>2.4418600000000001</c:v>
                </c:pt>
                <c:pt idx="7204">
                  <c:v>3.0313829999999999</c:v>
                </c:pt>
                <c:pt idx="7205">
                  <c:v>2.7094680000000002</c:v>
                </c:pt>
                <c:pt idx="7206">
                  <c:v>2.3264990000000001</c:v>
                </c:pt>
                <c:pt idx="7207">
                  <c:v>2.1435629999999999</c:v>
                </c:pt>
                <c:pt idx="7208">
                  <c:v>3.1183139999999998</c:v>
                </c:pt>
                <c:pt idx="7209">
                  <c:v>3.34165</c:v>
                </c:pt>
                <c:pt idx="7210">
                  <c:v>3.750235</c:v>
                </c:pt>
                <c:pt idx="7211">
                  <c:v>2.5732550000000001</c:v>
                </c:pt>
                <c:pt idx="7212">
                  <c:v>3.0475490000000001</c:v>
                </c:pt>
                <c:pt idx="7213">
                  <c:v>2.7416149999999999</c:v>
                </c:pt>
                <c:pt idx="7214">
                  <c:v>3.631113</c:v>
                </c:pt>
                <c:pt idx="7215">
                  <c:v>3.0863209999999999</c:v>
                </c:pt>
                <c:pt idx="7216">
                  <c:v>1.957184</c:v>
                </c:pt>
                <c:pt idx="7217">
                  <c:v>2.9308930000000002</c:v>
                </c:pt>
                <c:pt idx="7218">
                  <c:v>2.5431780000000002</c:v>
                </c:pt>
                <c:pt idx="7219">
                  <c:v>2.8645170000000002</c:v>
                </c:pt>
                <c:pt idx="7220">
                  <c:v>2.3981050000000002</c:v>
                </c:pt>
                <c:pt idx="7221">
                  <c:v>3.329024</c:v>
                </c:pt>
                <c:pt idx="7222">
                  <c:v>3.2543549999999999</c:v>
                </c:pt>
                <c:pt idx="7223">
                  <c:v>2.8149169999999999</c:v>
                </c:pt>
                <c:pt idx="7224">
                  <c:v>3.2470669999999999</c:v>
                </c:pt>
                <c:pt idx="7225">
                  <c:v>3.0143119999999999</c:v>
                </c:pt>
                <c:pt idx="7226">
                  <c:v>3.564317</c:v>
                </c:pt>
                <c:pt idx="7227">
                  <c:v>3.6839710000000001</c:v>
                </c:pt>
                <c:pt idx="7228">
                  <c:v>2.9072969999999998</c:v>
                </c:pt>
                <c:pt idx="7229">
                  <c:v>3.3256199999999998</c:v>
                </c:pt>
                <c:pt idx="7230">
                  <c:v>3.2011120000000002</c:v>
                </c:pt>
                <c:pt idx="7231">
                  <c:v>3.0102730000000002</c:v>
                </c:pt>
                <c:pt idx="7232">
                  <c:v>2.7453120000000002</c:v>
                </c:pt>
                <c:pt idx="7233">
                  <c:v>2.2429489999999999</c:v>
                </c:pt>
                <c:pt idx="7234">
                  <c:v>3.136952</c:v>
                </c:pt>
                <c:pt idx="7235">
                  <c:v>3.4417719999999998</c:v>
                </c:pt>
                <c:pt idx="7236">
                  <c:v>3.8550789999999999</c:v>
                </c:pt>
                <c:pt idx="7237">
                  <c:v>3.0119310000000001</c:v>
                </c:pt>
                <c:pt idx="7238">
                  <c:v>1.814619</c:v>
                </c:pt>
                <c:pt idx="7239">
                  <c:v>2.0995740000000001</c:v>
                </c:pt>
                <c:pt idx="7240">
                  <c:v>1.687406</c:v>
                </c:pt>
                <c:pt idx="7241">
                  <c:v>1.783004</c:v>
                </c:pt>
                <c:pt idx="7242">
                  <c:v>2.0574240000000001</c:v>
                </c:pt>
                <c:pt idx="7243">
                  <c:v>1.992799</c:v>
                </c:pt>
                <c:pt idx="7244">
                  <c:v>2.5373809999999999</c:v>
                </c:pt>
                <c:pt idx="7245">
                  <c:v>1.9432830000000001</c:v>
                </c:pt>
                <c:pt idx="7246">
                  <c:v>2.127802</c:v>
                </c:pt>
                <c:pt idx="7247">
                  <c:v>1.7341949999999999</c:v>
                </c:pt>
                <c:pt idx="7248">
                  <c:v>1.8509530000000001</c:v>
                </c:pt>
                <c:pt idx="7249">
                  <c:v>3.251096</c:v>
                </c:pt>
                <c:pt idx="7250">
                  <c:v>3.2386080000000002</c:v>
                </c:pt>
                <c:pt idx="7251">
                  <c:v>2.0605869999999999</c:v>
                </c:pt>
                <c:pt idx="7252">
                  <c:v>2.9082720000000002</c:v>
                </c:pt>
                <c:pt idx="7253">
                  <c:v>1.8899360000000001</c:v>
                </c:pt>
                <c:pt idx="7254">
                  <c:v>3.2382330000000001</c:v>
                </c:pt>
                <c:pt idx="7255">
                  <c:v>3.1511770000000001</c:v>
                </c:pt>
                <c:pt idx="7256">
                  <c:v>2.1791520000000002</c:v>
                </c:pt>
                <c:pt idx="7257">
                  <c:v>1.8284279999999999</c:v>
                </c:pt>
                <c:pt idx="7258">
                  <c:v>1.525568</c:v>
                </c:pt>
                <c:pt idx="7259">
                  <c:v>2.3044250000000002</c:v>
                </c:pt>
                <c:pt idx="7260">
                  <c:v>1.870449</c:v>
                </c:pt>
                <c:pt idx="7261">
                  <c:v>1.8866179999999999</c:v>
                </c:pt>
                <c:pt idx="7262">
                  <c:v>3.6658520000000001</c:v>
                </c:pt>
                <c:pt idx="7263">
                  <c:v>1.8644259999999999</c:v>
                </c:pt>
                <c:pt idx="7264">
                  <c:v>2.427988</c:v>
                </c:pt>
                <c:pt idx="7265">
                  <c:v>2.5418790000000002</c:v>
                </c:pt>
                <c:pt idx="7266">
                  <c:v>2.7190820000000002</c:v>
                </c:pt>
                <c:pt idx="7267">
                  <c:v>2.0243869999999999</c:v>
                </c:pt>
                <c:pt idx="7268">
                  <c:v>2.0641159999999998</c:v>
                </c:pt>
                <c:pt idx="7269">
                  <c:v>3.878018</c:v>
                </c:pt>
                <c:pt idx="7270">
                  <c:v>3.7917550000000002</c:v>
                </c:pt>
                <c:pt idx="7271">
                  <c:v>3.0212050000000001</c:v>
                </c:pt>
                <c:pt idx="7272">
                  <c:v>1.5771539999999999</c:v>
                </c:pt>
                <c:pt idx="7273">
                  <c:v>2.9378980000000001</c:v>
                </c:pt>
                <c:pt idx="7274">
                  <c:v>1.8393109999999999</c:v>
                </c:pt>
                <c:pt idx="7275">
                  <c:v>1.585504</c:v>
                </c:pt>
                <c:pt idx="7276">
                  <c:v>1.730575</c:v>
                </c:pt>
                <c:pt idx="7277">
                  <c:v>1.668655</c:v>
                </c:pt>
                <c:pt idx="7278">
                  <c:v>1.983946</c:v>
                </c:pt>
                <c:pt idx="7279">
                  <c:v>1.6654450000000001</c:v>
                </c:pt>
                <c:pt idx="7280">
                  <c:v>1.6358550000000001</c:v>
                </c:pt>
                <c:pt idx="7281">
                  <c:v>1.7913619999999999</c:v>
                </c:pt>
                <c:pt idx="7282">
                  <c:v>1.5308790000000001</c:v>
                </c:pt>
                <c:pt idx="7283">
                  <c:v>1.7618929999999999</c:v>
                </c:pt>
                <c:pt idx="7284">
                  <c:v>2.5174280000000002</c:v>
                </c:pt>
                <c:pt idx="7285">
                  <c:v>1.7934429999999999</c:v>
                </c:pt>
                <c:pt idx="7286">
                  <c:v>1.564683</c:v>
                </c:pt>
                <c:pt idx="7287">
                  <c:v>2.0214279999999998</c:v>
                </c:pt>
                <c:pt idx="7288">
                  <c:v>1.7707930000000001</c:v>
                </c:pt>
                <c:pt idx="7289">
                  <c:v>1.7113929999999999</c:v>
                </c:pt>
                <c:pt idx="7290">
                  <c:v>1.8305</c:v>
                </c:pt>
                <c:pt idx="7291">
                  <c:v>1.6239170000000001</c:v>
                </c:pt>
                <c:pt idx="7292">
                  <c:v>1.8235920000000001</c:v>
                </c:pt>
                <c:pt idx="7293">
                  <c:v>1.9287829999999999</c:v>
                </c:pt>
                <c:pt idx="7294">
                  <c:v>1.787725</c:v>
                </c:pt>
                <c:pt idx="7295">
                  <c:v>1.893043</c:v>
                </c:pt>
                <c:pt idx="7296">
                  <c:v>1.6474420000000001</c:v>
                </c:pt>
                <c:pt idx="7297">
                  <c:v>1.7360390000000001</c:v>
                </c:pt>
                <c:pt idx="7298">
                  <c:v>1.8891359999999999</c:v>
                </c:pt>
                <c:pt idx="7299">
                  <c:v>1.7320709999999999</c:v>
                </c:pt>
                <c:pt idx="7300">
                  <c:v>1.6912469999999999</c:v>
                </c:pt>
                <c:pt idx="7301">
                  <c:v>2.3797000000000001</c:v>
                </c:pt>
                <c:pt idx="7302">
                  <c:v>1.760912</c:v>
                </c:pt>
                <c:pt idx="7303">
                  <c:v>1.692161</c:v>
                </c:pt>
                <c:pt idx="7304">
                  <c:v>2.0770629999999999</c:v>
                </c:pt>
                <c:pt idx="7305">
                  <c:v>1.812961</c:v>
                </c:pt>
                <c:pt idx="7306">
                  <c:v>1.6324890000000001</c:v>
                </c:pt>
                <c:pt idx="7307">
                  <c:v>1.5745009999999999</c:v>
                </c:pt>
                <c:pt idx="7308">
                  <c:v>1.5417590000000001</c:v>
                </c:pt>
                <c:pt idx="7309">
                  <c:v>1.839801</c:v>
                </c:pt>
                <c:pt idx="7310">
                  <c:v>2.2620879999999999</c:v>
                </c:pt>
                <c:pt idx="7311">
                  <c:v>2.020648</c:v>
                </c:pt>
                <c:pt idx="7312">
                  <c:v>1.74247</c:v>
                </c:pt>
                <c:pt idx="7313">
                  <c:v>1.8242320000000001</c:v>
                </c:pt>
                <c:pt idx="7314">
                  <c:v>1.93343</c:v>
                </c:pt>
                <c:pt idx="7315">
                  <c:v>1.846346</c:v>
                </c:pt>
                <c:pt idx="7316">
                  <c:v>1.598843</c:v>
                </c:pt>
                <c:pt idx="7317">
                  <c:v>2.4310770000000002</c:v>
                </c:pt>
                <c:pt idx="7318">
                  <c:v>2.2471269999999999</c:v>
                </c:pt>
                <c:pt idx="7319">
                  <c:v>1.7729109999999999</c:v>
                </c:pt>
                <c:pt idx="7320">
                  <c:v>1.737879</c:v>
                </c:pt>
                <c:pt idx="7321">
                  <c:v>1.9083209999999999</c:v>
                </c:pt>
                <c:pt idx="7322">
                  <c:v>1.5355620000000001</c:v>
                </c:pt>
                <c:pt idx="7323">
                  <c:v>1.7626660000000001</c:v>
                </c:pt>
                <c:pt idx="7324">
                  <c:v>1.989751</c:v>
                </c:pt>
                <c:pt idx="7325">
                  <c:v>2.5745149999999999</c:v>
                </c:pt>
                <c:pt idx="7326">
                  <c:v>1.9252290000000001</c:v>
                </c:pt>
                <c:pt idx="7327">
                  <c:v>2.1068699999999998</c:v>
                </c:pt>
                <c:pt idx="7328">
                  <c:v>1.636781</c:v>
                </c:pt>
                <c:pt idx="7329">
                  <c:v>1.609772</c:v>
                </c:pt>
                <c:pt idx="7330">
                  <c:v>2.0416180000000002</c:v>
                </c:pt>
                <c:pt idx="7331">
                  <c:v>1.546907</c:v>
                </c:pt>
                <c:pt idx="7332">
                  <c:v>2.2053690000000001</c:v>
                </c:pt>
                <c:pt idx="7333">
                  <c:v>1.6154630000000001</c:v>
                </c:pt>
                <c:pt idx="7334">
                  <c:v>1.6585380000000001</c:v>
                </c:pt>
                <c:pt idx="7335">
                  <c:v>1.8671660000000001</c:v>
                </c:pt>
                <c:pt idx="7336">
                  <c:v>1.8752500000000001</c:v>
                </c:pt>
                <c:pt idx="7337">
                  <c:v>1.581518</c:v>
                </c:pt>
                <c:pt idx="7338">
                  <c:v>1.6762459999999999</c:v>
                </c:pt>
                <c:pt idx="7339">
                  <c:v>1.8685689999999999</c:v>
                </c:pt>
                <c:pt idx="7340">
                  <c:v>1.620139</c:v>
                </c:pt>
                <c:pt idx="7341">
                  <c:v>1.776386</c:v>
                </c:pt>
                <c:pt idx="7342">
                  <c:v>2.335766</c:v>
                </c:pt>
                <c:pt idx="7343">
                  <c:v>2.134598</c:v>
                </c:pt>
                <c:pt idx="7344">
                  <c:v>1.9398230000000001</c:v>
                </c:pt>
                <c:pt idx="7345">
                  <c:v>1.6654279999999999</c:v>
                </c:pt>
                <c:pt idx="7346">
                  <c:v>1.7154879999999999</c:v>
                </c:pt>
                <c:pt idx="7347">
                  <c:v>2.3268800000000001</c:v>
                </c:pt>
                <c:pt idx="7348">
                  <c:v>1.987614</c:v>
                </c:pt>
                <c:pt idx="7349">
                  <c:v>1.9411970000000001</c:v>
                </c:pt>
                <c:pt idx="7350">
                  <c:v>1.840854</c:v>
                </c:pt>
                <c:pt idx="7351">
                  <c:v>1.738416</c:v>
                </c:pt>
                <c:pt idx="7352">
                  <c:v>1.7325429999999999</c:v>
                </c:pt>
                <c:pt idx="7353">
                  <c:v>1.8585590000000001</c:v>
                </c:pt>
                <c:pt idx="7354">
                  <c:v>1.7378720000000001</c:v>
                </c:pt>
                <c:pt idx="7355">
                  <c:v>1.7371300000000001</c:v>
                </c:pt>
                <c:pt idx="7356">
                  <c:v>2.0415839999999998</c:v>
                </c:pt>
                <c:pt idx="7357">
                  <c:v>1.8074300000000001</c:v>
                </c:pt>
                <c:pt idx="7358">
                  <c:v>1.801825</c:v>
                </c:pt>
                <c:pt idx="7359">
                  <c:v>1.6828380000000001</c:v>
                </c:pt>
                <c:pt idx="7360">
                  <c:v>1.866741</c:v>
                </c:pt>
                <c:pt idx="7361">
                  <c:v>1.7613970000000001</c:v>
                </c:pt>
                <c:pt idx="7362">
                  <c:v>1.963225</c:v>
                </c:pt>
                <c:pt idx="7363">
                  <c:v>1.7365980000000001</c:v>
                </c:pt>
                <c:pt idx="7364">
                  <c:v>1.7957339999999999</c:v>
                </c:pt>
                <c:pt idx="7365">
                  <c:v>1.9998050000000001</c:v>
                </c:pt>
                <c:pt idx="7366">
                  <c:v>1.5996440000000001</c:v>
                </c:pt>
                <c:pt idx="7367">
                  <c:v>2.0913940000000002</c:v>
                </c:pt>
                <c:pt idx="7368">
                  <c:v>1.9071290000000001</c:v>
                </c:pt>
                <c:pt idx="7369">
                  <c:v>1.983557</c:v>
                </c:pt>
                <c:pt idx="7370">
                  <c:v>1.7212449999999999</c:v>
                </c:pt>
                <c:pt idx="7371">
                  <c:v>1.895211</c:v>
                </c:pt>
                <c:pt idx="7372">
                  <c:v>1.899627</c:v>
                </c:pt>
                <c:pt idx="7373">
                  <c:v>1.496656</c:v>
                </c:pt>
                <c:pt idx="7374">
                  <c:v>1.876282</c:v>
                </c:pt>
                <c:pt idx="7375">
                  <c:v>2.066808</c:v>
                </c:pt>
                <c:pt idx="7376">
                  <c:v>2.49221</c:v>
                </c:pt>
                <c:pt idx="7377">
                  <c:v>1.685786</c:v>
                </c:pt>
                <c:pt idx="7378">
                  <c:v>1.7722929999999999</c:v>
                </c:pt>
                <c:pt idx="7379">
                  <c:v>1.73092</c:v>
                </c:pt>
                <c:pt idx="7380">
                  <c:v>2.2024530000000002</c:v>
                </c:pt>
                <c:pt idx="7381">
                  <c:v>2.6898599999999999</c:v>
                </c:pt>
                <c:pt idx="7382">
                  <c:v>2.2686389999999999</c:v>
                </c:pt>
                <c:pt idx="7383">
                  <c:v>2.4284349999999999</c:v>
                </c:pt>
                <c:pt idx="7384">
                  <c:v>2.2016610000000001</c:v>
                </c:pt>
                <c:pt idx="7385">
                  <c:v>3.312792</c:v>
                </c:pt>
                <c:pt idx="7386">
                  <c:v>1.823056</c:v>
                </c:pt>
                <c:pt idx="7387">
                  <c:v>2.9373840000000002</c:v>
                </c:pt>
                <c:pt idx="7388">
                  <c:v>2.269536</c:v>
                </c:pt>
                <c:pt idx="7389">
                  <c:v>1.744645</c:v>
                </c:pt>
                <c:pt idx="7390">
                  <c:v>1.9009929999999999</c:v>
                </c:pt>
                <c:pt idx="7391">
                  <c:v>2.0965739999999999</c:v>
                </c:pt>
                <c:pt idx="7392">
                  <c:v>1.646606</c:v>
                </c:pt>
                <c:pt idx="7393">
                  <c:v>1.974531</c:v>
                </c:pt>
                <c:pt idx="7394">
                  <c:v>1.8653850000000001</c:v>
                </c:pt>
                <c:pt idx="7395">
                  <c:v>1.8512710000000001</c:v>
                </c:pt>
                <c:pt idx="7396">
                  <c:v>1.4732719999999999</c:v>
                </c:pt>
                <c:pt idx="7397">
                  <c:v>1.6982280000000001</c:v>
                </c:pt>
                <c:pt idx="7398">
                  <c:v>1.695838</c:v>
                </c:pt>
                <c:pt idx="7399">
                  <c:v>1.736245</c:v>
                </c:pt>
                <c:pt idx="7400">
                  <c:v>1.604031</c:v>
                </c:pt>
                <c:pt idx="7401">
                  <c:v>1.7651589999999999</c:v>
                </c:pt>
                <c:pt idx="7402">
                  <c:v>1.5866260000000001</c:v>
                </c:pt>
                <c:pt idx="7403">
                  <c:v>3.0701689999999999</c:v>
                </c:pt>
                <c:pt idx="7404">
                  <c:v>2.8730760000000002</c:v>
                </c:pt>
                <c:pt idx="7405">
                  <c:v>2.1926649999999999</c:v>
                </c:pt>
                <c:pt idx="7406">
                  <c:v>1.9990190000000001</c:v>
                </c:pt>
                <c:pt idx="7407">
                  <c:v>1.780718</c:v>
                </c:pt>
                <c:pt idx="7408">
                  <c:v>1.910587</c:v>
                </c:pt>
                <c:pt idx="7409">
                  <c:v>1.8053619999999999</c:v>
                </c:pt>
                <c:pt idx="7410">
                  <c:v>1.697416</c:v>
                </c:pt>
                <c:pt idx="7411">
                  <c:v>1.894409</c:v>
                </c:pt>
                <c:pt idx="7412">
                  <c:v>1.804751</c:v>
                </c:pt>
                <c:pt idx="7413">
                  <c:v>1.8641920000000001</c:v>
                </c:pt>
                <c:pt idx="7414">
                  <c:v>1.961973</c:v>
                </c:pt>
                <c:pt idx="7415">
                  <c:v>1.8484830000000001</c:v>
                </c:pt>
                <c:pt idx="7416">
                  <c:v>2.0111789999999998</c:v>
                </c:pt>
                <c:pt idx="7417">
                  <c:v>1.7785310000000001</c:v>
                </c:pt>
                <c:pt idx="7418">
                  <c:v>1.708942</c:v>
                </c:pt>
                <c:pt idx="7419">
                  <c:v>1.481744</c:v>
                </c:pt>
                <c:pt idx="7420">
                  <c:v>1.8243750000000001</c:v>
                </c:pt>
                <c:pt idx="7421">
                  <c:v>1.696958</c:v>
                </c:pt>
                <c:pt idx="7422">
                  <c:v>1.644144</c:v>
                </c:pt>
                <c:pt idx="7423">
                  <c:v>1.704796</c:v>
                </c:pt>
                <c:pt idx="7424">
                  <c:v>1.993207</c:v>
                </c:pt>
                <c:pt idx="7425">
                  <c:v>1.825261</c:v>
                </c:pt>
                <c:pt idx="7426">
                  <c:v>1.6347529999999999</c:v>
                </c:pt>
                <c:pt idx="7427">
                  <c:v>1.68703</c:v>
                </c:pt>
                <c:pt idx="7428">
                  <c:v>1.8242400000000001</c:v>
                </c:pt>
                <c:pt idx="7429">
                  <c:v>1.9188339999999999</c:v>
                </c:pt>
                <c:pt idx="7430">
                  <c:v>2.0636359999999998</c:v>
                </c:pt>
                <c:pt idx="7431">
                  <c:v>1.977611</c:v>
                </c:pt>
                <c:pt idx="7432">
                  <c:v>2.453481</c:v>
                </c:pt>
                <c:pt idx="7433">
                  <c:v>1.7209559999999999</c:v>
                </c:pt>
                <c:pt idx="7434">
                  <c:v>1.6085860000000001</c:v>
                </c:pt>
                <c:pt idx="7435">
                  <c:v>1.6895880000000001</c:v>
                </c:pt>
                <c:pt idx="7436">
                  <c:v>1.9847360000000001</c:v>
                </c:pt>
                <c:pt idx="7437">
                  <c:v>2.045137</c:v>
                </c:pt>
                <c:pt idx="7438">
                  <c:v>1.933011</c:v>
                </c:pt>
                <c:pt idx="7439">
                  <c:v>1.815064</c:v>
                </c:pt>
                <c:pt idx="7440">
                  <c:v>1.7020599999999999</c:v>
                </c:pt>
                <c:pt idx="7441">
                  <c:v>1.741997</c:v>
                </c:pt>
                <c:pt idx="7442">
                  <c:v>1.832813</c:v>
                </c:pt>
                <c:pt idx="7443">
                  <c:v>2.0008339999999998</c:v>
                </c:pt>
                <c:pt idx="7444">
                  <c:v>1.6497360000000001</c:v>
                </c:pt>
                <c:pt idx="7445">
                  <c:v>2.3526899999999999</c:v>
                </c:pt>
                <c:pt idx="7446">
                  <c:v>1.8316619999999999</c:v>
                </c:pt>
                <c:pt idx="7447">
                  <c:v>1.6854279999999999</c:v>
                </c:pt>
                <c:pt idx="7448">
                  <c:v>2.0748129999999998</c:v>
                </c:pt>
                <c:pt idx="7449">
                  <c:v>1.5482720000000001</c:v>
                </c:pt>
                <c:pt idx="7450">
                  <c:v>2.2823329999999999</c:v>
                </c:pt>
                <c:pt idx="7451">
                  <c:v>1.6061049999999999</c:v>
                </c:pt>
                <c:pt idx="7452">
                  <c:v>1.7510760000000001</c:v>
                </c:pt>
                <c:pt idx="7453">
                  <c:v>1.808235</c:v>
                </c:pt>
                <c:pt idx="7454">
                  <c:v>1.652142</c:v>
                </c:pt>
                <c:pt idx="7455">
                  <c:v>1.977104</c:v>
                </c:pt>
                <c:pt idx="7456">
                  <c:v>2.1767340000000002</c:v>
                </c:pt>
                <c:pt idx="7457">
                  <c:v>1.789882</c:v>
                </c:pt>
                <c:pt idx="7458">
                  <c:v>1.9729399999999999</c:v>
                </c:pt>
                <c:pt idx="7459">
                  <c:v>1.6878010000000001</c:v>
                </c:pt>
                <c:pt idx="7460">
                  <c:v>1.768381</c:v>
                </c:pt>
                <c:pt idx="7461">
                  <c:v>1.6796580000000001</c:v>
                </c:pt>
                <c:pt idx="7462">
                  <c:v>1.765604</c:v>
                </c:pt>
                <c:pt idx="7463">
                  <c:v>1.628984</c:v>
                </c:pt>
                <c:pt idx="7464">
                  <c:v>1.7354810000000001</c:v>
                </c:pt>
                <c:pt idx="7465">
                  <c:v>1.865405</c:v>
                </c:pt>
                <c:pt idx="7466">
                  <c:v>1.6912389999999999</c:v>
                </c:pt>
                <c:pt idx="7467">
                  <c:v>1.926145</c:v>
                </c:pt>
                <c:pt idx="7468">
                  <c:v>1.7162770000000001</c:v>
                </c:pt>
                <c:pt idx="7469">
                  <c:v>1.874369</c:v>
                </c:pt>
                <c:pt idx="7470">
                  <c:v>1.8371230000000001</c:v>
                </c:pt>
                <c:pt idx="7471">
                  <c:v>1.8122750000000001</c:v>
                </c:pt>
                <c:pt idx="7472">
                  <c:v>1.6357680000000001</c:v>
                </c:pt>
                <c:pt idx="7473">
                  <c:v>2.0769860000000002</c:v>
                </c:pt>
                <c:pt idx="7474">
                  <c:v>1.8595680000000001</c:v>
                </c:pt>
                <c:pt idx="7475">
                  <c:v>1.9753289999999999</c:v>
                </c:pt>
                <c:pt idx="7476">
                  <c:v>1.690129</c:v>
                </c:pt>
                <c:pt idx="7477">
                  <c:v>1.6764410000000001</c:v>
                </c:pt>
                <c:pt idx="7478">
                  <c:v>1.7746729999999999</c:v>
                </c:pt>
                <c:pt idx="7479">
                  <c:v>1.700523</c:v>
                </c:pt>
                <c:pt idx="7480">
                  <c:v>1.680693</c:v>
                </c:pt>
                <c:pt idx="7481">
                  <c:v>1.5875900000000001</c:v>
                </c:pt>
                <c:pt idx="7482">
                  <c:v>1.7043630000000001</c:v>
                </c:pt>
                <c:pt idx="7483">
                  <c:v>1.772983</c:v>
                </c:pt>
                <c:pt idx="7484">
                  <c:v>1.688177</c:v>
                </c:pt>
                <c:pt idx="7485">
                  <c:v>1.7884089999999999</c:v>
                </c:pt>
                <c:pt idx="7486">
                  <c:v>1.8023039999999999</c:v>
                </c:pt>
                <c:pt idx="7487">
                  <c:v>1.583054</c:v>
                </c:pt>
                <c:pt idx="7488">
                  <c:v>1.8633470000000001</c:v>
                </c:pt>
                <c:pt idx="7489">
                  <c:v>1.826924</c:v>
                </c:pt>
                <c:pt idx="7490">
                  <c:v>1.9509829999999999</c:v>
                </c:pt>
                <c:pt idx="7491">
                  <c:v>1.685346</c:v>
                </c:pt>
                <c:pt idx="7492">
                  <c:v>1.989611</c:v>
                </c:pt>
                <c:pt idx="7493">
                  <c:v>1.8667560000000001</c:v>
                </c:pt>
                <c:pt idx="7494">
                  <c:v>1.9034759999999999</c:v>
                </c:pt>
                <c:pt idx="7495">
                  <c:v>1.9780850000000001</c:v>
                </c:pt>
                <c:pt idx="7496">
                  <c:v>2.4322949999999999</c:v>
                </c:pt>
                <c:pt idx="7497">
                  <c:v>2.0086629999999999</c:v>
                </c:pt>
                <c:pt idx="7498">
                  <c:v>1.8470359999999999</c:v>
                </c:pt>
                <c:pt idx="7499">
                  <c:v>2.039434</c:v>
                </c:pt>
                <c:pt idx="7500">
                  <c:v>1.884544</c:v>
                </c:pt>
                <c:pt idx="7501">
                  <c:v>1.794867</c:v>
                </c:pt>
                <c:pt idx="7502">
                  <c:v>1.7409730000000001</c:v>
                </c:pt>
                <c:pt idx="7503">
                  <c:v>1.618965</c:v>
                </c:pt>
                <c:pt idx="7504">
                  <c:v>1.723948</c:v>
                </c:pt>
                <c:pt idx="7505">
                  <c:v>2.0123609999999998</c:v>
                </c:pt>
                <c:pt idx="7506">
                  <c:v>1.674005</c:v>
                </c:pt>
                <c:pt idx="7507">
                  <c:v>1.667408</c:v>
                </c:pt>
                <c:pt idx="7508">
                  <c:v>1.842319</c:v>
                </c:pt>
                <c:pt idx="7509">
                  <c:v>1.7975559999999999</c:v>
                </c:pt>
                <c:pt idx="7510">
                  <c:v>1.8506100000000001</c:v>
                </c:pt>
                <c:pt idx="7511">
                  <c:v>2.2091669999999999</c:v>
                </c:pt>
                <c:pt idx="7512">
                  <c:v>1.7898700000000001</c:v>
                </c:pt>
                <c:pt idx="7513">
                  <c:v>1.8954839999999999</c:v>
                </c:pt>
                <c:pt idx="7514">
                  <c:v>1.781596</c:v>
                </c:pt>
                <c:pt idx="7515">
                  <c:v>1.659076</c:v>
                </c:pt>
                <c:pt idx="7516">
                  <c:v>2.0476760000000001</c:v>
                </c:pt>
                <c:pt idx="7517">
                  <c:v>1.6543829999999999</c:v>
                </c:pt>
                <c:pt idx="7518">
                  <c:v>3.321599</c:v>
                </c:pt>
                <c:pt idx="7519">
                  <c:v>3.4045450000000002</c:v>
                </c:pt>
                <c:pt idx="7520">
                  <c:v>2.0768779999999998</c:v>
                </c:pt>
                <c:pt idx="7521">
                  <c:v>2.8839939999999999</c:v>
                </c:pt>
                <c:pt idx="7522">
                  <c:v>2.9087329999999998</c:v>
                </c:pt>
                <c:pt idx="7523">
                  <c:v>1.6878500000000001</c:v>
                </c:pt>
                <c:pt idx="7524">
                  <c:v>2.0413700000000001</c:v>
                </c:pt>
                <c:pt idx="7525">
                  <c:v>1.785668</c:v>
                </c:pt>
                <c:pt idx="7526">
                  <c:v>1.7729349999999999</c:v>
                </c:pt>
                <c:pt idx="7527">
                  <c:v>1.817815</c:v>
                </c:pt>
                <c:pt idx="7528">
                  <c:v>1.6073649999999999</c:v>
                </c:pt>
                <c:pt idx="7529">
                  <c:v>2.0402010000000002</c:v>
                </c:pt>
                <c:pt idx="7530">
                  <c:v>1.786419</c:v>
                </c:pt>
                <c:pt idx="7531">
                  <c:v>1.9857309999999999</c:v>
                </c:pt>
                <c:pt idx="7532">
                  <c:v>2.0186760000000001</c:v>
                </c:pt>
                <c:pt idx="7533">
                  <c:v>1.9325209999999999</c:v>
                </c:pt>
                <c:pt idx="7534">
                  <c:v>2.428966</c:v>
                </c:pt>
                <c:pt idx="7535">
                  <c:v>1.7821359999999999</c:v>
                </c:pt>
                <c:pt idx="7536">
                  <c:v>1.8231619999999999</c:v>
                </c:pt>
                <c:pt idx="7537">
                  <c:v>1.92022</c:v>
                </c:pt>
                <c:pt idx="7538">
                  <c:v>1.6074299999999999</c:v>
                </c:pt>
                <c:pt idx="7539">
                  <c:v>1.8030079999999999</c:v>
                </c:pt>
                <c:pt idx="7540">
                  <c:v>1.892606</c:v>
                </c:pt>
                <c:pt idx="7541">
                  <c:v>1.7536639999999999</c:v>
                </c:pt>
                <c:pt idx="7542">
                  <c:v>1.6947380000000001</c:v>
                </c:pt>
                <c:pt idx="7543">
                  <c:v>1.7931859999999999</c:v>
                </c:pt>
                <c:pt idx="7544">
                  <c:v>1.602473</c:v>
                </c:pt>
                <c:pt idx="7545">
                  <c:v>1.749069</c:v>
                </c:pt>
                <c:pt idx="7546">
                  <c:v>1.7649269999999999</c:v>
                </c:pt>
                <c:pt idx="7547">
                  <c:v>1.993638</c:v>
                </c:pt>
                <c:pt idx="7548">
                  <c:v>2.5255130000000001</c:v>
                </c:pt>
                <c:pt idx="7549">
                  <c:v>1.9462619999999999</c:v>
                </c:pt>
                <c:pt idx="7550">
                  <c:v>1.7521720000000001</c:v>
                </c:pt>
                <c:pt idx="7551">
                  <c:v>1.8763000000000001</c:v>
                </c:pt>
                <c:pt idx="7552">
                  <c:v>1.5792930000000001</c:v>
                </c:pt>
                <c:pt idx="7553">
                  <c:v>1.5826229999999999</c:v>
                </c:pt>
                <c:pt idx="7554">
                  <c:v>1.943513</c:v>
                </c:pt>
                <c:pt idx="7555">
                  <c:v>1.7178500000000001</c:v>
                </c:pt>
                <c:pt idx="7556">
                  <c:v>1.685459</c:v>
                </c:pt>
                <c:pt idx="7557">
                  <c:v>1.7708969999999999</c:v>
                </c:pt>
                <c:pt idx="7558">
                  <c:v>1.8015699999999999</c:v>
                </c:pt>
                <c:pt idx="7559">
                  <c:v>1.77227</c:v>
                </c:pt>
                <c:pt idx="7560">
                  <c:v>1.6876530000000001</c:v>
                </c:pt>
                <c:pt idx="7561">
                  <c:v>1.5216860000000001</c:v>
                </c:pt>
                <c:pt idx="7562">
                  <c:v>1.6888300000000001</c:v>
                </c:pt>
                <c:pt idx="7563">
                  <c:v>1.892525</c:v>
                </c:pt>
                <c:pt idx="7564">
                  <c:v>1.9910859999999999</c:v>
                </c:pt>
                <c:pt idx="7565">
                  <c:v>1.722445</c:v>
                </c:pt>
                <c:pt idx="7566">
                  <c:v>1.6260870000000001</c:v>
                </c:pt>
                <c:pt idx="7567">
                  <c:v>1.8172269999999999</c:v>
                </c:pt>
                <c:pt idx="7568">
                  <c:v>2.4821949999999999</c:v>
                </c:pt>
                <c:pt idx="7569">
                  <c:v>1.823968</c:v>
                </c:pt>
                <c:pt idx="7570">
                  <c:v>2.097982</c:v>
                </c:pt>
                <c:pt idx="7571">
                  <c:v>1.7638819999999999</c:v>
                </c:pt>
                <c:pt idx="7572">
                  <c:v>2.084692</c:v>
                </c:pt>
                <c:pt idx="7573">
                  <c:v>1.8640479999999999</c:v>
                </c:pt>
                <c:pt idx="7574">
                  <c:v>1.8068839999999999</c:v>
                </c:pt>
                <c:pt idx="7575">
                  <c:v>1.978513</c:v>
                </c:pt>
                <c:pt idx="7576">
                  <c:v>1.6204890000000001</c:v>
                </c:pt>
                <c:pt idx="7577">
                  <c:v>1.8424119999999999</c:v>
                </c:pt>
                <c:pt idx="7578">
                  <c:v>1.59094</c:v>
                </c:pt>
                <c:pt idx="7579">
                  <c:v>1.82925</c:v>
                </c:pt>
                <c:pt idx="7580">
                  <c:v>1.9402980000000001</c:v>
                </c:pt>
                <c:pt idx="7581">
                  <c:v>2.0604629999999999</c:v>
                </c:pt>
                <c:pt idx="7582">
                  <c:v>1.8096380000000001</c:v>
                </c:pt>
                <c:pt idx="7583">
                  <c:v>1.794138</c:v>
                </c:pt>
                <c:pt idx="7584">
                  <c:v>1.887081</c:v>
                </c:pt>
                <c:pt idx="7585">
                  <c:v>1.9610860000000001</c:v>
                </c:pt>
                <c:pt idx="7586">
                  <c:v>1.8091790000000001</c:v>
                </c:pt>
                <c:pt idx="7587">
                  <c:v>1.7564960000000001</c:v>
                </c:pt>
                <c:pt idx="7588">
                  <c:v>1.7359150000000001</c:v>
                </c:pt>
                <c:pt idx="7589">
                  <c:v>2.2361010000000001</c:v>
                </c:pt>
                <c:pt idx="7590">
                  <c:v>1.649662</c:v>
                </c:pt>
                <c:pt idx="7591">
                  <c:v>1.8004690000000001</c:v>
                </c:pt>
                <c:pt idx="7592">
                  <c:v>1.666927</c:v>
                </c:pt>
                <c:pt idx="7593">
                  <c:v>1.845261</c:v>
                </c:pt>
                <c:pt idx="7594">
                  <c:v>2.0880869999999998</c:v>
                </c:pt>
                <c:pt idx="7595">
                  <c:v>1.789007</c:v>
                </c:pt>
                <c:pt idx="7596">
                  <c:v>2.1357849999999998</c:v>
                </c:pt>
                <c:pt idx="7597">
                  <c:v>2.1562700000000001</c:v>
                </c:pt>
                <c:pt idx="7598">
                  <c:v>1.8743259999999999</c:v>
                </c:pt>
                <c:pt idx="7599">
                  <c:v>2.6550690000000001</c:v>
                </c:pt>
                <c:pt idx="7600">
                  <c:v>1.6101490000000001</c:v>
                </c:pt>
                <c:pt idx="7601">
                  <c:v>2.3618549999999998</c:v>
                </c:pt>
                <c:pt idx="7602">
                  <c:v>1.8229029999999999</c:v>
                </c:pt>
                <c:pt idx="7603">
                  <c:v>2.5451329999999999</c:v>
                </c:pt>
                <c:pt idx="7604">
                  <c:v>1.9441299999999999</c:v>
                </c:pt>
                <c:pt idx="7605">
                  <c:v>1.696612</c:v>
                </c:pt>
                <c:pt idx="7606">
                  <c:v>1.7463820000000001</c:v>
                </c:pt>
                <c:pt idx="7607">
                  <c:v>1.9106559999999999</c:v>
                </c:pt>
                <c:pt idx="7608">
                  <c:v>2.934812</c:v>
                </c:pt>
                <c:pt idx="7609">
                  <c:v>2.7857099999999999</c:v>
                </c:pt>
                <c:pt idx="7610">
                  <c:v>1.5298339999999999</c:v>
                </c:pt>
                <c:pt idx="7611">
                  <c:v>1.699047</c:v>
                </c:pt>
                <c:pt idx="7612">
                  <c:v>3.3272010000000001</c:v>
                </c:pt>
                <c:pt idx="7613">
                  <c:v>2.1397240000000002</c:v>
                </c:pt>
                <c:pt idx="7614">
                  <c:v>1.963652</c:v>
                </c:pt>
                <c:pt idx="7615">
                  <c:v>2.074722</c:v>
                </c:pt>
                <c:pt idx="7616">
                  <c:v>3.3760430000000001</c:v>
                </c:pt>
                <c:pt idx="7617">
                  <c:v>1.67039</c:v>
                </c:pt>
                <c:pt idx="7618">
                  <c:v>1.792441</c:v>
                </c:pt>
                <c:pt idx="7619">
                  <c:v>2.0392440000000001</c:v>
                </c:pt>
                <c:pt idx="7620">
                  <c:v>2.511809</c:v>
                </c:pt>
                <c:pt idx="7621">
                  <c:v>2.657448</c:v>
                </c:pt>
                <c:pt idx="7622">
                  <c:v>3.7709510000000002</c:v>
                </c:pt>
                <c:pt idx="7623">
                  <c:v>3.471187</c:v>
                </c:pt>
                <c:pt idx="7624">
                  <c:v>2.003298</c:v>
                </c:pt>
                <c:pt idx="7625">
                  <c:v>2.7961879999999999</c:v>
                </c:pt>
                <c:pt idx="7626">
                  <c:v>1.9407350000000001</c:v>
                </c:pt>
                <c:pt idx="7627">
                  <c:v>2.155726</c:v>
                </c:pt>
                <c:pt idx="7628">
                  <c:v>1.859024</c:v>
                </c:pt>
                <c:pt idx="7629">
                  <c:v>1.641062</c:v>
                </c:pt>
                <c:pt idx="7630">
                  <c:v>1.918893</c:v>
                </c:pt>
                <c:pt idx="7631">
                  <c:v>1.6859440000000001</c:v>
                </c:pt>
                <c:pt idx="7632">
                  <c:v>1.677762</c:v>
                </c:pt>
                <c:pt idx="7633">
                  <c:v>1.90598</c:v>
                </c:pt>
                <c:pt idx="7634">
                  <c:v>1.8723920000000001</c:v>
                </c:pt>
                <c:pt idx="7635">
                  <c:v>1.7423820000000001</c:v>
                </c:pt>
                <c:pt idx="7636">
                  <c:v>1.810524</c:v>
                </c:pt>
                <c:pt idx="7637">
                  <c:v>1.9000950000000001</c:v>
                </c:pt>
                <c:pt idx="7638">
                  <c:v>1.582765</c:v>
                </c:pt>
                <c:pt idx="7639">
                  <c:v>1.6470830000000001</c:v>
                </c:pt>
                <c:pt idx="7640">
                  <c:v>1.8096429999999999</c:v>
                </c:pt>
                <c:pt idx="7641">
                  <c:v>1.7067939999999999</c:v>
                </c:pt>
                <c:pt idx="7642">
                  <c:v>1.6640090000000001</c:v>
                </c:pt>
                <c:pt idx="7643">
                  <c:v>1.768014</c:v>
                </c:pt>
                <c:pt idx="7644">
                  <c:v>2.051202</c:v>
                </c:pt>
                <c:pt idx="7645">
                  <c:v>1.6667259999999999</c:v>
                </c:pt>
                <c:pt idx="7646">
                  <c:v>1.5946940000000001</c:v>
                </c:pt>
                <c:pt idx="7647">
                  <c:v>2.05254</c:v>
                </c:pt>
                <c:pt idx="7648">
                  <c:v>1.8263370000000001</c:v>
                </c:pt>
                <c:pt idx="7649">
                  <c:v>1.8622449999999999</c:v>
                </c:pt>
                <c:pt idx="7650">
                  <c:v>1.7580769999999999</c:v>
                </c:pt>
                <c:pt idx="7651">
                  <c:v>1.6925749999999999</c:v>
                </c:pt>
                <c:pt idx="7652">
                  <c:v>2.0791819999999999</c:v>
                </c:pt>
                <c:pt idx="7653">
                  <c:v>1.9363999999999999</c:v>
                </c:pt>
                <c:pt idx="7654">
                  <c:v>1.752408</c:v>
                </c:pt>
                <c:pt idx="7655">
                  <c:v>1.6464780000000001</c:v>
                </c:pt>
                <c:pt idx="7656">
                  <c:v>1.781242</c:v>
                </c:pt>
                <c:pt idx="7657">
                  <c:v>1.7653760000000001</c:v>
                </c:pt>
                <c:pt idx="7658">
                  <c:v>2.0035780000000001</c:v>
                </c:pt>
                <c:pt idx="7659">
                  <c:v>1.5622929999999999</c:v>
                </c:pt>
                <c:pt idx="7660">
                  <c:v>1.556343</c:v>
                </c:pt>
                <c:pt idx="7661">
                  <c:v>1.7640579999999999</c:v>
                </c:pt>
                <c:pt idx="7662">
                  <c:v>1.777431</c:v>
                </c:pt>
                <c:pt idx="7663">
                  <c:v>1.8001670000000001</c:v>
                </c:pt>
                <c:pt idx="7664">
                  <c:v>1.9174500000000001</c:v>
                </c:pt>
                <c:pt idx="7665">
                  <c:v>1.562192</c:v>
                </c:pt>
                <c:pt idx="7666">
                  <c:v>1.909983</c:v>
                </c:pt>
                <c:pt idx="7667">
                  <c:v>1.5553729999999999</c:v>
                </c:pt>
                <c:pt idx="7668">
                  <c:v>1.8332740000000001</c:v>
                </c:pt>
                <c:pt idx="7669">
                  <c:v>1.959363</c:v>
                </c:pt>
                <c:pt idx="7670">
                  <c:v>1.7015670000000001</c:v>
                </c:pt>
                <c:pt idx="7671">
                  <c:v>1.814203</c:v>
                </c:pt>
                <c:pt idx="7672">
                  <c:v>1.6446540000000001</c:v>
                </c:pt>
                <c:pt idx="7673">
                  <c:v>1.5452030000000001</c:v>
                </c:pt>
                <c:pt idx="7674">
                  <c:v>1.660018</c:v>
                </c:pt>
                <c:pt idx="7675">
                  <c:v>1.7273430000000001</c:v>
                </c:pt>
                <c:pt idx="7676">
                  <c:v>1.5730770000000001</c:v>
                </c:pt>
                <c:pt idx="7677">
                  <c:v>1.5280959999999999</c:v>
                </c:pt>
                <c:pt idx="7678">
                  <c:v>1.7071959999999999</c:v>
                </c:pt>
                <c:pt idx="7679">
                  <c:v>1.831923</c:v>
                </c:pt>
                <c:pt idx="7680">
                  <c:v>1.869683</c:v>
                </c:pt>
                <c:pt idx="7681">
                  <c:v>1.6027420000000001</c:v>
                </c:pt>
                <c:pt idx="7682">
                  <c:v>3.170051</c:v>
                </c:pt>
                <c:pt idx="7683">
                  <c:v>1.7927299999999999</c:v>
                </c:pt>
                <c:pt idx="7684">
                  <c:v>1.7727440000000001</c:v>
                </c:pt>
                <c:pt idx="7685">
                  <c:v>1.804942</c:v>
                </c:pt>
                <c:pt idx="7686">
                  <c:v>1.8059970000000001</c:v>
                </c:pt>
                <c:pt idx="7687">
                  <c:v>1.996553</c:v>
                </c:pt>
                <c:pt idx="7688">
                  <c:v>1.851324</c:v>
                </c:pt>
                <c:pt idx="7689">
                  <c:v>2.131437</c:v>
                </c:pt>
                <c:pt idx="7690">
                  <c:v>1.701233</c:v>
                </c:pt>
                <c:pt idx="7691">
                  <c:v>1.8706780000000001</c:v>
                </c:pt>
                <c:pt idx="7692">
                  <c:v>1.664739</c:v>
                </c:pt>
                <c:pt idx="7693">
                  <c:v>1.8615360000000001</c:v>
                </c:pt>
                <c:pt idx="7694">
                  <c:v>1.8115190000000001</c:v>
                </c:pt>
                <c:pt idx="7695">
                  <c:v>1.8524890000000001</c:v>
                </c:pt>
                <c:pt idx="7696">
                  <c:v>1.740677</c:v>
                </c:pt>
                <c:pt idx="7697">
                  <c:v>3.6452650000000002</c:v>
                </c:pt>
                <c:pt idx="7698">
                  <c:v>2.014453</c:v>
                </c:pt>
                <c:pt idx="7699">
                  <c:v>1.7603819999999999</c:v>
                </c:pt>
                <c:pt idx="7700">
                  <c:v>2.0757310000000002</c:v>
                </c:pt>
                <c:pt idx="7701">
                  <c:v>2.135761</c:v>
                </c:pt>
                <c:pt idx="7702">
                  <c:v>1.7431939999999999</c:v>
                </c:pt>
                <c:pt idx="7703">
                  <c:v>1.785072</c:v>
                </c:pt>
                <c:pt idx="7704">
                  <c:v>1.706019</c:v>
                </c:pt>
                <c:pt idx="7705">
                  <c:v>2.1071460000000002</c:v>
                </c:pt>
                <c:pt idx="7706">
                  <c:v>1.8258700000000001</c:v>
                </c:pt>
                <c:pt idx="7707">
                  <c:v>2.1207850000000001</c:v>
                </c:pt>
                <c:pt idx="7708">
                  <c:v>1.717543</c:v>
                </c:pt>
                <c:pt idx="7709">
                  <c:v>3.3179120000000002</c:v>
                </c:pt>
                <c:pt idx="7710">
                  <c:v>1.823413</c:v>
                </c:pt>
                <c:pt idx="7711">
                  <c:v>1.928536</c:v>
                </c:pt>
                <c:pt idx="7712">
                  <c:v>1.896075</c:v>
                </c:pt>
                <c:pt idx="7713">
                  <c:v>1.8387230000000001</c:v>
                </c:pt>
                <c:pt idx="7714">
                  <c:v>1.9028620000000001</c:v>
                </c:pt>
                <c:pt idx="7715">
                  <c:v>1.5820609999999999</c:v>
                </c:pt>
                <c:pt idx="7716">
                  <c:v>1.7413620000000001</c:v>
                </c:pt>
                <c:pt idx="7717">
                  <c:v>1.82694</c:v>
                </c:pt>
                <c:pt idx="7718">
                  <c:v>1.6782809999999999</c:v>
                </c:pt>
                <c:pt idx="7719">
                  <c:v>1.760699</c:v>
                </c:pt>
                <c:pt idx="7720">
                  <c:v>1.9673210000000001</c:v>
                </c:pt>
                <c:pt idx="7721">
                  <c:v>1.6803809999999999</c:v>
                </c:pt>
                <c:pt idx="7722">
                  <c:v>1.888898</c:v>
                </c:pt>
                <c:pt idx="7723">
                  <c:v>2.1452100000000001</c:v>
                </c:pt>
                <c:pt idx="7724">
                  <c:v>1.659198</c:v>
                </c:pt>
                <c:pt idx="7725">
                  <c:v>1.779102</c:v>
                </c:pt>
                <c:pt idx="7726">
                  <c:v>1.6595660000000001</c:v>
                </c:pt>
                <c:pt idx="7727">
                  <c:v>1.7290650000000001</c:v>
                </c:pt>
                <c:pt idx="7728">
                  <c:v>1.9536480000000001</c:v>
                </c:pt>
                <c:pt idx="7729">
                  <c:v>2.023917</c:v>
                </c:pt>
                <c:pt idx="7730">
                  <c:v>1.8195920000000001</c:v>
                </c:pt>
                <c:pt idx="7731">
                  <c:v>1.809204</c:v>
                </c:pt>
                <c:pt idx="7732">
                  <c:v>1.5852390000000001</c:v>
                </c:pt>
                <c:pt idx="7733">
                  <c:v>1.7356069999999999</c:v>
                </c:pt>
                <c:pt idx="7734">
                  <c:v>2.737101</c:v>
                </c:pt>
                <c:pt idx="7735">
                  <c:v>1.992013</c:v>
                </c:pt>
                <c:pt idx="7736">
                  <c:v>1.790062</c:v>
                </c:pt>
                <c:pt idx="7737">
                  <c:v>1.8381209999999999</c:v>
                </c:pt>
                <c:pt idx="7738">
                  <c:v>1.634817</c:v>
                </c:pt>
                <c:pt idx="7739">
                  <c:v>2.278724</c:v>
                </c:pt>
                <c:pt idx="7740">
                  <c:v>2.0708929999999999</c:v>
                </c:pt>
                <c:pt idx="7741">
                  <c:v>1.813491</c:v>
                </c:pt>
                <c:pt idx="7742">
                  <c:v>1.909521</c:v>
                </c:pt>
                <c:pt idx="7743">
                  <c:v>1.62561</c:v>
                </c:pt>
                <c:pt idx="7744">
                  <c:v>1.847183</c:v>
                </c:pt>
                <c:pt idx="7745">
                  <c:v>1.6406689999999999</c:v>
                </c:pt>
                <c:pt idx="7746">
                  <c:v>1.7339560000000001</c:v>
                </c:pt>
                <c:pt idx="7747">
                  <c:v>1.694491</c:v>
                </c:pt>
                <c:pt idx="7748">
                  <c:v>1.697729</c:v>
                </c:pt>
                <c:pt idx="7749">
                  <c:v>1.8175809999999999</c:v>
                </c:pt>
                <c:pt idx="7750">
                  <c:v>1.789358</c:v>
                </c:pt>
                <c:pt idx="7751">
                  <c:v>1.480817</c:v>
                </c:pt>
                <c:pt idx="7752">
                  <c:v>1.985309</c:v>
                </c:pt>
                <c:pt idx="7753">
                  <c:v>1.5797779999999999</c:v>
                </c:pt>
                <c:pt idx="7754">
                  <c:v>1.810425</c:v>
                </c:pt>
                <c:pt idx="7755">
                  <c:v>1.776051</c:v>
                </c:pt>
                <c:pt idx="7756">
                  <c:v>1.9445600000000001</c:v>
                </c:pt>
                <c:pt idx="7757">
                  <c:v>1.730445</c:v>
                </c:pt>
                <c:pt idx="7758">
                  <c:v>2.0002059999999999</c:v>
                </c:pt>
                <c:pt idx="7759">
                  <c:v>1.7432270000000001</c:v>
                </c:pt>
                <c:pt idx="7760">
                  <c:v>2.0587580000000001</c:v>
                </c:pt>
                <c:pt idx="7761">
                  <c:v>2.216367</c:v>
                </c:pt>
                <c:pt idx="7762">
                  <c:v>2.045947</c:v>
                </c:pt>
                <c:pt idx="7763">
                  <c:v>1.7775449999999999</c:v>
                </c:pt>
                <c:pt idx="7764">
                  <c:v>1.6140650000000001</c:v>
                </c:pt>
                <c:pt idx="7765">
                  <c:v>1.6899900000000001</c:v>
                </c:pt>
                <c:pt idx="7766">
                  <c:v>1.802114</c:v>
                </c:pt>
                <c:pt idx="7767">
                  <c:v>1.9144060000000001</c:v>
                </c:pt>
                <c:pt idx="7768">
                  <c:v>2.1430669999999998</c:v>
                </c:pt>
                <c:pt idx="7769">
                  <c:v>2.1030169999999999</c:v>
                </c:pt>
                <c:pt idx="7770">
                  <c:v>1.679074</c:v>
                </c:pt>
                <c:pt idx="7771">
                  <c:v>1.7709299999999999</c:v>
                </c:pt>
                <c:pt idx="7772">
                  <c:v>2.374314</c:v>
                </c:pt>
                <c:pt idx="7773">
                  <c:v>1.978513</c:v>
                </c:pt>
                <c:pt idx="7774">
                  <c:v>1.797339</c:v>
                </c:pt>
                <c:pt idx="7775">
                  <c:v>2.1042380000000001</c:v>
                </c:pt>
                <c:pt idx="7776">
                  <c:v>1.915632</c:v>
                </c:pt>
                <c:pt idx="7777">
                  <c:v>1.646188</c:v>
                </c:pt>
                <c:pt idx="7778">
                  <c:v>1.6269819999999999</c:v>
                </c:pt>
                <c:pt idx="7779">
                  <c:v>2.0070380000000001</c:v>
                </c:pt>
                <c:pt idx="7780">
                  <c:v>1.7995669999999999</c:v>
                </c:pt>
                <c:pt idx="7781">
                  <c:v>1.6677930000000001</c:v>
                </c:pt>
                <c:pt idx="7782">
                  <c:v>1.7965930000000001</c:v>
                </c:pt>
                <c:pt idx="7783">
                  <c:v>1.478993</c:v>
                </c:pt>
                <c:pt idx="7784">
                  <c:v>1.6294109999999999</c:v>
                </c:pt>
                <c:pt idx="7785">
                  <c:v>1.8783339999999999</c:v>
                </c:pt>
                <c:pt idx="7786">
                  <c:v>1.7375339999999999</c:v>
                </c:pt>
                <c:pt idx="7787">
                  <c:v>1.75725</c:v>
                </c:pt>
                <c:pt idx="7788">
                  <c:v>1.9338219999999999</c:v>
                </c:pt>
                <c:pt idx="7789">
                  <c:v>1.9491609999999999</c:v>
                </c:pt>
                <c:pt idx="7790">
                  <c:v>1.708518</c:v>
                </c:pt>
                <c:pt idx="7791">
                  <c:v>1.8987289999999999</c:v>
                </c:pt>
                <c:pt idx="7792">
                  <c:v>1.668356</c:v>
                </c:pt>
                <c:pt idx="7793">
                  <c:v>1.839572</c:v>
                </c:pt>
                <c:pt idx="7794">
                  <c:v>1.805958</c:v>
                </c:pt>
                <c:pt idx="7795">
                  <c:v>1.680984</c:v>
                </c:pt>
                <c:pt idx="7796">
                  <c:v>1.7397020000000001</c:v>
                </c:pt>
                <c:pt idx="7797">
                  <c:v>1.7850349999999999</c:v>
                </c:pt>
                <c:pt idx="7798">
                  <c:v>1.8323970000000001</c:v>
                </c:pt>
                <c:pt idx="7799">
                  <c:v>1.6047480000000001</c:v>
                </c:pt>
                <c:pt idx="7800">
                  <c:v>1.960223</c:v>
                </c:pt>
                <c:pt idx="7801">
                  <c:v>1.6007899999999999</c:v>
                </c:pt>
                <c:pt idx="7802">
                  <c:v>1.6606209999999999</c:v>
                </c:pt>
                <c:pt idx="7803">
                  <c:v>1.7760149999999999</c:v>
                </c:pt>
                <c:pt idx="7804">
                  <c:v>1.801855</c:v>
                </c:pt>
                <c:pt idx="7805">
                  <c:v>1.8819729999999999</c:v>
                </c:pt>
                <c:pt idx="7806">
                  <c:v>1.8933279999999999</c:v>
                </c:pt>
                <c:pt idx="7807">
                  <c:v>2.0296919999999998</c:v>
                </c:pt>
                <c:pt idx="7808">
                  <c:v>1.8970450000000001</c:v>
                </c:pt>
                <c:pt idx="7809">
                  <c:v>1.565485</c:v>
                </c:pt>
                <c:pt idx="7810">
                  <c:v>1.9561980000000001</c:v>
                </c:pt>
                <c:pt idx="7811">
                  <c:v>1.8559110000000001</c:v>
                </c:pt>
                <c:pt idx="7812">
                  <c:v>2.013611</c:v>
                </c:pt>
                <c:pt idx="7813">
                  <c:v>1.815536</c:v>
                </c:pt>
                <c:pt idx="7814">
                  <c:v>1.614438</c:v>
                </c:pt>
                <c:pt idx="7815">
                  <c:v>1.7155830000000001</c:v>
                </c:pt>
                <c:pt idx="7816">
                  <c:v>1.5926419999999999</c:v>
                </c:pt>
                <c:pt idx="7817">
                  <c:v>1.480774</c:v>
                </c:pt>
                <c:pt idx="7818">
                  <c:v>1.871245</c:v>
                </c:pt>
                <c:pt idx="7819">
                  <c:v>2.0700219999999998</c:v>
                </c:pt>
                <c:pt idx="7820">
                  <c:v>1.7093659999999999</c:v>
                </c:pt>
                <c:pt idx="7821">
                  <c:v>1.75248</c:v>
                </c:pt>
                <c:pt idx="7822">
                  <c:v>1.512605</c:v>
                </c:pt>
                <c:pt idx="7823">
                  <c:v>1.811334</c:v>
                </c:pt>
                <c:pt idx="7824">
                  <c:v>1.7045090000000001</c:v>
                </c:pt>
                <c:pt idx="7825">
                  <c:v>1.9745360000000001</c:v>
                </c:pt>
                <c:pt idx="7826">
                  <c:v>1.9764079999999999</c:v>
                </c:pt>
                <c:pt idx="7827">
                  <c:v>1.7822180000000001</c:v>
                </c:pt>
                <c:pt idx="7828">
                  <c:v>1.6696850000000001</c:v>
                </c:pt>
                <c:pt idx="7829">
                  <c:v>1.8787830000000001</c:v>
                </c:pt>
                <c:pt idx="7830">
                  <c:v>1.9522710000000001</c:v>
                </c:pt>
                <c:pt idx="7831">
                  <c:v>1.6671910000000001</c:v>
                </c:pt>
                <c:pt idx="7832">
                  <c:v>1.819607</c:v>
                </c:pt>
                <c:pt idx="7833">
                  <c:v>1.795034</c:v>
                </c:pt>
                <c:pt idx="7834">
                  <c:v>1.7728729999999999</c:v>
                </c:pt>
                <c:pt idx="7835">
                  <c:v>1.6309309999999999</c:v>
                </c:pt>
                <c:pt idx="7836">
                  <c:v>1.479919</c:v>
                </c:pt>
                <c:pt idx="7837">
                  <c:v>1.9667779999999999</c:v>
                </c:pt>
                <c:pt idx="7838">
                  <c:v>1.921651</c:v>
                </c:pt>
                <c:pt idx="7839">
                  <c:v>1.7311780000000001</c:v>
                </c:pt>
                <c:pt idx="7840">
                  <c:v>1.8280920000000001</c:v>
                </c:pt>
                <c:pt idx="7841">
                  <c:v>1.7208889999999999</c:v>
                </c:pt>
                <c:pt idx="7842">
                  <c:v>1.6581889999999999</c:v>
                </c:pt>
                <c:pt idx="7843">
                  <c:v>1.5653170000000001</c:v>
                </c:pt>
                <c:pt idx="7844">
                  <c:v>2.2554240000000001</c:v>
                </c:pt>
                <c:pt idx="7845">
                  <c:v>1.8431029999999999</c:v>
                </c:pt>
                <c:pt idx="7846">
                  <c:v>1.6194170000000001</c:v>
                </c:pt>
                <c:pt idx="7847">
                  <c:v>1.633392</c:v>
                </c:pt>
                <c:pt idx="7848">
                  <c:v>1.76596</c:v>
                </c:pt>
                <c:pt idx="7849">
                  <c:v>1.79074</c:v>
                </c:pt>
                <c:pt idx="7850">
                  <c:v>1.7189859999999999</c:v>
                </c:pt>
                <c:pt idx="7851">
                  <c:v>1.5818190000000001</c:v>
                </c:pt>
                <c:pt idx="7852">
                  <c:v>1.8898060000000001</c:v>
                </c:pt>
                <c:pt idx="7853">
                  <c:v>1.8454349999999999</c:v>
                </c:pt>
                <c:pt idx="7854">
                  <c:v>1.782888</c:v>
                </c:pt>
                <c:pt idx="7855">
                  <c:v>1.6874690000000001</c:v>
                </c:pt>
                <c:pt idx="7856">
                  <c:v>2.613197</c:v>
                </c:pt>
                <c:pt idx="7857">
                  <c:v>1.9998069999999999</c:v>
                </c:pt>
                <c:pt idx="7858">
                  <c:v>1.8886670000000001</c:v>
                </c:pt>
                <c:pt idx="7859">
                  <c:v>1.8406119999999999</c:v>
                </c:pt>
                <c:pt idx="7860">
                  <c:v>1.774151</c:v>
                </c:pt>
                <c:pt idx="7861">
                  <c:v>1.667983</c:v>
                </c:pt>
                <c:pt idx="7862">
                  <c:v>2.4948570000000001</c:v>
                </c:pt>
                <c:pt idx="7863">
                  <c:v>1.6496869999999999</c:v>
                </c:pt>
                <c:pt idx="7864">
                  <c:v>1.643273</c:v>
                </c:pt>
                <c:pt idx="7865">
                  <c:v>1.7100470000000001</c:v>
                </c:pt>
                <c:pt idx="7866">
                  <c:v>1.767164</c:v>
                </c:pt>
                <c:pt idx="7867">
                  <c:v>1.7622599999999999</c:v>
                </c:pt>
                <c:pt idx="7868">
                  <c:v>1.652439</c:v>
                </c:pt>
                <c:pt idx="7869">
                  <c:v>1.6156630000000001</c:v>
                </c:pt>
                <c:pt idx="7870">
                  <c:v>1.8094920000000001</c:v>
                </c:pt>
                <c:pt idx="7871">
                  <c:v>1.7460610000000001</c:v>
                </c:pt>
                <c:pt idx="7872">
                  <c:v>1.928631</c:v>
                </c:pt>
                <c:pt idx="7873">
                  <c:v>1.6660280000000001</c:v>
                </c:pt>
                <c:pt idx="7874">
                  <c:v>1.644058</c:v>
                </c:pt>
                <c:pt idx="7875">
                  <c:v>1.874762</c:v>
                </c:pt>
                <c:pt idx="7876">
                  <c:v>1.784678</c:v>
                </c:pt>
                <c:pt idx="7877">
                  <c:v>1.60425</c:v>
                </c:pt>
                <c:pt idx="7878">
                  <c:v>1.671422</c:v>
                </c:pt>
                <c:pt idx="7879">
                  <c:v>2.2884359999999999</c:v>
                </c:pt>
                <c:pt idx="7880">
                  <c:v>1.603701</c:v>
                </c:pt>
                <c:pt idx="7881">
                  <c:v>1.9753609999999999</c:v>
                </c:pt>
                <c:pt idx="7882">
                  <c:v>1.975149</c:v>
                </c:pt>
                <c:pt idx="7883">
                  <c:v>1.8747659999999999</c:v>
                </c:pt>
                <c:pt idx="7884">
                  <c:v>1.569337</c:v>
                </c:pt>
                <c:pt idx="7885">
                  <c:v>1.9175009999999999</c:v>
                </c:pt>
                <c:pt idx="7886">
                  <c:v>1.913654</c:v>
                </c:pt>
                <c:pt idx="7887">
                  <c:v>1.890279</c:v>
                </c:pt>
                <c:pt idx="7888">
                  <c:v>1.7260850000000001</c:v>
                </c:pt>
                <c:pt idx="7889">
                  <c:v>1.709398</c:v>
                </c:pt>
                <c:pt idx="7890">
                  <c:v>1.8735120000000001</c:v>
                </c:pt>
                <c:pt idx="7891">
                  <c:v>1.9556789999999999</c:v>
                </c:pt>
                <c:pt idx="7892">
                  <c:v>1.6866019999999999</c:v>
                </c:pt>
                <c:pt idx="7893">
                  <c:v>1.684626</c:v>
                </c:pt>
                <c:pt idx="7894">
                  <c:v>1.954229</c:v>
                </c:pt>
                <c:pt idx="7895">
                  <c:v>1.6631860000000001</c:v>
                </c:pt>
                <c:pt idx="7896">
                  <c:v>1.880307</c:v>
                </c:pt>
                <c:pt idx="7897">
                  <c:v>1.8861730000000001</c:v>
                </c:pt>
                <c:pt idx="7898">
                  <c:v>1.6249739999999999</c:v>
                </c:pt>
                <c:pt idx="7899">
                  <c:v>1.8789180000000001</c:v>
                </c:pt>
                <c:pt idx="7900">
                  <c:v>1.7831920000000001</c:v>
                </c:pt>
                <c:pt idx="7901">
                  <c:v>1.650717</c:v>
                </c:pt>
                <c:pt idx="7902">
                  <c:v>1.6588540000000001</c:v>
                </c:pt>
                <c:pt idx="7903">
                  <c:v>1.817402</c:v>
                </c:pt>
                <c:pt idx="7904">
                  <c:v>1.775604</c:v>
                </c:pt>
                <c:pt idx="7905">
                  <c:v>1.7451669999999999</c:v>
                </c:pt>
                <c:pt idx="7906">
                  <c:v>1.780206</c:v>
                </c:pt>
                <c:pt idx="7907">
                  <c:v>1.731368</c:v>
                </c:pt>
                <c:pt idx="7908">
                  <c:v>1.7479979999999999</c:v>
                </c:pt>
                <c:pt idx="7909">
                  <c:v>1.6551979999999999</c:v>
                </c:pt>
                <c:pt idx="7910">
                  <c:v>1.8953279999999999</c:v>
                </c:pt>
                <c:pt idx="7911">
                  <c:v>1.6110199999999999</c:v>
                </c:pt>
                <c:pt idx="7912">
                  <c:v>1.771692</c:v>
                </c:pt>
                <c:pt idx="7913">
                  <c:v>1.5725640000000001</c:v>
                </c:pt>
                <c:pt idx="7914">
                  <c:v>2.0794739999999998</c:v>
                </c:pt>
                <c:pt idx="7915">
                  <c:v>1.835844</c:v>
                </c:pt>
                <c:pt idx="7916">
                  <c:v>1.5702879999999999</c:v>
                </c:pt>
                <c:pt idx="7917">
                  <c:v>1.7397629999999999</c:v>
                </c:pt>
                <c:pt idx="7918">
                  <c:v>1.7785439999999999</c:v>
                </c:pt>
                <c:pt idx="7919">
                  <c:v>1.740861</c:v>
                </c:pt>
                <c:pt idx="7920">
                  <c:v>1.694018</c:v>
                </c:pt>
                <c:pt idx="7921">
                  <c:v>1.806848</c:v>
                </c:pt>
                <c:pt idx="7922">
                  <c:v>2.081852</c:v>
                </c:pt>
                <c:pt idx="7923">
                  <c:v>1.6428700000000001</c:v>
                </c:pt>
                <c:pt idx="7924">
                  <c:v>1.839572</c:v>
                </c:pt>
                <c:pt idx="7925">
                  <c:v>2.2841800000000001</c:v>
                </c:pt>
                <c:pt idx="7926">
                  <c:v>2.3423660000000002</c:v>
                </c:pt>
                <c:pt idx="7927">
                  <c:v>1.9792959999999999</c:v>
                </c:pt>
                <c:pt idx="7928">
                  <c:v>1.9173119999999999</c:v>
                </c:pt>
                <c:pt idx="7929">
                  <c:v>1.708469</c:v>
                </c:pt>
                <c:pt idx="7930">
                  <c:v>1.6148039999999999</c:v>
                </c:pt>
                <c:pt idx="7931">
                  <c:v>1.9485110000000001</c:v>
                </c:pt>
                <c:pt idx="7932">
                  <c:v>1.6498390000000001</c:v>
                </c:pt>
                <c:pt idx="7933">
                  <c:v>1.8181989999999999</c:v>
                </c:pt>
                <c:pt idx="7934">
                  <c:v>1.61985</c:v>
                </c:pt>
                <c:pt idx="7935">
                  <c:v>1.765582</c:v>
                </c:pt>
                <c:pt idx="7936">
                  <c:v>2.2257769999999999</c:v>
                </c:pt>
                <c:pt idx="7937">
                  <c:v>1.778886</c:v>
                </c:pt>
                <c:pt idx="7938">
                  <c:v>1.783758</c:v>
                </c:pt>
                <c:pt idx="7939">
                  <c:v>1.6721159999999999</c:v>
                </c:pt>
                <c:pt idx="7940">
                  <c:v>1.899043</c:v>
                </c:pt>
                <c:pt idx="7941">
                  <c:v>1.9800960000000001</c:v>
                </c:pt>
                <c:pt idx="7942">
                  <c:v>1.619658</c:v>
                </c:pt>
                <c:pt idx="7943">
                  <c:v>1.7012229999999999</c:v>
                </c:pt>
                <c:pt idx="7944">
                  <c:v>1.6193249999999999</c:v>
                </c:pt>
                <c:pt idx="7945">
                  <c:v>1.812039</c:v>
                </c:pt>
                <c:pt idx="7946">
                  <c:v>1.8255079999999999</c:v>
                </c:pt>
                <c:pt idx="7947">
                  <c:v>1.734523</c:v>
                </c:pt>
                <c:pt idx="7948">
                  <c:v>1.7128110000000001</c:v>
                </c:pt>
                <c:pt idx="7949">
                  <c:v>1.6359300000000001</c:v>
                </c:pt>
                <c:pt idx="7950">
                  <c:v>1.904785</c:v>
                </c:pt>
                <c:pt idx="7951">
                  <c:v>2.236164</c:v>
                </c:pt>
                <c:pt idx="7952">
                  <c:v>1.6825600000000001</c:v>
                </c:pt>
                <c:pt idx="7953">
                  <c:v>2.2652060000000001</c:v>
                </c:pt>
                <c:pt idx="7954">
                  <c:v>3.1973910000000001</c:v>
                </c:pt>
                <c:pt idx="7955">
                  <c:v>1.7770189999999999</c:v>
                </c:pt>
                <c:pt idx="7956">
                  <c:v>1.762038</c:v>
                </c:pt>
                <c:pt idx="7957">
                  <c:v>2.0739350000000001</c:v>
                </c:pt>
                <c:pt idx="7958">
                  <c:v>1.481867</c:v>
                </c:pt>
                <c:pt idx="7959">
                  <c:v>1.865224</c:v>
                </c:pt>
                <c:pt idx="7960">
                  <c:v>1.6452439999999999</c:v>
                </c:pt>
                <c:pt idx="7961">
                  <c:v>1.7675179999999999</c:v>
                </c:pt>
                <c:pt idx="7962">
                  <c:v>1.840206</c:v>
                </c:pt>
                <c:pt idx="7963">
                  <c:v>1.607351</c:v>
                </c:pt>
                <c:pt idx="7964">
                  <c:v>1.852811</c:v>
                </c:pt>
                <c:pt idx="7965">
                  <c:v>1.9802919999999999</c:v>
                </c:pt>
                <c:pt idx="7966">
                  <c:v>1.862276</c:v>
                </c:pt>
                <c:pt idx="7967">
                  <c:v>1.6779900000000001</c:v>
                </c:pt>
                <c:pt idx="7968">
                  <c:v>1.8907910000000001</c:v>
                </c:pt>
                <c:pt idx="7969">
                  <c:v>1.822943</c:v>
                </c:pt>
                <c:pt idx="7970">
                  <c:v>3.6769829999999999</c:v>
                </c:pt>
                <c:pt idx="7971">
                  <c:v>1.7997840000000001</c:v>
                </c:pt>
                <c:pt idx="7972">
                  <c:v>1.7701910000000001</c:v>
                </c:pt>
                <c:pt idx="7973">
                  <c:v>2.0654669999999999</c:v>
                </c:pt>
                <c:pt idx="7974">
                  <c:v>1.5828329999999999</c:v>
                </c:pt>
                <c:pt idx="7975">
                  <c:v>2.0297450000000001</c:v>
                </c:pt>
                <c:pt idx="7976">
                  <c:v>1.6893769999999999</c:v>
                </c:pt>
                <c:pt idx="7977">
                  <c:v>3.4835090000000002</c:v>
                </c:pt>
                <c:pt idx="7978">
                  <c:v>2.3183549999999999</c:v>
                </c:pt>
                <c:pt idx="7979">
                  <c:v>3.619624</c:v>
                </c:pt>
                <c:pt idx="7980">
                  <c:v>3.011009</c:v>
                </c:pt>
                <c:pt idx="7981">
                  <c:v>3.5299689999999999</c:v>
                </c:pt>
                <c:pt idx="7982">
                  <c:v>3.4373079999999998</c:v>
                </c:pt>
                <c:pt idx="7983">
                  <c:v>3.2921279999999999</c:v>
                </c:pt>
                <c:pt idx="7984">
                  <c:v>2.4548619999999999</c:v>
                </c:pt>
                <c:pt idx="7985">
                  <c:v>1.9340759999999999</c:v>
                </c:pt>
                <c:pt idx="7986">
                  <c:v>2.2718310000000002</c:v>
                </c:pt>
                <c:pt idx="7987">
                  <c:v>2.0303249999999999</c:v>
                </c:pt>
                <c:pt idx="7988">
                  <c:v>1.7504770000000001</c:v>
                </c:pt>
                <c:pt idx="7989">
                  <c:v>2.2984</c:v>
                </c:pt>
                <c:pt idx="7990">
                  <c:v>2.5444719999999998</c:v>
                </c:pt>
                <c:pt idx="7991">
                  <c:v>1.6314850000000001</c:v>
                </c:pt>
                <c:pt idx="7992">
                  <c:v>1.8141130000000001</c:v>
                </c:pt>
                <c:pt idx="7993">
                  <c:v>3.4098380000000001</c:v>
                </c:pt>
                <c:pt idx="7994">
                  <c:v>4.2022339999999998</c:v>
                </c:pt>
                <c:pt idx="7995">
                  <c:v>3.8252540000000002</c:v>
                </c:pt>
                <c:pt idx="7996">
                  <c:v>3.4161419999999998</c:v>
                </c:pt>
                <c:pt idx="7997">
                  <c:v>2.9992269999999999</c:v>
                </c:pt>
                <c:pt idx="7998">
                  <c:v>3.3055219999999998</c:v>
                </c:pt>
                <c:pt idx="7999">
                  <c:v>1.753476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Feuil1!$F$1</c:f>
              <c:strCache>
                <c:ptCount val="1"/>
                <c:pt idx="0">
                  <c:v>Wat Between Ser105 &amp; His224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xVal>
            <c:numRef>
              <c:f>Feuil1!$A$2:$A$8001</c:f>
              <c:numCache>
                <c:formatCode>General</c:formatCode>
                <c:ptCount val="8000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1.2999999999999999E-2</c:v>
                </c:pt>
                <c:pt idx="13">
                  <c:v>1.4E-2</c:v>
                </c:pt>
                <c:pt idx="14">
                  <c:v>1.4999999999999999E-2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1.7999999999999999E-2</c:v>
                </c:pt>
                <c:pt idx="18">
                  <c:v>1.9E-2</c:v>
                </c:pt>
                <c:pt idx="19">
                  <c:v>0.02</c:v>
                </c:pt>
                <c:pt idx="20">
                  <c:v>2.1000000000000001E-2</c:v>
                </c:pt>
                <c:pt idx="21">
                  <c:v>2.1999999999999999E-2</c:v>
                </c:pt>
                <c:pt idx="22">
                  <c:v>2.3E-2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2.5999999999999999E-2</c:v>
                </c:pt>
                <c:pt idx="26">
                  <c:v>2.7E-2</c:v>
                </c:pt>
                <c:pt idx="27">
                  <c:v>2.8000000000000001E-2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3.1E-2</c:v>
                </c:pt>
                <c:pt idx="31">
                  <c:v>3.2000000000000001E-2</c:v>
                </c:pt>
                <c:pt idx="32">
                  <c:v>3.3000000000000002E-2</c:v>
                </c:pt>
                <c:pt idx="33">
                  <c:v>3.4000000000000002E-2</c:v>
                </c:pt>
                <c:pt idx="34">
                  <c:v>3.5000000000000003E-2</c:v>
                </c:pt>
                <c:pt idx="35">
                  <c:v>3.5999999999999997E-2</c:v>
                </c:pt>
                <c:pt idx="36">
                  <c:v>3.6999999999999998E-2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0.04</c:v>
                </c:pt>
                <c:pt idx="40">
                  <c:v>4.1000000000000002E-2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4.3999999999999997E-2</c:v>
                </c:pt>
                <c:pt idx="44">
                  <c:v>4.4999999999999998E-2</c:v>
                </c:pt>
                <c:pt idx="45">
                  <c:v>4.5999999999999999E-2</c:v>
                </c:pt>
                <c:pt idx="46">
                  <c:v>4.7E-2</c:v>
                </c:pt>
                <c:pt idx="47">
                  <c:v>4.8000000000000001E-2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5.0999999999999997E-2</c:v>
                </c:pt>
                <c:pt idx="51">
                  <c:v>5.1999999999999998E-2</c:v>
                </c:pt>
                <c:pt idx="52">
                  <c:v>5.2999999999999999E-2</c:v>
                </c:pt>
                <c:pt idx="53">
                  <c:v>5.3999999999999999E-2</c:v>
                </c:pt>
                <c:pt idx="54">
                  <c:v>5.5E-2</c:v>
                </c:pt>
                <c:pt idx="55">
                  <c:v>5.6000000000000001E-2</c:v>
                </c:pt>
                <c:pt idx="56">
                  <c:v>5.7000000000000002E-2</c:v>
                </c:pt>
                <c:pt idx="57">
                  <c:v>5.8000000000000003E-2</c:v>
                </c:pt>
                <c:pt idx="58">
                  <c:v>5.8999999999999997E-2</c:v>
                </c:pt>
                <c:pt idx="59">
                  <c:v>0.06</c:v>
                </c:pt>
                <c:pt idx="60">
                  <c:v>6.0999999999999999E-2</c:v>
                </c:pt>
                <c:pt idx="61">
                  <c:v>6.2E-2</c:v>
                </c:pt>
                <c:pt idx="62">
                  <c:v>6.3E-2</c:v>
                </c:pt>
                <c:pt idx="63">
                  <c:v>6.4000000000000001E-2</c:v>
                </c:pt>
                <c:pt idx="64">
                  <c:v>6.5000000000000002E-2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6.8000000000000005E-2</c:v>
                </c:pt>
                <c:pt idx="68">
                  <c:v>6.9000000000000006E-2</c:v>
                </c:pt>
                <c:pt idx="69">
                  <c:v>7.0000000000000007E-2</c:v>
                </c:pt>
                <c:pt idx="70">
                  <c:v>7.0999999999999994E-2</c:v>
                </c:pt>
                <c:pt idx="71">
                  <c:v>7.1999999999999995E-2</c:v>
                </c:pt>
                <c:pt idx="72">
                  <c:v>7.2999999999999995E-2</c:v>
                </c:pt>
                <c:pt idx="73">
                  <c:v>7.3999999999999996E-2</c:v>
                </c:pt>
                <c:pt idx="74">
                  <c:v>7.4999999999999997E-2</c:v>
                </c:pt>
                <c:pt idx="75">
                  <c:v>7.5999999999999998E-2</c:v>
                </c:pt>
                <c:pt idx="76">
                  <c:v>7.6999999999999999E-2</c:v>
                </c:pt>
                <c:pt idx="77">
                  <c:v>7.8E-2</c:v>
                </c:pt>
                <c:pt idx="78">
                  <c:v>7.9000000000000001E-2</c:v>
                </c:pt>
                <c:pt idx="79">
                  <c:v>0.08</c:v>
                </c:pt>
                <c:pt idx="80">
                  <c:v>8.1000000000000003E-2</c:v>
                </c:pt>
                <c:pt idx="81">
                  <c:v>8.2000000000000003E-2</c:v>
                </c:pt>
                <c:pt idx="82">
                  <c:v>8.3000000000000004E-2</c:v>
                </c:pt>
                <c:pt idx="83">
                  <c:v>8.4000000000000005E-2</c:v>
                </c:pt>
                <c:pt idx="84">
                  <c:v>8.5000000000000006E-2</c:v>
                </c:pt>
                <c:pt idx="85">
                  <c:v>8.5999999999999993E-2</c:v>
                </c:pt>
                <c:pt idx="86">
                  <c:v>8.6999999999999994E-2</c:v>
                </c:pt>
                <c:pt idx="87">
                  <c:v>8.7999999999999995E-2</c:v>
                </c:pt>
                <c:pt idx="88">
                  <c:v>8.8999999999999996E-2</c:v>
                </c:pt>
                <c:pt idx="89">
                  <c:v>0.09</c:v>
                </c:pt>
                <c:pt idx="90">
                  <c:v>9.0999999999999998E-2</c:v>
                </c:pt>
                <c:pt idx="91">
                  <c:v>9.1999999999999998E-2</c:v>
                </c:pt>
                <c:pt idx="92">
                  <c:v>9.2999999999999999E-2</c:v>
                </c:pt>
                <c:pt idx="93">
                  <c:v>9.4E-2</c:v>
                </c:pt>
                <c:pt idx="94">
                  <c:v>9.5000000000000001E-2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9.8000000000000004E-2</c:v>
                </c:pt>
                <c:pt idx="98">
                  <c:v>9.9000000000000005E-2</c:v>
                </c:pt>
                <c:pt idx="99">
                  <c:v>0.1</c:v>
                </c:pt>
                <c:pt idx="100">
                  <c:v>0.10100000000000001</c:v>
                </c:pt>
                <c:pt idx="101">
                  <c:v>0.10199999999999999</c:v>
                </c:pt>
                <c:pt idx="102">
                  <c:v>0.10299999999999999</c:v>
                </c:pt>
                <c:pt idx="103">
                  <c:v>0.104</c:v>
                </c:pt>
                <c:pt idx="104">
                  <c:v>0.105</c:v>
                </c:pt>
                <c:pt idx="105">
                  <c:v>0.106</c:v>
                </c:pt>
                <c:pt idx="106">
                  <c:v>0.107</c:v>
                </c:pt>
                <c:pt idx="107">
                  <c:v>0.108</c:v>
                </c:pt>
                <c:pt idx="108">
                  <c:v>0.109</c:v>
                </c:pt>
                <c:pt idx="109">
                  <c:v>0.11</c:v>
                </c:pt>
                <c:pt idx="110">
                  <c:v>0.111</c:v>
                </c:pt>
                <c:pt idx="111">
                  <c:v>0.112</c:v>
                </c:pt>
                <c:pt idx="112">
                  <c:v>0.113</c:v>
                </c:pt>
                <c:pt idx="113">
                  <c:v>0.114</c:v>
                </c:pt>
                <c:pt idx="114">
                  <c:v>0.115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0.11899999999999999</c:v>
                </c:pt>
                <c:pt idx="119">
                  <c:v>0.12</c:v>
                </c:pt>
                <c:pt idx="120">
                  <c:v>0.121</c:v>
                </c:pt>
                <c:pt idx="121">
                  <c:v>0.122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</c:v>
                </c:pt>
                <c:pt idx="126">
                  <c:v>0.127</c:v>
                </c:pt>
                <c:pt idx="127">
                  <c:v>0.128</c:v>
                </c:pt>
                <c:pt idx="128">
                  <c:v>0.129</c:v>
                </c:pt>
                <c:pt idx="129">
                  <c:v>0.13</c:v>
                </c:pt>
                <c:pt idx="130">
                  <c:v>0.13100000000000001</c:v>
                </c:pt>
                <c:pt idx="131">
                  <c:v>0.13200000000000001</c:v>
                </c:pt>
                <c:pt idx="132">
                  <c:v>0.13300000000000001</c:v>
                </c:pt>
                <c:pt idx="133">
                  <c:v>0.13400000000000001</c:v>
                </c:pt>
                <c:pt idx="134">
                  <c:v>0.13500000000000001</c:v>
                </c:pt>
                <c:pt idx="135">
                  <c:v>0.13600000000000001</c:v>
                </c:pt>
                <c:pt idx="136">
                  <c:v>0.13700000000000001</c:v>
                </c:pt>
                <c:pt idx="137">
                  <c:v>0.13800000000000001</c:v>
                </c:pt>
                <c:pt idx="138">
                  <c:v>0.13900000000000001</c:v>
                </c:pt>
                <c:pt idx="139">
                  <c:v>0.14000000000000001</c:v>
                </c:pt>
                <c:pt idx="140">
                  <c:v>0.14099999999999999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0.14399999999999999</c:v>
                </c:pt>
                <c:pt idx="144">
                  <c:v>0.14499999999999999</c:v>
                </c:pt>
                <c:pt idx="145">
                  <c:v>0.14599999999999999</c:v>
                </c:pt>
                <c:pt idx="146">
                  <c:v>0.14699999999999999</c:v>
                </c:pt>
                <c:pt idx="147">
                  <c:v>0.14799999999999999</c:v>
                </c:pt>
                <c:pt idx="148">
                  <c:v>0.14899999999999999</c:v>
                </c:pt>
                <c:pt idx="149">
                  <c:v>0.15</c:v>
                </c:pt>
                <c:pt idx="150">
                  <c:v>0.151</c:v>
                </c:pt>
                <c:pt idx="151">
                  <c:v>0.152</c:v>
                </c:pt>
                <c:pt idx="152">
                  <c:v>0.153</c:v>
                </c:pt>
                <c:pt idx="153">
                  <c:v>0.154</c:v>
                </c:pt>
                <c:pt idx="154">
                  <c:v>0.155</c:v>
                </c:pt>
                <c:pt idx="155">
                  <c:v>0.156</c:v>
                </c:pt>
                <c:pt idx="156">
                  <c:v>0.157</c:v>
                </c:pt>
                <c:pt idx="157">
                  <c:v>0.158</c:v>
                </c:pt>
                <c:pt idx="158">
                  <c:v>0.159</c:v>
                </c:pt>
                <c:pt idx="159">
                  <c:v>0.16</c:v>
                </c:pt>
                <c:pt idx="160">
                  <c:v>0.161</c:v>
                </c:pt>
                <c:pt idx="161">
                  <c:v>0.16200000000000001</c:v>
                </c:pt>
                <c:pt idx="162">
                  <c:v>0.16300000000000001</c:v>
                </c:pt>
                <c:pt idx="163">
                  <c:v>0.16400000000000001</c:v>
                </c:pt>
                <c:pt idx="164">
                  <c:v>0.16500000000000001</c:v>
                </c:pt>
                <c:pt idx="165">
                  <c:v>0.16600000000000001</c:v>
                </c:pt>
                <c:pt idx="166">
                  <c:v>0.16700000000000001</c:v>
                </c:pt>
                <c:pt idx="167">
                  <c:v>0.16800000000000001</c:v>
                </c:pt>
                <c:pt idx="168">
                  <c:v>0.16900000000000001</c:v>
                </c:pt>
                <c:pt idx="169">
                  <c:v>0.17</c:v>
                </c:pt>
                <c:pt idx="170">
                  <c:v>0.17100000000000001</c:v>
                </c:pt>
                <c:pt idx="171">
                  <c:v>0.17199999999999999</c:v>
                </c:pt>
                <c:pt idx="172">
                  <c:v>0.17299999999999999</c:v>
                </c:pt>
                <c:pt idx="173">
                  <c:v>0.17399999999999999</c:v>
                </c:pt>
                <c:pt idx="174">
                  <c:v>0.17499999999999999</c:v>
                </c:pt>
                <c:pt idx="175">
                  <c:v>0.17599999999999999</c:v>
                </c:pt>
                <c:pt idx="176">
                  <c:v>0.17699999999999999</c:v>
                </c:pt>
                <c:pt idx="177">
                  <c:v>0.17799999999999999</c:v>
                </c:pt>
                <c:pt idx="178">
                  <c:v>0.17899999999999999</c:v>
                </c:pt>
                <c:pt idx="179">
                  <c:v>0.18</c:v>
                </c:pt>
                <c:pt idx="180">
                  <c:v>0.18099999999999999</c:v>
                </c:pt>
                <c:pt idx="181">
                  <c:v>0.182</c:v>
                </c:pt>
                <c:pt idx="182">
                  <c:v>0.183</c:v>
                </c:pt>
                <c:pt idx="183">
                  <c:v>0.184</c:v>
                </c:pt>
                <c:pt idx="184">
                  <c:v>0.185</c:v>
                </c:pt>
                <c:pt idx="185">
                  <c:v>0.186</c:v>
                </c:pt>
                <c:pt idx="186">
                  <c:v>0.187</c:v>
                </c:pt>
                <c:pt idx="187">
                  <c:v>0.188</c:v>
                </c:pt>
                <c:pt idx="188">
                  <c:v>0.189</c:v>
                </c:pt>
                <c:pt idx="189">
                  <c:v>0.19</c:v>
                </c:pt>
                <c:pt idx="190">
                  <c:v>0.191</c:v>
                </c:pt>
                <c:pt idx="191">
                  <c:v>0.192</c:v>
                </c:pt>
                <c:pt idx="192">
                  <c:v>0.193</c:v>
                </c:pt>
                <c:pt idx="193">
                  <c:v>0.19400000000000001</c:v>
                </c:pt>
                <c:pt idx="194">
                  <c:v>0.19500000000000001</c:v>
                </c:pt>
                <c:pt idx="195">
                  <c:v>0.19600000000000001</c:v>
                </c:pt>
                <c:pt idx="196">
                  <c:v>0.19700000000000001</c:v>
                </c:pt>
                <c:pt idx="197">
                  <c:v>0.19800000000000001</c:v>
                </c:pt>
                <c:pt idx="198">
                  <c:v>0.19900000000000001</c:v>
                </c:pt>
                <c:pt idx="199">
                  <c:v>0.2</c:v>
                </c:pt>
                <c:pt idx="200">
                  <c:v>0.20100000000000001</c:v>
                </c:pt>
                <c:pt idx="201">
                  <c:v>0.20200000000000001</c:v>
                </c:pt>
                <c:pt idx="202">
                  <c:v>0.20300000000000001</c:v>
                </c:pt>
                <c:pt idx="203">
                  <c:v>0.20399999999999999</c:v>
                </c:pt>
                <c:pt idx="204">
                  <c:v>0.20499999999999999</c:v>
                </c:pt>
                <c:pt idx="205">
                  <c:v>0.20599999999999999</c:v>
                </c:pt>
                <c:pt idx="206">
                  <c:v>0.20699999999999999</c:v>
                </c:pt>
                <c:pt idx="207">
                  <c:v>0.20799999999999999</c:v>
                </c:pt>
                <c:pt idx="208">
                  <c:v>0.20899999999999999</c:v>
                </c:pt>
                <c:pt idx="209">
                  <c:v>0.21</c:v>
                </c:pt>
                <c:pt idx="210">
                  <c:v>0.21099999999999999</c:v>
                </c:pt>
                <c:pt idx="211">
                  <c:v>0.21199999999999999</c:v>
                </c:pt>
                <c:pt idx="212">
                  <c:v>0.21299999999999999</c:v>
                </c:pt>
                <c:pt idx="213">
                  <c:v>0.214</c:v>
                </c:pt>
                <c:pt idx="214">
                  <c:v>0.215</c:v>
                </c:pt>
                <c:pt idx="215">
                  <c:v>0.216</c:v>
                </c:pt>
                <c:pt idx="216">
                  <c:v>0.217</c:v>
                </c:pt>
                <c:pt idx="217">
                  <c:v>0.218</c:v>
                </c:pt>
                <c:pt idx="218">
                  <c:v>0.219</c:v>
                </c:pt>
                <c:pt idx="219">
                  <c:v>0.22</c:v>
                </c:pt>
                <c:pt idx="220">
                  <c:v>0.221</c:v>
                </c:pt>
                <c:pt idx="221">
                  <c:v>0.222</c:v>
                </c:pt>
                <c:pt idx="222">
                  <c:v>0.223</c:v>
                </c:pt>
                <c:pt idx="223">
                  <c:v>0.224</c:v>
                </c:pt>
                <c:pt idx="224">
                  <c:v>0.22500000000000001</c:v>
                </c:pt>
                <c:pt idx="225">
                  <c:v>0.22600000000000001</c:v>
                </c:pt>
                <c:pt idx="226">
                  <c:v>0.22700000000000001</c:v>
                </c:pt>
                <c:pt idx="227">
                  <c:v>0.22800000000000001</c:v>
                </c:pt>
                <c:pt idx="228">
                  <c:v>0.22900000000000001</c:v>
                </c:pt>
                <c:pt idx="229">
                  <c:v>0.23</c:v>
                </c:pt>
                <c:pt idx="230">
                  <c:v>0.23100000000000001</c:v>
                </c:pt>
                <c:pt idx="231">
                  <c:v>0.23200000000000001</c:v>
                </c:pt>
                <c:pt idx="232">
                  <c:v>0.23300000000000001</c:v>
                </c:pt>
                <c:pt idx="233">
                  <c:v>0.23400000000000001</c:v>
                </c:pt>
                <c:pt idx="234">
                  <c:v>0.23499999999999999</c:v>
                </c:pt>
                <c:pt idx="235">
                  <c:v>0.23599999999999999</c:v>
                </c:pt>
                <c:pt idx="236">
                  <c:v>0.23699999999999999</c:v>
                </c:pt>
                <c:pt idx="237">
                  <c:v>0.23799999999999999</c:v>
                </c:pt>
                <c:pt idx="238">
                  <c:v>0.23899999999999999</c:v>
                </c:pt>
                <c:pt idx="239">
                  <c:v>0.24</c:v>
                </c:pt>
                <c:pt idx="240">
                  <c:v>0.24099999999999999</c:v>
                </c:pt>
                <c:pt idx="241">
                  <c:v>0.24199999999999999</c:v>
                </c:pt>
                <c:pt idx="242">
                  <c:v>0.24299999999999999</c:v>
                </c:pt>
                <c:pt idx="243">
                  <c:v>0.24399999999999999</c:v>
                </c:pt>
                <c:pt idx="244">
                  <c:v>0.245</c:v>
                </c:pt>
                <c:pt idx="245">
                  <c:v>0.246</c:v>
                </c:pt>
                <c:pt idx="246">
                  <c:v>0.247</c:v>
                </c:pt>
                <c:pt idx="247">
                  <c:v>0.248</c:v>
                </c:pt>
                <c:pt idx="248">
                  <c:v>0.249</c:v>
                </c:pt>
                <c:pt idx="249">
                  <c:v>0.25</c:v>
                </c:pt>
                <c:pt idx="250">
                  <c:v>0.251</c:v>
                </c:pt>
                <c:pt idx="251">
                  <c:v>0.252</c:v>
                </c:pt>
                <c:pt idx="252">
                  <c:v>0.253</c:v>
                </c:pt>
                <c:pt idx="253">
                  <c:v>0.254</c:v>
                </c:pt>
                <c:pt idx="254">
                  <c:v>0.255</c:v>
                </c:pt>
                <c:pt idx="255">
                  <c:v>0.25600000000000001</c:v>
                </c:pt>
                <c:pt idx="256">
                  <c:v>0.25700000000000001</c:v>
                </c:pt>
                <c:pt idx="257">
                  <c:v>0.25800000000000001</c:v>
                </c:pt>
                <c:pt idx="258">
                  <c:v>0.25900000000000001</c:v>
                </c:pt>
                <c:pt idx="259">
                  <c:v>0.26</c:v>
                </c:pt>
                <c:pt idx="260">
                  <c:v>0.26100000000000001</c:v>
                </c:pt>
                <c:pt idx="261">
                  <c:v>0.26200000000000001</c:v>
                </c:pt>
                <c:pt idx="262">
                  <c:v>0.26300000000000001</c:v>
                </c:pt>
                <c:pt idx="263">
                  <c:v>0.26400000000000001</c:v>
                </c:pt>
                <c:pt idx="264">
                  <c:v>0.26500000000000001</c:v>
                </c:pt>
                <c:pt idx="265">
                  <c:v>0.26600000000000001</c:v>
                </c:pt>
                <c:pt idx="266">
                  <c:v>0.26700000000000002</c:v>
                </c:pt>
                <c:pt idx="267">
                  <c:v>0.26800000000000002</c:v>
                </c:pt>
                <c:pt idx="268">
                  <c:v>0.26900000000000002</c:v>
                </c:pt>
                <c:pt idx="269">
                  <c:v>0.27</c:v>
                </c:pt>
                <c:pt idx="270">
                  <c:v>0.27100000000000002</c:v>
                </c:pt>
                <c:pt idx="271">
                  <c:v>0.27200000000000002</c:v>
                </c:pt>
                <c:pt idx="272">
                  <c:v>0.27300000000000002</c:v>
                </c:pt>
                <c:pt idx="273">
                  <c:v>0.27400000000000002</c:v>
                </c:pt>
                <c:pt idx="274">
                  <c:v>0.27500000000000002</c:v>
                </c:pt>
                <c:pt idx="275">
                  <c:v>0.27600000000000002</c:v>
                </c:pt>
                <c:pt idx="276">
                  <c:v>0.27700000000000002</c:v>
                </c:pt>
                <c:pt idx="277">
                  <c:v>0.27800000000000002</c:v>
                </c:pt>
                <c:pt idx="278">
                  <c:v>0.27900000000000003</c:v>
                </c:pt>
                <c:pt idx="279">
                  <c:v>0.28000000000000003</c:v>
                </c:pt>
                <c:pt idx="280">
                  <c:v>0.28100000000000003</c:v>
                </c:pt>
                <c:pt idx="281">
                  <c:v>0.28199999999999997</c:v>
                </c:pt>
                <c:pt idx="282">
                  <c:v>0.28299999999999997</c:v>
                </c:pt>
                <c:pt idx="283">
                  <c:v>0.28399999999999997</c:v>
                </c:pt>
                <c:pt idx="284">
                  <c:v>0.28499999999999998</c:v>
                </c:pt>
                <c:pt idx="285">
                  <c:v>0.28599999999999998</c:v>
                </c:pt>
                <c:pt idx="286">
                  <c:v>0.28699999999999998</c:v>
                </c:pt>
                <c:pt idx="287">
                  <c:v>0.28799999999999998</c:v>
                </c:pt>
                <c:pt idx="288">
                  <c:v>0.28899999999999998</c:v>
                </c:pt>
                <c:pt idx="289">
                  <c:v>0.28999999999999998</c:v>
                </c:pt>
                <c:pt idx="290">
                  <c:v>0.29099999999999998</c:v>
                </c:pt>
                <c:pt idx="291">
                  <c:v>0.29199999999999998</c:v>
                </c:pt>
                <c:pt idx="292">
                  <c:v>0.29299999999999998</c:v>
                </c:pt>
                <c:pt idx="293">
                  <c:v>0.29399999999999998</c:v>
                </c:pt>
                <c:pt idx="294">
                  <c:v>0.29499999999999998</c:v>
                </c:pt>
                <c:pt idx="295">
                  <c:v>0.29599999999999999</c:v>
                </c:pt>
                <c:pt idx="296">
                  <c:v>0.29699999999999999</c:v>
                </c:pt>
                <c:pt idx="297">
                  <c:v>0.29799999999999999</c:v>
                </c:pt>
                <c:pt idx="298">
                  <c:v>0.29899999999999999</c:v>
                </c:pt>
                <c:pt idx="299">
                  <c:v>0.3</c:v>
                </c:pt>
                <c:pt idx="300">
                  <c:v>0.30099999999999999</c:v>
                </c:pt>
                <c:pt idx="301">
                  <c:v>0.30199999999999999</c:v>
                </c:pt>
                <c:pt idx="302">
                  <c:v>0.30299999999999999</c:v>
                </c:pt>
                <c:pt idx="303">
                  <c:v>0.30399999999999999</c:v>
                </c:pt>
                <c:pt idx="304">
                  <c:v>0.30499999999999999</c:v>
                </c:pt>
                <c:pt idx="305">
                  <c:v>0.30599999999999999</c:v>
                </c:pt>
                <c:pt idx="306">
                  <c:v>0.307</c:v>
                </c:pt>
                <c:pt idx="307">
                  <c:v>0.308</c:v>
                </c:pt>
                <c:pt idx="308">
                  <c:v>0.309</c:v>
                </c:pt>
                <c:pt idx="309">
                  <c:v>0.31</c:v>
                </c:pt>
                <c:pt idx="310">
                  <c:v>0.311</c:v>
                </c:pt>
                <c:pt idx="311">
                  <c:v>0.312</c:v>
                </c:pt>
                <c:pt idx="312">
                  <c:v>0.313</c:v>
                </c:pt>
                <c:pt idx="313">
                  <c:v>0.314</c:v>
                </c:pt>
                <c:pt idx="314">
                  <c:v>0.315</c:v>
                </c:pt>
                <c:pt idx="315">
                  <c:v>0.316</c:v>
                </c:pt>
                <c:pt idx="316">
                  <c:v>0.317</c:v>
                </c:pt>
                <c:pt idx="317">
                  <c:v>0.318</c:v>
                </c:pt>
                <c:pt idx="318">
                  <c:v>0.31900000000000001</c:v>
                </c:pt>
                <c:pt idx="319">
                  <c:v>0.32</c:v>
                </c:pt>
                <c:pt idx="320">
                  <c:v>0.32100000000000001</c:v>
                </c:pt>
                <c:pt idx="321">
                  <c:v>0.32200000000000001</c:v>
                </c:pt>
                <c:pt idx="322">
                  <c:v>0.32300000000000001</c:v>
                </c:pt>
                <c:pt idx="323">
                  <c:v>0.32400000000000001</c:v>
                </c:pt>
                <c:pt idx="324">
                  <c:v>0.32500000000000001</c:v>
                </c:pt>
                <c:pt idx="325">
                  <c:v>0.32600000000000001</c:v>
                </c:pt>
                <c:pt idx="326">
                  <c:v>0.32700000000000001</c:v>
                </c:pt>
                <c:pt idx="327">
                  <c:v>0.32800000000000001</c:v>
                </c:pt>
                <c:pt idx="328">
                  <c:v>0.32900000000000001</c:v>
                </c:pt>
                <c:pt idx="329">
                  <c:v>0.33</c:v>
                </c:pt>
                <c:pt idx="330">
                  <c:v>0.33100000000000002</c:v>
                </c:pt>
                <c:pt idx="331">
                  <c:v>0.33200000000000002</c:v>
                </c:pt>
                <c:pt idx="332">
                  <c:v>0.33300000000000002</c:v>
                </c:pt>
                <c:pt idx="333">
                  <c:v>0.33400000000000002</c:v>
                </c:pt>
                <c:pt idx="334">
                  <c:v>0.33500000000000002</c:v>
                </c:pt>
                <c:pt idx="335">
                  <c:v>0.33600000000000002</c:v>
                </c:pt>
                <c:pt idx="336">
                  <c:v>0.33700000000000002</c:v>
                </c:pt>
                <c:pt idx="337">
                  <c:v>0.33800000000000002</c:v>
                </c:pt>
                <c:pt idx="338">
                  <c:v>0.33900000000000002</c:v>
                </c:pt>
                <c:pt idx="339">
                  <c:v>0.34</c:v>
                </c:pt>
                <c:pt idx="340">
                  <c:v>0.34100000000000003</c:v>
                </c:pt>
                <c:pt idx="341">
                  <c:v>0.34200000000000003</c:v>
                </c:pt>
                <c:pt idx="342">
                  <c:v>0.34300000000000003</c:v>
                </c:pt>
                <c:pt idx="343">
                  <c:v>0.34399999999999997</c:v>
                </c:pt>
                <c:pt idx="344">
                  <c:v>0.34499999999999997</c:v>
                </c:pt>
                <c:pt idx="345">
                  <c:v>0.34599999999999997</c:v>
                </c:pt>
                <c:pt idx="346">
                  <c:v>0.34699999999999998</c:v>
                </c:pt>
                <c:pt idx="347">
                  <c:v>0.34799999999999998</c:v>
                </c:pt>
                <c:pt idx="348">
                  <c:v>0.34899999999999998</c:v>
                </c:pt>
                <c:pt idx="349">
                  <c:v>0.35</c:v>
                </c:pt>
                <c:pt idx="350">
                  <c:v>0.35099999999999998</c:v>
                </c:pt>
                <c:pt idx="351">
                  <c:v>0.35199999999999998</c:v>
                </c:pt>
                <c:pt idx="352">
                  <c:v>0.35299999999999998</c:v>
                </c:pt>
                <c:pt idx="353">
                  <c:v>0.35399999999999998</c:v>
                </c:pt>
                <c:pt idx="354">
                  <c:v>0.35499999999999998</c:v>
                </c:pt>
                <c:pt idx="355">
                  <c:v>0.35599999999999998</c:v>
                </c:pt>
                <c:pt idx="356">
                  <c:v>0.35699999999999998</c:v>
                </c:pt>
                <c:pt idx="357">
                  <c:v>0.35799999999999998</c:v>
                </c:pt>
                <c:pt idx="358">
                  <c:v>0.35899999999999999</c:v>
                </c:pt>
                <c:pt idx="359">
                  <c:v>0.36</c:v>
                </c:pt>
                <c:pt idx="360">
                  <c:v>0.36099999999999999</c:v>
                </c:pt>
                <c:pt idx="361">
                  <c:v>0.36199999999999999</c:v>
                </c:pt>
                <c:pt idx="362">
                  <c:v>0.36299999999999999</c:v>
                </c:pt>
                <c:pt idx="363">
                  <c:v>0.36399999999999999</c:v>
                </c:pt>
                <c:pt idx="364">
                  <c:v>0.36499999999999999</c:v>
                </c:pt>
                <c:pt idx="365">
                  <c:v>0.36599999999999999</c:v>
                </c:pt>
                <c:pt idx="366">
                  <c:v>0.36699999999999999</c:v>
                </c:pt>
                <c:pt idx="367">
                  <c:v>0.36799999999999999</c:v>
                </c:pt>
                <c:pt idx="368">
                  <c:v>0.36899999999999999</c:v>
                </c:pt>
                <c:pt idx="369">
                  <c:v>0.37</c:v>
                </c:pt>
                <c:pt idx="370">
                  <c:v>0.371</c:v>
                </c:pt>
                <c:pt idx="371">
                  <c:v>0.372</c:v>
                </c:pt>
                <c:pt idx="372">
                  <c:v>0.373</c:v>
                </c:pt>
                <c:pt idx="373">
                  <c:v>0.374</c:v>
                </c:pt>
                <c:pt idx="374">
                  <c:v>0.375</c:v>
                </c:pt>
                <c:pt idx="375">
                  <c:v>0.376</c:v>
                </c:pt>
                <c:pt idx="376">
                  <c:v>0.377</c:v>
                </c:pt>
                <c:pt idx="377">
                  <c:v>0.378</c:v>
                </c:pt>
                <c:pt idx="378">
                  <c:v>0.379</c:v>
                </c:pt>
                <c:pt idx="379">
                  <c:v>0.38</c:v>
                </c:pt>
                <c:pt idx="380">
                  <c:v>0.38100000000000001</c:v>
                </c:pt>
                <c:pt idx="381">
                  <c:v>0.38200000000000001</c:v>
                </c:pt>
                <c:pt idx="382">
                  <c:v>0.38300000000000001</c:v>
                </c:pt>
                <c:pt idx="383">
                  <c:v>0.38400000000000001</c:v>
                </c:pt>
                <c:pt idx="384">
                  <c:v>0.38500000000000001</c:v>
                </c:pt>
                <c:pt idx="385">
                  <c:v>0.38600000000000001</c:v>
                </c:pt>
                <c:pt idx="386">
                  <c:v>0.38700000000000001</c:v>
                </c:pt>
                <c:pt idx="387">
                  <c:v>0.38800000000000001</c:v>
                </c:pt>
                <c:pt idx="388">
                  <c:v>0.38900000000000001</c:v>
                </c:pt>
                <c:pt idx="389">
                  <c:v>0.39</c:v>
                </c:pt>
                <c:pt idx="390">
                  <c:v>0.39100000000000001</c:v>
                </c:pt>
                <c:pt idx="391">
                  <c:v>0.39200000000000002</c:v>
                </c:pt>
                <c:pt idx="392">
                  <c:v>0.39300000000000002</c:v>
                </c:pt>
                <c:pt idx="393">
                  <c:v>0.39400000000000002</c:v>
                </c:pt>
                <c:pt idx="394">
                  <c:v>0.39500000000000002</c:v>
                </c:pt>
                <c:pt idx="395">
                  <c:v>0.39600000000000002</c:v>
                </c:pt>
                <c:pt idx="396">
                  <c:v>0.39700000000000002</c:v>
                </c:pt>
                <c:pt idx="397">
                  <c:v>0.39800000000000002</c:v>
                </c:pt>
                <c:pt idx="398">
                  <c:v>0.39900000000000002</c:v>
                </c:pt>
                <c:pt idx="399">
                  <c:v>0.4</c:v>
                </c:pt>
                <c:pt idx="400">
                  <c:v>0.40100000000000002</c:v>
                </c:pt>
                <c:pt idx="401">
                  <c:v>0.40200000000000002</c:v>
                </c:pt>
                <c:pt idx="402">
                  <c:v>0.40300000000000002</c:v>
                </c:pt>
                <c:pt idx="403">
                  <c:v>0.40400000000000003</c:v>
                </c:pt>
                <c:pt idx="404">
                  <c:v>0.40500000000000003</c:v>
                </c:pt>
                <c:pt idx="405">
                  <c:v>0.40600000000000003</c:v>
                </c:pt>
                <c:pt idx="406">
                  <c:v>0.40699999999999997</c:v>
                </c:pt>
                <c:pt idx="407">
                  <c:v>0.40799999999999997</c:v>
                </c:pt>
                <c:pt idx="408">
                  <c:v>0.40899999999999997</c:v>
                </c:pt>
                <c:pt idx="409">
                  <c:v>0.41</c:v>
                </c:pt>
                <c:pt idx="410">
                  <c:v>0.41099999999999998</c:v>
                </c:pt>
                <c:pt idx="411">
                  <c:v>0.41199999999999998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0.41499999999999998</c:v>
                </c:pt>
                <c:pt idx="415">
                  <c:v>0.41599999999999998</c:v>
                </c:pt>
                <c:pt idx="416">
                  <c:v>0.41699999999999998</c:v>
                </c:pt>
                <c:pt idx="417">
                  <c:v>0.41799999999999998</c:v>
                </c:pt>
                <c:pt idx="418">
                  <c:v>0.41899999999999998</c:v>
                </c:pt>
                <c:pt idx="419">
                  <c:v>0.42</c:v>
                </c:pt>
                <c:pt idx="420">
                  <c:v>0.42099999999999999</c:v>
                </c:pt>
                <c:pt idx="421">
                  <c:v>0.42199999999999999</c:v>
                </c:pt>
                <c:pt idx="422">
                  <c:v>0.42299999999999999</c:v>
                </c:pt>
                <c:pt idx="423">
                  <c:v>0.42399999999999999</c:v>
                </c:pt>
                <c:pt idx="424">
                  <c:v>0.42499999999999999</c:v>
                </c:pt>
                <c:pt idx="425">
                  <c:v>0.42599999999999999</c:v>
                </c:pt>
                <c:pt idx="426">
                  <c:v>0.42699999999999999</c:v>
                </c:pt>
                <c:pt idx="427">
                  <c:v>0.42799999999999999</c:v>
                </c:pt>
                <c:pt idx="428">
                  <c:v>0.42899999999999999</c:v>
                </c:pt>
                <c:pt idx="429">
                  <c:v>0.43</c:v>
                </c:pt>
                <c:pt idx="430">
                  <c:v>0.43099999999999999</c:v>
                </c:pt>
                <c:pt idx="431">
                  <c:v>0.432</c:v>
                </c:pt>
                <c:pt idx="432">
                  <c:v>0.433</c:v>
                </c:pt>
                <c:pt idx="433">
                  <c:v>0.434</c:v>
                </c:pt>
                <c:pt idx="434">
                  <c:v>0.435</c:v>
                </c:pt>
                <c:pt idx="435">
                  <c:v>0.436</c:v>
                </c:pt>
                <c:pt idx="436">
                  <c:v>0.437</c:v>
                </c:pt>
                <c:pt idx="437">
                  <c:v>0.438</c:v>
                </c:pt>
                <c:pt idx="438">
                  <c:v>0.439</c:v>
                </c:pt>
                <c:pt idx="439">
                  <c:v>0.44</c:v>
                </c:pt>
                <c:pt idx="440">
                  <c:v>0.441</c:v>
                </c:pt>
                <c:pt idx="441">
                  <c:v>0.442</c:v>
                </c:pt>
                <c:pt idx="442">
                  <c:v>0.443</c:v>
                </c:pt>
                <c:pt idx="443">
                  <c:v>0.44400000000000001</c:v>
                </c:pt>
                <c:pt idx="444">
                  <c:v>0.44500000000000001</c:v>
                </c:pt>
                <c:pt idx="445">
                  <c:v>0.44600000000000001</c:v>
                </c:pt>
                <c:pt idx="446">
                  <c:v>0.44700000000000001</c:v>
                </c:pt>
                <c:pt idx="447">
                  <c:v>0.44800000000000001</c:v>
                </c:pt>
                <c:pt idx="448">
                  <c:v>0.44900000000000001</c:v>
                </c:pt>
                <c:pt idx="449">
                  <c:v>0.45</c:v>
                </c:pt>
                <c:pt idx="450">
                  <c:v>0.45100000000000001</c:v>
                </c:pt>
                <c:pt idx="451">
                  <c:v>0.45200000000000001</c:v>
                </c:pt>
                <c:pt idx="452">
                  <c:v>0.45300000000000001</c:v>
                </c:pt>
                <c:pt idx="453">
                  <c:v>0.45400000000000001</c:v>
                </c:pt>
                <c:pt idx="454">
                  <c:v>0.45500000000000002</c:v>
                </c:pt>
                <c:pt idx="455">
                  <c:v>0.45600000000000002</c:v>
                </c:pt>
                <c:pt idx="456">
                  <c:v>0.45700000000000002</c:v>
                </c:pt>
                <c:pt idx="457">
                  <c:v>0.45800000000000002</c:v>
                </c:pt>
                <c:pt idx="458">
                  <c:v>0.45900000000000002</c:v>
                </c:pt>
                <c:pt idx="459">
                  <c:v>0.46</c:v>
                </c:pt>
                <c:pt idx="460">
                  <c:v>0.46100000000000002</c:v>
                </c:pt>
                <c:pt idx="461">
                  <c:v>0.46200000000000002</c:v>
                </c:pt>
                <c:pt idx="462">
                  <c:v>0.46300000000000002</c:v>
                </c:pt>
                <c:pt idx="463">
                  <c:v>0.46400000000000002</c:v>
                </c:pt>
                <c:pt idx="464">
                  <c:v>0.46500000000000002</c:v>
                </c:pt>
                <c:pt idx="465">
                  <c:v>0.46600000000000003</c:v>
                </c:pt>
                <c:pt idx="466">
                  <c:v>0.46700000000000003</c:v>
                </c:pt>
                <c:pt idx="467">
                  <c:v>0.46800000000000003</c:v>
                </c:pt>
                <c:pt idx="468">
                  <c:v>0.46899999999999997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0.47199999999999998</c:v>
                </c:pt>
                <c:pt idx="472">
                  <c:v>0.47299999999999998</c:v>
                </c:pt>
                <c:pt idx="473">
                  <c:v>0.47399999999999998</c:v>
                </c:pt>
                <c:pt idx="474">
                  <c:v>0.47499999999999998</c:v>
                </c:pt>
                <c:pt idx="475">
                  <c:v>0.47599999999999998</c:v>
                </c:pt>
                <c:pt idx="476">
                  <c:v>0.47699999999999998</c:v>
                </c:pt>
                <c:pt idx="477">
                  <c:v>0.47799999999999998</c:v>
                </c:pt>
                <c:pt idx="478">
                  <c:v>0.47899999999999998</c:v>
                </c:pt>
                <c:pt idx="479">
                  <c:v>0.48</c:v>
                </c:pt>
                <c:pt idx="480">
                  <c:v>0.48099999999999998</c:v>
                </c:pt>
                <c:pt idx="481">
                  <c:v>0.48199999999999998</c:v>
                </c:pt>
                <c:pt idx="482">
                  <c:v>0.48299999999999998</c:v>
                </c:pt>
                <c:pt idx="483">
                  <c:v>0.48399999999999999</c:v>
                </c:pt>
                <c:pt idx="484">
                  <c:v>0.48499999999999999</c:v>
                </c:pt>
                <c:pt idx="485">
                  <c:v>0.48599999999999999</c:v>
                </c:pt>
                <c:pt idx="486">
                  <c:v>0.48699999999999999</c:v>
                </c:pt>
                <c:pt idx="487">
                  <c:v>0.48799999999999999</c:v>
                </c:pt>
                <c:pt idx="488">
                  <c:v>0.48899999999999999</c:v>
                </c:pt>
                <c:pt idx="489">
                  <c:v>0.49</c:v>
                </c:pt>
                <c:pt idx="490">
                  <c:v>0.49099999999999999</c:v>
                </c:pt>
                <c:pt idx="491">
                  <c:v>0.49199999999999999</c:v>
                </c:pt>
                <c:pt idx="492">
                  <c:v>0.49299999999999999</c:v>
                </c:pt>
                <c:pt idx="493">
                  <c:v>0.49399999999999999</c:v>
                </c:pt>
                <c:pt idx="494">
                  <c:v>0.495</c:v>
                </c:pt>
                <c:pt idx="495">
                  <c:v>0.496</c:v>
                </c:pt>
                <c:pt idx="496">
                  <c:v>0.497</c:v>
                </c:pt>
                <c:pt idx="497">
                  <c:v>0.498</c:v>
                </c:pt>
                <c:pt idx="498">
                  <c:v>0.499</c:v>
                </c:pt>
                <c:pt idx="499">
                  <c:v>0.5</c:v>
                </c:pt>
                <c:pt idx="500">
                  <c:v>0.501</c:v>
                </c:pt>
                <c:pt idx="501">
                  <c:v>0.502</c:v>
                </c:pt>
                <c:pt idx="502">
                  <c:v>0.503</c:v>
                </c:pt>
                <c:pt idx="503">
                  <c:v>0.504</c:v>
                </c:pt>
                <c:pt idx="504">
                  <c:v>0.505</c:v>
                </c:pt>
                <c:pt idx="505">
                  <c:v>0.50600000000000001</c:v>
                </c:pt>
                <c:pt idx="506">
                  <c:v>0.50700000000000001</c:v>
                </c:pt>
                <c:pt idx="507">
                  <c:v>0.50800000000000001</c:v>
                </c:pt>
                <c:pt idx="508">
                  <c:v>0.50900000000000001</c:v>
                </c:pt>
                <c:pt idx="509">
                  <c:v>0.51</c:v>
                </c:pt>
                <c:pt idx="510">
                  <c:v>0.51100000000000001</c:v>
                </c:pt>
                <c:pt idx="511">
                  <c:v>0.51200000000000001</c:v>
                </c:pt>
                <c:pt idx="512">
                  <c:v>0.51300000000000001</c:v>
                </c:pt>
                <c:pt idx="513">
                  <c:v>0.51400000000000001</c:v>
                </c:pt>
                <c:pt idx="514">
                  <c:v>0.51500000000000001</c:v>
                </c:pt>
                <c:pt idx="515">
                  <c:v>0.51600000000000001</c:v>
                </c:pt>
                <c:pt idx="516">
                  <c:v>0.51700000000000002</c:v>
                </c:pt>
                <c:pt idx="517">
                  <c:v>0.51800000000000002</c:v>
                </c:pt>
                <c:pt idx="518">
                  <c:v>0.51900000000000002</c:v>
                </c:pt>
                <c:pt idx="519">
                  <c:v>0.52</c:v>
                </c:pt>
                <c:pt idx="520">
                  <c:v>0.52100000000000002</c:v>
                </c:pt>
                <c:pt idx="521">
                  <c:v>0.52200000000000002</c:v>
                </c:pt>
                <c:pt idx="522">
                  <c:v>0.52300000000000002</c:v>
                </c:pt>
                <c:pt idx="523">
                  <c:v>0.52400000000000002</c:v>
                </c:pt>
                <c:pt idx="524">
                  <c:v>0.52500000000000002</c:v>
                </c:pt>
                <c:pt idx="525">
                  <c:v>0.52600000000000002</c:v>
                </c:pt>
                <c:pt idx="526">
                  <c:v>0.52700000000000002</c:v>
                </c:pt>
                <c:pt idx="527">
                  <c:v>0.52800000000000002</c:v>
                </c:pt>
                <c:pt idx="528">
                  <c:v>0.52900000000000003</c:v>
                </c:pt>
                <c:pt idx="529">
                  <c:v>0.53</c:v>
                </c:pt>
                <c:pt idx="530">
                  <c:v>0.53100000000000003</c:v>
                </c:pt>
                <c:pt idx="531">
                  <c:v>0.53200000000000003</c:v>
                </c:pt>
                <c:pt idx="532">
                  <c:v>0.53300000000000003</c:v>
                </c:pt>
                <c:pt idx="533">
                  <c:v>0.53400000000000003</c:v>
                </c:pt>
                <c:pt idx="534">
                  <c:v>0.53500000000000003</c:v>
                </c:pt>
                <c:pt idx="535">
                  <c:v>0.53600000000000003</c:v>
                </c:pt>
                <c:pt idx="536">
                  <c:v>0.53700000000000003</c:v>
                </c:pt>
                <c:pt idx="537">
                  <c:v>0.53800000000000003</c:v>
                </c:pt>
                <c:pt idx="538">
                  <c:v>0.53900000000000003</c:v>
                </c:pt>
                <c:pt idx="539">
                  <c:v>0.54</c:v>
                </c:pt>
                <c:pt idx="540">
                  <c:v>0.54100000000000004</c:v>
                </c:pt>
                <c:pt idx="541">
                  <c:v>0.54200000000000004</c:v>
                </c:pt>
                <c:pt idx="542">
                  <c:v>0.54300000000000004</c:v>
                </c:pt>
                <c:pt idx="543">
                  <c:v>0.54400000000000004</c:v>
                </c:pt>
                <c:pt idx="544">
                  <c:v>0.54500000000000004</c:v>
                </c:pt>
                <c:pt idx="545">
                  <c:v>0.54600000000000004</c:v>
                </c:pt>
                <c:pt idx="546">
                  <c:v>0.54700000000000004</c:v>
                </c:pt>
                <c:pt idx="547">
                  <c:v>0.54800000000000004</c:v>
                </c:pt>
                <c:pt idx="548">
                  <c:v>0.54900000000000004</c:v>
                </c:pt>
                <c:pt idx="549">
                  <c:v>0.55000000000000004</c:v>
                </c:pt>
                <c:pt idx="550">
                  <c:v>0.55100000000000005</c:v>
                </c:pt>
                <c:pt idx="551">
                  <c:v>0.55200000000000005</c:v>
                </c:pt>
                <c:pt idx="552">
                  <c:v>0.55300000000000005</c:v>
                </c:pt>
                <c:pt idx="553">
                  <c:v>0.55400000000000005</c:v>
                </c:pt>
                <c:pt idx="554">
                  <c:v>0.55500000000000005</c:v>
                </c:pt>
                <c:pt idx="555">
                  <c:v>0.55600000000000005</c:v>
                </c:pt>
                <c:pt idx="556">
                  <c:v>0.55700000000000005</c:v>
                </c:pt>
                <c:pt idx="557">
                  <c:v>0.55800000000000005</c:v>
                </c:pt>
                <c:pt idx="558">
                  <c:v>0.55900000000000005</c:v>
                </c:pt>
                <c:pt idx="559">
                  <c:v>0.56000000000000005</c:v>
                </c:pt>
                <c:pt idx="560">
                  <c:v>0.56100000000000005</c:v>
                </c:pt>
                <c:pt idx="561">
                  <c:v>0.56200000000000006</c:v>
                </c:pt>
                <c:pt idx="562">
                  <c:v>0.56299999999999994</c:v>
                </c:pt>
                <c:pt idx="563">
                  <c:v>0.56399999999999995</c:v>
                </c:pt>
                <c:pt idx="564">
                  <c:v>0.56499999999999995</c:v>
                </c:pt>
                <c:pt idx="565">
                  <c:v>0.56599999999999995</c:v>
                </c:pt>
                <c:pt idx="566">
                  <c:v>0.56699999999999995</c:v>
                </c:pt>
                <c:pt idx="567">
                  <c:v>0.56799999999999995</c:v>
                </c:pt>
                <c:pt idx="568">
                  <c:v>0.56899999999999995</c:v>
                </c:pt>
                <c:pt idx="569">
                  <c:v>0.56999999999999995</c:v>
                </c:pt>
                <c:pt idx="570">
                  <c:v>0.57099999999999995</c:v>
                </c:pt>
                <c:pt idx="571">
                  <c:v>0.57199999999999995</c:v>
                </c:pt>
                <c:pt idx="572">
                  <c:v>0.57299999999999995</c:v>
                </c:pt>
                <c:pt idx="573">
                  <c:v>0.57399999999999995</c:v>
                </c:pt>
                <c:pt idx="574">
                  <c:v>0.57499999999999996</c:v>
                </c:pt>
                <c:pt idx="575">
                  <c:v>0.57599999999999996</c:v>
                </c:pt>
                <c:pt idx="576">
                  <c:v>0.57699999999999996</c:v>
                </c:pt>
                <c:pt idx="577">
                  <c:v>0.57799999999999996</c:v>
                </c:pt>
                <c:pt idx="578">
                  <c:v>0.57899999999999996</c:v>
                </c:pt>
                <c:pt idx="579">
                  <c:v>0.57999999999999996</c:v>
                </c:pt>
                <c:pt idx="580">
                  <c:v>0.58099999999999996</c:v>
                </c:pt>
                <c:pt idx="581">
                  <c:v>0.58199999999999996</c:v>
                </c:pt>
                <c:pt idx="582">
                  <c:v>0.58299999999999996</c:v>
                </c:pt>
                <c:pt idx="583">
                  <c:v>0.58399999999999996</c:v>
                </c:pt>
                <c:pt idx="584">
                  <c:v>0.58499999999999996</c:v>
                </c:pt>
                <c:pt idx="585">
                  <c:v>0.58599999999999997</c:v>
                </c:pt>
                <c:pt idx="586">
                  <c:v>0.58699999999999997</c:v>
                </c:pt>
                <c:pt idx="587">
                  <c:v>0.58799999999999997</c:v>
                </c:pt>
                <c:pt idx="588">
                  <c:v>0.58899999999999997</c:v>
                </c:pt>
                <c:pt idx="589">
                  <c:v>0.59</c:v>
                </c:pt>
                <c:pt idx="590">
                  <c:v>0.59099999999999997</c:v>
                </c:pt>
                <c:pt idx="591">
                  <c:v>0.59199999999999997</c:v>
                </c:pt>
                <c:pt idx="592">
                  <c:v>0.59299999999999997</c:v>
                </c:pt>
                <c:pt idx="593">
                  <c:v>0.59399999999999997</c:v>
                </c:pt>
                <c:pt idx="594">
                  <c:v>0.59499999999999997</c:v>
                </c:pt>
                <c:pt idx="595">
                  <c:v>0.59599999999999997</c:v>
                </c:pt>
                <c:pt idx="596">
                  <c:v>0.59699999999999998</c:v>
                </c:pt>
                <c:pt idx="597">
                  <c:v>0.59799999999999998</c:v>
                </c:pt>
                <c:pt idx="598">
                  <c:v>0.59899999999999998</c:v>
                </c:pt>
                <c:pt idx="599">
                  <c:v>0.6</c:v>
                </c:pt>
                <c:pt idx="600">
                  <c:v>0.60099999999999998</c:v>
                </c:pt>
                <c:pt idx="601">
                  <c:v>0.60199999999999998</c:v>
                </c:pt>
                <c:pt idx="602">
                  <c:v>0.60299999999999998</c:v>
                </c:pt>
                <c:pt idx="603">
                  <c:v>0.60399999999999998</c:v>
                </c:pt>
                <c:pt idx="604">
                  <c:v>0.60499999999999998</c:v>
                </c:pt>
                <c:pt idx="605">
                  <c:v>0.60599999999999998</c:v>
                </c:pt>
                <c:pt idx="606">
                  <c:v>0.60699999999999998</c:v>
                </c:pt>
                <c:pt idx="607">
                  <c:v>0.60799999999999998</c:v>
                </c:pt>
                <c:pt idx="608">
                  <c:v>0.60899999999999999</c:v>
                </c:pt>
                <c:pt idx="609">
                  <c:v>0.61</c:v>
                </c:pt>
                <c:pt idx="610">
                  <c:v>0.61099999999999999</c:v>
                </c:pt>
                <c:pt idx="611">
                  <c:v>0.61199999999999999</c:v>
                </c:pt>
                <c:pt idx="612">
                  <c:v>0.61299999999999999</c:v>
                </c:pt>
                <c:pt idx="613">
                  <c:v>0.61399999999999999</c:v>
                </c:pt>
                <c:pt idx="614">
                  <c:v>0.61499999999999999</c:v>
                </c:pt>
                <c:pt idx="615">
                  <c:v>0.61599999999999999</c:v>
                </c:pt>
                <c:pt idx="616">
                  <c:v>0.61699999999999999</c:v>
                </c:pt>
                <c:pt idx="617">
                  <c:v>0.61799999999999999</c:v>
                </c:pt>
                <c:pt idx="618">
                  <c:v>0.61899999999999999</c:v>
                </c:pt>
                <c:pt idx="619">
                  <c:v>0.62</c:v>
                </c:pt>
                <c:pt idx="620">
                  <c:v>0.621</c:v>
                </c:pt>
                <c:pt idx="621">
                  <c:v>0.622</c:v>
                </c:pt>
                <c:pt idx="622">
                  <c:v>0.623</c:v>
                </c:pt>
                <c:pt idx="623">
                  <c:v>0.624</c:v>
                </c:pt>
                <c:pt idx="624">
                  <c:v>0.625</c:v>
                </c:pt>
                <c:pt idx="625">
                  <c:v>0.626</c:v>
                </c:pt>
                <c:pt idx="626">
                  <c:v>0.627</c:v>
                </c:pt>
                <c:pt idx="627">
                  <c:v>0.628</c:v>
                </c:pt>
                <c:pt idx="628">
                  <c:v>0.629</c:v>
                </c:pt>
                <c:pt idx="629">
                  <c:v>0.63</c:v>
                </c:pt>
                <c:pt idx="630">
                  <c:v>0.63100000000000001</c:v>
                </c:pt>
                <c:pt idx="631">
                  <c:v>0.63200000000000001</c:v>
                </c:pt>
                <c:pt idx="632">
                  <c:v>0.63300000000000001</c:v>
                </c:pt>
                <c:pt idx="633">
                  <c:v>0.63400000000000001</c:v>
                </c:pt>
                <c:pt idx="634">
                  <c:v>0.63500000000000001</c:v>
                </c:pt>
                <c:pt idx="635">
                  <c:v>0.63600000000000001</c:v>
                </c:pt>
                <c:pt idx="636">
                  <c:v>0.63700000000000001</c:v>
                </c:pt>
                <c:pt idx="637">
                  <c:v>0.63800000000000001</c:v>
                </c:pt>
                <c:pt idx="638">
                  <c:v>0.63900000000000001</c:v>
                </c:pt>
                <c:pt idx="639">
                  <c:v>0.64</c:v>
                </c:pt>
                <c:pt idx="640">
                  <c:v>0.64100000000000001</c:v>
                </c:pt>
                <c:pt idx="641">
                  <c:v>0.64200000000000002</c:v>
                </c:pt>
                <c:pt idx="642">
                  <c:v>0.64300000000000002</c:v>
                </c:pt>
                <c:pt idx="643">
                  <c:v>0.64400000000000002</c:v>
                </c:pt>
                <c:pt idx="644">
                  <c:v>0.64500000000000002</c:v>
                </c:pt>
                <c:pt idx="645">
                  <c:v>0.64600000000000002</c:v>
                </c:pt>
                <c:pt idx="646">
                  <c:v>0.64700000000000002</c:v>
                </c:pt>
                <c:pt idx="647">
                  <c:v>0.64800000000000002</c:v>
                </c:pt>
                <c:pt idx="648">
                  <c:v>0.64900000000000002</c:v>
                </c:pt>
                <c:pt idx="649">
                  <c:v>0.65</c:v>
                </c:pt>
                <c:pt idx="650">
                  <c:v>0.65100000000000002</c:v>
                </c:pt>
                <c:pt idx="651">
                  <c:v>0.65200000000000002</c:v>
                </c:pt>
                <c:pt idx="652">
                  <c:v>0.65300000000000002</c:v>
                </c:pt>
                <c:pt idx="653">
                  <c:v>0.65400000000000003</c:v>
                </c:pt>
                <c:pt idx="654">
                  <c:v>0.65500000000000003</c:v>
                </c:pt>
                <c:pt idx="655">
                  <c:v>0.65600000000000003</c:v>
                </c:pt>
                <c:pt idx="656">
                  <c:v>0.65700000000000003</c:v>
                </c:pt>
                <c:pt idx="657">
                  <c:v>0.65800000000000003</c:v>
                </c:pt>
                <c:pt idx="658">
                  <c:v>0.65900000000000003</c:v>
                </c:pt>
                <c:pt idx="659">
                  <c:v>0.66</c:v>
                </c:pt>
                <c:pt idx="660">
                  <c:v>0.66100000000000003</c:v>
                </c:pt>
                <c:pt idx="661">
                  <c:v>0.66200000000000003</c:v>
                </c:pt>
                <c:pt idx="662">
                  <c:v>0.66300000000000003</c:v>
                </c:pt>
                <c:pt idx="663">
                  <c:v>0.66400000000000003</c:v>
                </c:pt>
                <c:pt idx="664">
                  <c:v>0.66500000000000004</c:v>
                </c:pt>
                <c:pt idx="665">
                  <c:v>0.66600000000000004</c:v>
                </c:pt>
                <c:pt idx="666">
                  <c:v>0.66700000000000004</c:v>
                </c:pt>
                <c:pt idx="667">
                  <c:v>0.66800000000000004</c:v>
                </c:pt>
                <c:pt idx="668">
                  <c:v>0.66900000000000004</c:v>
                </c:pt>
                <c:pt idx="669">
                  <c:v>0.67</c:v>
                </c:pt>
                <c:pt idx="670">
                  <c:v>0.67100000000000004</c:v>
                </c:pt>
                <c:pt idx="671">
                  <c:v>0.67200000000000004</c:v>
                </c:pt>
                <c:pt idx="672">
                  <c:v>0.67300000000000004</c:v>
                </c:pt>
                <c:pt idx="673">
                  <c:v>0.67400000000000004</c:v>
                </c:pt>
                <c:pt idx="674">
                  <c:v>0.67500000000000004</c:v>
                </c:pt>
                <c:pt idx="675">
                  <c:v>0.67600000000000005</c:v>
                </c:pt>
                <c:pt idx="676">
                  <c:v>0.67700000000000005</c:v>
                </c:pt>
                <c:pt idx="677">
                  <c:v>0.67800000000000005</c:v>
                </c:pt>
                <c:pt idx="678">
                  <c:v>0.67900000000000005</c:v>
                </c:pt>
                <c:pt idx="679">
                  <c:v>0.68</c:v>
                </c:pt>
                <c:pt idx="680">
                  <c:v>0.68100000000000005</c:v>
                </c:pt>
                <c:pt idx="681">
                  <c:v>0.68200000000000005</c:v>
                </c:pt>
                <c:pt idx="682">
                  <c:v>0.68300000000000005</c:v>
                </c:pt>
                <c:pt idx="683">
                  <c:v>0.68400000000000005</c:v>
                </c:pt>
                <c:pt idx="684">
                  <c:v>0.68500000000000005</c:v>
                </c:pt>
                <c:pt idx="685">
                  <c:v>0.68600000000000005</c:v>
                </c:pt>
                <c:pt idx="686">
                  <c:v>0.68700000000000006</c:v>
                </c:pt>
                <c:pt idx="687">
                  <c:v>0.68799999999999994</c:v>
                </c:pt>
                <c:pt idx="688">
                  <c:v>0.68899999999999995</c:v>
                </c:pt>
                <c:pt idx="689">
                  <c:v>0.69</c:v>
                </c:pt>
                <c:pt idx="690">
                  <c:v>0.69099999999999995</c:v>
                </c:pt>
                <c:pt idx="691">
                  <c:v>0.69199999999999995</c:v>
                </c:pt>
                <c:pt idx="692">
                  <c:v>0.69299999999999995</c:v>
                </c:pt>
                <c:pt idx="693">
                  <c:v>0.69399999999999995</c:v>
                </c:pt>
                <c:pt idx="694">
                  <c:v>0.69499999999999995</c:v>
                </c:pt>
                <c:pt idx="695">
                  <c:v>0.69599999999999995</c:v>
                </c:pt>
                <c:pt idx="696">
                  <c:v>0.69699999999999995</c:v>
                </c:pt>
                <c:pt idx="697">
                  <c:v>0.69799999999999995</c:v>
                </c:pt>
                <c:pt idx="698">
                  <c:v>0.69899999999999995</c:v>
                </c:pt>
                <c:pt idx="699">
                  <c:v>0.7</c:v>
                </c:pt>
                <c:pt idx="700">
                  <c:v>0.70099999999999996</c:v>
                </c:pt>
                <c:pt idx="701">
                  <c:v>0.70199999999999996</c:v>
                </c:pt>
                <c:pt idx="702">
                  <c:v>0.70299999999999996</c:v>
                </c:pt>
                <c:pt idx="703">
                  <c:v>0.70399999999999996</c:v>
                </c:pt>
                <c:pt idx="704">
                  <c:v>0.70499999999999996</c:v>
                </c:pt>
                <c:pt idx="705">
                  <c:v>0.70599999999999996</c:v>
                </c:pt>
                <c:pt idx="706">
                  <c:v>0.70699999999999996</c:v>
                </c:pt>
                <c:pt idx="707">
                  <c:v>0.70799999999999996</c:v>
                </c:pt>
                <c:pt idx="708">
                  <c:v>0.70899999999999996</c:v>
                </c:pt>
                <c:pt idx="709">
                  <c:v>0.71</c:v>
                </c:pt>
                <c:pt idx="710">
                  <c:v>0.71099999999999997</c:v>
                </c:pt>
                <c:pt idx="711">
                  <c:v>0.71199999999999997</c:v>
                </c:pt>
                <c:pt idx="712">
                  <c:v>0.71299999999999997</c:v>
                </c:pt>
                <c:pt idx="713">
                  <c:v>0.71399999999999997</c:v>
                </c:pt>
                <c:pt idx="714">
                  <c:v>0.71499999999999997</c:v>
                </c:pt>
                <c:pt idx="715">
                  <c:v>0.71599999999999997</c:v>
                </c:pt>
                <c:pt idx="716">
                  <c:v>0.71699999999999997</c:v>
                </c:pt>
                <c:pt idx="717">
                  <c:v>0.71799999999999997</c:v>
                </c:pt>
                <c:pt idx="718">
                  <c:v>0.71899999999999997</c:v>
                </c:pt>
                <c:pt idx="719">
                  <c:v>0.72</c:v>
                </c:pt>
                <c:pt idx="720">
                  <c:v>0.72099999999999997</c:v>
                </c:pt>
                <c:pt idx="721">
                  <c:v>0.72199999999999998</c:v>
                </c:pt>
                <c:pt idx="722">
                  <c:v>0.72299999999999998</c:v>
                </c:pt>
                <c:pt idx="723">
                  <c:v>0.72399999999999998</c:v>
                </c:pt>
                <c:pt idx="724">
                  <c:v>0.72499999999999998</c:v>
                </c:pt>
                <c:pt idx="725">
                  <c:v>0.72599999999999998</c:v>
                </c:pt>
                <c:pt idx="726">
                  <c:v>0.72699999999999998</c:v>
                </c:pt>
                <c:pt idx="727">
                  <c:v>0.72799999999999998</c:v>
                </c:pt>
                <c:pt idx="728">
                  <c:v>0.72899999999999998</c:v>
                </c:pt>
                <c:pt idx="729">
                  <c:v>0.73</c:v>
                </c:pt>
                <c:pt idx="730">
                  <c:v>0.73099999999999998</c:v>
                </c:pt>
                <c:pt idx="731">
                  <c:v>0.73199999999999998</c:v>
                </c:pt>
                <c:pt idx="732">
                  <c:v>0.73299999999999998</c:v>
                </c:pt>
                <c:pt idx="733">
                  <c:v>0.73399999999999999</c:v>
                </c:pt>
                <c:pt idx="734">
                  <c:v>0.73499999999999999</c:v>
                </c:pt>
                <c:pt idx="735">
                  <c:v>0.73599999999999999</c:v>
                </c:pt>
                <c:pt idx="736">
                  <c:v>0.73699999999999999</c:v>
                </c:pt>
                <c:pt idx="737">
                  <c:v>0.73799999999999999</c:v>
                </c:pt>
                <c:pt idx="738">
                  <c:v>0.73899999999999999</c:v>
                </c:pt>
                <c:pt idx="739">
                  <c:v>0.74</c:v>
                </c:pt>
                <c:pt idx="740">
                  <c:v>0.74099999999999999</c:v>
                </c:pt>
                <c:pt idx="741">
                  <c:v>0.74199999999999999</c:v>
                </c:pt>
                <c:pt idx="742">
                  <c:v>0.74299999999999999</c:v>
                </c:pt>
                <c:pt idx="743">
                  <c:v>0.74399999999999999</c:v>
                </c:pt>
                <c:pt idx="744">
                  <c:v>0.745</c:v>
                </c:pt>
                <c:pt idx="745">
                  <c:v>0.746</c:v>
                </c:pt>
                <c:pt idx="746">
                  <c:v>0.747</c:v>
                </c:pt>
                <c:pt idx="747">
                  <c:v>0.748</c:v>
                </c:pt>
                <c:pt idx="748">
                  <c:v>0.749</c:v>
                </c:pt>
                <c:pt idx="749">
                  <c:v>0.75</c:v>
                </c:pt>
                <c:pt idx="750">
                  <c:v>0.751</c:v>
                </c:pt>
                <c:pt idx="751">
                  <c:v>0.752</c:v>
                </c:pt>
                <c:pt idx="752">
                  <c:v>0.753</c:v>
                </c:pt>
                <c:pt idx="753">
                  <c:v>0.754</c:v>
                </c:pt>
                <c:pt idx="754">
                  <c:v>0.755</c:v>
                </c:pt>
                <c:pt idx="755">
                  <c:v>0.75600000000000001</c:v>
                </c:pt>
                <c:pt idx="756">
                  <c:v>0.75700000000000001</c:v>
                </c:pt>
                <c:pt idx="757">
                  <c:v>0.75800000000000001</c:v>
                </c:pt>
                <c:pt idx="758">
                  <c:v>0.75900000000000001</c:v>
                </c:pt>
                <c:pt idx="759">
                  <c:v>0.76</c:v>
                </c:pt>
                <c:pt idx="760">
                  <c:v>0.76100000000000001</c:v>
                </c:pt>
                <c:pt idx="761">
                  <c:v>0.76200000000000001</c:v>
                </c:pt>
                <c:pt idx="762">
                  <c:v>0.76300000000000001</c:v>
                </c:pt>
                <c:pt idx="763">
                  <c:v>0.76400000000000001</c:v>
                </c:pt>
                <c:pt idx="764">
                  <c:v>0.76500000000000001</c:v>
                </c:pt>
                <c:pt idx="765">
                  <c:v>0.76600000000000001</c:v>
                </c:pt>
                <c:pt idx="766">
                  <c:v>0.76700000000000002</c:v>
                </c:pt>
                <c:pt idx="767">
                  <c:v>0.76800000000000002</c:v>
                </c:pt>
                <c:pt idx="768">
                  <c:v>0.76900000000000002</c:v>
                </c:pt>
                <c:pt idx="769">
                  <c:v>0.77</c:v>
                </c:pt>
                <c:pt idx="770">
                  <c:v>0.77100000000000002</c:v>
                </c:pt>
                <c:pt idx="771">
                  <c:v>0.77200000000000002</c:v>
                </c:pt>
                <c:pt idx="772">
                  <c:v>0.77300000000000002</c:v>
                </c:pt>
                <c:pt idx="773">
                  <c:v>0.77400000000000002</c:v>
                </c:pt>
                <c:pt idx="774">
                  <c:v>0.77500000000000002</c:v>
                </c:pt>
                <c:pt idx="775">
                  <c:v>0.77600000000000002</c:v>
                </c:pt>
                <c:pt idx="776">
                  <c:v>0.77700000000000002</c:v>
                </c:pt>
                <c:pt idx="777">
                  <c:v>0.77800000000000002</c:v>
                </c:pt>
                <c:pt idx="778">
                  <c:v>0.77900000000000003</c:v>
                </c:pt>
                <c:pt idx="779">
                  <c:v>0.78</c:v>
                </c:pt>
                <c:pt idx="780">
                  <c:v>0.78100000000000003</c:v>
                </c:pt>
                <c:pt idx="781">
                  <c:v>0.78200000000000003</c:v>
                </c:pt>
                <c:pt idx="782">
                  <c:v>0.78300000000000003</c:v>
                </c:pt>
                <c:pt idx="783">
                  <c:v>0.78400000000000003</c:v>
                </c:pt>
                <c:pt idx="784">
                  <c:v>0.78500000000000003</c:v>
                </c:pt>
                <c:pt idx="785">
                  <c:v>0.78600000000000003</c:v>
                </c:pt>
                <c:pt idx="786">
                  <c:v>0.78700000000000003</c:v>
                </c:pt>
                <c:pt idx="787">
                  <c:v>0.78800000000000003</c:v>
                </c:pt>
                <c:pt idx="788">
                  <c:v>0.78900000000000003</c:v>
                </c:pt>
                <c:pt idx="789">
                  <c:v>0.79</c:v>
                </c:pt>
                <c:pt idx="790">
                  <c:v>0.79100000000000004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0.79400000000000004</c:v>
                </c:pt>
                <c:pt idx="794">
                  <c:v>0.79500000000000004</c:v>
                </c:pt>
                <c:pt idx="795">
                  <c:v>0.79600000000000004</c:v>
                </c:pt>
                <c:pt idx="796">
                  <c:v>0.79700000000000004</c:v>
                </c:pt>
                <c:pt idx="797">
                  <c:v>0.79800000000000004</c:v>
                </c:pt>
                <c:pt idx="798">
                  <c:v>0.79900000000000004</c:v>
                </c:pt>
                <c:pt idx="799">
                  <c:v>0.8</c:v>
                </c:pt>
                <c:pt idx="800">
                  <c:v>0.80100000000000005</c:v>
                </c:pt>
                <c:pt idx="801">
                  <c:v>0.80200000000000005</c:v>
                </c:pt>
                <c:pt idx="802">
                  <c:v>0.80300000000000005</c:v>
                </c:pt>
                <c:pt idx="803">
                  <c:v>0.80400000000000005</c:v>
                </c:pt>
                <c:pt idx="804">
                  <c:v>0.80500000000000005</c:v>
                </c:pt>
                <c:pt idx="805">
                  <c:v>0.80600000000000005</c:v>
                </c:pt>
                <c:pt idx="806">
                  <c:v>0.80700000000000005</c:v>
                </c:pt>
                <c:pt idx="807">
                  <c:v>0.80800000000000005</c:v>
                </c:pt>
                <c:pt idx="808">
                  <c:v>0.80900000000000005</c:v>
                </c:pt>
                <c:pt idx="809">
                  <c:v>0.81</c:v>
                </c:pt>
                <c:pt idx="810">
                  <c:v>0.81100000000000005</c:v>
                </c:pt>
                <c:pt idx="811">
                  <c:v>0.81200000000000006</c:v>
                </c:pt>
                <c:pt idx="812">
                  <c:v>0.81299999999999994</c:v>
                </c:pt>
                <c:pt idx="813">
                  <c:v>0.81399999999999995</c:v>
                </c:pt>
                <c:pt idx="814">
                  <c:v>0.81499999999999995</c:v>
                </c:pt>
                <c:pt idx="815">
                  <c:v>0.81599999999999995</c:v>
                </c:pt>
                <c:pt idx="816">
                  <c:v>0.81699999999999995</c:v>
                </c:pt>
                <c:pt idx="817">
                  <c:v>0.81799999999999995</c:v>
                </c:pt>
                <c:pt idx="818">
                  <c:v>0.81899999999999995</c:v>
                </c:pt>
                <c:pt idx="819">
                  <c:v>0.82</c:v>
                </c:pt>
                <c:pt idx="820">
                  <c:v>0.82099999999999995</c:v>
                </c:pt>
                <c:pt idx="821">
                  <c:v>0.82199999999999995</c:v>
                </c:pt>
                <c:pt idx="822">
                  <c:v>0.82299999999999995</c:v>
                </c:pt>
                <c:pt idx="823">
                  <c:v>0.82399999999999995</c:v>
                </c:pt>
                <c:pt idx="824">
                  <c:v>0.82499999999999996</c:v>
                </c:pt>
                <c:pt idx="825">
                  <c:v>0.82599999999999996</c:v>
                </c:pt>
                <c:pt idx="826">
                  <c:v>0.82699999999999996</c:v>
                </c:pt>
                <c:pt idx="827">
                  <c:v>0.82799999999999996</c:v>
                </c:pt>
                <c:pt idx="828">
                  <c:v>0.82899999999999996</c:v>
                </c:pt>
                <c:pt idx="829">
                  <c:v>0.83</c:v>
                </c:pt>
                <c:pt idx="830">
                  <c:v>0.83099999999999996</c:v>
                </c:pt>
                <c:pt idx="831">
                  <c:v>0.83199999999999996</c:v>
                </c:pt>
                <c:pt idx="832">
                  <c:v>0.83299999999999996</c:v>
                </c:pt>
                <c:pt idx="833">
                  <c:v>0.83399999999999996</c:v>
                </c:pt>
                <c:pt idx="834">
                  <c:v>0.83499999999999996</c:v>
                </c:pt>
                <c:pt idx="835">
                  <c:v>0.83599999999999997</c:v>
                </c:pt>
                <c:pt idx="836">
                  <c:v>0.83699999999999997</c:v>
                </c:pt>
                <c:pt idx="837">
                  <c:v>0.83799999999999997</c:v>
                </c:pt>
                <c:pt idx="838">
                  <c:v>0.83899999999999997</c:v>
                </c:pt>
                <c:pt idx="839">
                  <c:v>0.84</c:v>
                </c:pt>
                <c:pt idx="840">
                  <c:v>0.84099999999999997</c:v>
                </c:pt>
                <c:pt idx="841">
                  <c:v>0.84199999999999997</c:v>
                </c:pt>
                <c:pt idx="842">
                  <c:v>0.84299999999999997</c:v>
                </c:pt>
                <c:pt idx="843">
                  <c:v>0.84399999999999997</c:v>
                </c:pt>
                <c:pt idx="844">
                  <c:v>0.84499999999999997</c:v>
                </c:pt>
                <c:pt idx="845">
                  <c:v>0.84599999999999997</c:v>
                </c:pt>
                <c:pt idx="846">
                  <c:v>0.84699999999999998</c:v>
                </c:pt>
                <c:pt idx="847">
                  <c:v>0.84799999999999998</c:v>
                </c:pt>
                <c:pt idx="848">
                  <c:v>0.84899999999999998</c:v>
                </c:pt>
                <c:pt idx="849">
                  <c:v>0.85</c:v>
                </c:pt>
                <c:pt idx="850">
                  <c:v>0.85099999999999998</c:v>
                </c:pt>
                <c:pt idx="851">
                  <c:v>0.85199999999999998</c:v>
                </c:pt>
                <c:pt idx="852">
                  <c:v>0.85299999999999998</c:v>
                </c:pt>
                <c:pt idx="853">
                  <c:v>0.85399999999999998</c:v>
                </c:pt>
                <c:pt idx="854">
                  <c:v>0.85499999999999998</c:v>
                </c:pt>
                <c:pt idx="855">
                  <c:v>0.85599999999999998</c:v>
                </c:pt>
                <c:pt idx="856">
                  <c:v>0.85699999999999998</c:v>
                </c:pt>
                <c:pt idx="857">
                  <c:v>0.85799999999999998</c:v>
                </c:pt>
                <c:pt idx="858">
                  <c:v>0.85899999999999999</c:v>
                </c:pt>
                <c:pt idx="859">
                  <c:v>0.86</c:v>
                </c:pt>
                <c:pt idx="860">
                  <c:v>0.86099999999999999</c:v>
                </c:pt>
                <c:pt idx="861">
                  <c:v>0.86199999999999999</c:v>
                </c:pt>
                <c:pt idx="862">
                  <c:v>0.86299999999999999</c:v>
                </c:pt>
                <c:pt idx="863">
                  <c:v>0.86399999999999999</c:v>
                </c:pt>
                <c:pt idx="864">
                  <c:v>0.86499999999999999</c:v>
                </c:pt>
                <c:pt idx="865">
                  <c:v>0.86599999999999999</c:v>
                </c:pt>
                <c:pt idx="866">
                  <c:v>0.86699999999999999</c:v>
                </c:pt>
                <c:pt idx="867">
                  <c:v>0.86799999999999999</c:v>
                </c:pt>
                <c:pt idx="868">
                  <c:v>0.86899999999999999</c:v>
                </c:pt>
                <c:pt idx="869">
                  <c:v>0.87</c:v>
                </c:pt>
                <c:pt idx="870">
                  <c:v>0.871</c:v>
                </c:pt>
                <c:pt idx="871">
                  <c:v>0.872</c:v>
                </c:pt>
                <c:pt idx="872">
                  <c:v>0.873</c:v>
                </c:pt>
                <c:pt idx="873">
                  <c:v>0.874</c:v>
                </c:pt>
                <c:pt idx="874">
                  <c:v>0.875</c:v>
                </c:pt>
                <c:pt idx="875">
                  <c:v>0.876</c:v>
                </c:pt>
                <c:pt idx="876">
                  <c:v>0.877</c:v>
                </c:pt>
                <c:pt idx="877">
                  <c:v>0.878</c:v>
                </c:pt>
                <c:pt idx="878">
                  <c:v>0.879</c:v>
                </c:pt>
                <c:pt idx="879">
                  <c:v>0.88</c:v>
                </c:pt>
                <c:pt idx="880">
                  <c:v>0.88100000000000001</c:v>
                </c:pt>
                <c:pt idx="881">
                  <c:v>0.88200000000000001</c:v>
                </c:pt>
                <c:pt idx="882">
                  <c:v>0.88300000000000001</c:v>
                </c:pt>
                <c:pt idx="883">
                  <c:v>0.88400000000000001</c:v>
                </c:pt>
                <c:pt idx="884">
                  <c:v>0.88500000000000001</c:v>
                </c:pt>
                <c:pt idx="885">
                  <c:v>0.88600000000000001</c:v>
                </c:pt>
                <c:pt idx="886">
                  <c:v>0.88700000000000001</c:v>
                </c:pt>
                <c:pt idx="887">
                  <c:v>0.88800000000000001</c:v>
                </c:pt>
                <c:pt idx="888">
                  <c:v>0.88900000000000001</c:v>
                </c:pt>
                <c:pt idx="889">
                  <c:v>0.89</c:v>
                </c:pt>
                <c:pt idx="890">
                  <c:v>0.89100000000000001</c:v>
                </c:pt>
                <c:pt idx="891">
                  <c:v>0.89200000000000002</c:v>
                </c:pt>
                <c:pt idx="892">
                  <c:v>0.89300000000000002</c:v>
                </c:pt>
                <c:pt idx="893">
                  <c:v>0.89400000000000002</c:v>
                </c:pt>
                <c:pt idx="894">
                  <c:v>0.89500000000000002</c:v>
                </c:pt>
                <c:pt idx="895">
                  <c:v>0.89600000000000002</c:v>
                </c:pt>
                <c:pt idx="896">
                  <c:v>0.89700000000000002</c:v>
                </c:pt>
                <c:pt idx="897">
                  <c:v>0.89800000000000002</c:v>
                </c:pt>
                <c:pt idx="898">
                  <c:v>0.89900000000000002</c:v>
                </c:pt>
                <c:pt idx="899">
                  <c:v>0.9</c:v>
                </c:pt>
                <c:pt idx="900">
                  <c:v>0.90100000000000002</c:v>
                </c:pt>
                <c:pt idx="901">
                  <c:v>0.90200000000000002</c:v>
                </c:pt>
                <c:pt idx="902">
                  <c:v>0.90300000000000002</c:v>
                </c:pt>
                <c:pt idx="903">
                  <c:v>0.90400000000000003</c:v>
                </c:pt>
                <c:pt idx="904">
                  <c:v>0.90500000000000003</c:v>
                </c:pt>
                <c:pt idx="905">
                  <c:v>0.90600000000000003</c:v>
                </c:pt>
                <c:pt idx="906">
                  <c:v>0.90700000000000003</c:v>
                </c:pt>
                <c:pt idx="907">
                  <c:v>0.90800000000000003</c:v>
                </c:pt>
                <c:pt idx="908">
                  <c:v>0.90900000000000003</c:v>
                </c:pt>
                <c:pt idx="909">
                  <c:v>0.91</c:v>
                </c:pt>
                <c:pt idx="910">
                  <c:v>0.91100000000000003</c:v>
                </c:pt>
                <c:pt idx="911">
                  <c:v>0.91200000000000003</c:v>
                </c:pt>
                <c:pt idx="912">
                  <c:v>0.91300000000000003</c:v>
                </c:pt>
                <c:pt idx="913">
                  <c:v>0.91400000000000003</c:v>
                </c:pt>
                <c:pt idx="914">
                  <c:v>0.91500000000000004</c:v>
                </c:pt>
                <c:pt idx="915">
                  <c:v>0.91600000000000004</c:v>
                </c:pt>
                <c:pt idx="916">
                  <c:v>0.91700000000000004</c:v>
                </c:pt>
                <c:pt idx="917">
                  <c:v>0.91800000000000004</c:v>
                </c:pt>
                <c:pt idx="918">
                  <c:v>0.91900000000000004</c:v>
                </c:pt>
                <c:pt idx="919">
                  <c:v>0.92</c:v>
                </c:pt>
                <c:pt idx="920">
                  <c:v>0.92100000000000004</c:v>
                </c:pt>
                <c:pt idx="921">
                  <c:v>0.92200000000000004</c:v>
                </c:pt>
                <c:pt idx="922">
                  <c:v>0.92300000000000004</c:v>
                </c:pt>
                <c:pt idx="923">
                  <c:v>0.92400000000000004</c:v>
                </c:pt>
                <c:pt idx="924">
                  <c:v>0.92500000000000004</c:v>
                </c:pt>
                <c:pt idx="925">
                  <c:v>0.92600000000000005</c:v>
                </c:pt>
                <c:pt idx="926">
                  <c:v>0.92700000000000005</c:v>
                </c:pt>
                <c:pt idx="927">
                  <c:v>0.92800000000000005</c:v>
                </c:pt>
                <c:pt idx="928">
                  <c:v>0.92900000000000005</c:v>
                </c:pt>
                <c:pt idx="929">
                  <c:v>0.93</c:v>
                </c:pt>
                <c:pt idx="930">
                  <c:v>0.93100000000000005</c:v>
                </c:pt>
                <c:pt idx="931">
                  <c:v>0.93200000000000005</c:v>
                </c:pt>
                <c:pt idx="932">
                  <c:v>0.93300000000000005</c:v>
                </c:pt>
                <c:pt idx="933">
                  <c:v>0.93400000000000005</c:v>
                </c:pt>
                <c:pt idx="934">
                  <c:v>0.93500000000000005</c:v>
                </c:pt>
                <c:pt idx="935">
                  <c:v>0.93600000000000005</c:v>
                </c:pt>
                <c:pt idx="936">
                  <c:v>0.93700000000000006</c:v>
                </c:pt>
                <c:pt idx="937">
                  <c:v>0.93799999999999994</c:v>
                </c:pt>
                <c:pt idx="938">
                  <c:v>0.93899999999999995</c:v>
                </c:pt>
                <c:pt idx="939">
                  <c:v>0.94</c:v>
                </c:pt>
                <c:pt idx="940">
                  <c:v>0.94099999999999995</c:v>
                </c:pt>
                <c:pt idx="941">
                  <c:v>0.94199999999999995</c:v>
                </c:pt>
                <c:pt idx="942">
                  <c:v>0.94299999999999995</c:v>
                </c:pt>
                <c:pt idx="943">
                  <c:v>0.94399999999999995</c:v>
                </c:pt>
                <c:pt idx="944">
                  <c:v>0.94499999999999995</c:v>
                </c:pt>
                <c:pt idx="945">
                  <c:v>0.94599999999999995</c:v>
                </c:pt>
                <c:pt idx="946">
                  <c:v>0.94699999999999995</c:v>
                </c:pt>
                <c:pt idx="947">
                  <c:v>0.94799999999999995</c:v>
                </c:pt>
                <c:pt idx="948">
                  <c:v>0.94899999999999995</c:v>
                </c:pt>
                <c:pt idx="949">
                  <c:v>0.95</c:v>
                </c:pt>
                <c:pt idx="950">
                  <c:v>0.95099999999999996</c:v>
                </c:pt>
                <c:pt idx="951">
                  <c:v>0.95199999999999996</c:v>
                </c:pt>
                <c:pt idx="952">
                  <c:v>0.95299999999999996</c:v>
                </c:pt>
                <c:pt idx="953">
                  <c:v>0.95399999999999996</c:v>
                </c:pt>
                <c:pt idx="954">
                  <c:v>0.95499999999999996</c:v>
                </c:pt>
                <c:pt idx="955">
                  <c:v>0.95599999999999996</c:v>
                </c:pt>
                <c:pt idx="956">
                  <c:v>0.95699999999999996</c:v>
                </c:pt>
                <c:pt idx="957">
                  <c:v>0.95799999999999996</c:v>
                </c:pt>
                <c:pt idx="958">
                  <c:v>0.95899999999999996</c:v>
                </c:pt>
                <c:pt idx="959">
                  <c:v>0.96</c:v>
                </c:pt>
                <c:pt idx="960">
                  <c:v>0.96099999999999997</c:v>
                </c:pt>
                <c:pt idx="961">
                  <c:v>0.96199999999999997</c:v>
                </c:pt>
                <c:pt idx="962">
                  <c:v>0.96299999999999997</c:v>
                </c:pt>
                <c:pt idx="963">
                  <c:v>0.96399999999999997</c:v>
                </c:pt>
                <c:pt idx="964">
                  <c:v>0.96499999999999997</c:v>
                </c:pt>
                <c:pt idx="965">
                  <c:v>0.96599999999999997</c:v>
                </c:pt>
                <c:pt idx="966">
                  <c:v>0.96699999999999997</c:v>
                </c:pt>
                <c:pt idx="967">
                  <c:v>0.96799999999999997</c:v>
                </c:pt>
                <c:pt idx="968">
                  <c:v>0.96899999999999997</c:v>
                </c:pt>
                <c:pt idx="969">
                  <c:v>0.97</c:v>
                </c:pt>
                <c:pt idx="970">
                  <c:v>0.97099999999999997</c:v>
                </c:pt>
                <c:pt idx="971">
                  <c:v>0.97199999999999998</c:v>
                </c:pt>
                <c:pt idx="972">
                  <c:v>0.97299999999999998</c:v>
                </c:pt>
                <c:pt idx="973">
                  <c:v>0.97399999999999998</c:v>
                </c:pt>
                <c:pt idx="974">
                  <c:v>0.97499999999999998</c:v>
                </c:pt>
                <c:pt idx="975">
                  <c:v>0.97599999999999998</c:v>
                </c:pt>
                <c:pt idx="976">
                  <c:v>0.97699999999999998</c:v>
                </c:pt>
                <c:pt idx="977">
                  <c:v>0.97799999999999998</c:v>
                </c:pt>
                <c:pt idx="978">
                  <c:v>0.97899999999999998</c:v>
                </c:pt>
                <c:pt idx="979">
                  <c:v>0.98</c:v>
                </c:pt>
                <c:pt idx="980">
                  <c:v>0.98099999999999998</c:v>
                </c:pt>
                <c:pt idx="981">
                  <c:v>0.98199999999999998</c:v>
                </c:pt>
                <c:pt idx="982">
                  <c:v>0.98299999999999998</c:v>
                </c:pt>
                <c:pt idx="983">
                  <c:v>0.98399999999999999</c:v>
                </c:pt>
                <c:pt idx="984">
                  <c:v>0.98499999999999999</c:v>
                </c:pt>
                <c:pt idx="985">
                  <c:v>0.98599999999999999</c:v>
                </c:pt>
                <c:pt idx="986">
                  <c:v>0.98699999999999999</c:v>
                </c:pt>
                <c:pt idx="987">
                  <c:v>0.98799999999999999</c:v>
                </c:pt>
                <c:pt idx="988">
                  <c:v>0.98899999999999999</c:v>
                </c:pt>
                <c:pt idx="989">
                  <c:v>0.99</c:v>
                </c:pt>
                <c:pt idx="990">
                  <c:v>0.99099999999999999</c:v>
                </c:pt>
                <c:pt idx="991">
                  <c:v>0.99199999999999999</c:v>
                </c:pt>
                <c:pt idx="992">
                  <c:v>0.99299999999999999</c:v>
                </c:pt>
                <c:pt idx="993">
                  <c:v>0.99399999999999999</c:v>
                </c:pt>
                <c:pt idx="994">
                  <c:v>0.995</c:v>
                </c:pt>
                <c:pt idx="995">
                  <c:v>0.996</c:v>
                </c:pt>
                <c:pt idx="996">
                  <c:v>0.997</c:v>
                </c:pt>
                <c:pt idx="997">
                  <c:v>0.998</c:v>
                </c:pt>
                <c:pt idx="998">
                  <c:v>0.999</c:v>
                </c:pt>
                <c:pt idx="999">
                  <c:v>1</c:v>
                </c:pt>
                <c:pt idx="1000">
                  <c:v>1.0009999999999999</c:v>
                </c:pt>
                <c:pt idx="1001">
                  <c:v>1.002</c:v>
                </c:pt>
                <c:pt idx="1002">
                  <c:v>1.0029999999999999</c:v>
                </c:pt>
                <c:pt idx="1003">
                  <c:v>1.004</c:v>
                </c:pt>
                <c:pt idx="1004">
                  <c:v>1.0049999999999999</c:v>
                </c:pt>
                <c:pt idx="1005">
                  <c:v>1.006</c:v>
                </c:pt>
                <c:pt idx="1006">
                  <c:v>1.0069999999999999</c:v>
                </c:pt>
                <c:pt idx="1007">
                  <c:v>1.008</c:v>
                </c:pt>
                <c:pt idx="1008">
                  <c:v>1.0089999999999999</c:v>
                </c:pt>
                <c:pt idx="1009">
                  <c:v>1.01</c:v>
                </c:pt>
                <c:pt idx="1010">
                  <c:v>1.0109999999999999</c:v>
                </c:pt>
                <c:pt idx="1011">
                  <c:v>1.012</c:v>
                </c:pt>
                <c:pt idx="1012">
                  <c:v>1.0129999999999999</c:v>
                </c:pt>
                <c:pt idx="1013">
                  <c:v>1.014</c:v>
                </c:pt>
                <c:pt idx="1014">
                  <c:v>1.0149999999999999</c:v>
                </c:pt>
                <c:pt idx="1015">
                  <c:v>1.016</c:v>
                </c:pt>
                <c:pt idx="1016">
                  <c:v>1.0169999999999999</c:v>
                </c:pt>
                <c:pt idx="1017">
                  <c:v>1.018</c:v>
                </c:pt>
                <c:pt idx="1018">
                  <c:v>1.0189999999999999</c:v>
                </c:pt>
                <c:pt idx="1019">
                  <c:v>1.02</c:v>
                </c:pt>
                <c:pt idx="1020">
                  <c:v>1.0209999999999999</c:v>
                </c:pt>
                <c:pt idx="1021">
                  <c:v>1.022</c:v>
                </c:pt>
                <c:pt idx="1022">
                  <c:v>1.0229999999999999</c:v>
                </c:pt>
                <c:pt idx="1023">
                  <c:v>1.024</c:v>
                </c:pt>
                <c:pt idx="1024">
                  <c:v>1.0249999999999999</c:v>
                </c:pt>
                <c:pt idx="1025">
                  <c:v>1.026</c:v>
                </c:pt>
                <c:pt idx="1026">
                  <c:v>1.0269999999999999</c:v>
                </c:pt>
                <c:pt idx="1027">
                  <c:v>1.028</c:v>
                </c:pt>
                <c:pt idx="1028">
                  <c:v>1.0289999999999999</c:v>
                </c:pt>
                <c:pt idx="1029">
                  <c:v>1.03</c:v>
                </c:pt>
                <c:pt idx="1030">
                  <c:v>1.0309999999999999</c:v>
                </c:pt>
                <c:pt idx="1031">
                  <c:v>1.032</c:v>
                </c:pt>
                <c:pt idx="1032">
                  <c:v>1.0329999999999999</c:v>
                </c:pt>
                <c:pt idx="1033">
                  <c:v>1.034</c:v>
                </c:pt>
                <c:pt idx="1034">
                  <c:v>1.0349999999999999</c:v>
                </c:pt>
                <c:pt idx="1035">
                  <c:v>1.036</c:v>
                </c:pt>
                <c:pt idx="1036">
                  <c:v>1.0369999999999999</c:v>
                </c:pt>
                <c:pt idx="1037">
                  <c:v>1.038</c:v>
                </c:pt>
                <c:pt idx="1038">
                  <c:v>1.0389999999999999</c:v>
                </c:pt>
                <c:pt idx="1039">
                  <c:v>1.04</c:v>
                </c:pt>
                <c:pt idx="1040">
                  <c:v>1.0409999999999999</c:v>
                </c:pt>
                <c:pt idx="1041">
                  <c:v>1.042</c:v>
                </c:pt>
                <c:pt idx="1042">
                  <c:v>1.0429999999999999</c:v>
                </c:pt>
                <c:pt idx="1043">
                  <c:v>1.044</c:v>
                </c:pt>
                <c:pt idx="1044">
                  <c:v>1.0449999999999999</c:v>
                </c:pt>
                <c:pt idx="1045">
                  <c:v>1.046</c:v>
                </c:pt>
                <c:pt idx="1046">
                  <c:v>1.0469999999999999</c:v>
                </c:pt>
                <c:pt idx="1047">
                  <c:v>1.048</c:v>
                </c:pt>
                <c:pt idx="1048">
                  <c:v>1.0489999999999999</c:v>
                </c:pt>
                <c:pt idx="1049">
                  <c:v>1.05</c:v>
                </c:pt>
                <c:pt idx="1050">
                  <c:v>1.0509999999999999</c:v>
                </c:pt>
                <c:pt idx="1051">
                  <c:v>1.052</c:v>
                </c:pt>
                <c:pt idx="1052">
                  <c:v>1.0529999999999999</c:v>
                </c:pt>
                <c:pt idx="1053">
                  <c:v>1.054</c:v>
                </c:pt>
                <c:pt idx="1054">
                  <c:v>1.0549999999999999</c:v>
                </c:pt>
                <c:pt idx="1055">
                  <c:v>1.056</c:v>
                </c:pt>
                <c:pt idx="1056">
                  <c:v>1.0569999999999999</c:v>
                </c:pt>
                <c:pt idx="1057">
                  <c:v>1.0580000000000001</c:v>
                </c:pt>
                <c:pt idx="1058">
                  <c:v>1.0589999999999999</c:v>
                </c:pt>
                <c:pt idx="1059">
                  <c:v>1.06</c:v>
                </c:pt>
                <c:pt idx="1060">
                  <c:v>1.0609999999999999</c:v>
                </c:pt>
                <c:pt idx="1061">
                  <c:v>1.0620000000000001</c:v>
                </c:pt>
                <c:pt idx="1062">
                  <c:v>1.0629999999999999</c:v>
                </c:pt>
                <c:pt idx="1063">
                  <c:v>1.0640000000000001</c:v>
                </c:pt>
                <c:pt idx="1064">
                  <c:v>1.0649999999999999</c:v>
                </c:pt>
                <c:pt idx="1065">
                  <c:v>1.0660000000000001</c:v>
                </c:pt>
                <c:pt idx="1066">
                  <c:v>1.0669999999999999</c:v>
                </c:pt>
                <c:pt idx="1067">
                  <c:v>1.0680000000000001</c:v>
                </c:pt>
                <c:pt idx="1068">
                  <c:v>1.069</c:v>
                </c:pt>
                <c:pt idx="1069">
                  <c:v>1.07</c:v>
                </c:pt>
                <c:pt idx="1070">
                  <c:v>1.071</c:v>
                </c:pt>
                <c:pt idx="1071">
                  <c:v>1.0720000000000001</c:v>
                </c:pt>
                <c:pt idx="1072">
                  <c:v>1.073</c:v>
                </c:pt>
                <c:pt idx="1073">
                  <c:v>1.0740000000000001</c:v>
                </c:pt>
                <c:pt idx="1074">
                  <c:v>1.075</c:v>
                </c:pt>
                <c:pt idx="1075">
                  <c:v>1.0760000000000001</c:v>
                </c:pt>
                <c:pt idx="1076">
                  <c:v>1.077</c:v>
                </c:pt>
                <c:pt idx="1077">
                  <c:v>1.0780000000000001</c:v>
                </c:pt>
                <c:pt idx="1078">
                  <c:v>1.079</c:v>
                </c:pt>
                <c:pt idx="1079">
                  <c:v>1.08</c:v>
                </c:pt>
                <c:pt idx="1080">
                  <c:v>1.081</c:v>
                </c:pt>
                <c:pt idx="1081">
                  <c:v>1.0820000000000001</c:v>
                </c:pt>
                <c:pt idx="1082">
                  <c:v>1.083</c:v>
                </c:pt>
                <c:pt idx="1083">
                  <c:v>1.0840000000000001</c:v>
                </c:pt>
                <c:pt idx="1084">
                  <c:v>1.085</c:v>
                </c:pt>
                <c:pt idx="1085">
                  <c:v>1.0860000000000001</c:v>
                </c:pt>
                <c:pt idx="1086">
                  <c:v>1.087</c:v>
                </c:pt>
                <c:pt idx="1087">
                  <c:v>1.0880000000000001</c:v>
                </c:pt>
                <c:pt idx="1088">
                  <c:v>1.089</c:v>
                </c:pt>
                <c:pt idx="1089">
                  <c:v>1.0900000000000001</c:v>
                </c:pt>
                <c:pt idx="1090">
                  <c:v>1.091</c:v>
                </c:pt>
                <c:pt idx="1091">
                  <c:v>1.0920000000000001</c:v>
                </c:pt>
                <c:pt idx="1092">
                  <c:v>1.093</c:v>
                </c:pt>
                <c:pt idx="1093">
                  <c:v>1.0940000000000001</c:v>
                </c:pt>
                <c:pt idx="1094">
                  <c:v>1.095</c:v>
                </c:pt>
                <c:pt idx="1095">
                  <c:v>1.0960000000000001</c:v>
                </c:pt>
                <c:pt idx="1096">
                  <c:v>1.097</c:v>
                </c:pt>
                <c:pt idx="1097">
                  <c:v>1.0980000000000001</c:v>
                </c:pt>
                <c:pt idx="1098">
                  <c:v>1.099</c:v>
                </c:pt>
                <c:pt idx="1099">
                  <c:v>1.1000000000000001</c:v>
                </c:pt>
                <c:pt idx="1100">
                  <c:v>1.101</c:v>
                </c:pt>
                <c:pt idx="1101">
                  <c:v>1.1020000000000001</c:v>
                </c:pt>
                <c:pt idx="1102">
                  <c:v>1.103</c:v>
                </c:pt>
                <c:pt idx="1103">
                  <c:v>1.1040000000000001</c:v>
                </c:pt>
                <c:pt idx="1104">
                  <c:v>1.105</c:v>
                </c:pt>
                <c:pt idx="1105">
                  <c:v>1.1060000000000001</c:v>
                </c:pt>
                <c:pt idx="1106">
                  <c:v>1.107</c:v>
                </c:pt>
                <c:pt idx="1107">
                  <c:v>1.1080000000000001</c:v>
                </c:pt>
                <c:pt idx="1108">
                  <c:v>1.109</c:v>
                </c:pt>
                <c:pt idx="1109">
                  <c:v>1.1100000000000001</c:v>
                </c:pt>
                <c:pt idx="1110">
                  <c:v>1.111</c:v>
                </c:pt>
                <c:pt idx="1111">
                  <c:v>1.1120000000000001</c:v>
                </c:pt>
                <c:pt idx="1112">
                  <c:v>1.113</c:v>
                </c:pt>
                <c:pt idx="1113">
                  <c:v>1.1140000000000001</c:v>
                </c:pt>
                <c:pt idx="1114">
                  <c:v>1.115</c:v>
                </c:pt>
                <c:pt idx="1115">
                  <c:v>1.1160000000000001</c:v>
                </c:pt>
                <c:pt idx="1116">
                  <c:v>1.117</c:v>
                </c:pt>
                <c:pt idx="1117">
                  <c:v>1.1180000000000001</c:v>
                </c:pt>
                <c:pt idx="1118">
                  <c:v>1.119</c:v>
                </c:pt>
                <c:pt idx="1119">
                  <c:v>1.1200000000000001</c:v>
                </c:pt>
                <c:pt idx="1120">
                  <c:v>1.121</c:v>
                </c:pt>
                <c:pt idx="1121">
                  <c:v>1.1220000000000001</c:v>
                </c:pt>
                <c:pt idx="1122">
                  <c:v>1.123</c:v>
                </c:pt>
                <c:pt idx="1123">
                  <c:v>1.1240000000000001</c:v>
                </c:pt>
                <c:pt idx="1124">
                  <c:v>1.125</c:v>
                </c:pt>
                <c:pt idx="1125">
                  <c:v>1.1259999999999999</c:v>
                </c:pt>
                <c:pt idx="1126">
                  <c:v>1.127</c:v>
                </c:pt>
                <c:pt idx="1127">
                  <c:v>1.1279999999999999</c:v>
                </c:pt>
                <c:pt idx="1128">
                  <c:v>1.129</c:v>
                </c:pt>
                <c:pt idx="1129">
                  <c:v>1.1299999999999999</c:v>
                </c:pt>
                <c:pt idx="1130">
                  <c:v>1.131</c:v>
                </c:pt>
                <c:pt idx="1131">
                  <c:v>1.1319999999999999</c:v>
                </c:pt>
                <c:pt idx="1132">
                  <c:v>1.133</c:v>
                </c:pt>
                <c:pt idx="1133">
                  <c:v>1.1339999999999999</c:v>
                </c:pt>
                <c:pt idx="1134">
                  <c:v>1.135</c:v>
                </c:pt>
                <c:pt idx="1135">
                  <c:v>1.1359999999999999</c:v>
                </c:pt>
                <c:pt idx="1136">
                  <c:v>1.137</c:v>
                </c:pt>
                <c:pt idx="1137">
                  <c:v>1.1379999999999999</c:v>
                </c:pt>
                <c:pt idx="1138">
                  <c:v>1.139</c:v>
                </c:pt>
                <c:pt idx="1139">
                  <c:v>1.1399999999999999</c:v>
                </c:pt>
                <c:pt idx="1140">
                  <c:v>1.141</c:v>
                </c:pt>
                <c:pt idx="1141">
                  <c:v>1.1419999999999999</c:v>
                </c:pt>
                <c:pt idx="1142">
                  <c:v>1.143</c:v>
                </c:pt>
                <c:pt idx="1143">
                  <c:v>1.1439999999999999</c:v>
                </c:pt>
                <c:pt idx="1144">
                  <c:v>1.145</c:v>
                </c:pt>
                <c:pt idx="1145">
                  <c:v>1.1459999999999999</c:v>
                </c:pt>
                <c:pt idx="1146">
                  <c:v>1.147</c:v>
                </c:pt>
                <c:pt idx="1147">
                  <c:v>1.1479999999999999</c:v>
                </c:pt>
                <c:pt idx="1148">
                  <c:v>1.149</c:v>
                </c:pt>
                <c:pt idx="1149">
                  <c:v>1.1499999999999999</c:v>
                </c:pt>
                <c:pt idx="1150">
                  <c:v>1.151</c:v>
                </c:pt>
                <c:pt idx="1151">
                  <c:v>1.1519999999999999</c:v>
                </c:pt>
                <c:pt idx="1152">
                  <c:v>1.153</c:v>
                </c:pt>
                <c:pt idx="1153">
                  <c:v>1.1539999999999999</c:v>
                </c:pt>
                <c:pt idx="1154">
                  <c:v>1.155</c:v>
                </c:pt>
                <c:pt idx="1155">
                  <c:v>1.1559999999999999</c:v>
                </c:pt>
                <c:pt idx="1156">
                  <c:v>1.157</c:v>
                </c:pt>
                <c:pt idx="1157">
                  <c:v>1.1579999999999999</c:v>
                </c:pt>
                <c:pt idx="1158">
                  <c:v>1.159</c:v>
                </c:pt>
                <c:pt idx="1159">
                  <c:v>1.1599999999999999</c:v>
                </c:pt>
                <c:pt idx="1160">
                  <c:v>1.161</c:v>
                </c:pt>
                <c:pt idx="1161">
                  <c:v>1.1619999999999999</c:v>
                </c:pt>
                <c:pt idx="1162">
                  <c:v>1.163</c:v>
                </c:pt>
                <c:pt idx="1163">
                  <c:v>1.1639999999999999</c:v>
                </c:pt>
                <c:pt idx="1164">
                  <c:v>1.165</c:v>
                </c:pt>
                <c:pt idx="1165">
                  <c:v>1.1659999999999999</c:v>
                </c:pt>
                <c:pt idx="1166">
                  <c:v>1.167</c:v>
                </c:pt>
                <c:pt idx="1167">
                  <c:v>1.1679999999999999</c:v>
                </c:pt>
                <c:pt idx="1168">
                  <c:v>1.169</c:v>
                </c:pt>
                <c:pt idx="1169">
                  <c:v>1.17</c:v>
                </c:pt>
                <c:pt idx="1170">
                  <c:v>1.171</c:v>
                </c:pt>
                <c:pt idx="1171">
                  <c:v>1.1719999999999999</c:v>
                </c:pt>
                <c:pt idx="1172">
                  <c:v>1.173</c:v>
                </c:pt>
                <c:pt idx="1173">
                  <c:v>1.1739999999999999</c:v>
                </c:pt>
                <c:pt idx="1174">
                  <c:v>1.175</c:v>
                </c:pt>
                <c:pt idx="1175">
                  <c:v>1.1759999999999999</c:v>
                </c:pt>
                <c:pt idx="1176">
                  <c:v>1.177</c:v>
                </c:pt>
                <c:pt idx="1177">
                  <c:v>1.1779999999999999</c:v>
                </c:pt>
                <c:pt idx="1178">
                  <c:v>1.179</c:v>
                </c:pt>
                <c:pt idx="1179">
                  <c:v>1.18</c:v>
                </c:pt>
                <c:pt idx="1180">
                  <c:v>1.181</c:v>
                </c:pt>
                <c:pt idx="1181">
                  <c:v>1.1819999999999999</c:v>
                </c:pt>
                <c:pt idx="1182">
                  <c:v>1.1830000000000001</c:v>
                </c:pt>
                <c:pt idx="1183">
                  <c:v>1.1839999999999999</c:v>
                </c:pt>
                <c:pt idx="1184">
                  <c:v>1.1850000000000001</c:v>
                </c:pt>
                <c:pt idx="1185">
                  <c:v>1.1859999999999999</c:v>
                </c:pt>
                <c:pt idx="1186">
                  <c:v>1.1870000000000001</c:v>
                </c:pt>
                <c:pt idx="1187">
                  <c:v>1.1879999999999999</c:v>
                </c:pt>
                <c:pt idx="1188">
                  <c:v>1.1890000000000001</c:v>
                </c:pt>
                <c:pt idx="1189">
                  <c:v>1.19</c:v>
                </c:pt>
                <c:pt idx="1190">
                  <c:v>1.1910000000000001</c:v>
                </c:pt>
                <c:pt idx="1191">
                  <c:v>1.1919999999999999</c:v>
                </c:pt>
                <c:pt idx="1192">
                  <c:v>1.1930000000000001</c:v>
                </c:pt>
                <c:pt idx="1193">
                  <c:v>1.194</c:v>
                </c:pt>
                <c:pt idx="1194">
                  <c:v>1.1950000000000001</c:v>
                </c:pt>
                <c:pt idx="1195">
                  <c:v>1.196</c:v>
                </c:pt>
                <c:pt idx="1196">
                  <c:v>1.1970000000000001</c:v>
                </c:pt>
                <c:pt idx="1197">
                  <c:v>1.198</c:v>
                </c:pt>
                <c:pt idx="1198">
                  <c:v>1.1990000000000001</c:v>
                </c:pt>
                <c:pt idx="1199">
                  <c:v>1.2</c:v>
                </c:pt>
                <c:pt idx="1200">
                  <c:v>1.2010000000000001</c:v>
                </c:pt>
                <c:pt idx="1201">
                  <c:v>1.202</c:v>
                </c:pt>
                <c:pt idx="1202">
                  <c:v>1.2030000000000001</c:v>
                </c:pt>
                <c:pt idx="1203">
                  <c:v>1.204</c:v>
                </c:pt>
                <c:pt idx="1204">
                  <c:v>1.2050000000000001</c:v>
                </c:pt>
                <c:pt idx="1205">
                  <c:v>1.206</c:v>
                </c:pt>
                <c:pt idx="1206">
                  <c:v>1.2070000000000001</c:v>
                </c:pt>
                <c:pt idx="1207">
                  <c:v>1.208</c:v>
                </c:pt>
                <c:pt idx="1208">
                  <c:v>1.2090000000000001</c:v>
                </c:pt>
                <c:pt idx="1209">
                  <c:v>1.21</c:v>
                </c:pt>
                <c:pt idx="1210">
                  <c:v>1.2110000000000001</c:v>
                </c:pt>
                <c:pt idx="1211">
                  <c:v>1.212</c:v>
                </c:pt>
                <c:pt idx="1212">
                  <c:v>1.2130000000000001</c:v>
                </c:pt>
                <c:pt idx="1213">
                  <c:v>1.214</c:v>
                </c:pt>
                <c:pt idx="1214">
                  <c:v>1.2150000000000001</c:v>
                </c:pt>
                <c:pt idx="1215">
                  <c:v>1.216</c:v>
                </c:pt>
                <c:pt idx="1216">
                  <c:v>1.2170000000000001</c:v>
                </c:pt>
                <c:pt idx="1217">
                  <c:v>1.218</c:v>
                </c:pt>
                <c:pt idx="1218">
                  <c:v>1.2190000000000001</c:v>
                </c:pt>
                <c:pt idx="1219">
                  <c:v>1.22</c:v>
                </c:pt>
                <c:pt idx="1220">
                  <c:v>1.2210000000000001</c:v>
                </c:pt>
                <c:pt idx="1221">
                  <c:v>1.222</c:v>
                </c:pt>
                <c:pt idx="1222">
                  <c:v>1.2230000000000001</c:v>
                </c:pt>
                <c:pt idx="1223">
                  <c:v>1.224</c:v>
                </c:pt>
                <c:pt idx="1224">
                  <c:v>1.2250000000000001</c:v>
                </c:pt>
                <c:pt idx="1225">
                  <c:v>1.226</c:v>
                </c:pt>
                <c:pt idx="1226">
                  <c:v>1.2270000000000001</c:v>
                </c:pt>
                <c:pt idx="1227">
                  <c:v>1.228</c:v>
                </c:pt>
                <c:pt idx="1228">
                  <c:v>1.2290000000000001</c:v>
                </c:pt>
                <c:pt idx="1229">
                  <c:v>1.23</c:v>
                </c:pt>
                <c:pt idx="1230">
                  <c:v>1.2310000000000001</c:v>
                </c:pt>
                <c:pt idx="1231">
                  <c:v>1.232</c:v>
                </c:pt>
                <c:pt idx="1232">
                  <c:v>1.2330000000000001</c:v>
                </c:pt>
                <c:pt idx="1233">
                  <c:v>1.234</c:v>
                </c:pt>
                <c:pt idx="1234">
                  <c:v>1.2350000000000001</c:v>
                </c:pt>
                <c:pt idx="1235">
                  <c:v>1.236</c:v>
                </c:pt>
                <c:pt idx="1236">
                  <c:v>1.2370000000000001</c:v>
                </c:pt>
                <c:pt idx="1237">
                  <c:v>1.238</c:v>
                </c:pt>
                <c:pt idx="1238">
                  <c:v>1.2390000000000001</c:v>
                </c:pt>
                <c:pt idx="1239">
                  <c:v>1.24</c:v>
                </c:pt>
                <c:pt idx="1240">
                  <c:v>1.2410000000000001</c:v>
                </c:pt>
                <c:pt idx="1241">
                  <c:v>1.242</c:v>
                </c:pt>
                <c:pt idx="1242">
                  <c:v>1.2430000000000001</c:v>
                </c:pt>
                <c:pt idx="1243">
                  <c:v>1.244</c:v>
                </c:pt>
                <c:pt idx="1244">
                  <c:v>1.2450000000000001</c:v>
                </c:pt>
                <c:pt idx="1245">
                  <c:v>1.246</c:v>
                </c:pt>
                <c:pt idx="1246">
                  <c:v>1.2470000000000001</c:v>
                </c:pt>
                <c:pt idx="1247">
                  <c:v>1.248</c:v>
                </c:pt>
                <c:pt idx="1248">
                  <c:v>1.2490000000000001</c:v>
                </c:pt>
                <c:pt idx="1249">
                  <c:v>1.25</c:v>
                </c:pt>
                <c:pt idx="1250">
                  <c:v>1.2509999999999999</c:v>
                </c:pt>
                <c:pt idx="1251">
                  <c:v>1.252</c:v>
                </c:pt>
                <c:pt idx="1252">
                  <c:v>1.2529999999999999</c:v>
                </c:pt>
                <c:pt idx="1253">
                  <c:v>1.254</c:v>
                </c:pt>
                <c:pt idx="1254">
                  <c:v>1.2549999999999999</c:v>
                </c:pt>
                <c:pt idx="1255">
                  <c:v>1.256</c:v>
                </c:pt>
                <c:pt idx="1256">
                  <c:v>1.2569999999999999</c:v>
                </c:pt>
                <c:pt idx="1257">
                  <c:v>1.258</c:v>
                </c:pt>
                <c:pt idx="1258">
                  <c:v>1.2589999999999999</c:v>
                </c:pt>
                <c:pt idx="1259">
                  <c:v>1.26</c:v>
                </c:pt>
                <c:pt idx="1260">
                  <c:v>1.2609999999999999</c:v>
                </c:pt>
                <c:pt idx="1261">
                  <c:v>1.262</c:v>
                </c:pt>
                <c:pt idx="1262">
                  <c:v>1.2629999999999999</c:v>
                </c:pt>
                <c:pt idx="1263">
                  <c:v>1.264</c:v>
                </c:pt>
                <c:pt idx="1264">
                  <c:v>1.2649999999999999</c:v>
                </c:pt>
                <c:pt idx="1265">
                  <c:v>1.266</c:v>
                </c:pt>
                <c:pt idx="1266">
                  <c:v>1.2669999999999999</c:v>
                </c:pt>
                <c:pt idx="1267">
                  <c:v>1.268</c:v>
                </c:pt>
                <c:pt idx="1268">
                  <c:v>1.2689999999999999</c:v>
                </c:pt>
                <c:pt idx="1269">
                  <c:v>1.27</c:v>
                </c:pt>
                <c:pt idx="1270">
                  <c:v>1.2709999999999999</c:v>
                </c:pt>
                <c:pt idx="1271">
                  <c:v>1.272</c:v>
                </c:pt>
                <c:pt idx="1272">
                  <c:v>1.2729999999999999</c:v>
                </c:pt>
                <c:pt idx="1273">
                  <c:v>1.274</c:v>
                </c:pt>
                <c:pt idx="1274">
                  <c:v>1.2749999999999999</c:v>
                </c:pt>
                <c:pt idx="1275">
                  <c:v>1.276</c:v>
                </c:pt>
                <c:pt idx="1276">
                  <c:v>1.2769999999999999</c:v>
                </c:pt>
                <c:pt idx="1277">
                  <c:v>1.278</c:v>
                </c:pt>
                <c:pt idx="1278">
                  <c:v>1.2789999999999999</c:v>
                </c:pt>
                <c:pt idx="1279">
                  <c:v>1.28</c:v>
                </c:pt>
                <c:pt idx="1280">
                  <c:v>1.2809999999999999</c:v>
                </c:pt>
                <c:pt idx="1281">
                  <c:v>1.282</c:v>
                </c:pt>
                <c:pt idx="1282">
                  <c:v>1.2829999999999999</c:v>
                </c:pt>
                <c:pt idx="1283">
                  <c:v>1.284</c:v>
                </c:pt>
                <c:pt idx="1284">
                  <c:v>1.2849999999999999</c:v>
                </c:pt>
                <c:pt idx="1285">
                  <c:v>1.286</c:v>
                </c:pt>
                <c:pt idx="1286">
                  <c:v>1.2869999999999999</c:v>
                </c:pt>
                <c:pt idx="1287">
                  <c:v>1.288</c:v>
                </c:pt>
                <c:pt idx="1288">
                  <c:v>1.2889999999999999</c:v>
                </c:pt>
                <c:pt idx="1289">
                  <c:v>1.29</c:v>
                </c:pt>
                <c:pt idx="1290">
                  <c:v>1.2909999999999999</c:v>
                </c:pt>
                <c:pt idx="1291">
                  <c:v>1.292</c:v>
                </c:pt>
                <c:pt idx="1292">
                  <c:v>1.2929999999999999</c:v>
                </c:pt>
                <c:pt idx="1293">
                  <c:v>1.294</c:v>
                </c:pt>
                <c:pt idx="1294">
                  <c:v>1.2949999999999999</c:v>
                </c:pt>
                <c:pt idx="1295">
                  <c:v>1.296</c:v>
                </c:pt>
                <c:pt idx="1296">
                  <c:v>1.2969999999999999</c:v>
                </c:pt>
                <c:pt idx="1297">
                  <c:v>1.298</c:v>
                </c:pt>
                <c:pt idx="1298">
                  <c:v>1.2989999999999999</c:v>
                </c:pt>
                <c:pt idx="1299">
                  <c:v>1.3</c:v>
                </c:pt>
                <c:pt idx="1300">
                  <c:v>1.3009999999999999</c:v>
                </c:pt>
                <c:pt idx="1301">
                  <c:v>1.302</c:v>
                </c:pt>
                <c:pt idx="1302">
                  <c:v>1.3029999999999999</c:v>
                </c:pt>
                <c:pt idx="1303">
                  <c:v>1.304</c:v>
                </c:pt>
                <c:pt idx="1304">
                  <c:v>1.3049999999999999</c:v>
                </c:pt>
                <c:pt idx="1305">
                  <c:v>1.306</c:v>
                </c:pt>
                <c:pt idx="1306">
                  <c:v>1.3069999999999999</c:v>
                </c:pt>
                <c:pt idx="1307">
                  <c:v>1.3080000000000001</c:v>
                </c:pt>
                <c:pt idx="1308">
                  <c:v>1.3089999999999999</c:v>
                </c:pt>
                <c:pt idx="1309">
                  <c:v>1.31</c:v>
                </c:pt>
                <c:pt idx="1310">
                  <c:v>1.3109999999999999</c:v>
                </c:pt>
                <c:pt idx="1311">
                  <c:v>1.3120000000000001</c:v>
                </c:pt>
                <c:pt idx="1312">
                  <c:v>1.3129999999999999</c:v>
                </c:pt>
                <c:pt idx="1313">
                  <c:v>1.3140000000000001</c:v>
                </c:pt>
                <c:pt idx="1314">
                  <c:v>1.3149999999999999</c:v>
                </c:pt>
                <c:pt idx="1315">
                  <c:v>1.3160000000000001</c:v>
                </c:pt>
                <c:pt idx="1316">
                  <c:v>1.3169999999999999</c:v>
                </c:pt>
                <c:pt idx="1317">
                  <c:v>1.3180000000000001</c:v>
                </c:pt>
                <c:pt idx="1318">
                  <c:v>1.319</c:v>
                </c:pt>
                <c:pt idx="1319">
                  <c:v>1.32</c:v>
                </c:pt>
                <c:pt idx="1320">
                  <c:v>1.321</c:v>
                </c:pt>
                <c:pt idx="1321">
                  <c:v>1.3220000000000001</c:v>
                </c:pt>
                <c:pt idx="1322">
                  <c:v>1.323</c:v>
                </c:pt>
                <c:pt idx="1323">
                  <c:v>1.3240000000000001</c:v>
                </c:pt>
                <c:pt idx="1324">
                  <c:v>1.325</c:v>
                </c:pt>
                <c:pt idx="1325">
                  <c:v>1.3260000000000001</c:v>
                </c:pt>
                <c:pt idx="1326">
                  <c:v>1.327</c:v>
                </c:pt>
                <c:pt idx="1327">
                  <c:v>1.3280000000000001</c:v>
                </c:pt>
                <c:pt idx="1328">
                  <c:v>1.329</c:v>
                </c:pt>
                <c:pt idx="1329">
                  <c:v>1.33</c:v>
                </c:pt>
                <c:pt idx="1330">
                  <c:v>1.331</c:v>
                </c:pt>
                <c:pt idx="1331">
                  <c:v>1.3320000000000001</c:v>
                </c:pt>
                <c:pt idx="1332">
                  <c:v>1.333</c:v>
                </c:pt>
                <c:pt idx="1333">
                  <c:v>1.3340000000000001</c:v>
                </c:pt>
                <c:pt idx="1334">
                  <c:v>1.335</c:v>
                </c:pt>
                <c:pt idx="1335">
                  <c:v>1.3360000000000001</c:v>
                </c:pt>
                <c:pt idx="1336">
                  <c:v>1.337</c:v>
                </c:pt>
                <c:pt idx="1337">
                  <c:v>1.3380000000000001</c:v>
                </c:pt>
                <c:pt idx="1338">
                  <c:v>1.339</c:v>
                </c:pt>
                <c:pt idx="1339">
                  <c:v>1.34</c:v>
                </c:pt>
                <c:pt idx="1340">
                  <c:v>1.341</c:v>
                </c:pt>
                <c:pt idx="1341">
                  <c:v>1.3420000000000001</c:v>
                </c:pt>
                <c:pt idx="1342">
                  <c:v>1.343</c:v>
                </c:pt>
                <c:pt idx="1343">
                  <c:v>1.3440000000000001</c:v>
                </c:pt>
                <c:pt idx="1344">
                  <c:v>1.345</c:v>
                </c:pt>
                <c:pt idx="1345">
                  <c:v>1.3460000000000001</c:v>
                </c:pt>
                <c:pt idx="1346">
                  <c:v>1.347</c:v>
                </c:pt>
                <c:pt idx="1347">
                  <c:v>1.3480000000000001</c:v>
                </c:pt>
                <c:pt idx="1348">
                  <c:v>1.349</c:v>
                </c:pt>
                <c:pt idx="1349">
                  <c:v>1.35</c:v>
                </c:pt>
                <c:pt idx="1350">
                  <c:v>1.351</c:v>
                </c:pt>
                <c:pt idx="1351">
                  <c:v>1.3520000000000001</c:v>
                </c:pt>
                <c:pt idx="1352">
                  <c:v>1.353</c:v>
                </c:pt>
                <c:pt idx="1353">
                  <c:v>1.3540000000000001</c:v>
                </c:pt>
                <c:pt idx="1354">
                  <c:v>1.355</c:v>
                </c:pt>
                <c:pt idx="1355">
                  <c:v>1.3560000000000001</c:v>
                </c:pt>
                <c:pt idx="1356">
                  <c:v>1.357</c:v>
                </c:pt>
                <c:pt idx="1357">
                  <c:v>1.3580000000000001</c:v>
                </c:pt>
                <c:pt idx="1358">
                  <c:v>1.359</c:v>
                </c:pt>
                <c:pt idx="1359">
                  <c:v>1.36</c:v>
                </c:pt>
                <c:pt idx="1360">
                  <c:v>1.361</c:v>
                </c:pt>
                <c:pt idx="1361">
                  <c:v>1.3620000000000001</c:v>
                </c:pt>
                <c:pt idx="1362">
                  <c:v>1.363</c:v>
                </c:pt>
                <c:pt idx="1363">
                  <c:v>1.3640000000000001</c:v>
                </c:pt>
                <c:pt idx="1364">
                  <c:v>1.365</c:v>
                </c:pt>
                <c:pt idx="1365">
                  <c:v>1.3660000000000001</c:v>
                </c:pt>
                <c:pt idx="1366">
                  <c:v>1.367</c:v>
                </c:pt>
                <c:pt idx="1367">
                  <c:v>1.3680000000000001</c:v>
                </c:pt>
                <c:pt idx="1368">
                  <c:v>1.369</c:v>
                </c:pt>
                <c:pt idx="1369">
                  <c:v>1.37</c:v>
                </c:pt>
                <c:pt idx="1370">
                  <c:v>1.371</c:v>
                </c:pt>
                <c:pt idx="1371">
                  <c:v>1.3720000000000001</c:v>
                </c:pt>
                <c:pt idx="1372">
                  <c:v>1.373</c:v>
                </c:pt>
                <c:pt idx="1373">
                  <c:v>1.3740000000000001</c:v>
                </c:pt>
                <c:pt idx="1374">
                  <c:v>1.375</c:v>
                </c:pt>
                <c:pt idx="1375">
                  <c:v>1.3759999999999999</c:v>
                </c:pt>
                <c:pt idx="1376">
                  <c:v>1.377</c:v>
                </c:pt>
                <c:pt idx="1377">
                  <c:v>1.3779999999999999</c:v>
                </c:pt>
                <c:pt idx="1378">
                  <c:v>1.379</c:v>
                </c:pt>
                <c:pt idx="1379">
                  <c:v>1.38</c:v>
                </c:pt>
                <c:pt idx="1380">
                  <c:v>1.381</c:v>
                </c:pt>
                <c:pt idx="1381">
                  <c:v>1.3819999999999999</c:v>
                </c:pt>
                <c:pt idx="1382">
                  <c:v>1.383</c:v>
                </c:pt>
                <c:pt idx="1383">
                  <c:v>1.3839999999999999</c:v>
                </c:pt>
                <c:pt idx="1384">
                  <c:v>1.385</c:v>
                </c:pt>
                <c:pt idx="1385">
                  <c:v>1.3859999999999999</c:v>
                </c:pt>
                <c:pt idx="1386">
                  <c:v>1.387</c:v>
                </c:pt>
                <c:pt idx="1387">
                  <c:v>1.3879999999999999</c:v>
                </c:pt>
                <c:pt idx="1388">
                  <c:v>1.389</c:v>
                </c:pt>
                <c:pt idx="1389">
                  <c:v>1.39</c:v>
                </c:pt>
                <c:pt idx="1390">
                  <c:v>1.391</c:v>
                </c:pt>
                <c:pt idx="1391">
                  <c:v>1.3919999999999999</c:v>
                </c:pt>
                <c:pt idx="1392">
                  <c:v>1.393</c:v>
                </c:pt>
                <c:pt idx="1393">
                  <c:v>1.3939999999999999</c:v>
                </c:pt>
                <c:pt idx="1394">
                  <c:v>1.395</c:v>
                </c:pt>
                <c:pt idx="1395">
                  <c:v>1.3959999999999999</c:v>
                </c:pt>
                <c:pt idx="1396">
                  <c:v>1.397</c:v>
                </c:pt>
                <c:pt idx="1397">
                  <c:v>1.3979999999999999</c:v>
                </c:pt>
                <c:pt idx="1398">
                  <c:v>1.399</c:v>
                </c:pt>
                <c:pt idx="1399">
                  <c:v>1.4</c:v>
                </c:pt>
                <c:pt idx="1400">
                  <c:v>1.401</c:v>
                </c:pt>
                <c:pt idx="1401">
                  <c:v>1.4019999999999999</c:v>
                </c:pt>
                <c:pt idx="1402">
                  <c:v>1.403</c:v>
                </c:pt>
                <c:pt idx="1403">
                  <c:v>1.4039999999999999</c:v>
                </c:pt>
                <c:pt idx="1404">
                  <c:v>1.405</c:v>
                </c:pt>
                <c:pt idx="1405">
                  <c:v>1.4059999999999999</c:v>
                </c:pt>
                <c:pt idx="1406">
                  <c:v>1.407</c:v>
                </c:pt>
                <c:pt idx="1407">
                  <c:v>1.4079999999999999</c:v>
                </c:pt>
                <c:pt idx="1408">
                  <c:v>1.409</c:v>
                </c:pt>
                <c:pt idx="1409">
                  <c:v>1.41</c:v>
                </c:pt>
                <c:pt idx="1410">
                  <c:v>1.411</c:v>
                </c:pt>
                <c:pt idx="1411">
                  <c:v>1.4119999999999999</c:v>
                </c:pt>
                <c:pt idx="1412">
                  <c:v>1.413</c:v>
                </c:pt>
                <c:pt idx="1413">
                  <c:v>1.4139999999999999</c:v>
                </c:pt>
                <c:pt idx="1414">
                  <c:v>1.415</c:v>
                </c:pt>
                <c:pt idx="1415">
                  <c:v>1.4159999999999999</c:v>
                </c:pt>
                <c:pt idx="1416">
                  <c:v>1.417</c:v>
                </c:pt>
                <c:pt idx="1417">
                  <c:v>1.4179999999999999</c:v>
                </c:pt>
                <c:pt idx="1418">
                  <c:v>1.419</c:v>
                </c:pt>
                <c:pt idx="1419">
                  <c:v>1.42</c:v>
                </c:pt>
                <c:pt idx="1420">
                  <c:v>1.421</c:v>
                </c:pt>
                <c:pt idx="1421">
                  <c:v>1.4219999999999999</c:v>
                </c:pt>
                <c:pt idx="1422">
                  <c:v>1.423</c:v>
                </c:pt>
                <c:pt idx="1423">
                  <c:v>1.4239999999999999</c:v>
                </c:pt>
                <c:pt idx="1424">
                  <c:v>1.425</c:v>
                </c:pt>
                <c:pt idx="1425">
                  <c:v>1.4259999999999999</c:v>
                </c:pt>
                <c:pt idx="1426">
                  <c:v>1.427</c:v>
                </c:pt>
                <c:pt idx="1427">
                  <c:v>1.4279999999999999</c:v>
                </c:pt>
                <c:pt idx="1428">
                  <c:v>1.429</c:v>
                </c:pt>
                <c:pt idx="1429">
                  <c:v>1.43</c:v>
                </c:pt>
                <c:pt idx="1430">
                  <c:v>1.431</c:v>
                </c:pt>
                <c:pt idx="1431">
                  <c:v>1.4319999999999999</c:v>
                </c:pt>
                <c:pt idx="1432">
                  <c:v>1.4330000000000001</c:v>
                </c:pt>
                <c:pt idx="1433">
                  <c:v>1.4339999999999999</c:v>
                </c:pt>
                <c:pt idx="1434">
                  <c:v>1.4350000000000001</c:v>
                </c:pt>
                <c:pt idx="1435">
                  <c:v>1.4359999999999999</c:v>
                </c:pt>
                <c:pt idx="1436">
                  <c:v>1.4370000000000001</c:v>
                </c:pt>
                <c:pt idx="1437">
                  <c:v>1.4379999999999999</c:v>
                </c:pt>
                <c:pt idx="1438">
                  <c:v>1.4390000000000001</c:v>
                </c:pt>
                <c:pt idx="1439">
                  <c:v>1.44</c:v>
                </c:pt>
                <c:pt idx="1440">
                  <c:v>1.4410000000000001</c:v>
                </c:pt>
                <c:pt idx="1441">
                  <c:v>1.4419999999999999</c:v>
                </c:pt>
                <c:pt idx="1442">
                  <c:v>1.4430000000000001</c:v>
                </c:pt>
                <c:pt idx="1443">
                  <c:v>1.444</c:v>
                </c:pt>
                <c:pt idx="1444">
                  <c:v>1.4450000000000001</c:v>
                </c:pt>
                <c:pt idx="1445">
                  <c:v>1.446</c:v>
                </c:pt>
                <c:pt idx="1446">
                  <c:v>1.4470000000000001</c:v>
                </c:pt>
                <c:pt idx="1447">
                  <c:v>1.448</c:v>
                </c:pt>
                <c:pt idx="1448">
                  <c:v>1.4490000000000001</c:v>
                </c:pt>
                <c:pt idx="1449">
                  <c:v>1.45</c:v>
                </c:pt>
                <c:pt idx="1450">
                  <c:v>1.4510000000000001</c:v>
                </c:pt>
                <c:pt idx="1451">
                  <c:v>1.452</c:v>
                </c:pt>
                <c:pt idx="1452">
                  <c:v>1.4530000000000001</c:v>
                </c:pt>
                <c:pt idx="1453">
                  <c:v>1.454</c:v>
                </c:pt>
                <c:pt idx="1454">
                  <c:v>1.4550000000000001</c:v>
                </c:pt>
                <c:pt idx="1455">
                  <c:v>1.456</c:v>
                </c:pt>
                <c:pt idx="1456">
                  <c:v>1.4570000000000001</c:v>
                </c:pt>
                <c:pt idx="1457">
                  <c:v>1.458</c:v>
                </c:pt>
                <c:pt idx="1458">
                  <c:v>1.4590000000000001</c:v>
                </c:pt>
                <c:pt idx="1459">
                  <c:v>1.46</c:v>
                </c:pt>
                <c:pt idx="1460">
                  <c:v>1.4610000000000001</c:v>
                </c:pt>
                <c:pt idx="1461">
                  <c:v>1.462</c:v>
                </c:pt>
                <c:pt idx="1462">
                  <c:v>1.4630000000000001</c:v>
                </c:pt>
                <c:pt idx="1463">
                  <c:v>1.464</c:v>
                </c:pt>
                <c:pt idx="1464">
                  <c:v>1.4650000000000001</c:v>
                </c:pt>
                <c:pt idx="1465">
                  <c:v>1.466</c:v>
                </c:pt>
                <c:pt idx="1466">
                  <c:v>1.4670000000000001</c:v>
                </c:pt>
                <c:pt idx="1467">
                  <c:v>1.468</c:v>
                </c:pt>
                <c:pt idx="1468">
                  <c:v>1.4690000000000001</c:v>
                </c:pt>
                <c:pt idx="1469">
                  <c:v>1.47</c:v>
                </c:pt>
                <c:pt idx="1470">
                  <c:v>1.4710000000000001</c:v>
                </c:pt>
                <c:pt idx="1471">
                  <c:v>1.472</c:v>
                </c:pt>
                <c:pt idx="1472">
                  <c:v>1.4730000000000001</c:v>
                </c:pt>
                <c:pt idx="1473">
                  <c:v>1.474</c:v>
                </c:pt>
                <c:pt idx="1474">
                  <c:v>1.4750000000000001</c:v>
                </c:pt>
                <c:pt idx="1475">
                  <c:v>1.476</c:v>
                </c:pt>
                <c:pt idx="1476">
                  <c:v>1.4770000000000001</c:v>
                </c:pt>
                <c:pt idx="1477">
                  <c:v>1.478</c:v>
                </c:pt>
                <c:pt idx="1478">
                  <c:v>1.4790000000000001</c:v>
                </c:pt>
                <c:pt idx="1479">
                  <c:v>1.48</c:v>
                </c:pt>
                <c:pt idx="1480">
                  <c:v>1.4810000000000001</c:v>
                </c:pt>
                <c:pt idx="1481">
                  <c:v>1.482</c:v>
                </c:pt>
                <c:pt idx="1482">
                  <c:v>1.4830000000000001</c:v>
                </c:pt>
                <c:pt idx="1483">
                  <c:v>1.484</c:v>
                </c:pt>
                <c:pt idx="1484">
                  <c:v>1.4850000000000001</c:v>
                </c:pt>
                <c:pt idx="1485">
                  <c:v>1.486</c:v>
                </c:pt>
                <c:pt idx="1486">
                  <c:v>1.4870000000000001</c:v>
                </c:pt>
                <c:pt idx="1487">
                  <c:v>1.488</c:v>
                </c:pt>
                <c:pt idx="1488">
                  <c:v>1.4890000000000001</c:v>
                </c:pt>
                <c:pt idx="1489">
                  <c:v>1.49</c:v>
                </c:pt>
                <c:pt idx="1490">
                  <c:v>1.4910000000000001</c:v>
                </c:pt>
                <c:pt idx="1491">
                  <c:v>1.492</c:v>
                </c:pt>
                <c:pt idx="1492">
                  <c:v>1.4930000000000001</c:v>
                </c:pt>
                <c:pt idx="1493">
                  <c:v>1.494</c:v>
                </c:pt>
                <c:pt idx="1494">
                  <c:v>1.4950000000000001</c:v>
                </c:pt>
                <c:pt idx="1495">
                  <c:v>1.496</c:v>
                </c:pt>
                <c:pt idx="1496">
                  <c:v>1.4970000000000001</c:v>
                </c:pt>
                <c:pt idx="1497">
                  <c:v>1.498</c:v>
                </c:pt>
                <c:pt idx="1498">
                  <c:v>1.4990000000000001</c:v>
                </c:pt>
                <c:pt idx="1499">
                  <c:v>1.5</c:v>
                </c:pt>
                <c:pt idx="1500">
                  <c:v>1.5009999999999999</c:v>
                </c:pt>
                <c:pt idx="1501">
                  <c:v>1.502</c:v>
                </c:pt>
                <c:pt idx="1502">
                  <c:v>1.5029999999999999</c:v>
                </c:pt>
                <c:pt idx="1503">
                  <c:v>1.504</c:v>
                </c:pt>
                <c:pt idx="1504">
                  <c:v>1.5049999999999999</c:v>
                </c:pt>
                <c:pt idx="1505">
                  <c:v>1.506</c:v>
                </c:pt>
                <c:pt idx="1506">
                  <c:v>1.5069999999999999</c:v>
                </c:pt>
                <c:pt idx="1507">
                  <c:v>1.508</c:v>
                </c:pt>
                <c:pt idx="1508">
                  <c:v>1.5089999999999999</c:v>
                </c:pt>
                <c:pt idx="1509">
                  <c:v>1.51</c:v>
                </c:pt>
                <c:pt idx="1510">
                  <c:v>1.5109999999999999</c:v>
                </c:pt>
                <c:pt idx="1511">
                  <c:v>1.512</c:v>
                </c:pt>
                <c:pt idx="1512">
                  <c:v>1.5129999999999999</c:v>
                </c:pt>
                <c:pt idx="1513">
                  <c:v>1.514</c:v>
                </c:pt>
                <c:pt idx="1514">
                  <c:v>1.5149999999999999</c:v>
                </c:pt>
                <c:pt idx="1515">
                  <c:v>1.516</c:v>
                </c:pt>
                <c:pt idx="1516">
                  <c:v>1.5169999999999999</c:v>
                </c:pt>
                <c:pt idx="1517">
                  <c:v>1.518</c:v>
                </c:pt>
                <c:pt idx="1518">
                  <c:v>1.5189999999999999</c:v>
                </c:pt>
                <c:pt idx="1519">
                  <c:v>1.52</c:v>
                </c:pt>
                <c:pt idx="1520">
                  <c:v>1.5209999999999999</c:v>
                </c:pt>
                <c:pt idx="1521">
                  <c:v>1.522</c:v>
                </c:pt>
                <c:pt idx="1522">
                  <c:v>1.5229999999999999</c:v>
                </c:pt>
                <c:pt idx="1523">
                  <c:v>1.524</c:v>
                </c:pt>
                <c:pt idx="1524">
                  <c:v>1.5249999999999999</c:v>
                </c:pt>
                <c:pt idx="1525">
                  <c:v>1.526</c:v>
                </c:pt>
                <c:pt idx="1526">
                  <c:v>1.5269999999999999</c:v>
                </c:pt>
                <c:pt idx="1527">
                  <c:v>1.528</c:v>
                </c:pt>
                <c:pt idx="1528">
                  <c:v>1.5289999999999999</c:v>
                </c:pt>
                <c:pt idx="1529">
                  <c:v>1.53</c:v>
                </c:pt>
                <c:pt idx="1530">
                  <c:v>1.5309999999999999</c:v>
                </c:pt>
                <c:pt idx="1531">
                  <c:v>1.532</c:v>
                </c:pt>
                <c:pt idx="1532">
                  <c:v>1.5329999999999999</c:v>
                </c:pt>
                <c:pt idx="1533">
                  <c:v>1.534</c:v>
                </c:pt>
                <c:pt idx="1534">
                  <c:v>1.5349999999999999</c:v>
                </c:pt>
                <c:pt idx="1535">
                  <c:v>1.536</c:v>
                </c:pt>
                <c:pt idx="1536">
                  <c:v>1.5369999999999999</c:v>
                </c:pt>
                <c:pt idx="1537">
                  <c:v>1.538</c:v>
                </c:pt>
                <c:pt idx="1538">
                  <c:v>1.5389999999999999</c:v>
                </c:pt>
                <c:pt idx="1539">
                  <c:v>1.54</c:v>
                </c:pt>
                <c:pt idx="1540">
                  <c:v>1.5409999999999999</c:v>
                </c:pt>
                <c:pt idx="1541">
                  <c:v>1.542</c:v>
                </c:pt>
                <c:pt idx="1542">
                  <c:v>1.5429999999999999</c:v>
                </c:pt>
                <c:pt idx="1543">
                  <c:v>1.544</c:v>
                </c:pt>
                <c:pt idx="1544">
                  <c:v>1.5449999999999999</c:v>
                </c:pt>
                <c:pt idx="1545">
                  <c:v>1.546</c:v>
                </c:pt>
                <c:pt idx="1546">
                  <c:v>1.5469999999999999</c:v>
                </c:pt>
                <c:pt idx="1547">
                  <c:v>1.548</c:v>
                </c:pt>
                <c:pt idx="1548">
                  <c:v>1.5489999999999999</c:v>
                </c:pt>
                <c:pt idx="1549">
                  <c:v>1.55</c:v>
                </c:pt>
                <c:pt idx="1550">
                  <c:v>1.5509999999999999</c:v>
                </c:pt>
                <c:pt idx="1551">
                  <c:v>1.552</c:v>
                </c:pt>
                <c:pt idx="1552">
                  <c:v>1.5529999999999999</c:v>
                </c:pt>
                <c:pt idx="1553">
                  <c:v>1.554</c:v>
                </c:pt>
                <c:pt idx="1554">
                  <c:v>1.5549999999999999</c:v>
                </c:pt>
                <c:pt idx="1555">
                  <c:v>1.556</c:v>
                </c:pt>
                <c:pt idx="1556">
                  <c:v>1.5569999999999999</c:v>
                </c:pt>
                <c:pt idx="1557">
                  <c:v>1.5580000000000001</c:v>
                </c:pt>
                <c:pt idx="1558">
                  <c:v>1.5589999999999999</c:v>
                </c:pt>
                <c:pt idx="1559">
                  <c:v>1.56</c:v>
                </c:pt>
                <c:pt idx="1560">
                  <c:v>1.5609999999999999</c:v>
                </c:pt>
                <c:pt idx="1561">
                  <c:v>1.5620000000000001</c:v>
                </c:pt>
                <c:pt idx="1562">
                  <c:v>1.5629999999999999</c:v>
                </c:pt>
                <c:pt idx="1563">
                  <c:v>1.5640000000000001</c:v>
                </c:pt>
                <c:pt idx="1564">
                  <c:v>1.5649999999999999</c:v>
                </c:pt>
                <c:pt idx="1565">
                  <c:v>1.5660000000000001</c:v>
                </c:pt>
                <c:pt idx="1566">
                  <c:v>1.5669999999999999</c:v>
                </c:pt>
                <c:pt idx="1567">
                  <c:v>1.5680000000000001</c:v>
                </c:pt>
                <c:pt idx="1568">
                  <c:v>1.569</c:v>
                </c:pt>
                <c:pt idx="1569">
                  <c:v>1.57</c:v>
                </c:pt>
                <c:pt idx="1570">
                  <c:v>1.571</c:v>
                </c:pt>
                <c:pt idx="1571">
                  <c:v>1.5720000000000001</c:v>
                </c:pt>
                <c:pt idx="1572">
                  <c:v>1.573</c:v>
                </c:pt>
                <c:pt idx="1573">
                  <c:v>1.5740000000000001</c:v>
                </c:pt>
                <c:pt idx="1574">
                  <c:v>1.575</c:v>
                </c:pt>
                <c:pt idx="1575">
                  <c:v>1.5760000000000001</c:v>
                </c:pt>
                <c:pt idx="1576">
                  <c:v>1.577</c:v>
                </c:pt>
                <c:pt idx="1577">
                  <c:v>1.5780000000000001</c:v>
                </c:pt>
                <c:pt idx="1578">
                  <c:v>1.579</c:v>
                </c:pt>
                <c:pt idx="1579">
                  <c:v>1.58</c:v>
                </c:pt>
                <c:pt idx="1580">
                  <c:v>1.581</c:v>
                </c:pt>
                <c:pt idx="1581">
                  <c:v>1.5820000000000001</c:v>
                </c:pt>
                <c:pt idx="1582">
                  <c:v>1.583</c:v>
                </c:pt>
                <c:pt idx="1583">
                  <c:v>1.5840000000000001</c:v>
                </c:pt>
                <c:pt idx="1584">
                  <c:v>1.585</c:v>
                </c:pt>
                <c:pt idx="1585">
                  <c:v>1.5860000000000001</c:v>
                </c:pt>
                <c:pt idx="1586">
                  <c:v>1.587</c:v>
                </c:pt>
                <c:pt idx="1587">
                  <c:v>1.5880000000000001</c:v>
                </c:pt>
                <c:pt idx="1588">
                  <c:v>1.589</c:v>
                </c:pt>
                <c:pt idx="1589">
                  <c:v>1.59</c:v>
                </c:pt>
                <c:pt idx="1590">
                  <c:v>1.591</c:v>
                </c:pt>
                <c:pt idx="1591">
                  <c:v>1.5920000000000001</c:v>
                </c:pt>
                <c:pt idx="1592">
                  <c:v>1.593</c:v>
                </c:pt>
                <c:pt idx="1593">
                  <c:v>1.5940000000000001</c:v>
                </c:pt>
                <c:pt idx="1594">
                  <c:v>1.595</c:v>
                </c:pt>
                <c:pt idx="1595">
                  <c:v>1.5960000000000001</c:v>
                </c:pt>
                <c:pt idx="1596">
                  <c:v>1.597</c:v>
                </c:pt>
                <c:pt idx="1597">
                  <c:v>1.5980000000000001</c:v>
                </c:pt>
                <c:pt idx="1598">
                  <c:v>1.599</c:v>
                </c:pt>
                <c:pt idx="1599">
                  <c:v>1.6</c:v>
                </c:pt>
                <c:pt idx="1600">
                  <c:v>1.601</c:v>
                </c:pt>
                <c:pt idx="1601">
                  <c:v>1.6020000000000001</c:v>
                </c:pt>
                <c:pt idx="1602">
                  <c:v>1.603</c:v>
                </c:pt>
                <c:pt idx="1603">
                  <c:v>1.6040000000000001</c:v>
                </c:pt>
                <c:pt idx="1604">
                  <c:v>1.605</c:v>
                </c:pt>
                <c:pt idx="1605">
                  <c:v>1.6060000000000001</c:v>
                </c:pt>
                <c:pt idx="1606">
                  <c:v>1.607</c:v>
                </c:pt>
                <c:pt idx="1607">
                  <c:v>1.6080000000000001</c:v>
                </c:pt>
                <c:pt idx="1608">
                  <c:v>1.609</c:v>
                </c:pt>
                <c:pt idx="1609">
                  <c:v>1.61</c:v>
                </c:pt>
                <c:pt idx="1610">
                  <c:v>1.611</c:v>
                </c:pt>
                <c:pt idx="1611">
                  <c:v>1.6120000000000001</c:v>
                </c:pt>
                <c:pt idx="1612">
                  <c:v>1.613</c:v>
                </c:pt>
                <c:pt idx="1613">
                  <c:v>1.6140000000000001</c:v>
                </c:pt>
                <c:pt idx="1614">
                  <c:v>1.615</c:v>
                </c:pt>
                <c:pt idx="1615">
                  <c:v>1.6160000000000001</c:v>
                </c:pt>
                <c:pt idx="1616">
                  <c:v>1.617</c:v>
                </c:pt>
                <c:pt idx="1617">
                  <c:v>1.6180000000000001</c:v>
                </c:pt>
                <c:pt idx="1618">
                  <c:v>1.619</c:v>
                </c:pt>
                <c:pt idx="1619">
                  <c:v>1.62</c:v>
                </c:pt>
                <c:pt idx="1620">
                  <c:v>1.621</c:v>
                </c:pt>
                <c:pt idx="1621">
                  <c:v>1.6220000000000001</c:v>
                </c:pt>
                <c:pt idx="1622">
                  <c:v>1.623</c:v>
                </c:pt>
                <c:pt idx="1623">
                  <c:v>1.6240000000000001</c:v>
                </c:pt>
                <c:pt idx="1624">
                  <c:v>1.625</c:v>
                </c:pt>
                <c:pt idx="1625">
                  <c:v>1.6259999999999999</c:v>
                </c:pt>
                <c:pt idx="1626">
                  <c:v>1.627</c:v>
                </c:pt>
                <c:pt idx="1627">
                  <c:v>1.6279999999999999</c:v>
                </c:pt>
                <c:pt idx="1628">
                  <c:v>1.629</c:v>
                </c:pt>
                <c:pt idx="1629">
                  <c:v>1.63</c:v>
                </c:pt>
                <c:pt idx="1630">
                  <c:v>1.631</c:v>
                </c:pt>
                <c:pt idx="1631">
                  <c:v>1.6319999999999999</c:v>
                </c:pt>
                <c:pt idx="1632">
                  <c:v>1.633</c:v>
                </c:pt>
                <c:pt idx="1633">
                  <c:v>1.6339999999999999</c:v>
                </c:pt>
                <c:pt idx="1634">
                  <c:v>1.635</c:v>
                </c:pt>
                <c:pt idx="1635">
                  <c:v>1.6359999999999999</c:v>
                </c:pt>
                <c:pt idx="1636">
                  <c:v>1.637</c:v>
                </c:pt>
                <c:pt idx="1637">
                  <c:v>1.6379999999999999</c:v>
                </c:pt>
                <c:pt idx="1638">
                  <c:v>1.639</c:v>
                </c:pt>
                <c:pt idx="1639">
                  <c:v>1.64</c:v>
                </c:pt>
                <c:pt idx="1640">
                  <c:v>1.641</c:v>
                </c:pt>
                <c:pt idx="1641">
                  <c:v>1.6419999999999999</c:v>
                </c:pt>
                <c:pt idx="1642">
                  <c:v>1.643</c:v>
                </c:pt>
                <c:pt idx="1643">
                  <c:v>1.6439999999999999</c:v>
                </c:pt>
                <c:pt idx="1644">
                  <c:v>1.645</c:v>
                </c:pt>
                <c:pt idx="1645">
                  <c:v>1.6459999999999999</c:v>
                </c:pt>
                <c:pt idx="1646">
                  <c:v>1.647</c:v>
                </c:pt>
                <c:pt idx="1647">
                  <c:v>1.6479999999999999</c:v>
                </c:pt>
                <c:pt idx="1648">
                  <c:v>1.649</c:v>
                </c:pt>
                <c:pt idx="1649">
                  <c:v>1.65</c:v>
                </c:pt>
                <c:pt idx="1650">
                  <c:v>1.651</c:v>
                </c:pt>
                <c:pt idx="1651">
                  <c:v>1.6519999999999999</c:v>
                </c:pt>
                <c:pt idx="1652">
                  <c:v>1.653</c:v>
                </c:pt>
                <c:pt idx="1653">
                  <c:v>1.6539999999999999</c:v>
                </c:pt>
                <c:pt idx="1654">
                  <c:v>1.655</c:v>
                </c:pt>
                <c:pt idx="1655">
                  <c:v>1.6559999999999999</c:v>
                </c:pt>
                <c:pt idx="1656">
                  <c:v>1.657</c:v>
                </c:pt>
                <c:pt idx="1657">
                  <c:v>1.6579999999999999</c:v>
                </c:pt>
                <c:pt idx="1658">
                  <c:v>1.659</c:v>
                </c:pt>
                <c:pt idx="1659">
                  <c:v>1.66</c:v>
                </c:pt>
                <c:pt idx="1660">
                  <c:v>1.661</c:v>
                </c:pt>
                <c:pt idx="1661">
                  <c:v>1.6619999999999999</c:v>
                </c:pt>
                <c:pt idx="1662">
                  <c:v>1.663</c:v>
                </c:pt>
                <c:pt idx="1663">
                  <c:v>1.6639999999999999</c:v>
                </c:pt>
                <c:pt idx="1664">
                  <c:v>1.665</c:v>
                </c:pt>
                <c:pt idx="1665">
                  <c:v>1.6659999999999999</c:v>
                </c:pt>
                <c:pt idx="1666">
                  <c:v>1.667</c:v>
                </c:pt>
                <c:pt idx="1667">
                  <c:v>1.6679999999999999</c:v>
                </c:pt>
                <c:pt idx="1668">
                  <c:v>1.669</c:v>
                </c:pt>
                <c:pt idx="1669">
                  <c:v>1.67</c:v>
                </c:pt>
                <c:pt idx="1670">
                  <c:v>1.671</c:v>
                </c:pt>
                <c:pt idx="1671">
                  <c:v>1.6719999999999999</c:v>
                </c:pt>
                <c:pt idx="1672">
                  <c:v>1.673</c:v>
                </c:pt>
                <c:pt idx="1673">
                  <c:v>1.6739999999999999</c:v>
                </c:pt>
                <c:pt idx="1674">
                  <c:v>1.675</c:v>
                </c:pt>
                <c:pt idx="1675">
                  <c:v>1.6759999999999999</c:v>
                </c:pt>
                <c:pt idx="1676">
                  <c:v>1.677</c:v>
                </c:pt>
                <c:pt idx="1677">
                  <c:v>1.6779999999999999</c:v>
                </c:pt>
                <c:pt idx="1678">
                  <c:v>1.679</c:v>
                </c:pt>
                <c:pt idx="1679">
                  <c:v>1.68</c:v>
                </c:pt>
                <c:pt idx="1680">
                  <c:v>1.681</c:v>
                </c:pt>
                <c:pt idx="1681">
                  <c:v>1.6819999999999999</c:v>
                </c:pt>
                <c:pt idx="1682">
                  <c:v>1.6830000000000001</c:v>
                </c:pt>
                <c:pt idx="1683">
                  <c:v>1.6839999999999999</c:v>
                </c:pt>
                <c:pt idx="1684">
                  <c:v>1.6850000000000001</c:v>
                </c:pt>
                <c:pt idx="1685">
                  <c:v>1.6859999999999999</c:v>
                </c:pt>
                <c:pt idx="1686">
                  <c:v>1.6870000000000001</c:v>
                </c:pt>
                <c:pt idx="1687">
                  <c:v>1.6879999999999999</c:v>
                </c:pt>
                <c:pt idx="1688">
                  <c:v>1.6890000000000001</c:v>
                </c:pt>
                <c:pt idx="1689">
                  <c:v>1.69</c:v>
                </c:pt>
                <c:pt idx="1690">
                  <c:v>1.6910000000000001</c:v>
                </c:pt>
                <c:pt idx="1691">
                  <c:v>1.6919999999999999</c:v>
                </c:pt>
                <c:pt idx="1692">
                  <c:v>1.6930000000000001</c:v>
                </c:pt>
                <c:pt idx="1693">
                  <c:v>1.694</c:v>
                </c:pt>
                <c:pt idx="1694">
                  <c:v>1.6950000000000001</c:v>
                </c:pt>
                <c:pt idx="1695">
                  <c:v>1.696</c:v>
                </c:pt>
                <c:pt idx="1696">
                  <c:v>1.6970000000000001</c:v>
                </c:pt>
                <c:pt idx="1697">
                  <c:v>1.698</c:v>
                </c:pt>
                <c:pt idx="1698">
                  <c:v>1.6990000000000001</c:v>
                </c:pt>
                <c:pt idx="1699">
                  <c:v>1.7</c:v>
                </c:pt>
                <c:pt idx="1700">
                  <c:v>1.7010000000000001</c:v>
                </c:pt>
                <c:pt idx="1701">
                  <c:v>1.702</c:v>
                </c:pt>
                <c:pt idx="1702">
                  <c:v>1.7030000000000001</c:v>
                </c:pt>
                <c:pt idx="1703">
                  <c:v>1.704</c:v>
                </c:pt>
                <c:pt idx="1704">
                  <c:v>1.7050000000000001</c:v>
                </c:pt>
                <c:pt idx="1705">
                  <c:v>1.706</c:v>
                </c:pt>
                <c:pt idx="1706">
                  <c:v>1.7070000000000001</c:v>
                </c:pt>
                <c:pt idx="1707">
                  <c:v>1.708</c:v>
                </c:pt>
                <c:pt idx="1708">
                  <c:v>1.7090000000000001</c:v>
                </c:pt>
                <c:pt idx="1709">
                  <c:v>1.71</c:v>
                </c:pt>
                <c:pt idx="1710">
                  <c:v>1.7110000000000001</c:v>
                </c:pt>
                <c:pt idx="1711">
                  <c:v>1.712</c:v>
                </c:pt>
                <c:pt idx="1712">
                  <c:v>1.7130000000000001</c:v>
                </c:pt>
                <c:pt idx="1713">
                  <c:v>1.714</c:v>
                </c:pt>
                <c:pt idx="1714">
                  <c:v>1.7150000000000001</c:v>
                </c:pt>
                <c:pt idx="1715">
                  <c:v>1.716</c:v>
                </c:pt>
                <c:pt idx="1716">
                  <c:v>1.7170000000000001</c:v>
                </c:pt>
                <c:pt idx="1717">
                  <c:v>1.718</c:v>
                </c:pt>
                <c:pt idx="1718">
                  <c:v>1.7190000000000001</c:v>
                </c:pt>
                <c:pt idx="1719">
                  <c:v>1.72</c:v>
                </c:pt>
                <c:pt idx="1720">
                  <c:v>1.7210000000000001</c:v>
                </c:pt>
                <c:pt idx="1721">
                  <c:v>1.722</c:v>
                </c:pt>
                <c:pt idx="1722">
                  <c:v>1.7230000000000001</c:v>
                </c:pt>
                <c:pt idx="1723">
                  <c:v>1.724</c:v>
                </c:pt>
                <c:pt idx="1724">
                  <c:v>1.7250000000000001</c:v>
                </c:pt>
                <c:pt idx="1725">
                  <c:v>1.726</c:v>
                </c:pt>
                <c:pt idx="1726">
                  <c:v>1.7270000000000001</c:v>
                </c:pt>
                <c:pt idx="1727">
                  <c:v>1.728</c:v>
                </c:pt>
                <c:pt idx="1728">
                  <c:v>1.7290000000000001</c:v>
                </c:pt>
                <c:pt idx="1729">
                  <c:v>1.73</c:v>
                </c:pt>
                <c:pt idx="1730">
                  <c:v>1.7310000000000001</c:v>
                </c:pt>
                <c:pt idx="1731">
                  <c:v>1.732</c:v>
                </c:pt>
                <c:pt idx="1732">
                  <c:v>1.7330000000000001</c:v>
                </c:pt>
                <c:pt idx="1733">
                  <c:v>1.734</c:v>
                </c:pt>
                <c:pt idx="1734">
                  <c:v>1.7350000000000001</c:v>
                </c:pt>
                <c:pt idx="1735">
                  <c:v>1.736</c:v>
                </c:pt>
                <c:pt idx="1736">
                  <c:v>1.7370000000000001</c:v>
                </c:pt>
                <c:pt idx="1737">
                  <c:v>1.738</c:v>
                </c:pt>
                <c:pt idx="1738">
                  <c:v>1.7390000000000001</c:v>
                </c:pt>
                <c:pt idx="1739">
                  <c:v>1.74</c:v>
                </c:pt>
                <c:pt idx="1740">
                  <c:v>1.7410000000000001</c:v>
                </c:pt>
                <c:pt idx="1741">
                  <c:v>1.742</c:v>
                </c:pt>
                <c:pt idx="1742">
                  <c:v>1.7430000000000001</c:v>
                </c:pt>
                <c:pt idx="1743">
                  <c:v>1.744</c:v>
                </c:pt>
                <c:pt idx="1744">
                  <c:v>1.7450000000000001</c:v>
                </c:pt>
                <c:pt idx="1745">
                  <c:v>1.746</c:v>
                </c:pt>
                <c:pt idx="1746">
                  <c:v>1.7470000000000001</c:v>
                </c:pt>
                <c:pt idx="1747">
                  <c:v>1.748</c:v>
                </c:pt>
                <c:pt idx="1748">
                  <c:v>1.7490000000000001</c:v>
                </c:pt>
                <c:pt idx="1749">
                  <c:v>1.75</c:v>
                </c:pt>
                <c:pt idx="1750">
                  <c:v>1.7509999999999999</c:v>
                </c:pt>
                <c:pt idx="1751">
                  <c:v>1.752</c:v>
                </c:pt>
                <c:pt idx="1752">
                  <c:v>1.7529999999999999</c:v>
                </c:pt>
                <c:pt idx="1753">
                  <c:v>1.754</c:v>
                </c:pt>
                <c:pt idx="1754">
                  <c:v>1.7549999999999999</c:v>
                </c:pt>
                <c:pt idx="1755">
                  <c:v>1.756</c:v>
                </c:pt>
                <c:pt idx="1756">
                  <c:v>1.7569999999999999</c:v>
                </c:pt>
                <c:pt idx="1757">
                  <c:v>1.758</c:v>
                </c:pt>
                <c:pt idx="1758">
                  <c:v>1.7589999999999999</c:v>
                </c:pt>
                <c:pt idx="1759">
                  <c:v>1.76</c:v>
                </c:pt>
                <c:pt idx="1760">
                  <c:v>1.7609999999999999</c:v>
                </c:pt>
                <c:pt idx="1761">
                  <c:v>1.762</c:v>
                </c:pt>
                <c:pt idx="1762">
                  <c:v>1.7629999999999999</c:v>
                </c:pt>
                <c:pt idx="1763">
                  <c:v>1.764</c:v>
                </c:pt>
                <c:pt idx="1764">
                  <c:v>1.7649999999999999</c:v>
                </c:pt>
                <c:pt idx="1765">
                  <c:v>1.766</c:v>
                </c:pt>
                <c:pt idx="1766">
                  <c:v>1.7669999999999999</c:v>
                </c:pt>
                <c:pt idx="1767">
                  <c:v>1.768</c:v>
                </c:pt>
                <c:pt idx="1768">
                  <c:v>1.7689999999999999</c:v>
                </c:pt>
                <c:pt idx="1769">
                  <c:v>1.77</c:v>
                </c:pt>
                <c:pt idx="1770">
                  <c:v>1.7709999999999999</c:v>
                </c:pt>
                <c:pt idx="1771">
                  <c:v>1.772</c:v>
                </c:pt>
                <c:pt idx="1772">
                  <c:v>1.7729999999999999</c:v>
                </c:pt>
                <c:pt idx="1773">
                  <c:v>1.774</c:v>
                </c:pt>
                <c:pt idx="1774">
                  <c:v>1.7749999999999999</c:v>
                </c:pt>
                <c:pt idx="1775">
                  <c:v>1.776</c:v>
                </c:pt>
                <c:pt idx="1776">
                  <c:v>1.7769999999999999</c:v>
                </c:pt>
                <c:pt idx="1777">
                  <c:v>1.778</c:v>
                </c:pt>
                <c:pt idx="1778">
                  <c:v>1.7789999999999999</c:v>
                </c:pt>
                <c:pt idx="1779">
                  <c:v>1.78</c:v>
                </c:pt>
                <c:pt idx="1780">
                  <c:v>1.7809999999999999</c:v>
                </c:pt>
                <c:pt idx="1781">
                  <c:v>1.782</c:v>
                </c:pt>
                <c:pt idx="1782">
                  <c:v>1.7829999999999999</c:v>
                </c:pt>
                <c:pt idx="1783">
                  <c:v>1.784</c:v>
                </c:pt>
                <c:pt idx="1784">
                  <c:v>1.7849999999999999</c:v>
                </c:pt>
                <c:pt idx="1785">
                  <c:v>1.786</c:v>
                </c:pt>
                <c:pt idx="1786">
                  <c:v>1.7869999999999999</c:v>
                </c:pt>
                <c:pt idx="1787">
                  <c:v>1.788</c:v>
                </c:pt>
                <c:pt idx="1788">
                  <c:v>1.7889999999999999</c:v>
                </c:pt>
                <c:pt idx="1789">
                  <c:v>1.79</c:v>
                </c:pt>
                <c:pt idx="1790">
                  <c:v>1.7909999999999999</c:v>
                </c:pt>
                <c:pt idx="1791">
                  <c:v>1.792</c:v>
                </c:pt>
                <c:pt idx="1792">
                  <c:v>1.7929999999999999</c:v>
                </c:pt>
                <c:pt idx="1793">
                  <c:v>1.794</c:v>
                </c:pt>
                <c:pt idx="1794">
                  <c:v>1.7949999999999999</c:v>
                </c:pt>
                <c:pt idx="1795">
                  <c:v>1.796</c:v>
                </c:pt>
                <c:pt idx="1796">
                  <c:v>1.7969999999999999</c:v>
                </c:pt>
                <c:pt idx="1797">
                  <c:v>1.798</c:v>
                </c:pt>
                <c:pt idx="1798">
                  <c:v>1.7989999999999999</c:v>
                </c:pt>
                <c:pt idx="1799">
                  <c:v>1.8</c:v>
                </c:pt>
                <c:pt idx="1800">
                  <c:v>1.8009999999999999</c:v>
                </c:pt>
                <c:pt idx="1801">
                  <c:v>1.802</c:v>
                </c:pt>
                <c:pt idx="1802">
                  <c:v>1.8029999999999999</c:v>
                </c:pt>
                <c:pt idx="1803">
                  <c:v>1.804</c:v>
                </c:pt>
                <c:pt idx="1804">
                  <c:v>1.8049999999999999</c:v>
                </c:pt>
                <c:pt idx="1805">
                  <c:v>1.806</c:v>
                </c:pt>
                <c:pt idx="1806">
                  <c:v>1.8069999999999999</c:v>
                </c:pt>
                <c:pt idx="1807">
                  <c:v>1.8080000000000001</c:v>
                </c:pt>
                <c:pt idx="1808">
                  <c:v>1.8089999999999999</c:v>
                </c:pt>
                <c:pt idx="1809">
                  <c:v>1.81</c:v>
                </c:pt>
                <c:pt idx="1810">
                  <c:v>1.8109999999999999</c:v>
                </c:pt>
                <c:pt idx="1811">
                  <c:v>1.8120000000000001</c:v>
                </c:pt>
                <c:pt idx="1812">
                  <c:v>1.8129999999999999</c:v>
                </c:pt>
                <c:pt idx="1813">
                  <c:v>1.8140000000000001</c:v>
                </c:pt>
                <c:pt idx="1814">
                  <c:v>1.8149999999999999</c:v>
                </c:pt>
                <c:pt idx="1815">
                  <c:v>1.8160000000000001</c:v>
                </c:pt>
                <c:pt idx="1816">
                  <c:v>1.8169999999999999</c:v>
                </c:pt>
                <c:pt idx="1817">
                  <c:v>1.8180000000000001</c:v>
                </c:pt>
                <c:pt idx="1818">
                  <c:v>1.819</c:v>
                </c:pt>
                <c:pt idx="1819">
                  <c:v>1.82</c:v>
                </c:pt>
                <c:pt idx="1820">
                  <c:v>1.821</c:v>
                </c:pt>
                <c:pt idx="1821">
                  <c:v>1.8220000000000001</c:v>
                </c:pt>
                <c:pt idx="1822">
                  <c:v>1.823</c:v>
                </c:pt>
                <c:pt idx="1823">
                  <c:v>1.8240000000000001</c:v>
                </c:pt>
                <c:pt idx="1824">
                  <c:v>1.825</c:v>
                </c:pt>
                <c:pt idx="1825">
                  <c:v>1.8260000000000001</c:v>
                </c:pt>
                <c:pt idx="1826">
                  <c:v>1.827</c:v>
                </c:pt>
                <c:pt idx="1827">
                  <c:v>1.8280000000000001</c:v>
                </c:pt>
                <c:pt idx="1828">
                  <c:v>1.829</c:v>
                </c:pt>
                <c:pt idx="1829">
                  <c:v>1.83</c:v>
                </c:pt>
                <c:pt idx="1830">
                  <c:v>1.831</c:v>
                </c:pt>
                <c:pt idx="1831">
                  <c:v>1.8320000000000001</c:v>
                </c:pt>
                <c:pt idx="1832">
                  <c:v>1.833</c:v>
                </c:pt>
                <c:pt idx="1833">
                  <c:v>1.8340000000000001</c:v>
                </c:pt>
                <c:pt idx="1834">
                  <c:v>1.835</c:v>
                </c:pt>
                <c:pt idx="1835">
                  <c:v>1.8360000000000001</c:v>
                </c:pt>
                <c:pt idx="1836">
                  <c:v>1.837</c:v>
                </c:pt>
                <c:pt idx="1837">
                  <c:v>1.8380000000000001</c:v>
                </c:pt>
                <c:pt idx="1838">
                  <c:v>1.839</c:v>
                </c:pt>
                <c:pt idx="1839">
                  <c:v>1.84</c:v>
                </c:pt>
                <c:pt idx="1840">
                  <c:v>1.841</c:v>
                </c:pt>
                <c:pt idx="1841">
                  <c:v>1.8420000000000001</c:v>
                </c:pt>
                <c:pt idx="1842">
                  <c:v>1.843</c:v>
                </c:pt>
                <c:pt idx="1843">
                  <c:v>1.8440000000000001</c:v>
                </c:pt>
                <c:pt idx="1844">
                  <c:v>1.845</c:v>
                </c:pt>
                <c:pt idx="1845">
                  <c:v>1.8460000000000001</c:v>
                </c:pt>
                <c:pt idx="1846">
                  <c:v>1.847</c:v>
                </c:pt>
                <c:pt idx="1847">
                  <c:v>1.8480000000000001</c:v>
                </c:pt>
                <c:pt idx="1848">
                  <c:v>1.849</c:v>
                </c:pt>
                <c:pt idx="1849">
                  <c:v>1.85</c:v>
                </c:pt>
                <c:pt idx="1850">
                  <c:v>1.851</c:v>
                </c:pt>
                <c:pt idx="1851">
                  <c:v>1.8520000000000001</c:v>
                </c:pt>
                <c:pt idx="1852">
                  <c:v>1.853</c:v>
                </c:pt>
                <c:pt idx="1853">
                  <c:v>1.8540000000000001</c:v>
                </c:pt>
                <c:pt idx="1854">
                  <c:v>1.855</c:v>
                </c:pt>
                <c:pt idx="1855">
                  <c:v>1.8560000000000001</c:v>
                </c:pt>
                <c:pt idx="1856">
                  <c:v>1.857</c:v>
                </c:pt>
                <c:pt idx="1857">
                  <c:v>1.8580000000000001</c:v>
                </c:pt>
                <c:pt idx="1858">
                  <c:v>1.859</c:v>
                </c:pt>
                <c:pt idx="1859">
                  <c:v>1.86</c:v>
                </c:pt>
                <c:pt idx="1860">
                  <c:v>1.861</c:v>
                </c:pt>
                <c:pt idx="1861">
                  <c:v>1.8620000000000001</c:v>
                </c:pt>
                <c:pt idx="1862">
                  <c:v>1.863</c:v>
                </c:pt>
                <c:pt idx="1863">
                  <c:v>1.8640000000000001</c:v>
                </c:pt>
                <c:pt idx="1864">
                  <c:v>1.865</c:v>
                </c:pt>
                <c:pt idx="1865">
                  <c:v>1.8660000000000001</c:v>
                </c:pt>
                <c:pt idx="1866">
                  <c:v>1.867</c:v>
                </c:pt>
                <c:pt idx="1867">
                  <c:v>1.8680000000000001</c:v>
                </c:pt>
                <c:pt idx="1868">
                  <c:v>1.869</c:v>
                </c:pt>
                <c:pt idx="1869">
                  <c:v>1.87</c:v>
                </c:pt>
                <c:pt idx="1870">
                  <c:v>1.871</c:v>
                </c:pt>
                <c:pt idx="1871">
                  <c:v>1.8720000000000001</c:v>
                </c:pt>
                <c:pt idx="1872">
                  <c:v>1.873</c:v>
                </c:pt>
                <c:pt idx="1873">
                  <c:v>1.8740000000000001</c:v>
                </c:pt>
                <c:pt idx="1874">
                  <c:v>1.875</c:v>
                </c:pt>
                <c:pt idx="1875">
                  <c:v>1.8759999999999999</c:v>
                </c:pt>
                <c:pt idx="1876">
                  <c:v>1.877</c:v>
                </c:pt>
                <c:pt idx="1877">
                  <c:v>1.8779999999999999</c:v>
                </c:pt>
                <c:pt idx="1878">
                  <c:v>1.879</c:v>
                </c:pt>
                <c:pt idx="1879">
                  <c:v>1.88</c:v>
                </c:pt>
                <c:pt idx="1880">
                  <c:v>1.881</c:v>
                </c:pt>
                <c:pt idx="1881">
                  <c:v>1.8819999999999999</c:v>
                </c:pt>
                <c:pt idx="1882">
                  <c:v>1.883</c:v>
                </c:pt>
                <c:pt idx="1883">
                  <c:v>1.8839999999999999</c:v>
                </c:pt>
                <c:pt idx="1884">
                  <c:v>1.885</c:v>
                </c:pt>
                <c:pt idx="1885">
                  <c:v>1.8859999999999999</c:v>
                </c:pt>
                <c:pt idx="1886">
                  <c:v>1.887</c:v>
                </c:pt>
                <c:pt idx="1887">
                  <c:v>1.8879999999999999</c:v>
                </c:pt>
                <c:pt idx="1888">
                  <c:v>1.889</c:v>
                </c:pt>
                <c:pt idx="1889">
                  <c:v>1.89</c:v>
                </c:pt>
                <c:pt idx="1890">
                  <c:v>1.891</c:v>
                </c:pt>
                <c:pt idx="1891">
                  <c:v>1.8919999999999999</c:v>
                </c:pt>
                <c:pt idx="1892">
                  <c:v>1.893</c:v>
                </c:pt>
                <c:pt idx="1893">
                  <c:v>1.8939999999999999</c:v>
                </c:pt>
                <c:pt idx="1894">
                  <c:v>1.895</c:v>
                </c:pt>
                <c:pt idx="1895">
                  <c:v>1.8959999999999999</c:v>
                </c:pt>
                <c:pt idx="1896">
                  <c:v>1.897</c:v>
                </c:pt>
                <c:pt idx="1897">
                  <c:v>1.8979999999999999</c:v>
                </c:pt>
                <c:pt idx="1898">
                  <c:v>1.899</c:v>
                </c:pt>
                <c:pt idx="1899">
                  <c:v>1.9</c:v>
                </c:pt>
                <c:pt idx="1900">
                  <c:v>1.901</c:v>
                </c:pt>
                <c:pt idx="1901">
                  <c:v>1.9019999999999999</c:v>
                </c:pt>
                <c:pt idx="1902">
                  <c:v>1.903</c:v>
                </c:pt>
                <c:pt idx="1903">
                  <c:v>1.9039999999999999</c:v>
                </c:pt>
                <c:pt idx="1904">
                  <c:v>1.905</c:v>
                </c:pt>
                <c:pt idx="1905">
                  <c:v>1.9059999999999999</c:v>
                </c:pt>
                <c:pt idx="1906">
                  <c:v>1.907</c:v>
                </c:pt>
                <c:pt idx="1907">
                  <c:v>1.9079999999999999</c:v>
                </c:pt>
                <c:pt idx="1908">
                  <c:v>1.909</c:v>
                </c:pt>
                <c:pt idx="1909">
                  <c:v>1.91</c:v>
                </c:pt>
                <c:pt idx="1910">
                  <c:v>1.911</c:v>
                </c:pt>
                <c:pt idx="1911">
                  <c:v>1.9119999999999999</c:v>
                </c:pt>
                <c:pt idx="1912">
                  <c:v>1.913</c:v>
                </c:pt>
                <c:pt idx="1913">
                  <c:v>1.9139999999999999</c:v>
                </c:pt>
                <c:pt idx="1914">
                  <c:v>1.915</c:v>
                </c:pt>
                <c:pt idx="1915">
                  <c:v>1.9159999999999999</c:v>
                </c:pt>
                <c:pt idx="1916">
                  <c:v>1.917</c:v>
                </c:pt>
                <c:pt idx="1917">
                  <c:v>1.9179999999999999</c:v>
                </c:pt>
                <c:pt idx="1918">
                  <c:v>1.919</c:v>
                </c:pt>
                <c:pt idx="1919">
                  <c:v>1.92</c:v>
                </c:pt>
                <c:pt idx="1920">
                  <c:v>1.921</c:v>
                </c:pt>
                <c:pt idx="1921">
                  <c:v>1.9219999999999999</c:v>
                </c:pt>
                <c:pt idx="1922">
                  <c:v>1.923</c:v>
                </c:pt>
                <c:pt idx="1923">
                  <c:v>1.9239999999999999</c:v>
                </c:pt>
                <c:pt idx="1924">
                  <c:v>1.925</c:v>
                </c:pt>
                <c:pt idx="1925">
                  <c:v>1.9259999999999999</c:v>
                </c:pt>
                <c:pt idx="1926">
                  <c:v>1.927</c:v>
                </c:pt>
                <c:pt idx="1927">
                  <c:v>1.9279999999999999</c:v>
                </c:pt>
                <c:pt idx="1928">
                  <c:v>1.929</c:v>
                </c:pt>
                <c:pt idx="1929">
                  <c:v>1.93</c:v>
                </c:pt>
                <c:pt idx="1930">
                  <c:v>1.931</c:v>
                </c:pt>
                <c:pt idx="1931">
                  <c:v>1.9319999999999999</c:v>
                </c:pt>
                <c:pt idx="1932">
                  <c:v>1.9330000000000001</c:v>
                </c:pt>
                <c:pt idx="1933">
                  <c:v>1.9339999999999999</c:v>
                </c:pt>
                <c:pt idx="1934">
                  <c:v>1.9350000000000001</c:v>
                </c:pt>
                <c:pt idx="1935">
                  <c:v>1.9359999999999999</c:v>
                </c:pt>
                <c:pt idx="1936">
                  <c:v>1.9370000000000001</c:v>
                </c:pt>
                <c:pt idx="1937">
                  <c:v>1.9379999999999999</c:v>
                </c:pt>
                <c:pt idx="1938">
                  <c:v>1.9390000000000001</c:v>
                </c:pt>
                <c:pt idx="1939">
                  <c:v>1.94</c:v>
                </c:pt>
                <c:pt idx="1940">
                  <c:v>1.9410000000000001</c:v>
                </c:pt>
                <c:pt idx="1941">
                  <c:v>1.9419999999999999</c:v>
                </c:pt>
                <c:pt idx="1942">
                  <c:v>1.9430000000000001</c:v>
                </c:pt>
                <c:pt idx="1943">
                  <c:v>1.944</c:v>
                </c:pt>
                <c:pt idx="1944">
                  <c:v>1.9450000000000001</c:v>
                </c:pt>
                <c:pt idx="1945">
                  <c:v>1.946</c:v>
                </c:pt>
                <c:pt idx="1946">
                  <c:v>1.9470000000000001</c:v>
                </c:pt>
                <c:pt idx="1947">
                  <c:v>1.948</c:v>
                </c:pt>
                <c:pt idx="1948">
                  <c:v>1.9490000000000001</c:v>
                </c:pt>
                <c:pt idx="1949">
                  <c:v>1.95</c:v>
                </c:pt>
                <c:pt idx="1950">
                  <c:v>1.9510000000000001</c:v>
                </c:pt>
                <c:pt idx="1951">
                  <c:v>1.952</c:v>
                </c:pt>
                <c:pt idx="1952">
                  <c:v>1.9530000000000001</c:v>
                </c:pt>
                <c:pt idx="1953">
                  <c:v>1.954</c:v>
                </c:pt>
                <c:pt idx="1954">
                  <c:v>1.9550000000000001</c:v>
                </c:pt>
                <c:pt idx="1955">
                  <c:v>1.956</c:v>
                </c:pt>
                <c:pt idx="1956">
                  <c:v>1.9570000000000001</c:v>
                </c:pt>
                <c:pt idx="1957">
                  <c:v>1.958</c:v>
                </c:pt>
                <c:pt idx="1958">
                  <c:v>1.9590000000000001</c:v>
                </c:pt>
                <c:pt idx="1959">
                  <c:v>1.96</c:v>
                </c:pt>
                <c:pt idx="1960">
                  <c:v>1.9610000000000001</c:v>
                </c:pt>
                <c:pt idx="1961">
                  <c:v>1.962</c:v>
                </c:pt>
                <c:pt idx="1962">
                  <c:v>1.9630000000000001</c:v>
                </c:pt>
                <c:pt idx="1963">
                  <c:v>1.964</c:v>
                </c:pt>
                <c:pt idx="1964">
                  <c:v>1.9650000000000001</c:v>
                </c:pt>
                <c:pt idx="1965">
                  <c:v>1.966</c:v>
                </c:pt>
                <c:pt idx="1966">
                  <c:v>1.9670000000000001</c:v>
                </c:pt>
                <c:pt idx="1967">
                  <c:v>1.968</c:v>
                </c:pt>
                <c:pt idx="1968">
                  <c:v>1.9690000000000001</c:v>
                </c:pt>
                <c:pt idx="1969">
                  <c:v>1.97</c:v>
                </c:pt>
                <c:pt idx="1970">
                  <c:v>1.9710000000000001</c:v>
                </c:pt>
                <c:pt idx="1971">
                  <c:v>1.972</c:v>
                </c:pt>
                <c:pt idx="1972">
                  <c:v>1.9730000000000001</c:v>
                </c:pt>
                <c:pt idx="1973">
                  <c:v>1.974</c:v>
                </c:pt>
                <c:pt idx="1974">
                  <c:v>1.9750000000000001</c:v>
                </c:pt>
                <c:pt idx="1975">
                  <c:v>1.976</c:v>
                </c:pt>
                <c:pt idx="1976">
                  <c:v>1.9770000000000001</c:v>
                </c:pt>
                <c:pt idx="1977">
                  <c:v>1.978</c:v>
                </c:pt>
                <c:pt idx="1978">
                  <c:v>1.9790000000000001</c:v>
                </c:pt>
                <c:pt idx="1979">
                  <c:v>1.98</c:v>
                </c:pt>
                <c:pt idx="1980">
                  <c:v>1.9810000000000001</c:v>
                </c:pt>
                <c:pt idx="1981">
                  <c:v>1.982</c:v>
                </c:pt>
                <c:pt idx="1982">
                  <c:v>1.9830000000000001</c:v>
                </c:pt>
                <c:pt idx="1983">
                  <c:v>1.984</c:v>
                </c:pt>
                <c:pt idx="1984">
                  <c:v>1.9850000000000001</c:v>
                </c:pt>
                <c:pt idx="1985">
                  <c:v>1.986</c:v>
                </c:pt>
                <c:pt idx="1986">
                  <c:v>1.9870000000000001</c:v>
                </c:pt>
                <c:pt idx="1987">
                  <c:v>1.988</c:v>
                </c:pt>
                <c:pt idx="1988">
                  <c:v>1.9890000000000001</c:v>
                </c:pt>
                <c:pt idx="1989">
                  <c:v>1.99</c:v>
                </c:pt>
                <c:pt idx="1990">
                  <c:v>1.9910000000000001</c:v>
                </c:pt>
                <c:pt idx="1991">
                  <c:v>1.992</c:v>
                </c:pt>
                <c:pt idx="1992">
                  <c:v>1.9930000000000001</c:v>
                </c:pt>
                <c:pt idx="1993">
                  <c:v>1.994</c:v>
                </c:pt>
                <c:pt idx="1994">
                  <c:v>1.9950000000000001</c:v>
                </c:pt>
                <c:pt idx="1995">
                  <c:v>1.996</c:v>
                </c:pt>
                <c:pt idx="1996">
                  <c:v>1.9970000000000001</c:v>
                </c:pt>
                <c:pt idx="1997">
                  <c:v>1.998</c:v>
                </c:pt>
                <c:pt idx="1998">
                  <c:v>1.9990000000000001</c:v>
                </c:pt>
                <c:pt idx="1999">
                  <c:v>2</c:v>
                </c:pt>
                <c:pt idx="2000">
                  <c:v>2.0009999999999999</c:v>
                </c:pt>
                <c:pt idx="2001">
                  <c:v>2.0019999999999998</c:v>
                </c:pt>
                <c:pt idx="2002">
                  <c:v>2.0030000000000001</c:v>
                </c:pt>
                <c:pt idx="2003">
                  <c:v>2.004</c:v>
                </c:pt>
                <c:pt idx="2004">
                  <c:v>2.0049999999999999</c:v>
                </c:pt>
                <c:pt idx="2005">
                  <c:v>2.0059999999999998</c:v>
                </c:pt>
                <c:pt idx="2006">
                  <c:v>2.0070000000000001</c:v>
                </c:pt>
                <c:pt idx="2007">
                  <c:v>2.008</c:v>
                </c:pt>
                <c:pt idx="2008">
                  <c:v>2.0089999999999999</c:v>
                </c:pt>
                <c:pt idx="2009">
                  <c:v>2.0099999999999998</c:v>
                </c:pt>
                <c:pt idx="2010">
                  <c:v>2.0110000000000001</c:v>
                </c:pt>
                <c:pt idx="2011">
                  <c:v>2.012</c:v>
                </c:pt>
                <c:pt idx="2012">
                  <c:v>2.0129999999999999</c:v>
                </c:pt>
                <c:pt idx="2013">
                  <c:v>2.0139999999999998</c:v>
                </c:pt>
                <c:pt idx="2014">
                  <c:v>2.0150000000000001</c:v>
                </c:pt>
                <c:pt idx="2015">
                  <c:v>2.016</c:v>
                </c:pt>
                <c:pt idx="2016">
                  <c:v>2.0169999999999999</c:v>
                </c:pt>
                <c:pt idx="2017">
                  <c:v>2.0179999999999998</c:v>
                </c:pt>
                <c:pt idx="2018">
                  <c:v>2.0190000000000001</c:v>
                </c:pt>
                <c:pt idx="2019">
                  <c:v>2.02</c:v>
                </c:pt>
                <c:pt idx="2020">
                  <c:v>2.0209999999999999</c:v>
                </c:pt>
                <c:pt idx="2021">
                  <c:v>2.0219999999999998</c:v>
                </c:pt>
                <c:pt idx="2022">
                  <c:v>2.0230000000000001</c:v>
                </c:pt>
                <c:pt idx="2023">
                  <c:v>2.024</c:v>
                </c:pt>
                <c:pt idx="2024">
                  <c:v>2.0249999999999999</c:v>
                </c:pt>
                <c:pt idx="2025">
                  <c:v>2.0259999999999998</c:v>
                </c:pt>
                <c:pt idx="2026">
                  <c:v>2.0270000000000001</c:v>
                </c:pt>
                <c:pt idx="2027">
                  <c:v>2.028</c:v>
                </c:pt>
                <c:pt idx="2028">
                  <c:v>2.0289999999999999</c:v>
                </c:pt>
                <c:pt idx="2029">
                  <c:v>2.0299999999999998</c:v>
                </c:pt>
                <c:pt idx="2030">
                  <c:v>2.0310000000000001</c:v>
                </c:pt>
                <c:pt idx="2031">
                  <c:v>2.032</c:v>
                </c:pt>
                <c:pt idx="2032">
                  <c:v>2.0329999999999999</c:v>
                </c:pt>
                <c:pt idx="2033">
                  <c:v>2.0339999999999998</c:v>
                </c:pt>
                <c:pt idx="2034">
                  <c:v>2.0350000000000001</c:v>
                </c:pt>
                <c:pt idx="2035">
                  <c:v>2.036</c:v>
                </c:pt>
                <c:pt idx="2036">
                  <c:v>2.0369999999999999</c:v>
                </c:pt>
                <c:pt idx="2037">
                  <c:v>2.0379999999999998</c:v>
                </c:pt>
                <c:pt idx="2038">
                  <c:v>2.0390000000000001</c:v>
                </c:pt>
                <c:pt idx="2039">
                  <c:v>2.04</c:v>
                </c:pt>
                <c:pt idx="2040">
                  <c:v>2.0409999999999999</c:v>
                </c:pt>
                <c:pt idx="2041">
                  <c:v>2.0419999999999998</c:v>
                </c:pt>
                <c:pt idx="2042">
                  <c:v>2.0430000000000001</c:v>
                </c:pt>
                <c:pt idx="2043">
                  <c:v>2.044</c:v>
                </c:pt>
                <c:pt idx="2044">
                  <c:v>2.0449999999999999</c:v>
                </c:pt>
                <c:pt idx="2045">
                  <c:v>2.0459999999999998</c:v>
                </c:pt>
                <c:pt idx="2046">
                  <c:v>2.0470000000000002</c:v>
                </c:pt>
                <c:pt idx="2047">
                  <c:v>2.048</c:v>
                </c:pt>
                <c:pt idx="2048">
                  <c:v>2.0489999999999999</c:v>
                </c:pt>
                <c:pt idx="2049">
                  <c:v>2.0499999999999998</c:v>
                </c:pt>
                <c:pt idx="2050">
                  <c:v>2.0510000000000002</c:v>
                </c:pt>
                <c:pt idx="2051">
                  <c:v>2.052</c:v>
                </c:pt>
                <c:pt idx="2052">
                  <c:v>2.0529999999999999</c:v>
                </c:pt>
                <c:pt idx="2053">
                  <c:v>2.0539999999999998</c:v>
                </c:pt>
                <c:pt idx="2054">
                  <c:v>2.0550000000000002</c:v>
                </c:pt>
                <c:pt idx="2055">
                  <c:v>2.056</c:v>
                </c:pt>
                <c:pt idx="2056">
                  <c:v>2.0569999999999999</c:v>
                </c:pt>
                <c:pt idx="2057">
                  <c:v>2.0579999999999998</c:v>
                </c:pt>
                <c:pt idx="2058">
                  <c:v>2.0590000000000002</c:v>
                </c:pt>
                <c:pt idx="2059">
                  <c:v>2.06</c:v>
                </c:pt>
                <c:pt idx="2060">
                  <c:v>2.0609999999999999</c:v>
                </c:pt>
                <c:pt idx="2061">
                  <c:v>2.0619999999999998</c:v>
                </c:pt>
                <c:pt idx="2062">
                  <c:v>2.0630000000000002</c:v>
                </c:pt>
                <c:pt idx="2063">
                  <c:v>2.0640000000000001</c:v>
                </c:pt>
                <c:pt idx="2064">
                  <c:v>2.0649999999999999</c:v>
                </c:pt>
                <c:pt idx="2065">
                  <c:v>2.0659999999999998</c:v>
                </c:pt>
                <c:pt idx="2066">
                  <c:v>2.0670000000000002</c:v>
                </c:pt>
                <c:pt idx="2067">
                  <c:v>2.0680000000000001</c:v>
                </c:pt>
                <c:pt idx="2068">
                  <c:v>2.069</c:v>
                </c:pt>
                <c:pt idx="2069">
                  <c:v>2.0699999999999998</c:v>
                </c:pt>
                <c:pt idx="2070">
                  <c:v>2.0710000000000002</c:v>
                </c:pt>
                <c:pt idx="2071">
                  <c:v>2.0720000000000001</c:v>
                </c:pt>
                <c:pt idx="2072">
                  <c:v>2.073</c:v>
                </c:pt>
                <c:pt idx="2073">
                  <c:v>2.0739999999999998</c:v>
                </c:pt>
                <c:pt idx="2074">
                  <c:v>2.0750000000000002</c:v>
                </c:pt>
                <c:pt idx="2075">
                  <c:v>2.0760000000000001</c:v>
                </c:pt>
                <c:pt idx="2076">
                  <c:v>2.077</c:v>
                </c:pt>
                <c:pt idx="2077">
                  <c:v>2.0779999999999998</c:v>
                </c:pt>
                <c:pt idx="2078">
                  <c:v>2.0790000000000002</c:v>
                </c:pt>
                <c:pt idx="2079">
                  <c:v>2.08</c:v>
                </c:pt>
                <c:pt idx="2080">
                  <c:v>2.081</c:v>
                </c:pt>
                <c:pt idx="2081">
                  <c:v>2.0819999999999999</c:v>
                </c:pt>
                <c:pt idx="2082">
                  <c:v>2.0830000000000002</c:v>
                </c:pt>
                <c:pt idx="2083">
                  <c:v>2.0840000000000001</c:v>
                </c:pt>
                <c:pt idx="2084">
                  <c:v>2.085</c:v>
                </c:pt>
                <c:pt idx="2085">
                  <c:v>2.0859999999999999</c:v>
                </c:pt>
                <c:pt idx="2086">
                  <c:v>2.0870000000000002</c:v>
                </c:pt>
                <c:pt idx="2087">
                  <c:v>2.0880000000000001</c:v>
                </c:pt>
                <c:pt idx="2088">
                  <c:v>2.089</c:v>
                </c:pt>
                <c:pt idx="2089">
                  <c:v>2.09</c:v>
                </c:pt>
                <c:pt idx="2090">
                  <c:v>2.0910000000000002</c:v>
                </c:pt>
                <c:pt idx="2091">
                  <c:v>2.0920000000000001</c:v>
                </c:pt>
                <c:pt idx="2092">
                  <c:v>2.093</c:v>
                </c:pt>
                <c:pt idx="2093">
                  <c:v>2.0939999999999999</c:v>
                </c:pt>
                <c:pt idx="2094">
                  <c:v>2.0950000000000002</c:v>
                </c:pt>
                <c:pt idx="2095">
                  <c:v>2.0960000000000001</c:v>
                </c:pt>
                <c:pt idx="2096">
                  <c:v>2.097</c:v>
                </c:pt>
                <c:pt idx="2097">
                  <c:v>2.0979999999999999</c:v>
                </c:pt>
                <c:pt idx="2098">
                  <c:v>2.0990000000000002</c:v>
                </c:pt>
                <c:pt idx="2099">
                  <c:v>2.1</c:v>
                </c:pt>
                <c:pt idx="2100">
                  <c:v>2.101</c:v>
                </c:pt>
                <c:pt idx="2101">
                  <c:v>2.1019999999999999</c:v>
                </c:pt>
                <c:pt idx="2102">
                  <c:v>2.1030000000000002</c:v>
                </c:pt>
                <c:pt idx="2103">
                  <c:v>2.1040000000000001</c:v>
                </c:pt>
                <c:pt idx="2104">
                  <c:v>2.105</c:v>
                </c:pt>
                <c:pt idx="2105">
                  <c:v>2.1059999999999999</c:v>
                </c:pt>
                <c:pt idx="2106">
                  <c:v>2.1070000000000002</c:v>
                </c:pt>
                <c:pt idx="2107">
                  <c:v>2.1080000000000001</c:v>
                </c:pt>
                <c:pt idx="2108">
                  <c:v>2.109</c:v>
                </c:pt>
                <c:pt idx="2109">
                  <c:v>2.11</c:v>
                </c:pt>
                <c:pt idx="2110">
                  <c:v>2.1110000000000002</c:v>
                </c:pt>
                <c:pt idx="2111">
                  <c:v>2.1120000000000001</c:v>
                </c:pt>
                <c:pt idx="2112">
                  <c:v>2.113</c:v>
                </c:pt>
                <c:pt idx="2113">
                  <c:v>2.1139999999999999</c:v>
                </c:pt>
                <c:pt idx="2114">
                  <c:v>2.1150000000000002</c:v>
                </c:pt>
                <c:pt idx="2115">
                  <c:v>2.1160000000000001</c:v>
                </c:pt>
                <c:pt idx="2116">
                  <c:v>2.117</c:v>
                </c:pt>
                <c:pt idx="2117">
                  <c:v>2.1179999999999999</c:v>
                </c:pt>
                <c:pt idx="2118">
                  <c:v>2.1190000000000002</c:v>
                </c:pt>
                <c:pt idx="2119">
                  <c:v>2.12</c:v>
                </c:pt>
                <c:pt idx="2120">
                  <c:v>2.121</c:v>
                </c:pt>
                <c:pt idx="2121">
                  <c:v>2.1219999999999999</c:v>
                </c:pt>
                <c:pt idx="2122">
                  <c:v>2.1230000000000002</c:v>
                </c:pt>
                <c:pt idx="2123">
                  <c:v>2.1240000000000001</c:v>
                </c:pt>
                <c:pt idx="2124">
                  <c:v>2.125</c:v>
                </c:pt>
                <c:pt idx="2125">
                  <c:v>2.1259999999999999</c:v>
                </c:pt>
                <c:pt idx="2126">
                  <c:v>2.1269999999999998</c:v>
                </c:pt>
                <c:pt idx="2127">
                  <c:v>2.1280000000000001</c:v>
                </c:pt>
                <c:pt idx="2128">
                  <c:v>2.129</c:v>
                </c:pt>
                <c:pt idx="2129">
                  <c:v>2.13</c:v>
                </c:pt>
                <c:pt idx="2130">
                  <c:v>2.1309999999999998</c:v>
                </c:pt>
                <c:pt idx="2131">
                  <c:v>2.1320000000000001</c:v>
                </c:pt>
                <c:pt idx="2132">
                  <c:v>2.133</c:v>
                </c:pt>
                <c:pt idx="2133">
                  <c:v>2.1339999999999999</c:v>
                </c:pt>
                <c:pt idx="2134">
                  <c:v>2.1349999999999998</c:v>
                </c:pt>
                <c:pt idx="2135">
                  <c:v>2.1360000000000001</c:v>
                </c:pt>
                <c:pt idx="2136">
                  <c:v>2.137</c:v>
                </c:pt>
                <c:pt idx="2137">
                  <c:v>2.1379999999999999</c:v>
                </c:pt>
                <c:pt idx="2138">
                  <c:v>2.1389999999999998</c:v>
                </c:pt>
                <c:pt idx="2139">
                  <c:v>2.14</c:v>
                </c:pt>
                <c:pt idx="2140">
                  <c:v>2.141</c:v>
                </c:pt>
                <c:pt idx="2141">
                  <c:v>2.1419999999999999</c:v>
                </c:pt>
                <c:pt idx="2142">
                  <c:v>2.1429999999999998</c:v>
                </c:pt>
                <c:pt idx="2143">
                  <c:v>2.1440000000000001</c:v>
                </c:pt>
                <c:pt idx="2144">
                  <c:v>2.145</c:v>
                </c:pt>
                <c:pt idx="2145">
                  <c:v>2.1459999999999999</c:v>
                </c:pt>
                <c:pt idx="2146">
                  <c:v>2.1469999999999998</c:v>
                </c:pt>
                <c:pt idx="2147">
                  <c:v>2.1480000000000001</c:v>
                </c:pt>
                <c:pt idx="2148">
                  <c:v>2.149</c:v>
                </c:pt>
                <c:pt idx="2149">
                  <c:v>2.15</c:v>
                </c:pt>
                <c:pt idx="2150">
                  <c:v>2.1509999999999998</c:v>
                </c:pt>
                <c:pt idx="2151">
                  <c:v>2.1520000000000001</c:v>
                </c:pt>
                <c:pt idx="2152">
                  <c:v>2.153</c:v>
                </c:pt>
                <c:pt idx="2153">
                  <c:v>2.1539999999999999</c:v>
                </c:pt>
                <c:pt idx="2154">
                  <c:v>2.1549999999999998</c:v>
                </c:pt>
                <c:pt idx="2155">
                  <c:v>2.1560000000000001</c:v>
                </c:pt>
                <c:pt idx="2156">
                  <c:v>2.157</c:v>
                </c:pt>
                <c:pt idx="2157">
                  <c:v>2.1579999999999999</c:v>
                </c:pt>
                <c:pt idx="2158">
                  <c:v>2.1589999999999998</c:v>
                </c:pt>
                <c:pt idx="2159">
                  <c:v>2.16</c:v>
                </c:pt>
                <c:pt idx="2160">
                  <c:v>2.161</c:v>
                </c:pt>
                <c:pt idx="2161">
                  <c:v>2.1619999999999999</c:v>
                </c:pt>
                <c:pt idx="2162">
                  <c:v>2.1629999999999998</c:v>
                </c:pt>
                <c:pt idx="2163">
                  <c:v>2.1640000000000001</c:v>
                </c:pt>
                <c:pt idx="2164">
                  <c:v>2.165</c:v>
                </c:pt>
                <c:pt idx="2165">
                  <c:v>2.1659999999999999</c:v>
                </c:pt>
                <c:pt idx="2166">
                  <c:v>2.1669999999999998</c:v>
                </c:pt>
                <c:pt idx="2167">
                  <c:v>2.1680000000000001</c:v>
                </c:pt>
                <c:pt idx="2168">
                  <c:v>2.169</c:v>
                </c:pt>
                <c:pt idx="2169">
                  <c:v>2.17</c:v>
                </c:pt>
                <c:pt idx="2170">
                  <c:v>2.1709999999999998</c:v>
                </c:pt>
                <c:pt idx="2171">
                  <c:v>2.1720000000000002</c:v>
                </c:pt>
                <c:pt idx="2172">
                  <c:v>2.173</c:v>
                </c:pt>
                <c:pt idx="2173">
                  <c:v>2.1739999999999999</c:v>
                </c:pt>
                <c:pt idx="2174">
                  <c:v>2.1749999999999998</c:v>
                </c:pt>
                <c:pt idx="2175">
                  <c:v>2.1760000000000002</c:v>
                </c:pt>
                <c:pt idx="2176">
                  <c:v>2.177</c:v>
                </c:pt>
                <c:pt idx="2177">
                  <c:v>2.1779999999999999</c:v>
                </c:pt>
                <c:pt idx="2178">
                  <c:v>2.1789999999999998</c:v>
                </c:pt>
                <c:pt idx="2179">
                  <c:v>2.1800000000000002</c:v>
                </c:pt>
                <c:pt idx="2180">
                  <c:v>2.181</c:v>
                </c:pt>
                <c:pt idx="2181">
                  <c:v>2.1819999999999999</c:v>
                </c:pt>
                <c:pt idx="2182">
                  <c:v>2.1829999999999998</c:v>
                </c:pt>
                <c:pt idx="2183">
                  <c:v>2.1840000000000002</c:v>
                </c:pt>
                <c:pt idx="2184">
                  <c:v>2.1850000000000001</c:v>
                </c:pt>
                <c:pt idx="2185">
                  <c:v>2.1859999999999999</c:v>
                </c:pt>
                <c:pt idx="2186">
                  <c:v>2.1869999999999998</c:v>
                </c:pt>
                <c:pt idx="2187">
                  <c:v>2.1880000000000002</c:v>
                </c:pt>
                <c:pt idx="2188">
                  <c:v>2.1890000000000001</c:v>
                </c:pt>
                <c:pt idx="2189">
                  <c:v>2.19</c:v>
                </c:pt>
                <c:pt idx="2190">
                  <c:v>2.1909999999999998</c:v>
                </c:pt>
                <c:pt idx="2191">
                  <c:v>2.1920000000000002</c:v>
                </c:pt>
                <c:pt idx="2192">
                  <c:v>2.1930000000000001</c:v>
                </c:pt>
                <c:pt idx="2193">
                  <c:v>2.194</c:v>
                </c:pt>
                <c:pt idx="2194">
                  <c:v>2.1949999999999998</c:v>
                </c:pt>
                <c:pt idx="2195">
                  <c:v>2.1960000000000002</c:v>
                </c:pt>
                <c:pt idx="2196">
                  <c:v>2.1970000000000001</c:v>
                </c:pt>
                <c:pt idx="2197">
                  <c:v>2.198</c:v>
                </c:pt>
                <c:pt idx="2198">
                  <c:v>2.1989999999999998</c:v>
                </c:pt>
                <c:pt idx="2199">
                  <c:v>2.2000000000000002</c:v>
                </c:pt>
                <c:pt idx="2200">
                  <c:v>2.2010000000000001</c:v>
                </c:pt>
                <c:pt idx="2201">
                  <c:v>2.202</c:v>
                </c:pt>
                <c:pt idx="2202">
                  <c:v>2.2029999999999998</c:v>
                </c:pt>
                <c:pt idx="2203">
                  <c:v>2.2040000000000002</c:v>
                </c:pt>
                <c:pt idx="2204">
                  <c:v>2.2050000000000001</c:v>
                </c:pt>
                <c:pt idx="2205">
                  <c:v>2.206</c:v>
                </c:pt>
                <c:pt idx="2206">
                  <c:v>2.2069999999999999</c:v>
                </c:pt>
                <c:pt idx="2207">
                  <c:v>2.2080000000000002</c:v>
                </c:pt>
                <c:pt idx="2208">
                  <c:v>2.2090000000000001</c:v>
                </c:pt>
                <c:pt idx="2209">
                  <c:v>2.21</c:v>
                </c:pt>
                <c:pt idx="2210">
                  <c:v>2.2109999999999999</c:v>
                </c:pt>
                <c:pt idx="2211">
                  <c:v>2.2120000000000002</c:v>
                </c:pt>
                <c:pt idx="2212">
                  <c:v>2.2130000000000001</c:v>
                </c:pt>
                <c:pt idx="2213">
                  <c:v>2.214</c:v>
                </c:pt>
                <c:pt idx="2214">
                  <c:v>2.2149999999999999</c:v>
                </c:pt>
                <c:pt idx="2215">
                  <c:v>2.2160000000000002</c:v>
                </c:pt>
                <c:pt idx="2216">
                  <c:v>2.2170000000000001</c:v>
                </c:pt>
                <c:pt idx="2217">
                  <c:v>2.218</c:v>
                </c:pt>
                <c:pt idx="2218">
                  <c:v>2.2189999999999999</c:v>
                </c:pt>
                <c:pt idx="2219">
                  <c:v>2.2200000000000002</c:v>
                </c:pt>
                <c:pt idx="2220">
                  <c:v>2.2210000000000001</c:v>
                </c:pt>
                <c:pt idx="2221">
                  <c:v>2.222</c:v>
                </c:pt>
                <c:pt idx="2222">
                  <c:v>2.2229999999999999</c:v>
                </c:pt>
                <c:pt idx="2223">
                  <c:v>2.2240000000000002</c:v>
                </c:pt>
                <c:pt idx="2224">
                  <c:v>2.2250000000000001</c:v>
                </c:pt>
                <c:pt idx="2225">
                  <c:v>2.226</c:v>
                </c:pt>
                <c:pt idx="2226">
                  <c:v>2.2269999999999999</c:v>
                </c:pt>
                <c:pt idx="2227">
                  <c:v>2.2280000000000002</c:v>
                </c:pt>
                <c:pt idx="2228">
                  <c:v>2.2290000000000001</c:v>
                </c:pt>
                <c:pt idx="2229">
                  <c:v>2.23</c:v>
                </c:pt>
                <c:pt idx="2230">
                  <c:v>2.2309999999999999</c:v>
                </c:pt>
                <c:pt idx="2231">
                  <c:v>2.2320000000000002</c:v>
                </c:pt>
                <c:pt idx="2232">
                  <c:v>2.2330000000000001</c:v>
                </c:pt>
                <c:pt idx="2233">
                  <c:v>2.234</c:v>
                </c:pt>
                <c:pt idx="2234">
                  <c:v>2.2349999999999999</c:v>
                </c:pt>
                <c:pt idx="2235">
                  <c:v>2.2360000000000002</c:v>
                </c:pt>
                <c:pt idx="2236">
                  <c:v>2.2370000000000001</c:v>
                </c:pt>
                <c:pt idx="2237">
                  <c:v>2.238</c:v>
                </c:pt>
                <c:pt idx="2238">
                  <c:v>2.2389999999999999</c:v>
                </c:pt>
                <c:pt idx="2239">
                  <c:v>2.2400000000000002</c:v>
                </c:pt>
                <c:pt idx="2240">
                  <c:v>2.2410000000000001</c:v>
                </c:pt>
                <c:pt idx="2241">
                  <c:v>2.242</c:v>
                </c:pt>
                <c:pt idx="2242">
                  <c:v>2.2429999999999999</c:v>
                </c:pt>
                <c:pt idx="2243">
                  <c:v>2.2440000000000002</c:v>
                </c:pt>
                <c:pt idx="2244">
                  <c:v>2.2450000000000001</c:v>
                </c:pt>
                <c:pt idx="2245">
                  <c:v>2.246</c:v>
                </c:pt>
                <c:pt idx="2246">
                  <c:v>2.2469999999999999</c:v>
                </c:pt>
                <c:pt idx="2247">
                  <c:v>2.2480000000000002</c:v>
                </c:pt>
                <c:pt idx="2248">
                  <c:v>2.2490000000000001</c:v>
                </c:pt>
                <c:pt idx="2249">
                  <c:v>2.25</c:v>
                </c:pt>
                <c:pt idx="2250">
                  <c:v>2.2509999999999999</c:v>
                </c:pt>
                <c:pt idx="2251">
                  <c:v>2.2519999999999998</c:v>
                </c:pt>
                <c:pt idx="2252">
                  <c:v>2.2530000000000001</c:v>
                </c:pt>
                <c:pt idx="2253">
                  <c:v>2.254</c:v>
                </c:pt>
                <c:pt idx="2254">
                  <c:v>2.2549999999999999</c:v>
                </c:pt>
                <c:pt idx="2255">
                  <c:v>2.2559999999999998</c:v>
                </c:pt>
                <c:pt idx="2256">
                  <c:v>2.2570000000000001</c:v>
                </c:pt>
                <c:pt idx="2257">
                  <c:v>2.258</c:v>
                </c:pt>
                <c:pt idx="2258">
                  <c:v>2.2589999999999999</c:v>
                </c:pt>
                <c:pt idx="2259">
                  <c:v>2.2599999999999998</c:v>
                </c:pt>
                <c:pt idx="2260">
                  <c:v>2.2610000000000001</c:v>
                </c:pt>
                <c:pt idx="2261">
                  <c:v>2.262</c:v>
                </c:pt>
                <c:pt idx="2262">
                  <c:v>2.2629999999999999</c:v>
                </c:pt>
                <c:pt idx="2263">
                  <c:v>2.2639999999999998</c:v>
                </c:pt>
                <c:pt idx="2264">
                  <c:v>2.2650000000000001</c:v>
                </c:pt>
                <c:pt idx="2265">
                  <c:v>2.266</c:v>
                </c:pt>
                <c:pt idx="2266">
                  <c:v>2.2669999999999999</c:v>
                </c:pt>
                <c:pt idx="2267">
                  <c:v>2.2679999999999998</c:v>
                </c:pt>
                <c:pt idx="2268">
                  <c:v>2.2690000000000001</c:v>
                </c:pt>
                <c:pt idx="2269">
                  <c:v>2.27</c:v>
                </c:pt>
                <c:pt idx="2270">
                  <c:v>2.2709999999999999</c:v>
                </c:pt>
                <c:pt idx="2271">
                  <c:v>2.2719999999999998</c:v>
                </c:pt>
                <c:pt idx="2272">
                  <c:v>2.2730000000000001</c:v>
                </c:pt>
                <c:pt idx="2273">
                  <c:v>2.274</c:v>
                </c:pt>
                <c:pt idx="2274">
                  <c:v>2.2749999999999999</c:v>
                </c:pt>
                <c:pt idx="2275">
                  <c:v>2.2759999999999998</c:v>
                </c:pt>
                <c:pt idx="2276">
                  <c:v>2.2770000000000001</c:v>
                </c:pt>
                <c:pt idx="2277">
                  <c:v>2.278</c:v>
                </c:pt>
                <c:pt idx="2278">
                  <c:v>2.2789999999999999</c:v>
                </c:pt>
                <c:pt idx="2279">
                  <c:v>2.2799999999999998</c:v>
                </c:pt>
                <c:pt idx="2280">
                  <c:v>2.2810000000000001</c:v>
                </c:pt>
                <c:pt idx="2281">
                  <c:v>2.282</c:v>
                </c:pt>
                <c:pt idx="2282">
                  <c:v>2.2829999999999999</c:v>
                </c:pt>
                <c:pt idx="2283">
                  <c:v>2.2839999999999998</c:v>
                </c:pt>
                <c:pt idx="2284">
                  <c:v>2.2850000000000001</c:v>
                </c:pt>
                <c:pt idx="2285">
                  <c:v>2.286</c:v>
                </c:pt>
                <c:pt idx="2286">
                  <c:v>2.2869999999999999</c:v>
                </c:pt>
                <c:pt idx="2287">
                  <c:v>2.2879999999999998</c:v>
                </c:pt>
                <c:pt idx="2288">
                  <c:v>2.2890000000000001</c:v>
                </c:pt>
                <c:pt idx="2289">
                  <c:v>2.29</c:v>
                </c:pt>
                <c:pt idx="2290">
                  <c:v>2.2909999999999999</c:v>
                </c:pt>
                <c:pt idx="2291">
                  <c:v>2.2919999999999998</c:v>
                </c:pt>
                <c:pt idx="2292">
                  <c:v>2.2930000000000001</c:v>
                </c:pt>
                <c:pt idx="2293">
                  <c:v>2.294</c:v>
                </c:pt>
                <c:pt idx="2294">
                  <c:v>2.2949999999999999</c:v>
                </c:pt>
                <c:pt idx="2295">
                  <c:v>2.2959999999999998</c:v>
                </c:pt>
                <c:pt idx="2296">
                  <c:v>2.2970000000000002</c:v>
                </c:pt>
                <c:pt idx="2297">
                  <c:v>2.298</c:v>
                </c:pt>
                <c:pt idx="2298">
                  <c:v>2.2989999999999999</c:v>
                </c:pt>
                <c:pt idx="2299">
                  <c:v>2.2999999999999998</c:v>
                </c:pt>
                <c:pt idx="2300">
                  <c:v>2.3010000000000002</c:v>
                </c:pt>
                <c:pt idx="2301">
                  <c:v>2.302</c:v>
                </c:pt>
                <c:pt idx="2302">
                  <c:v>2.3029999999999999</c:v>
                </c:pt>
                <c:pt idx="2303">
                  <c:v>2.3039999999999998</c:v>
                </c:pt>
                <c:pt idx="2304">
                  <c:v>2.3050000000000002</c:v>
                </c:pt>
                <c:pt idx="2305">
                  <c:v>2.306</c:v>
                </c:pt>
                <c:pt idx="2306">
                  <c:v>2.3069999999999999</c:v>
                </c:pt>
                <c:pt idx="2307">
                  <c:v>2.3079999999999998</c:v>
                </c:pt>
                <c:pt idx="2308">
                  <c:v>2.3090000000000002</c:v>
                </c:pt>
                <c:pt idx="2309">
                  <c:v>2.31</c:v>
                </c:pt>
                <c:pt idx="2310">
                  <c:v>2.3109999999999999</c:v>
                </c:pt>
                <c:pt idx="2311">
                  <c:v>2.3119999999999998</c:v>
                </c:pt>
                <c:pt idx="2312">
                  <c:v>2.3130000000000002</c:v>
                </c:pt>
                <c:pt idx="2313">
                  <c:v>2.3140000000000001</c:v>
                </c:pt>
                <c:pt idx="2314">
                  <c:v>2.3149999999999999</c:v>
                </c:pt>
                <c:pt idx="2315">
                  <c:v>2.3159999999999998</c:v>
                </c:pt>
                <c:pt idx="2316">
                  <c:v>2.3170000000000002</c:v>
                </c:pt>
                <c:pt idx="2317">
                  <c:v>2.3180000000000001</c:v>
                </c:pt>
                <c:pt idx="2318">
                  <c:v>2.319</c:v>
                </c:pt>
                <c:pt idx="2319">
                  <c:v>2.3199999999999998</c:v>
                </c:pt>
                <c:pt idx="2320">
                  <c:v>2.3210000000000002</c:v>
                </c:pt>
                <c:pt idx="2321">
                  <c:v>2.3220000000000001</c:v>
                </c:pt>
                <c:pt idx="2322">
                  <c:v>2.323</c:v>
                </c:pt>
                <c:pt idx="2323">
                  <c:v>2.3239999999999998</c:v>
                </c:pt>
                <c:pt idx="2324">
                  <c:v>2.3250000000000002</c:v>
                </c:pt>
                <c:pt idx="2325">
                  <c:v>2.3260000000000001</c:v>
                </c:pt>
                <c:pt idx="2326">
                  <c:v>2.327</c:v>
                </c:pt>
                <c:pt idx="2327">
                  <c:v>2.3279999999999998</c:v>
                </c:pt>
                <c:pt idx="2328">
                  <c:v>2.3290000000000002</c:v>
                </c:pt>
                <c:pt idx="2329">
                  <c:v>2.33</c:v>
                </c:pt>
                <c:pt idx="2330">
                  <c:v>2.331</c:v>
                </c:pt>
                <c:pt idx="2331">
                  <c:v>2.3319999999999999</c:v>
                </c:pt>
                <c:pt idx="2332">
                  <c:v>2.3330000000000002</c:v>
                </c:pt>
                <c:pt idx="2333">
                  <c:v>2.3340000000000001</c:v>
                </c:pt>
                <c:pt idx="2334">
                  <c:v>2.335</c:v>
                </c:pt>
                <c:pt idx="2335">
                  <c:v>2.3359999999999999</c:v>
                </c:pt>
                <c:pt idx="2336">
                  <c:v>2.3370000000000002</c:v>
                </c:pt>
                <c:pt idx="2337">
                  <c:v>2.3380000000000001</c:v>
                </c:pt>
                <c:pt idx="2338">
                  <c:v>2.339</c:v>
                </c:pt>
                <c:pt idx="2339">
                  <c:v>2.34</c:v>
                </c:pt>
                <c:pt idx="2340">
                  <c:v>2.3410000000000002</c:v>
                </c:pt>
                <c:pt idx="2341">
                  <c:v>2.3420000000000001</c:v>
                </c:pt>
                <c:pt idx="2342">
                  <c:v>2.343</c:v>
                </c:pt>
                <c:pt idx="2343">
                  <c:v>2.3439999999999999</c:v>
                </c:pt>
                <c:pt idx="2344">
                  <c:v>2.3450000000000002</c:v>
                </c:pt>
                <c:pt idx="2345">
                  <c:v>2.3460000000000001</c:v>
                </c:pt>
                <c:pt idx="2346">
                  <c:v>2.347</c:v>
                </c:pt>
                <c:pt idx="2347">
                  <c:v>2.3479999999999999</c:v>
                </c:pt>
                <c:pt idx="2348">
                  <c:v>2.3490000000000002</c:v>
                </c:pt>
                <c:pt idx="2349">
                  <c:v>2.35</c:v>
                </c:pt>
                <c:pt idx="2350">
                  <c:v>2.351</c:v>
                </c:pt>
                <c:pt idx="2351">
                  <c:v>2.3519999999999999</c:v>
                </c:pt>
                <c:pt idx="2352">
                  <c:v>2.3530000000000002</c:v>
                </c:pt>
                <c:pt idx="2353">
                  <c:v>2.3540000000000001</c:v>
                </c:pt>
                <c:pt idx="2354">
                  <c:v>2.355</c:v>
                </c:pt>
                <c:pt idx="2355">
                  <c:v>2.3559999999999999</c:v>
                </c:pt>
                <c:pt idx="2356">
                  <c:v>2.3570000000000002</c:v>
                </c:pt>
                <c:pt idx="2357">
                  <c:v>2.3580000000000001</c:v>
                </c:pt>
                <c:pt idx="2358">
                  <c:v>2.359</c:v>
                </c:pt>
                <c:pt idx="2359">
                  <c:v>2.36</c:v>
                </c:pt>
                <c:pt idx="2360">
                  <c:v>2.3610000000000002</c:v>
                </c:pt>
                <c:pt idx="2361">
                  <c:v>2.3620000000000001</c:v>
                </c:pt>
                <c:pt idx="2362">
                  <c:v>2.363</c:v>
                </c:pt>
                <c:pt idx="2363">
                  <c:v>2.3639999999999999</c:v>
                </c:pt>
                <c:pt idx="2364">
                  <c:v>2.3650000000000002</c:v>
                </c:pt>
                <c:pt idx="2365">
                  <c:v>2.3660000000000001</c:v>
                </c:pt>
                <c:pt idx="2366">
                  <c:v>2.367</c:v>
                </c:pt>
                <c:pt idx="2367">
                  <c:v>2.3679999999999999</c:v>
                </c:pt>
                <c:pt idx="2368">
                  <c:v>2.3690000000000002</c:v>
                </c:pt>
                <c:pt idx="2369">
                  <c:v>2.37</c:v>
                </c:pt>
                <c:pt idx="2370">
                  <c:v>2.371</c:v>
                </c:pt>
                <c:pt idx="2371">
                  <c:v>2.3719999999999999</c:v>
                </c:pt>
                <c:pt idx="2372">
                  <c:v>2.3730000000000002</c:v>
                </c:pt>
                <c:pt idx="2373">
                  <c:v>2.3740000000000001</c:v>
                </c:pt>
                <c:pt idx="2374">
                  <c:v>2.375</c:v>
                </c:pt>
                <c:pt idx="2375">
                  <c:v>2.3759999999999999</c:v>
                </c:pt>
                <c:pt idx="2376">
                  <c:v>2.3769999999999998</c:v>
                </c:pt>
                <c:pt idx="2377">
                  <c:v>2.3780000000000001</c:v>
                </c:pt>
                <c:pt idx="2378">
                  <c:v>2.379</c:v>
                </c:pt>
                <c:pt idx="2379">
                  <c:v>2.38</c:v>
                </c:pt>
                <c:pt idx="2380">
                  <c:v>2.3809999999999998</c:v>
                </c:pt>
                <c:pt idx="2381">
                  <c:v>2.3820000000000001</c:v>
                </c:pt>
                <c:pt idx="2382">
                  <c:v>2.383</c:v>
                </c:pt>
                <c:pt idx="2383">
                  <c:v>2.3839999999999999</c:v>
                </c:pt>
                <c:pt idx="2384">
                  <c:v>2.3849999999999998</c:v>
                </c:pt>
                <c:pt idx="2385">
                  <c:v>2.3860000000000001</c:v>
                </c:pt>
                <c:pt idx="2386">
                  <c:v>2.387</c:v>
                </c:pt>
                <c:pt idx="2387">
                  <c:v>2.3879999999999999</c:v>
                </c:pt>
                <c:pt idx="2388">
                  <c:v>2.3889999999999998</c:v>
                </c:pt>
                <c:pt idx="2389">
                  <c:v>2.39</c:v>
                </c:pt>
                <c:pt idx="2390">
                  <c:v>2.391</c:v>
                </c:pt>
                <c:pt idx="2391">
                  <c:v>2.3919999999999999</c:v>
                </c:pt>
                <c:pt idx="2392">
                  <c:v>2.3929999999999998</c:v>
                </c:pt>
                <c:pt idx="2393">
                  <c:v>2.3940000000000001</c:v>
                </c:pt>
                <c:pt idx="2394">
                  <c:v>2.395</c:v>
                </c:pt>
                <c:pt idx="2395">
                  <c:v>2.3959999999999999</c:v>
                </c:pt>
                <c:pt idx="2396">
                  <c:v>2.3969999999999998</c:v>
                </c:pt>
                <c:pt idx="2397">
                  <c:v>2.3980000000000001</c:v>
                </c:pt>
                <c:pt idx="2398">
                  <c:v>2.399</c:v>
                </c:pt>
                <c:pt idx="2399">
                  <c:v>2.4</c:v>
                </c:pt>
                <c:pt idx="2400">
                  <c:v>2.4009999999999998</c:v>
                </c:pt>
                <c:pt idx="2401">
                  <c:v>2.4020000000000001</c:v>
                </c:pt>
                <c:pt idx="2402">
                  <c:v>2.403</c:v>
                </c:pt>
                <c:pt idx="2403">
                  <c:v>2.4039999999999999</c:v>
                </c:pt>
                <c:pt idx="2404">
                  <c:v>2.4049999999999998</c:v>
                </c:pt>
                <c:pt idx="2405">
                  <c:v>2.4060000000000001</c:v>
                </c:pt>
                <c:pt idx="2406">
                  <c:v>2.407</c:v>
                </c:pt>
                <c:pt idx="2407">
                  <c:v>2.4079999999999999</c:v>
                </c:pt>
                <c:pt idx="2408">
                  <c:v>2.4089999999999998</c:v>
                </c:pt>
                <c:pt idx="2409">
                  <c:v>2.41</c:v>
                </c:pt>
                <c:pt idx="2410">
                  <c:v>2.411</c:v>
                </c:pt>
                <c:pt idx="2411">
                  <c:v>2.4119999999999999</c:v>
                </c:pt>
                <c:pt idx="2412">
                  <c:v>2.4129999999999998</c:v>
                </c:pt>
                <c:pt idx="2413">
                  <c:v>2.4140000000000001</c:v>
                </c:pt>
                <c:pt idx="2414">
                  <c:v>2.415</c:v>
                </c:pt>
                <c:pt idx="2415">
                  <c:v>2.4159999999999999</c:v>
                </c:pt>
                <c:pt idx="2416">
                  <c:v>2.4169999999999998</c:v>
                </c:pt>
                <c:pt idx="2417">
                  <c:v>2.4180000000000001</c:v>
                </c:pt>
                <c:pt idx="2418">
                  <c:v>2.419</c:v>
                </c:pt>
                <c:pt idx="2419">
                  <c:v>2.42</c:v>
                </c:pt>
                <c:pt idx="2420">
                  <c:v>2.4209999999999998</c:v>
                </c:pt>
                <c:pt idx="2421">
                  <c:v>2.4220000000000002</c:v>
                </c:pt>
                <c:pt idx="2422">
                  <c:v>2.423</c:v>
                </c:pt>
                <c:pt idx="2423">
                  <c:v>2.4239999999999999</c:v>
                </c:pt>
                <c:pt idx="2424">
                  <c:v>2.4249999999999998</c:v>
                </c:pt>
                <c:pt idx="2425">
                  <c:v>2.4260000000000002</c:v>
                </c:pt>
                <c:pt idx="2426">
                  <c:v>2.427</c:v>
                </c:pt>
                <c:pt idx="2427">
                  <c:v>2.4279999999999999</c:v>
                </c:pt>
                <c:pt idx="2428">
                  <c:v>2.4289999999999998</c:v>
                </c:pt>
                <c:pt idx="2429">
                  <c:v>2.4300000000000002</c:v>
                </c:pt>
                <c:pt idx="2430">
                  <c:v>2.431</c:v>
                </c:pt>
                <c:pt idx="2431">
                  <c:v>2.4319999999999999</c:v>
                </c:pt>
                <c:pt idx="2432">
                  <c:v>2.4329999999999998</c:v>
                </c:pt>
                <c:pt idx="2433">
                  <c:v>2.4340000000000002</c:v>
                </c:pt>
                <c:pt idx="2434">
                  <c:v>2.4350000000000001</c:v>
                </c:pt>
                <c:pt idx="2435">
                  <c:v>2.4359999999999999</c:v>
                </c:pt>
                <c:pt idx="2436">
                  <c:v>2.4369999999999998</c:v>
                </c:pt>
                <c:pt idx="2437">
                  <c:v>2.4380000000000002</c:v>
                </c:pt>
                <c:pt idx="2438">
                  <c:v>2.4390000000000001</c:v>
                </c:pt>
                <c:pt idx="2439">
                  <c:v>2.44</c:v>
                </c:pt>
                <c:pt idx="2440">
                  <c:v>2.4409999999999998</c:v>
                </c:pt>
                <c:pt idx="2441">
                  <c:v>2.4420000000000002</c:v>
                </c:pt>
                <c:pt idx="2442">
                  <c:v>2.4430000000000001</c:v>
                </c:pt>
                <c:pt idx="2443">
                  <c:v>2.444</c:v>
                </c:pt>
                <c:pt idx="2444">
                  <c:v>2.4449999999999998</c:v>
                </c:pt>
                <c:pt idx="2445">
                  <c:v>2.4460000000000002</c:v>
                </c:pt>
                <c:pt idx="2446">
                  <c:v>2.4470000000000001</c:v>
                </c:pt>
                <c:pt idx="2447">
                  <c:v>2.448</c:v>
                </c:pt>
                <c:pt idx="2448">
                  <c:v>2.4489999999999998</c:v>
                </c:pt>
                <c:pt idx="2449">
                  <c:v>2.4500000000000002</c:v>
                </c:pt>
                <c:pt idx="2450">
                  <c:v>2.4510000000000001</c:v>
                </c:pt>
                <c:pt idx="2451">
                  <c:v>2.452</c:v>
                </c:pt>
                <c:pt idx="2452">
                  <c:v>2.4529999999999998</c:v>
                </c:pt>
                <c:pt idx="2453">
                  <c:v>2.4540000000000002</c:v>
                </c:pt>
                <c:pt idx="2454">
                  <c:v>2.4550000000000001</c:v>
                </c:pt>
                <c:pt idx="2455">
                  <c:v>2.456</c:v>
                </c:pt>
                <c:pt idx="2456">
                  <c:v>2.4569999999999999</c:v>
                </c:pt>
                <c:pt idx="2457">
                  <c:v>2.4580000000000002</c:v>
                </c:pt>
                <c:pt idx="2458">
                  <c:v>2.4590000000000001</c:v>
                </c:pt>
                <c:pt idx="2459">
                  <c:v>2.46</c:v>
                </c:pt>
                <c:pt idx="2460">
                  <c:v>2.4609999999999999</c:v>
                </c:pt>
                <c:pt idx="2461">
                  <c:v>2.4620000000000002</c:v>
                </c:pt>
                <c:pt idx="2462">
                  <c:v>2.4630000000000001</c:v>
                </c:pt>
                <c:pt idx="2463">
                  <c:v>2.464</c:v>
                </c:pt>
                <c:pt idx="2464">
                  <c:v>2.4649999999999999</c:v>
                </c:pt>
                <c:pt idx="2465">
                  <c:v>2.4660000000000002</c:v>
                </c:pt>
                <c:pt idx="2466">
                  <c:v>2.4670000000000001</c:v>
                </c:pt>
                <c:pt idx="2467">
                  <c:v>2.468</c:v>
                </c:pt>
                <c:pt idx="2468">
                  <c:v>2.4689999999999999</c:v>
                </c:pt>
                <c:pt idx="2469">
                  <c:v>2.4700000000000002</c:v>
                </c:pt>
                <c:pt idx="2470">
                  <c:v>2.4710000000000001</c:v>
                </c:pt>
                <c:pt idx="2471">
                  <c:v>2.472</c:v>
                </c:pt>
                <c:pt idx="2472">
                  <c:v>2.4729999999999999</c:v>
                </c:pt>
                <c:pt idx="2473">
                  <c:v>2.4740000000000002</c:v>
                </c:pt>
                <c:pt idx="2474">
                  <c:v>2.4750000000000001</c:v>
                </c:pt>
                <c:pt idx="2475">
                  <c:v>2.476</c:v>
                </c:pt>
                <c:pt idx="2476">
                  <c:v>2.4769999999999999</c:v>
                </c:pt>
                <c:pt idx="2477">
                  <c:v>2.4780000000000002</c:v>
                </c:pt>
                <c:pt idx="2478">
                  <c:v>2.4790000000000001</c:v>
                </c:pt>
                <c:pt idx="2479">
                  <c:v>2.48</c:v>
                </c:pt>
                <c:pt idx="2480">
                  <c:v>2.4809999999999999</c:v>
                </c:pt>
                <c:pt idx="2481">
                  <c:v>2.4820000000000002</c:v>
                </c:pt>
                <c:pt idx="2482">
                  <c:v>2.4830000000000001</c:v>
                </c:pt>
                <c:pt idx="2483">
                  <c:v>2.484</c:v>
                </c:pt>
                <c:pt idx="2484">
                  <c:v>2.4849999999999999</c:v>
                </c:pt>
                <c:pt idx="2485">
                  <c:v>2.4860000000000002</c:v>
                </c:pt>
                <c:pt idx="2486">
                  <c:v>2.4870000000000001</c:v>
                </c:pt>
                <c:pt idx="2487">
                  <c:v>2.488</c:v>
                </c:pt>
                <c:pt idx="2488">
                  <c:v>2.4889999999999999</c:v>
                </c:pt>
                <c:pt idx="2489">
                  <c:v>2.4900000000000002</c:v>
                </c:pt>
                <c:pt idx="2490">
                  <c:v>2.4910000000000001</c:v>
                </c:pt>
                <c:pt idx="2491">
                  <c:v>2.492</c:v>
                </c:pt>
                <c:pt idx="2492">
                  <c:v>2.4929999999999999</c:v>
                </c:pt>
                <c:pt idx="2493">
                  <c:v>2.4940000000000002</c:v>
                </c:pt>
                <c:pt idx="2494">
                  <c:v>2.4950000000000001</c:v>
                </c:pt>
                <c:pt idx="2495">
                  <c:v>2.496</c:v>
                </c:pt>
                <c:pt idx="2496">
                  <c:v>2.4969999999999999</c:v>
                </c:pt>
                <c:pt idx="2497">
                  <c:v>2.4980000000000002</c:v>
                </c:pt>
                <c:pt idx="2498">
                  <c:v>2.4990000000000001</c:v>
                </c:pt>
                <c:pt idx="2499">
                  <c:v>2.5</c:v>
                </c:pt>
                <c:pt idx="2500">
                  <c:v>2.5009999999999999</c:v>
                </c:pt>
                <c:pt idx="2501">
                  <c:v>2.5019999999999998</c:v>
                </c:pt>
                <c:pt idx="2502">
                  <c:v>2.5030000000000001</c:v>
                </c:pt>
                <c:pt idx="2503">
                  <c:v>2.504</c:v>
                </c:pt>
                <c:pt idx="2504">
                  <c:v>2.5049999999999999</c:v>
                </c:pt>
                <c:pt idx="2505">
                  <c:v>2.5059999999999998</c:v>
                </c:pt>
                <c:pt idx="2506">
                  <c:v>2.5070000000000001</c:v>
                </c:pt>
                <c:pt idx="2507">
                  <c:v>2.508</c:v>
                </c:pt>
                <c:pt idx="2508">
                  <c:v>2.5089999999999999</c:v>
                </c:pt>
                <c:pt idx="2509">
                  <c:v>2.5099999999999998</c:v>
                </c:pt>
                <c:pt idx="2510">
                  <c:v>2.5110000000000001</c:v>
                </c:pt>
                <c:pt idx="2511">
                  <c:v>2.512</c:v>
                </c:pt>
                <c:pt idx="2512">
                  <c:v>2.5129999999999999</c:v>
                </c:pt>
                <c:pt idx="2513">
                  <c:v>2.5139999999999998</c:v>
                </c:pt>
                <c:pt idx="2514">
                  <c:v>2.5150000000000001</c:v>
                </c:pt>
                <c:pt idx="2515">
                  <c:v>2.516</c:v>
                </c:pt>
                <c:pt idx="2516">
                  <c:v>2.5169999999999999</c:v>
                </c:pt>
                <c:pt idx="2517">
                  <c:v>2.5179999999999998</c:v>
                </c:pt>
                <c:pt idx="2518">
                  <c:v>2.5190000000000001</c:v>
                </c:pt>
                <c:pt idx="2519">
                  <c:v>2.52</c:v>
                </c:pt>
                <c:pt idx="2520">
                  <c:v>2.5209999999999999</c:v>
                </c:pt>
                <c:pt idx="2521">
                  <c:v>2.5219999999999998</c:v>
                </c:pt>
                <c:pt idx="2522">
                  <c:v>2.5230000000000001</c:v>
                </c:pt>
                <c:pt idx="2523">
                  <c:v>2.524</c:v>
                </c:pt>
                <c:pt idx="2524">
                  <c:v>2.5249999999999999</c:v>
                </c:pt>
                <c:pt idx="2525">
                  <c:v>2.5259999999999998</c:v>
                </c:pt>
                <c:pt idx="2526">
                  <c:v>2.5270000000000001</c:v>
                </c:pt>
                <c:pt idx="2527">
                  <c:v>2.528</c:v>
                </c:pt>
                <c:pt idx="2528">
                  <c:v>2.5289999999999999</c:v>
                </c:pt>
                <c:pt idx="2529">
                  <c:v>2.5299999999999998</c:v>
                </c:pt>
                <c:pt idx="2530">
                  <c:v>2.5310000000000001</c:v>
                </c:pt>
                <c:pt idx="2531">
                  <c:v>2.532</c:v>
                </c:pt>
                <c:pt idx="2532">
                  <c:v>2.5329999999999999</c:v>
                </c:pt>
                <c:pt idx="2533">
                  <c:v>2.5339999999999998</c:v>
                </c:pt>
                <c:pt idx="2534">
                  <c:v>2.5350000000000001</c:v>
                </c:pt>
                <c:pt idx="2535">
                  <c:v>2.536</c:v>
                </c:pt>
                <c:pt idx="2536">
                  <c:v>2.5369999999999999</c:v>
                </c:pt>
                <c:pt idx="2537">
                  <c:v>2.5379999999999998</c:v>
                </c:pt>
                <c:pt idx="2538">
                  <c:v>2.5390000000000001</c:v>
                </c:pt>
                <c:pt idx="2539">
                  <c:v>2.54</c:v>
                </c:pt>
                <c:pt idx="2540">
                  <c:v>2.5409999999999999</c:v>
                </c:pt>
                <c:pt idx="2541">
                  <c:v>2.5419999999999998</c:v>
                </c:pt>
                <c:pt idx="2542">
                  <c:v>2.5430000000000001</c:v>
                </c:pt>
                <c:pt idx="2543">
                  <c:v>2.544</c:v>
                </c:pt>
                <c:pt idx="2544">
                  <c:v>2.5449999999999999</c:v>
                </c:pt>
                <c:pt idx="2545">
                  <c:v>2.5459999999999998</c:v>
                </c:pt>
                <c:pt idx="2546">
                  <c:v>2.5470000000000002</c:v>
                </c:pt>
                <c:pt idx="2547">
                  <c:v>2.548</c:v>
                </c:pt>
                <c:pt idx="2548">
                  <c:v>2.5489999999999999</c:v>
                </c:pt>
                <c:pt idx="2549">
                  <c:v>2.5499999999999998</c:v>
                </c:pt>
                <c:pt idx="2550">
                  <c:v>2.5510000000000002</c:v>
                </c:pt>
                <c:pt idx="2551">
                  <c:v>2.552</c:v>
                </c:pt>
                <c:pt idx="2552">
                  <c:v>2.5529999999999999</c:v>
                </c:pt>
                <c:pt idx="2553">
                  <c:v>2.5539999999999998</c:v>
                </c:pt>
                <c:pt idx="2554">
                  <c:v>2.5550000000000002</c:v>
                </c:pt>
                <c:pt idx="2555">
                  <c:v>2.556</c:v>
                </c:pt>
                <c:pt idx="2556">
                  <c:v>2.5569999999999999</c:v>
                </c:pt>
                <c:pt idx="2557">
                  <c:v>2.5579999999999998</c:v>
                </c:pt>
                <c:pt idx="2558">
                  <c:v>2.5590000000000002</c:v>
                </c:pt>
                <c:pt idx="2559">
                  <c:v>2.56</c:v>
                </c:pt>
                <c:pt idx="2560">
                  <c:v>2.5609999999999999</c:v>
                </c:pt>
                <c:pt idx="2561">
                  <c:v>2.5619999999999998</c:v>
                </c:pt>
                <c:pt idx="2562">
                  <c:v>2.5630000000000002</c:v>
                </c:pt>
                <c:pt idx="2563">
                  <c:v>2.5640000000000001</c:v>
                </c:pt>
                <c:pt idx="2564">
                  <c:v>2.5649999999999999</c:v>
                </c:pt>
                <c:pt idx="2565">
                  <c:v>2.5659999999999998</c:v>
                </c:pt>
                <c:pt idx="2566">
                  <c:v>2.5670000000000002</c:v>
                </c:pt>
                <c:pt idx="2567">
                  <c:v>2.5680000000000001</c:v>
                </c:pt>
                <c:pt idx="2568">
                  <c:v>2.569</c:v>
                </c:pt>
                <c:pt idx="2569">
                  <c:v>2.57</c:v>
                </c:pt>
                <c:pt idx="2570">
                  <c:v>2.5710000000000002</c:v>
                </c:pt>
                <c:pt idx="2571">
                  <c:v>2.5720000000000001</c:v>
                </c:pt>
                <c:pt idx="2572">
                  <c:v>2.573</c:v>
                </c:pt>
                <c:pt idx="2573">
                  <c:v>2.5739999999999998</c:v>
                </c:pt>
                <c:pt idx="2574">
                  <c:v>2.5750000000000002</c:v>
                </c:pt>
                <c:pt idx="2575">
                  <c:v>2.5760000000000001</c:v>
                </c:pt>
                <c:pt idx="2576">
                  <c:v>2.577</c:v>
                </c:pt>
                <c:pt idx="2577">
                  <c:v>2.5779999999999998</c:v>
                </c:pt>
                <c:pt idx="2578">
                  <c:v>2.5790000000000002</c:v>
                </c:pt>
                <c:pt idx="2579">
                  <c:v>2.58</c:v>
                </c:pt>
                <c:pt idx="2580">
                  <c:v>2.581</c:v>
                </c:pt>
                <c:pt idx="2581">
                  <c:v>2.5819999999999999</c:v>
                </c:pt>
                <c:pt idx="2582">
                  <c:v>2.5830000000000002</c:v>
                </c:pt>
                <c:pt idx="2583">
                  <c:v>2.5840000000000001</c:v>
                </c:pt>
                <c:pt idx="2584">
                  <c:v>2.585</c:v>
                </c:pt>
                <c:pt idx="2585">
                  <c:v>2.5859999999999999</c:v>
                </c:pt>
                <c:pt idx="2586">
                  <c:v>2.5870000000000002</c:v>
                </c:pt>
                <c:pt idx="2587">
                  <c:v>2.5880000000000001</c:v>
                </c:pt>
                <c:pt idx="2588">
                  <c:v>2.589</c:v>
                </c:pt>
                <c:pt idx="2589">
                  <c:v>2.59</c:v>
                </c:pt>
                <c:pt idx="2590">
                  <c:v>2.5910000000000002</c:v>
                </c:pt>
                <c:pt idx="2591">
                  <c:v>2.5920000000000001</c:v>
                </c:pt>
                <c:pt idx="2592">
                  <c:v>2.593</c:v>
                </c:pt>
                <c:pt idx="2593">
                  <c:v>2.5939999999999999</c:v>
                </c:pt>
                <c:pt idx="2594">
                  <c:v>2.5950000000000002</c:v>
                </c:pt>
                <c:pt idx="2595">
                  <c:v>2.5960000000000001</c:v>
                </c:pt>
                <c:pt idx="2596">
                  <c:v>2.597</c:v>
                </c:pt>
                <c:pt idx="2597">
                  <c:v>2.5979999999999999</c:v>
                </c:pt>
                <c:pt idx="2598">
                  <c:v>2.5990000000000002</c:v>
                </c:pt>
                <c:pt idx="2599">
                  <c:v>2.6</c:v>
                </c:pt>
                <c:pt idx="2600">
                  <c:v>2.601</c:v>
                </c:pt>
                <c:pt idx="2601">
                  <c:v>2.6019999999999999</c:v>
                </c:pt>
                <c:pt idx="2602">
                  <c:v>2.6030000000000002</c:v>
                </c:pt>
                <c:pt idx="2603">
                  <c:v>2.6040000000000001</c:v>
                </c:pt>
                <c:pt idx="2604">
                  <c:v>2.605</c:v>
                </c:pt>
                <c:pt idx="2605">
                  <c:v>2.6059999999999999</c:v>
                </c:pt>
                <c:pt idx="2606">
                  <c:v>2.6070000000000002</c:v>
                </c:pt>
                <c:pt idx="2607">
                  <c:v>2.6080000000000001</c:v>
                </c:pt>
                <c:pt idx="2608">
                  <c:v>2.609</c:v>
                </c:pt>
                <c:pt idx="2609">
                  <c:v>2.61</c:v>
                </c:pt>
                <c:pt idx="2610">
                  <c:v>2.6110000000000002</c:v>
                </c:pt>
                <c:pt idx="2611">
                  <c:v>2.6120000000000001</c:v>
                </c:pt>
                <c:pt idx="2612">
                  <c:v>2.613</c:v>
                </c:pt>
                <c:pt idx="2613">
                  <c:v>2.6139999999999999</c:v>
                </c:pt>
                <c:pt idx="2614">
                  <c:v>2.6150000000000002</c:v>
                </c:pt>
                <c:pt idx="2615">
                  <c:v>2.6160000000000001</c:v>
                </c:pt>
                <c:pt idx="2616">
                  <c:v>2.617</c:v>
                </c:pt>
                <c:pt idx="2617">
                  <c:v>2.6179999999999999</c:v>
                </c:pt>
                <c:pt idx="2618">
                  <c:v>2.6190000000000002</c:v>
                </c:pt>
                <c:pt idx="2619">
                  <c:v>2.62</c:v>
                </c:pt>
                <c:pt idx="2620">
                  <c:v>2.621</c:v>
                </c:pt>
                <c:pt idx="2621">
                  <c:v>2.6219999999999999</c:v>
                </c:pt>
                <c:pt idx="2622">
                  <c:v>2.6230000000000002</c:v>
                </c:pt>
                <c:pt idx="2623">
                  <c:v>2.6240000000000001</c:v>
                </c:pt>
                <c:pt idx="2624">
                  <c:v>2.625</c:v>
                </c:pt>
                <c:pt idx="2625">
                  <c:v>2.6259999999999999</c:v>
                </c:pt>
                <c:pt idx="2626">
                  <c:v>2.6269999999999998</c:v>
                </c:pt>
                <c:pt idx="2627">
                  <c:v>2.6280000000000001</c:v>
                </c:pt>
                <c:pt idx="2628">
                  <c:v>2.629</c:v>
                </c:pt>
                <c:pt idx="2629">
                  <c:v>2.63</c:v>
                </c:pt>
                <c:pt idx="2630">
                  <c:v>2.6309999999999998</c:v>
                </c:pt>
                <c:pt idx="2631">
                  <c:v>2.6320000000000001</c:v>
                </c:pt>
                <c:pt idx="2632">
                  <c:v>2.633</c:v>
                </c:pt>
                <c:pt idx="2633">
                  <c:v>2.6339999999999999</c:v>
                </c:pt>
                <c:pt idx="2634">
                  <c:v>2.6349999999999998</c:v>
                </c:pt>
                <c:pt idx="2635">
                  <c:v>2.6360000000000001</c:v>
                </c:pt>
                <c:pt idx="2636">
                  <c:v>2.637</c:v>
                </c:pt>
                <c:pt idx="2637">
                  <c:v>2.6379999999999999</c:v>
                </c:pt>
                <c:pt idx="2638">
                  <c:v>2.6389999999999998</c:v>
                </c:pt>
                <c:pt idx="2639">
                  <c:v>2.64</c:v>
                </c:pt>
                <c:pt idx="2640">
                  <c:v>2.641</c:v>
                </c:pt>
                <c:pt idx="2641">
                  <c:v>2.6419999999999999</c:v>
                </c:pt>
                <c:pt idx="2642">
                  <c:v>2.6429999999999998</c:v>
                </c:pt>
                <c:pt idx="2643">
                  <c:v>2.6440000000000001</c:v>
                </c:pt>
                <c:pt idx="2644">
                  <c:v>2.645</c:v>
                </c:pt>
                <c:pt idx="2645">
                  <c:v>2.6459999999999999</c:v>
                </c:pt>
                <c:pt idx="2646">
                  <c:v>2.6469999999999998</c:v>
                </c:pt>
                <c:pt idx="2647">
                  <c:v>2.6480000000000001</c:v>
                </c:pt>
                <c:pt idx="2648">
                  <c:v>2.649</c:v>
                </c:pt>
                <c:pt idx="2649">
                  <c:v>2.65</c:v>
                </c:pt>
                <c:pt idx="2650">
                  <c:v>2.6509999999999998</c:v>
                </c:pt>
                <c:pt idx="2651">
                  <c:v>2.6520000000000001</c:v>
                </c:pt>
                <c:pt idx="2652">
                  <c:v>2.653</c:v>
                </c:pt>
                <c:pt idx="2653">
                  <c:v>2.6539999999999999</c:v>
                </c:pt>
                <c:pt idx="2654">
                  <c:v>2.6549999999999998</c:v>
                </c:pt>
                <c:pt idx="2655">
                  <c:v>2.6560000000000001</c:v>
                </c:pt>
                <c:pt idx="2656">
                  <c:v>2.657</c:v>
                </c:pt>
                <c:pt idx="2657">
                  <c:v>2.6579999999999999</c:v>
                </c:pt>
                <c:pt idx="2658">
                  <c:v>2.6589999999999998</c:v>
                </c:pt>
                <c:pt idx="2659">
                  <c:v>2.66</c:v>
                </c:pt>
                <c:pt idx="2660">
                  <c:v>2.661</c:v>
                </c:pt>
                <c:pt idx="2661">
                  <c:v>2.6619999999999999</c:v>
                </c:pt>
                <c:pt idx="2662">
                  <c:v>2.6629999999999998</c:v>
                </c:pt>
                <c:pt idx="2663">
                  <c:v>2.6640000000000001</c:v>
                </c:pt>
                <c:pt idx="2664">
                  <c:v>2.665</c:v>
                </c:pt>
                <c:pt idx="2665">
                  <c:v>2.6659999999999999</c:v>
                </c:pt>
                <c:pt idx="2666">
                  <c:v>2.6669999999999998</c:v>
                </c:pt>
                <c:pt idx="2667">
                  <c:v>2.6680000000000001</c:v>
                </c:pt>
                <c:pt idx="2668">
                  <c:v>2.669</c:v>
                </c:pt>
                <c:pt idx="2669">
                  <c:v>2.67</c:v>
                </c:pt>
                <c:pt idx="2670">
                  <c:v>2.6709999999999998</c:v>
                </c:pt>
                <c:pt idx="2671">
                  <c:v>2.6720000000000002</c:v>
                </c:pt>
                <c:pt idx="2672">
                  <c:v>2.673</c:v>
                </c:pt>
                <c:pt idx="2673">
                  <c:v>2.6739999999999999</c:v>
                </c:pt>
                <c:pt idx="2674">
                  <c:v>2.6749999999999998</c:v>
                </c:pt>
                <c:pt idx="2675">
                  <c:v>2.6760000000000002</c:v>
                </c:pt>
                <c:pt idx="2676">
                  <c:v>2.677</c:v>
                </c:pt>
                <c:pt idx="2677">
                  <c:v>2.6779999999999999</c:v>
                </c:pt>
                <c:pt idx="2678">
                  <c:v>2.6789999999999998</c:v>
                </c:pt>
                <c:pt idx="2679">
                  <c:v>2.68</c:v>
                </c:pt>
                <c:pt idx="2680">
                  <c:v>2.681</c:v>
                </c:pt>
                <c:pt idx="2681">
                  <c:v>2.6819999999999999</c:v>
                </c:pt>
                <c:pt idx="2682">
                  <c:v>2.6829999999999998</c:v>
                </c:pt>
                <c:pt idx="2683">
                  <c:v>2.6840000000000002</c:v>
                </c:pt>
                <c:pt idx="2684">
                  <c:v>2.6850000000000001</c:v>
                </c:pt>
                <c:pt idx="2685">
                  <c:v>2.6859999999999999</c:v>
                </c:pt>
                <c:pt idx="2686">
                  <c:v>2.6869999999999998</c:v>
                </c:pt>
                <c:pt idx="2687">
                  <c:v>2.6880000000000002</c:v>
                </c:pt>
                <c:pt idx="2688">
                  <c:v>2.6890000000000001</c:v>
                </c:pt>
                <c:pt idx="2689">
                  <c:v>2.69</c:v>
                </c:pt>
                <c:pt idx="2690">
                  <c:v>2.6909999999999998</c:v>
                </c:pt>
                <c:pt idx="2691">
                  <c:v>2.6920000000000002</c:v>
                </c:pt>
                <c:pt idx="2692">
                  <c:v>2.6930000000000001</c:v>
                </c:pt>
                <c:pt idx="2693">
                  <c:v>2.694</c:v>
                </c:pt>
                <c:pt idx="2694">
                  <c:v>2.6949999999999998</c:v>
                </c:pt>
                <c:pt idx="2695">
                  <c:v>2.6960000000000002</c:v>
                </c:pt>
                <c:pt idx="2696">
                  <c:v>2.6970000000000001</c:v>
                </c:pt>
                <c:pt idx="2697">
                  <c:v>2.698</c:v>
                </c:pt>
                <c:pt idx="2698">
                  <c:v>2.6989999999999998</c:v>
                </c:pt>
                <c:pt idx="2699">
                  <c:v>2.7</c:v>
                </c:pt>
                <c:pt idx="2700">
                  <c:v>2.7010000000000001</c:v>
                </c:pt>
                <c:pt idx="2701">
                  <c:v>2.702</c:v>
                </c:pt>
                <c:pt idx="2702">
                  <c:v>2.7029999999999998</c:v>
                </c:pt>
                <c:pt idx="2703">
                  <c:v>2.7040000000000002</c:v>
                </c:pt>
                <c:pt idx="2704">
                  <c:v>2.7050000000000001</c:v>
                </c:pt>
                <c:pt idx="2705">
                  <c:v>2.706</c:v>
                </c:pt>
                <c:pt idx="2706">
                  <c:v>2.7069999999999999</c:v>
                </c:pt>
                <c:pt idx="2707">
                  <c:v>2.7080000000000002</c:v>
                </c:pt>
                <c:pt idx="2708">
                  <c:v>2.7090000000000001</c:v>
                </c:pt>
                <c:pt idx="2709">
                  <c:v>2.71</c:v>
                </c:pt>
                <c:pt idx="2710">
                  <c:v>2.7109999999999999</c:v>
                </c:pt>
                <c:pt idx="2711">
                  <c:v>2.7120000000000002</c:v>
                </c:pt>
                <c:pt idx="2712">
                  <c:v>2.7130000000000001</c:v>
                </c:pt>
                <c:pt idx="2713">
                  <c:v>2.714</c:v>
                </c:pt>
                <c:pt idx="2714">
                  <c:v>2.7149999999999999</c:v>
                </c:pt>
                <c:pt idx="2715">
                  <c:v>2.7160000000000002</c:v>
                </c:pt>
                <c:pt idx="2716">
                  <c:v>2.7170000000000001</c:v>
                </c:pt>
                <c:pt idx="2717">
                  <c:v>2.718</c:v>
                </c:pt>
                <c:pt idx="2718">
                  <c:v>2.7189999999999999</c:v>
                </c:pt>
                <c:pt idx="2719">
                  <c:v>2.72</c:v>
                </c:pt>
                <c:pt idx="2720">
                  <c:v>2.7210000000000001</c:v>
                </c:pt>
                <c:pt idx="2721">
                  <c:v>2.722</c:v>
                </c:pt>
                <c:pt idx="2722">
                  <c:v>2.7229999999999999</c:v>
                </c:pt>
                <c:pt idx="2723">
                  <c:v>2.7240000000000002</c:v>
                </c:pt>
                <c:pt idx="2724">
                  <c:v>2.7250000000000001</c:v>
                </c:pt>
                <c:pt idx="2725">
                  <c:v>2.726</c:v>
                </c:pt>
                <c:pt idx="2726">
                  <c:v>2.7269999999999999</c:v>
                </c:pt>
                <c:pt idx="2727">
                  <c:v>2.7280000000000002</c:v>
                </c:pt>
                <c:pt idx="2728">
                  <c:v>2.7290000000000001</c:v>
                </c:pt>
                <c:pt idx="2729">
                  <c:v>2.73</c:v>
                </c:pt>
                <c:pt idx="2730">
                  <c:v>2.7309999999999999</c:v>
                </c:pt>
                <c:pt idx="2731">
                  <c:v>2.7320000000000002</c:v>
                </c:pt>
                <c:pt idx="2732">
                  <c:v>2.7330000000000001</c:v>
                </c:pt>
                <c:pt idx="2733">
                  <c:v>2.734</c:v>
                </c:pt>
                <c:pt idx="2734">
                  <c:v>2.7349999999999999</c:v>
                </c:pt>
                <c:pt idx="2735">
                  <c:v>2.7360000000000002</c:v>
                </c:pt>
                <c:pt idx="2736">
                  <c:v>2.7370000000000001</c:v>
                </c:pt>
                <c:pt idx="2737">
                  <c:v>2.738</c:v>
                </c:pt>
                <c:pt idx="2738">
                  <c:v>2.7389999999999999</c:v>
                </c:pt>
                <c:pt idx="2739">
                  <c:v>2.74</c:v>
                </c:pt>
                <c:pt idx="2740">
                  <c:v>2.7410000000000001</c:v>
                </c:pt>
                <c:pt idx="2741">
                  <c:v>2.742</c:v>
                </c:pt>
                <c:pt idx="2742">
                  <c:v>2.7429999999999999</c:v>
                </c:pt>
                <c:pt idx="2743">
                  <c:v>2.7440000000000002</c:v>
                </c:pt>
                <c:pt idx="2744">
                  <c:v>2.7450000000000001</c:v>
                </c:pt>
                <c:pt idx="2745">
                  <c:v>2.746</c:v>
                </c:pt>
                <c:pt idx="2746">
                  <c:v>2.7469999999999999</c:v>
                </c:pt>
                <c:pt idx="2747">
                  <c:v>2.7480000000000002</c:v>
                </c:pt>
                <c:pt idx="2748">
                  <c:v>2.7490000000000001</c:v>
                </c:pt>
                <c:pt idx="2749">
                  <c:v>2.75</c:v>
                </c:pt>
                <c:pt idx="2750">
                  <c:v>2.7509999999999999</c:v>
                </c:pt>
                <c:pt idx="2751">
                  <c:v>2.7519999999999998</c:v>
                </c:pt>
                <c:pt idx="2752">
                  <c:v>2.7530000000000001</c:v>
                </c:pt>
                <c:pt idx="2753">
                  <c:v>2.754</c:v>
                </c:pt>
                <c:pt idx="2754">
                  <c:v>2.7549999999999999</c:v>
                </c:pt>
                <c:pt idx="2755">
                  <c:v>2.7559999999999998</c:v>
                </c:pt>
                <c:pt idx="2756">
                  <c:v>2.7570000000000001</c:v>
                </c:pt>
                <c:pt idx="2757">
                  <c:v>2.758</c:v>
                </c:pt>
                <c:pt idx="2758">
                  <c:v>2.7589999999999999</c:v>
                </c:pt>
                <c:pt idx="2759">
                  <c:v>2.76</c:v>
                </c:pt>
                <c:pt idx="2760">
                  <c:v>2.7610000000000001</c:v>
                </c:pt>
                <c:pt idx="2761">
                  <c:v>2.762</c:v>
                </c:pt>
                <c:pt idx="2762">
                  <c:v>2.7629999999999999</c:v>
                </c:pt>
                <c:pt idx="2763">
                  <c:v>2.7639999999999998</c:v>
                </c:pt>
                <c:pt idx="2764">
                  <c:v>2.7650000000000001</c:v>
                </c:pt>
                <c:pt idx="2765">
                  <c:v>2.766</c:v>
                </c:pt>
                <c:pt idx="2766">
                  <c:v>2.7669999999999999</c:v>
                </c:pt>
                <c:pt idx="2767">
                  <c:v>2.7679999999999998</c:v>
                </c:pt>
                <c:pt idx="2768">
                  <c:v>2.7690000000000001</c:v>
                </c:pt>
                <c:pt idx="2769">
                  <c:v>2.77</c:v>
                </c:pt>
                <c:pt idx="2770">
                  <c:v>2.7709999999999999</c:v>
                </c:pt>
                <c:pt idx="2771">
                  <c:v>2.7719999999999998</c:v>
                </c:pt>
                <c:pt idx="2772">
                  <c:v>2.7730000000000001</c:v>
                </c:pt>
                <c:pt idx="2773">
                  <c:v>2.774</c:v>
                </c:pt>
                <c:pt idx="2774">
                  <c:v>2.7749999999999999</c:v>
                </c:pt>
                <c:pt idx="2775">
                  <c:v>2.7759999999999998</c:v>
                </c:pt>
                <c:pt idx="2776">
                  <c:v>2.7770000000000001</c:v>
                </c:pt>
                <c:pt idx="2777">
                  <c:v>2.778</c:v>
                </c:pt>
                <c:pt idx="2778">
                  <c:v>2.7789999999999999</c:v>
                </c:pt>
                <c:pt idx="2779">
                  <c:v>2.78</c:v>
                </c:pt>
                <c:pt idx="2780">
                  <c:v>2.7810000000000001</c:v>
                </c:pt>
                <c:pt idx="2781">
                  <c:v>2.782</c:v>
                </c:pt>
                <c:pt idx="2782">
                  <c:v>2.7829999999999999</c:v>
                </c:pt>
                <c:pt idx="2783">
                  <c:v>2.7839999999999998</c:v>
                </c:pt>
                <c:pt idx="2784">
                  <c:v>2.7850000000000001</c:v>
                </c:pt>
                <c:pt idx="2785">
                  <c:v>2.786</c:v>
                </c:pt>
                <c:pt idx="2786">
                  <c:v>2.7869999999999999</c:v>
                </c:pt>
                <c:pt idx="2787">
                  <c:v>2.7879999999999998</c:v>
                </c:pt>
                <c:pt idx="2788">
                  <c:v>2.7890000000000001</c:v>
                </c:pt>
                <c:pt idx="2789">
                  <c:v>2.79</c:v>
                </c:pt>
                <c:pt idx="2790">
                  <c:v>2.7909999999999999</c:v>
                </c:pt>
                <c:pt idx="2791">
                  <c:v>2.7919999999999998</c:v>
                </c:pt>
                <c:pt idx="2792">
                  <c:v>2.7930000000000001</c:v>
                </c:pt>
                <c:pt idx="2793">
                  <c:v>2.794</c:v>
                </c:pt>
                <c:pt idx="2794">
                  <c:v>2.7949999999999999</c:v>
                </c:pt>
                <c:pt idx="2795">
                  <c:v>2.7959999999999998</c:v>
                </c:pt>
                <c:pt idx="2796">
                  <c:v>2.7970000000000002</c:v>
                </c:pt>
                <c:pt idx="2797">
                  <c:v>2.798</c:v>
                </c:pt>
                <c:pt idx="2798">
                  <c:v>2.7989999999999999</c:v>
                </c:pt>
                <c:pt idx="2799">
                  <c:v>2.8</c:v>
                </c:pt>
                <c:pt idx="2800">
                  <c:v>2.8010000000000002</c:v>
                </c:pt>
                <c:pt idx="2801">
                  <c:v>2.802</c:v>
                </c:pt>
                <c:pt idx="2802">
                  <c:v>2.8029999999999999</c:v>
                </c:pt>
                <c:pt idx="2803">
                  <c:v>2.8039999999999998</c:v>
                </c:pt>
                <c:pt idx="2804">
                  <c:v>2.8050000000000002</c:v>
                </c:pt>
                <c:pt idx="2805">
                  <c:v>2.806</c:v>
                </c:pt>
                <c:pt idx="2806">
                  <c:v>2.8069999999999999</c:v>
                </c:pt>
                <c:pt idx="2807">
                  <c:v>2.8079999999999998</c:v>
                </c:pt>
                <c:pt idx="2808">
                  <c:v>2.8090000000000002</c:v>
                </c:pt>
                <c:pt idx="2809">
                  <c:v>2.81</c:v>
                </c:pt>
                <c:pt idx="2810">
                  <c:v>2.8109999999999999</c:v>
                </c:pt>
                <c:pt idx="2811">
                  <c:v>2.8119999999999998</c:v>
                </c:pt>
                <c:pt idx="2812">
                  <c:v>2.8130000000000002</c:v>
                </c:pt>
                <c:pt idx="2813">
                  <c:v>2.8140000000000001</c:v>
                </c:pt>
                <c:pt idx="2814">
                  <c:v>2.8149999999999999</c:v>
                </c:pt>
                <c:pt idx="2815">
                  <c:v>2.8159999999999998</c:v>
                </c:pt>
                <c:pt idx="2816">
                  <c:v>2.8170000000000002</c:v>
                </c:pt>
                <c:pt idx="2817">
                  <c:v>2.8180000000000001</c:v>
                </c:pt>
                <c:pt idx="2818">
                  <c:v>2.819</c:v>
                </c:pt>
                <c:pt idx="2819">
                  <c:v>2.82</c:v>
                </c:pt>
                <c:pt idx="2820">
                  <c:v>2.8210000000000002</c:v>
                </c:pt>
                <c:pt idx="2821">
                  <c:v>2.8220000000000001</c:v>
                </c:pt>
                <c:pt idx="2822">
                  <c:v>2.823</c:v>
                </c:pt>
                <c:pt idx="2823">
                  <c:v>2.8239999999999998</c:v>
                </c:pt>
                <c:pt idx="2824">
                  <c:v>2.8250000000000002</c:v>
                </c:pt>
                <c:pt idx="2825">
                  <c:v>2.8260000000000001</c:v>
                </c:pt>
                <c:pt idx="2826">
                  <c:v>2.827</c:v>
                </c:pt>
                <c:pt idx="2827">
                  <c:v>2.8279999999999998</c:v>
                </c:pt>
                <c:pt idx="2828">
                  <c:v>2.8290000000000002</c:v>
                </c:pt>
                <c:pt idx="2829">
                  <c:v>2.83</c:v>
                </c:pt>
                <c:pt idx="2830">
                  <c:v>2.831</c:v>
                </c:pt>
                <c:pt idx="2831">
                  <c:v>2.8319999999999999</c:v>
                </c:pt>
                <c:pt idx="2832">
                  <c:v>2.8330000000000002</c:v>
                </c:pt>
                <c:pt idx="2833">
                  <c:v>2.8340000000000001</c:v>
                </c:pt>
                <c:pt idx="2834">
                  <c:v>2.835</c:v>
                </c:pt>
                <c:pt idx="2835">
                  <c:v>2.8359999999999999</c:v>
                </c:pt>
                <c:pt idx="2836">
                  <c:v>2.8370000000000002</c:v>
                </c:pt>
                <c:pt idx="2837">
                  <c:v>2.8380000000000001</c:v>
                </c:pt>
                <c:pt idx="2838">
                  <c:v>2.839</c:v>
                </c:pt>
                <c:pt idx="2839">
                  <c:v>2.84</c:v>
                </c:pt>
                <c:pt idx="2840">
                  <c:v>2.8410000000000002</c:v>
                </c:pt>
                <c:pt idx="2841">
                  <c:v>2.8420000000000001</c:v>
                </c:pt>
                <c:pt idx="2842">
                  <c:v>2.843</c:v>
                </c:pt>
                <c:pt idx="2843">
                  <c:v>2.8439999999999999</c:v>
                </c:pt>
                <c:pt idx="2844">
                  <c:v>2.8450000000000002</c:v>
                </c:pt>
                <c:pt idx="2845">
                  <c:v>2.8460000000000001</c:v>
                </c:pt>
                <c:pt idx="2846">
                  <c:v>2.847</c:v>
                </c:pt>
                <c:pt idx="2847">
                  <c:v>2.8479999999999999</c:v>
                </c:pt>
                <c:pt idx="2848">
                  <c:v>2.8490000000000002</c:v>
                </c:pt>
                <c:pt idx="2849">
                  <c:v>2.85</c:v>
                </c:pt>
                <c:pt idx="2850">
                  <c:v>2.851</c:v>
                </c:pt>
                <c:pt idx="2851">
                  <c:v>2.8519999999999999</c:v>
                </c:pt>
                <c:pt idx="2852">
                  <c:v>2.8530000000000002</c:v>
                </c:pt>
                <c:pt idx="2853">
                  <c:v>2.8540000000000001</c:v>
                </c:pt>
                <c:pt idx="2854">
                  <c:v>2.855</c:v>
                </c:pt>
                <c:pt idx="2855">
                  <c:v>2.8559999999999999</c:v>
                </c:pt>
                <c:pt idx="2856">
                  <c:v>2.8570000000000002</c:v>
                </c:pt>
                <c:pt idx="2857">
                  <c:v>2.8580000000000001</c:v>
                </c:pt>
                <c:pt idx="2858">
                  <c:v>2.859</c:v>
                </c:pt>
                <c:pt idx="2859">
                  <c:v>2.86</c:v>
                </c:pt>
                <c:pt idx="2860">
                  <c:v>2.8610000000000002</c:v>
                </c:pt>
                <c:pt idx="2861">
                  <c:v>2.8620000000000001</c:v>
                </c:pt>
                <c:pt idx="2862">
                  <c:v>2.863</c:v>
                </c:pt>
                <c:pt idx="2863">
                  <c:v>2.8639999999999999</c:v>
                </c:pt>
                <c:pt idx="2864">
                  <c:v>2.8650000000000002</c:v>
                </c:pt>
                <c:pt idx="2865">
                  <c:v>2.8660000000000001</c:v>
                </c:pt>
                <c:pt idx="2866">
                  <c:v>2.867</c:v>
                </c:pt>
                <c:pt idx="2867">
                  <c:v>2.8679999999999999</c:v>
                </c:pt>
                <c:pt idx="2868">
                  <c:v>2.8690000000000002</c:v>
                </c:pt>
                <c:pt idx="2869">
                  <c:v>2.87</c:v>
                </c:pt>
                <c:pt idx="2870">
                  <c:v>2.871</c:v>
                </c:pt>
                <c:pt idx="2871">
                  <c:v>2.8719999999999999</c:v>
                </c:pt>
                <c:pt idx="2872">
                  <c:v>2.8730000000000002</c:v>
                </c:pt>
                <c:pt idx="2873">
                  <c:v>2.8740000000000001</c:v>
                </c:pt>
                <c:pt idx="2874">
                  <c:v>2.875</c:v>
                </c:pt>
                <c:pt idx="2875">
                  <c:v>2.8759999999999999</c:v>
                </c:pt>
                <c:pt idx="2876">
                  <c:v>2.8769999999999998</c:v>
                </c:pt>
                <c:pt idx="2877">
                  <c:v>2.8780000000000001</c:v>
                </c:pt>
                <c:pt idx="2878">
                  <c:v>2.879</c:v>
                </c:pt>
                <c:pt idx="2879">
                  <c:v>2.88</c:v>
                </c:pt>
                <c:pt idx="2880">
                  <c:v>2.8809999999999998</c:v>
                </c:pt>
                <c:pt idx="2881">
                  <c:v>2.8820000000000001</c:v>
                </c:pt>
                <c:pt idx="2882">
                  <c:v>2.883</c:v>
                </c:pt>
                <c:pt idx="2883">
                  <c:v>2.8839999999999999</c:v>
                </c:pt>
                <c:pt idx="2884">
                  <c:v>2.8849999999999998</c:v>
                </c:pt>
                <c:pt idx="2885">
                  <c:v>2.8860000000000001</c:v>
                </c:pt>
                <c:pt idx="2886">
                  <c:v>2.887</c:v>
                </c:pt>
                <c:pt idx="2887">
                  <c:v>2.8879999999999999</c:v>
                </c:pt>
                <c:pt idx="2888">
                  <c:v>2.8889999999999998</c:v>
                </c:pt>
                <c:pt idx="2889">
                  <c:v>2.89</c:v>
                </c:pt>
                <c:pt idx="2890">
                  <c:v>2.891</c:v>
                </c:pt>
                <c:pt idx="2891">
                  <c:v>2.8919999999999999</c:v>
                </c:pt>
                <c:pt idx="2892">
                  <c:v>2.8929999999999998</c:v>
                </c:pt>
                <c:pt idx="2893">
                  <c:v>2.8940000000000001</c:v>
                </c:pt>
                <c:pt idx="2894">
                  <c:v>2.895</c:v>
                </c:pt>
                <c:pt idx="2895">
                  <c:v>2.8959999999999999</c:v>
                </c:pt>
                <c:pt idx="2896">
                  <c:v>2.8969999999999998</c:v>
                </c:pt>
                <c:pt idx="2897">
                  <c:v>2.8980000000000001</c:v>
                </c:pt>
                <c:pt idx="2898">
                  <c:v>2.899</c:v>
                </c:pt>
                <c:pt idx="2899">
                  <c:v>2.9</c:v>
                </c:pt>
                <c:pt idx="2900">
                  <c:v>2.9009999999999998</c:v>
                </c:pt>
                <c:pt idx="2901">
                  <c:v>2.9020000000000001</c:v>
                </c:pt>
                <c:pt idx="2902">
                  <c:v>2.903</c:v>
                </c:pt>
                <c:pt idx="2903">
                  <c:v>2.9039999999999999</c:v>
                </c:pt>
                <c:pt idx="2904">
                  <c:v>2.9049999999999998</c:v>
                </c:pt>
                <c:pt idx="2905">
                  <c:v>2.9060000000000001</c:v>
                </c:pt>
                <c:pt idx="2906">
                  <c:v>2.907</c:v>
                </c:pt>
                <c:pt idx="2907">
                  <c:v>2.9079999999999999</c:v>
                </c:pt>
                <c:pt idx="2908">
                  <c:v>2.9089999999999998</c:v>
                </c:pt>
                <c:pt idx="2909">
                  <c:v>2.91</c:v>
                </c:pt>
                <c:pt idx="2910">
                  <c:v>2.911</c:v>
                </c:pt>
                <c:pt idx="2911">
                  <c:v>2.9119999999999999</c:v>
                </c:pt>
                <c:pt idx="2912">
                  <c:v>2.9129999999999998</c:v>
                </c:pt>
                <c:pt idx="2913">
                  <c:v>2.9140000000000001</c:v>
                </c:pt>
                <c:pt idx="2914">
                  <c:v>2.915</c:v>
                </c:pt>
                <c:pt idx="2915">
                  <c:v>2.9159999999999999</c:v>
                </c:pt>
                <c:pt idx="2916">
                  <c:v>2.9169999999999998</c:v>
                </c:pt>
                <c:pt idx="2917">
                  <c:v>2.9180000000000001</c:v>
                </c:pt>
                <c:pt idx="2918">
                  <c:v>2.919</c:v>
                </c:pt>
                <c:pt idx="2919">
                  <c:v>2.92</c:v>
                </c:pt>
                <c:pt idx="2920">
                  <c:v>2.9209999999999998</c:v>
                </c:pt>
                <c:pt idx="2921">
                  <c:v>2.9220000000000002</c:v>
                </c:pt>
                <c:pt idx="2922">
                  <c:v>2.923</c:v>
                </c:pt>
                <c:pt idx="2923">
                  <c:v>2.9239999999999999</c:v>
                </c:pt>
                <c:pt idx="2924">
                  <c:v>2.9249999999999998</c:v>
                </c:pt>
                <c:pt idx="2925">
                  <c:v>2.9260000000000002</c:v>
                </c:pt>
                <c:pt idx="2926">
                  <c:v>2.927</c:v>
                </c:pt>
                <c:pt idx="2927">
                  <c:v>2.9279999999999999</c:v>
                </c:pt>
                <c:pt idx="2928">
                  <c:v>2.9289999999999998</c:v>
                </c:pt>
                <c:pt idx="2929">
                  <c:v>2.93</c:v>
                </c:pt>
                <c:pt idx="2930">
                  <c:v>2.931</c:v>
                </c:pt>
                <c:pt idx="2931">
                  <c:v>2.9319999999999999</c:v>
                </c:pt>
                <c:pt idx="2932">
                  <c:v>2.9329999999999998</c:v>
                </c:pt>
                <c:pt idx="2933">
                  <c:v>2.9340000000000002</c:v>
                </c:pt>
                <c:pt idx="2934">
                  <c:v>2.9350000000000001</c:v>
                </c:pt>
                <c:pt idx="2935">
                  <c:v>2.9359999999999999</c:v>
                </c:pt>
                <c:pt idx="2936">
                  <c:v>2.9369999999999998</c:v>
                </c:pt>
                <c:pt idx="2937">
                  <c:v>2.9380000000000002</c:v>
                </c:pt>
                <c:pt idx="2938">
                  <c:v>2.9390000000000001</c:v>
                </c:pt>
                <c:pt idx="2939">
                  <c:v>2.94</c:v>
                </c:pt>
                <c:pt idx="2940">
                  <c:v>2.9409999999999998</c:v>
                </c:pt>
                <c:pt idx="2941">
                  <c:v>2.9420000000000002</c:v>
                </c:pt>
                <c:pt idx="2942">
                  <c:v>2.9430000000000001</c:v>
                </c:pt>
                <c:pt idx="2943">
                  <c:v>2.944</c:v>
                </c:pt>
                <c:pt idx="2944">
                  <c:v>2.9449999999999998</c:v>
                </c:pt>
                <c:pt idx="2945">
                  <c:v>2.9460000000000002</c:v>
                </c:pt>
                <c:pt idx="2946">
                  <c:v>2.9470000000000001</c:v>
                </c:pt>
                <c:pt idx="2947">
                  <c:v>2.948</c:v>
                </c:pt>
                <c:pt idx="2948">
                  <c:v>2.9489999999999998</c:v>
                </c:pt>
                <c:pt idx="2949">
                  <c:v>2.95</c:v>
                </c:pt>
                <c:pt idx="2950">
                  <c:v>2.9510000000000001</c:v>
                </c:pt>
                <c:pt idx="2951">
                  <c:v>2.952</c:v>
                </c:pt>
                <c:pt idx="2952">
                  <c:v>2.9529999999999998</c:v>
                </c:pt>
                <c:pt idx="2953">
                  <c:v>2.9540000000000002</c:v>
                </c:pt>
                <c:pt idx="2954">
                  <c:v>2.9550000000000001</c:v>
                </c:pt>
                <c:pt idx="2955">
                  <c:v>2.956</c:v>
                </c:pt>
                <c:pt idx="2956">
                  <c:v>2.9569999999999999</c:v>
                </c:pt>
                <c:pt idx="2957">
                  <c:v>2.9580000000000002</c:v>
                </c:pt>
                <c:pt idx="2958">
                  <c:v>2.9590000000000001</c:v>
                </c:pt>
                <c:pt idx="2959">
                  <c:v>2.96</c:v>
                </c:pt>
                <c:pt idx="2960">
                  <c:v>2.9609999999999999</c:v>
                </c:pt>
                <c:pt idx="2961">
                  <c:v>2.9620000000000002</c:v>
                </c:pt>
                <c:pt idx="2962">
                  <c:v>2.9630000000000001</c:v>
                </c:pt>
                <c:pt idx="2963">
                  <c:v>2.964</c:v>
                </c:pt>
                <c:pt idx="2964">
                  <c:v>2.9649999999999999</c:v>
                </c:pt>
                <c:pt idx="2965">
                  <c:v>2.9660000000000002</c:v>
                </c:pt>
                <c:pt idx="2966">
                  <c:v>2.9670000000000001</c:v>
                </c:pt>
                <c:pt idx="2967">
                  <c:v>2.968</c:v>
                </c:pt>
                <c:pt idx="2968">
                  <c:v>2.9689999999999999</c:v>
                </c:pt>
                <c:pt idx="2969">
                  <c:v>2.97</c:v>
                </c:pt>
                <c:pt idx="2970">
                  <c:v>2.9710000000000001</c:v>
                </c:pt>
                <c:pt idx="2971">
                  <c:v>2.972</c:v>
                </c:pt>
                <c:pt idx="2972">
                  <c:v>2.9729999999999999</c:v>
                </c:pt>
                <c:pt idx="2973">
                  <c:v>2.9740000000000002</c:v>
                </c:pt>
                <c:pt idx="2974">
                  <c:v>2.9750000000000001</c:v>
                </c:pt>
                <c:pt idx="2975">
                  <c:v>2.976</c:v>
                </c:pt>
                <c:pt idx="2976">
                  <c:v>2.9769999999999999</c:v>
                </c:pt>
                <c:pt idx="2977">
                  <c:v>2.9780000000000002</c:v>
                </c:pt>
                <c:pt idx="2978">
                  <c:v>2.9790000000000001</c:v>
                </c:pt>
                <c:pt idx="2979">
                  <c:v>2.98</c:v>
                </c:pt>
                <c:pt idx="2980">
                  <c:v>2.9809999999999999</c:v>
                </c:pt>
                <c:pt idx="2981">
                  <c:v>2.9820000000000002</c:v>
                </c:pt>
                <c:pt idx="2982">
                  <c:v>2.9830000000000001</c:v>
                </c:pt>
                <c:pt idx="2983">
                  <c:v>2.984</c:v>
                </c:pt>
                <c:pt idx="2984">
                  <c:v>2.9849999999999999</c:v>
                </c:pt>
                <c:pt idx="2985">
                  <c:v>2.9860000000000002</c:v>
                </c:pt>
                <c:pt idx="2986">
                  <c:v>2.9870000000000001</c:v>
                </c:pt>
                <c:pt idx="2987">
                  <c:v>2.988</c:v>
                </c:pt>
                <c:pt idx="2988">
                  <c:v>2.9889999999999999</c:v>
                </c:pt>
                <c:pt idx="2989">
                  <c:v>2.99</c:v>
                </c:pt>
                <c:pt idx="2990">
                  <c:v>2.9910000000000001</c:v>
                </c:pt>
                <c:pt idx="2991">
                  <c:v>2.992</c:v>
                </c:pt>
                <c:pt idx="2992">
                  <c:v>2.9929999999999999</c:v>
                </c:pt>
                <c:pt idx="2993">
                  <c:v>2.9940000000000002</c:v>
                </c:pt>
                <c:pt idx="2994">
                  <c:v>2.9950000000000001</c:v>
                </c:pt>
                <c:pt idx="2995">
                  <c:v>2.996</c:v>
                </c:pt>
                <c:pt idx="2996">
                  <c:v>2.9969999999999999</c:v>
                </c:pt>
                <c:pt idx="2997">
                  <c:v>2.9980000000000002</c:v>
                </c:pt>
                <c:pt idx="2998">
                  <c:v>2.9990000000000001</c:v>
                </c:pt>
                <c:pt idx="2999">
                  <c:v>3</c:v>
                </c:pt>
                <c:pt idx="3000">
                  <c:v>3.0009999999999999</c:v>
                </c:pt>
                <c:pt idx="3001">
                  <c:v>3.0019999999999998</c:v>
                </c:pt>
                <c:pt idx="3002">
                  <c:v>3.0030000000000001</c:v>
                </c:pt>
                <c:pt idx="3003">
                  <c:v>3.004</c:v>
                </c:pt>
                <c:pt idx="3004">
                  <c:v>3.0049999999999999</c:v>
                </c:pt>
                <c:pt idx="3005">
                  <c:v>3.0059999999999998</c:v>
                </c:pt>
                <c:pt idx="3006">
                  <c:v>3.0070000000000001</c:v>
                </c:pt>
                <c:pt idx="3007">
                  <c:v>3.008</c:v>
                </c:pt>
                <c:pt idx="3008">
                  <c:v>3.0089999999999999</c:v>
                </c:pt>
                <c:pt idx="3009">
                  <c:v>3.01</c:v>
                </c:pt>
                <c:pt idx="3010">
                  <c:v>3.0110000000000001</c:v>
                </c:pt>
                <c:pt idx="3011">
                  <c:v>3.012</c:v>
                </c:pt>
                <c:pt idx="3012">
                  <c:v>3.0129999999999999</c:v>
                </c:pt>
                <c:pt idx="3013">
                  <c:v>3.0139999999999998</c:v>
                </c:pt>
                <c:pt idx="3014">
                  <c:v>3.0150000000000001</c:v>
                </c:pt>
                <c:pt idx="3015">
                  <c:v>3.016</c:v>
                </c:pt>
                <c:pt idx="3016">
                  <c:v>3.0169999999999999</c:v>
                </c:pt>
                <c:pt idx="3017">
                  <c:v>3.0179999999999998</c:v>
                </c:pt>
                <c:pt idx="3018">
                  <c:v>3.0190000000000001</c:v>
                </c:pt>
                <c:pt idx="3019">
                  <c:v>3.02</c:v>
                </c:pt>
                <c:pt idx="3020">
                  <c:v>3.0209999999999999</c:v>
                </c:pt>
                <c:pt idx="3021">
                  <c:v>3.0219999999999998</c:v>
                </c:pt>
                <c:pt idx="3022">
                  <c:v>3.0230000000000001</c:v>
                </c:pt>
                <c:pt idx="3023">
                  <c:v>3.024</c:v>
                </c:pt>
                <c:pt idx="3024">
                  <c:v>3.0249999999999999</c:v>
                </c:pt>
                <c:pt idx="3025">
                  <c:v>3.0259999999999998</c:v>
                </c:pt>
                <c:pt idx="3026">
                  <c:v>3.0270000000000001</c:v>
                </c:pt>
                <c:pt idx="3027">
                  <c:v>3.028</c:v>
                </c:pt>
                <c:pt idx="3028">
                  <c:v>3.0289999999999999</c:v>
                </c:pt>
                <c:pt idx="3029">
                  <c:v>3.03</c:v>
                </c:pt>
                <c:pt idx="3030">
                  <c:v>3.0310000000000001</c:v>
                </c:pt>
                <c:pt idx="3031">
                  <c:v>3.032</c:v>
                </c:pt>
                <c:pt idx="3032">
                  <c:v>3.0329999999999999</c:v>
                </c:pt>
                <c:pt idx="3033">
                  <c:v>3.0339999999999998</c:v>
                </c:pt>
                <c:pt idx="3034">
                  <c:v>3.0350000000000001</c:v>
                </c:pt>
                <c:pt idx="3035">
                  <c:v>3.036</c:v>
                </c:pt>
                <c:pt idx="3036">
                  <c:v>3.0369999999999999</c:v>
                </c:pt>
                <c:pt idx="3037">
                  <c:v>3.0379999999999998</c:v>
                </c:pt>
                <c:pt idx="3038">
                  <c:v>3.0390000000000001</c:v>
                </c:pt>
                <c:pt idx="3039">
                  <c:v>3.04</c:v>
                </c:pt>
                <c:pt idx="3040">
                  <c:v>3.0409999999999999</c:v>
                </c:pt>
                <c:pt idx="3041">
                  <c:v>3.0419999999999998</c:v>
                </c:pt>
                <c:pt idx="3042">
                  <c:v>3.0430000000000001</c:v>
                </c:pt>
                <c:pt idx="3043">
                  <c:v>3.044</c:v>
                </c:pt>
                <c:pt idx="3044">
                  <c:v>3.0449999999999999</c:v>
                </c:pt>
                <c:pt idx="3045">
                  <c:v>3.0459999999999998</c:v>
                </c:pt>
                <c:pt idx="3046">
                  <c:v>3.0470000000000002</c:v>
                </c:pt>
                <c:pt idx="3047">
                  <c:v>3.048</c:v>
                </c:pt>
                <c:pt idx="3048">
                  <c:v>3.0489999999999999</c:v>
                </c:pt>
                <c:pt idx="3049">
                  <c:v>3.05</c:v>
                </c:pt>
                <c:pt idx="3050">
                  <c:v>3.0510000000000002</c:v>
                </c:pt>
                <c:pt idx="3051">
                  <c:v>3.052</c:v>
                </c:pt>
                <c:pt idx="3052">
                  <c:v>3.0529999999999999</c:v>
                </c:pt>
                <c:pt idx="3053">
                  <c:v>3.0539999999999998</c:v>
                </c:pt>
                <c:pt idx="3054">
                  <c:v>3.0550000000000002</c:v>
                </c:pt>
                <c:pt idx="3055">
                  <c:v>3.056</c:v>
                </c:pt>
                <c:pt idx="3056">
                  <c:v>3.0569999999999999</c:v>
                </c:pt>
                <c:pt idx="3057">
                  <c:v>3.0579999999999998</c:v>
                </c:pt>
                <c:pt idx="3058">
                  <c:v>3.0590000000000002</c:v>
                </c:pt>
                <c:pt idx="3059">
                  <c:v>3.06</c:v>
                </c:pt>
                <c:pt idx="3060">
                  <c:v>3.0609999999999999</c:v>
                </c:pt>
                <c:pt idx="3061">
                  <c:v>3.0619999999999998</c:v>
                </c:pt>
                <c:pt idx="3062">
                  <c:v>3.0630000000000002</c:v>
                </c:pt>
                <c:pt idx="3063">
                  <c:v>3.0640000000000001</c:v>
                </c:pt>
                <c:pt idx="3064">
                  <c:v>3.0649999999999999</c:v>
                </c:pt>
                <c:pt idx="3065">
                  <c:v>3.0659999999999998</c:v>
                </c:pt>
                <c:pt idx="3066">
                  <c:v>3.0670000000000002</c:v>
                </c:pt>
                <c:pt idx="3067">
                  <c:v>3.0680000000000001</c:v>
                </c:pt>
                <c:pt idx="3068">
                  <c:v>3.069</c:v>
                </c:pt>
                <c:pt idx="3069">
                  <c:v>3.07</c:v>
                </c:pt>
                <c:pt idx="3070">
                  <c:v>3.0710000000000002</c:v>
                </c:pt>
                <c:pt idx="3071">
                  <c:v>3.0720000000000001</c:v>
                </c:pt>
                <c:pt idx="3072">
                  <c:v>3.073</c:v>
                </c:pt>
                <c:pt idx="3073">
                  <c:v>3.0739999999999998</c:v>
                </c:pt>
                <c:pt idx="3074">
                  <c:v>3.0750000000000002</c:v>
                </c:pt>
                <c:pt idx="3075">
                  <c:v>3.0760000000000001</c:v>
                </c:pt>
                <c:pt idx="3076">
                  <c:v>3.077</c:v>
                </c:pt>
                <c:pt idx="3077">
                  <c:v>3.0779999999999998</c:v>
                </c:pt>
                <c:pt idx="3078">
                  <c:v>3.0790000000000002</c:v>
                </c:pt>
                <c:pt idx="3079">
                  <c:v>3.08</c:v>
                </c:pt>
                <c:pt idx="3080">
                  <c:v>3.081</c:v>
                </c:pt>
                <c:pt idx="3081">
                  <c:v>3.0819999999999999</c:v>
                </c:pt>
                <c:pt idx="3082">
                  <c:v>3.0830000000000002</c:v>
                </c:pt>
                <c:pt idx="3083">
                  <c:v>3.0840000000000001</c:v>
                </c:pt>
                <c:pt idx="3084">
                  <c:v>3.085</c:v>
                </c:pt>
                <c:pt idx="3085">
                  <c:v>3.0859999999999999</c:v>
                </c:pt>
                <c:pt idx="3086">
                  <c:v>3.0870000000000002</c:v>
                </c:pt>
                <c:pt idx="3087">
                  <c:v>3.0880000000000001</c:v>
                </c:pt>
                <c:pt idx="3088">
                  <c:v>3.089</c:v>
                </c:pt>
                <c:pt idx="3089">
                  <c:v>3.09</c:v>
                </c:pt>
                <c:pt idx="3090">
                  <c:v>3.0910000000000002</c:v>
                </c:pt>
                <c:pt idx="3091">
                  <c:v>3.0920000000000001</c:v>
                </c:pt>
                <c:pt idx="3092">
                  <c:v>3.093</c:v>
                </c:pt>
                <c:pt idx="3093">
                  <c:v>3.0939999999999999</c:v>
                </c:pt>
                <c:pt idx="3094">
                  <c:v>3.0950000000000002</c:v>
                </c:pt>
                <c:pt idx="3095">
                  <c:v>3.0960000000000001</c:v>
                </c:pt>
                <c:pt idx="3096">
                  <c:v>3.097</c:v>
                </c:pt>
                <c:pt idx="3097">
                  <c:v>3.0979999999999999</c:v>
                </c:pt>
                <c:pt idx="3098">
                  <c:v>3.0990000000000002</c:v>
                </c:pt>
                <c:pt idx="3099">
                  <c:v>3.1</c:v>
                </c:pt>
                <c:pt idx="3100">
                  <c:v>3.101</c:v>
                </c:pt>
                <c:pt idx="3101">
                  <c:v>3.1019999999999999</c:v>
                </c:pt>
                <c:pt idx="3102">
                  <c:v>3.1030000000000002</c:v>
                </c:pt>
                <c:pt idx="3103">
                  <c:v>3.1040000000000001</c:v>
                </c:pt>
                <c:pt idx="3104">
                  <c:v>3.105</c:v>
                </c:pt>
                <c:pt idx="3105">
                  <c:v>3.1059999999999999</c:v>
                </c:pt>
                <c:pt idx="3106">
                  <c:v>3.1070000000000002</c:v>
                </c:pt>
                <c:pt idx="3107">
                  <c:v>3.1080000000000001</c:v>
                </c:pt>
                <c:pt idx="3108">
                  <c:v>3.109</c:v>
                </c:pt>
                <c:pt idx="3109">
                  <c:v>3.11</c:v>
                </c:pt>
                <c:pt idx="3110">
                  <c:v>3.1110000000000002</c:v>
                </c:pt>
                <c:pt idx="3111">
                  <c:v>3.1120000000000001</c:v>
                </c:pt>
                <c:pt idx="3112">
                  <c:v>3.113</c:v>
                </c:pt>
                <c:pt idx="3113">
                  <c:v>3.1139999999999999</c:v>
                </c:pt>
                <c:pt idx="3114">
                  <c:v>3.1150000000000002</c:v>
                </c:pt>
                <c:pt idx="3115">
                  <c:v>3.1160000000000001</c:v>
                </c:pt>
                <c:pt idx="3116">
                  <c:v>3.117</c:v>
                </c:pt>
                <c:pt idx="3117">
                  <c:v>3.1179999999999999</c:v>
                </c:pt>
                <c:pt idx="3118">
                  <c:v>3.1190000000000002</c:v>
                </c:pt>
                <c:pt idx="3119">
                  <c:v>3.12</c:v>
                </c:pt>
                <c:pt idx="3120">
                  <c:v>3.121</c:v>
                </c:pt>
                <c:pt idx="3121">
                  <c:v>3.1219999999999999</c:v>
                </c:pt>
                <c:pt idx="3122">
                  <c:v>3.1230000000000002</c:v>
                </c:pt>
                <c:pt idx="3123">
                  <c:v>3.1240000000000001</c:v>
                </c:pt>
                <c:pt idx="3124">
                  <c:v>3.125</c:v>
                </c:pt>
                <c:pt idx="3125">
                  <c:v>3.1259999999999999</c:v>
                </c:pt>
                <c:pt idx="3126">
                  <c:v>3.1269999999999998</c:v>
                </c:pt>
                <c:pt idx="3127">
                  <c:v>3.1280000000000001</c:v>
                </c:pt>
                <c:pt idx="3128">
                  <c:v>3.129</c:v>
                </c:pt>
                <c:pt idx="3129">
                  <c:v>3.13</c:v>
                </c:pt>
                <c:pt idx="3130">
                  <c:v>3.1309999999999998</c:v>
                </c:pt>
                <c:pt idx="3131">
                  <c:v>3.1320000000000001</c:v>
                </c:pt>
                <c:pt idx="3132">
                  <c:v>3.133</c:v>
                </c:pt>
                <c:pt idx="3133">
                  <c:v>3.1339999999999999</c:v>
                </c:pt>
                <c:pt idx="3134">
                  <c:v>3.1349999999999998</c:v>
                </c:pt>
                <c:pt idx="3135">
                  <c:v>3.1360000000000001</c:v>
                </c:pt>
                <c:pt idx="3136">
                  <c:v>3.137</c:v>
                </c:pt>
                <c:pt idx="3137">
                  <c:v>3.1379999999999999</c:v>
                </c:pt>
                <c:pt idx="3138">
                  <c:v>3.1389999999999998</c:v>
                </c:pt>
                <c:pt idx="3139">
                  <c:v>3.14</c:v>
                </c:pt>
                <c:pt idx="3140">
                  <c:v>3.141</c:v>
                </c:pt>
                <c:pt idx="3141">
                  <c:v>3.1419999999999999</c:v>
                </c:pt>
                <c:pt idx="3142">
                  <c:v>3.1429999999999998</c:v>
                </c:pt>
                <c:pt idx="3143">
                  <c:v>3.1440000000000001</c:v>
                </c:pt>
                <c:pt idx="3144">
                  <c:v>3.145</c:v>
                </c:pt>
                <c:pt idx="3145">
                  <c:v>3.1459999999999999</c:v>
                </c:pt>
                <c:pt idx="3146">
                  <c:v>3.1469999999999998</c:v>
                </c:pt>
                <c:pt idx="3147">
                  <c:v>3.1480000000000001</c:v>
                </c:pt>
                <c:pt idx="3148">
                  <c:v>3.149</c:v>
                </c:pt>
                <c:pt idx="3149">
                  <c:v>3.15</c:v>
                </c:pt>
                <c:pt idx="3150">
                  <c:v>3.1509999999999998</c:v>
                </c:pt>
                <c:pt idx="3151">
                  <c:v>3.1520000000000001</c:v>
                </c:pt>
                <c:pt idx="3152">
                  <c:v>3.153</c:v>
                </c:pt>
                <c:pt idx="3153">
                  <c:v>3.1539999999999999</c:v>
                </c:pt>
                <c:pt idx="3154">
                  <c:v>3.1549999999999998</c:v>
                </c:pt>
                <c:pt idx="3155">
                  <c:v>3.1560000000000001</c:v>
                </c:pt>
                <c:pt idx="3156">
                  <c:v>3.157</c:v>
                </c:pt>
                <c:pt idx="3157">
                  <c:v>3.1579999999999999</c:v>
                </c:pt>
                <c:pt idx="3158">
                  <c:v>3.1589999999999998</c:v>
                </c:pt>
                <c:pt idx="3159">
                  <c:v>3.16</c:v>
                </c:pt>
                <c:pt idx="3160">
                  <c:v>3.161</c:v>
                </c:pt>
                <c:pt idx="3161">
                  <c:v>3.1619999999999999</c:v>
                </c:pt>
                <c:pt idx="3162">
                  <c:v>3.1629999999999998</c:v>
                </c:pt>
                <c:pt idx="3163">
                  <c:v>3.1640000000000001</c:v>
                </c:pt>
                <c:pt idx="3164">
                  <c:v>3.165</c:v>
                </c:pt>
                <c:pt idx="3165">
                  <c:v>3.1659999999999999</c:v>
                </c:pt>
                <c:pt idx="3166">
                  <c:v>3.1669999999999998</c:v>
                </c:pt>
                <c:pt idx="3167">
                  <c:v>3.1680000000000001</c:v>
                </c:pt>
                <c:pt idx="3168">
                  <c:v>3.169</c:v>
                </c:pt>
                <c:pt idx="3169">
                  <c:v>3.17</c:v>
                </c:pt>
                <c:pt idx="3170">
                  <c:v>3.1709999999999998</c:v>
                </c:pt>
                <c:pt idx="3171">
                  <c:v>3.1720000000000002</c:v>
                </c:pt>
                <c:pt idx="3172">
                  <c:v>3.173</c:v>
                </c:pt>
                <c:pt idx="3173">
                  <c:v>3.1739999999999999</c:v>
                </c:pt>
                <c:pt idx="3174">
                  <c:v>3.1749999999999998</c:v>
                </c:pt>
                <c:pt idx="3175">
                  <c:v>3.1760000000000002</c:v>
                </c:pt>
                <c:pt idx="3176">
                  <c:v>3.177</c:v>
                </c:pt>
                <c:pt idx="3177">
                  <c:v>3.1779999999999999</c:v>
                </c:pt>
                <c:pt idx="3178">
                  <c:v>3.1789999999999998</c:v>
                </c:pt>
                <c:pt idx="3179">
                  <c:v>3.18</c:v>
                </c:pt>
                <c:pt idx="3180">
                  <c:v>3.181</c:v>
                </c:pt>
                <c:pt idx="3181">
                  <c:v>3.1819999999999999</c:v>
                </c:pt>
                <c:pt idx="3182">
                  <c:v>3.1829999999999998</c:v>
                </c:pt>
                <c:pt idx="3183">
                  <c:v>3.1840000000000002</c:v>
                </c:pt>
                <c:pt idx="3184">
                  <c:v>3.1850000000000001</c:v>
                </c:pt>
                <c:pt idx="3185">
                  <c:v>3.1859999999999999</c:v>
                </c:pt>
                <c:pt idx="3186">
                  <c:v>3.1869999999999998</c:v>
                </c:pt>
                <c:pt idx="3187">
                  <c:v>3.1880000000000002</c:v>
                </c:pt>
                <c:pt idx="3188">
                  <c:v>3.1890000000000001</c:v>
                </c:pt>
                <c:pt idx="3189">
                  <c:v>3.19</c:v>
                </c:pt>
                <c:pt idx="3190">
                  <c:v>3.1909999999999998</c:v>
                </c:pt>
                <c:pt idx="3191">
                  <c:v>3.1920000000000002</c:v>
                </c:pt>
                <c:pt idx="3192">
                  <c:v>3.1930000000000001</c:v>
                </c:pt>
                <c:pt idx="3193">
                  <c:v>3.194</c:v>
                </c:pt>
                <c:pt idx="3194">
                  <c:v>3.1949999999999998</c:v>
                </c:pt>
                <c:pt idx="3195">
                  <c:v>3.1960000000000002</c:v>
                </c:pt>
                <c:pt idx="3196">
                  <c:v>3.1970000000000001</c:v>
                </c:pt>
                <c:pt idx="3197">
                  <c:v>3.198</c:v>
                </c:pt>
                <c:pt idx="3198">
                  <c:v>3.1989999999999998</c:v>
                </c:pt>
                <c:pt idx="3199">
                  <c:v>3.2</c:v>
                </c:pt>
                <c:pt idx="3200">
                  <c:v>3.2010000000000001</c:v>
                </c:pt>
                <c:pt idx="3201">
                  <c:v>3.202</c:v>
                </c:pt>
                <c:pt idx="3202">
                  <c:v>3.2029999999999998</c:v>
                </c:pt>
                <c:pt idx="3203">
                  <c:v>3.2040000000000002</c:v>
                </c:pt>
                <c:pt idx="3204">
                  <c:v>3.2050000000000001</c:v>
                </c:pt>
                <c:pt idx="3205">
                  <c:v>3.206</c:v>
                </c:pt>
                <c:pt idx="3206">
                  <c:v>3.2069999999999999</c:v>
                </c:pt>
                <c:pt idx="3207">
                  <c:v>3.2080000000000002</c:v>
                </c:pt>
                <c:pt idx="3208">
                  <c:v>3.2090000000000001</c:v>
                </c:pt>
                <c:pt idx="3209">
                  <c:v>3.21</c:v>
                </c:pt>
                <c:pt idx="3210">
                  <c:v>3.2109999999999999</c:v>
                </c:pt>
                <c:pt idx="3211">
                  <c:v>3.2120000000000002</c:v>
                </c:pt>
                <c:pt idx="3212">
                  <c:v>3.2130000000000001</c:v>
                </c:pt>
                <c:pt idx="3213">
                  <c:v>3.214</c:v>
                </c:pt>
                <c:pt idx="3214">
                  <c:v>3.2149999999999999</c:v>
                </c:pt>
                <c:pt idx="3215">
                  <c:v>3.2160000000000002</c:v>
                </c:pt>
                <c:pt idx="3216">
                  <c:v>3.2170000000000001</c:v>
                </c:pt>
                <c:pt idx="3217">
                  <c:v>3.218</c:v>
                </c:pt>
                <c:pt idx="3218">
                  <c:v>3.2189999999999999</c:v>
                </c:pt>
                <c:pt idx="3219">
                  <c:v>3.22</c:v>
                </c:pt>
                <c:pt idx="3220">
                  <c:v>3.2210000000000001</c:v>
                </c:pt>
                <c:pt idx="3221">
                  <c:v>3.222</c:v>
                </c:pt>
                <c:pt idx="3222">
                  <c:v>3.2229999999999999</c:v>
                </c:pt>
                <c:pt idx="3223">
                  <c:v>3.2240000000000002</c:v>
                </c:pt>
                <c:pt idx="3224">
                  <c:v>3.2250000000000001</c:v>
                </c:pt>
                <c:pt idx="3225">
                  <c:v>3.226</c:v>
                </c:pt>
                <c:pt idx="3226">
                  <c:v>3.2269999999999999</c:v>
                </c:pt>
                <c:pt idx="3227">
                  <c:v>3.2280000000000002</c:v>
                </c:pt>
                <c:pt idx="3228">
                  <c:v>3.2290000000000001</c:v>
                </c:pt>
                <c:pt idx="3229">
                  <c:v>3.23</c:v>
                </c:pt>
                <c:pt idx="3230">
                  <c:v>3.2309999999999999</c:v>
                </c:pt>
                <c:pt idx="3231">
                  <c:v>3.2320000000000002</c:v>
                </c:pt>
                <c:pt idx="3232">
                  <c:v>3.2330000000000001</c:v>
                </c:pt>
                <c:pt idx="3233">
                  <c:v>3.234</c:v>
                </c:pt>
                <c:pt idx="3234">
                  <c:v>3.2349999999999999</c:v>
                </c:pt>
                <c:pt idx="3235">
                  <c:v>3.2360000000000002</c:v>
                </c:pt>
                <c:pt idx="3236">
                  <c:v>3.2370000000000001</c:v>
                </c:pt>
                <c:pt idx="3237">
                  <c:v>3.238</c:v>
                </c:pt>
                <c:pt idx="3238">
                  <c:v>3.2389999999999999</c:v>
                </c:pt>
                <c:pt idx="3239">
                  <c:v>3.24</c:v>
                </c:pt>
                <c:pt idx="3240">
                  <c:v>3.2410000000000001</c:v>
                </c:pt>
                <c:pt idx="3241">
                  <c:v>3.242</c:v>
                </c:pt>
                <c:pt idx="3242">
                  <c:v>3.2429999999999999</c:v>
                </c:pt>
                <c:pt idx="3243">
                  <c:v>3.2440000000000002</c:v>
                </c:pt>
                <c:pt idx="3244">
                  <c:v>3.2450000000000001</c:v>
                </c:pt>
                <c:pt idx="3245">
                  <c:v>3.246</c:v>
                </c:pt>
                <c:pt idx="3246">
                  <c:v>3.2469999999999999</c:v>
                </c:pt>
                <c:pt idx="3247">
                  <c:v>3.2480000000000002</c:v>
                </c:pt>
                <c:pt idx="3248">
                  <c:v>3.2490000000000001</c:v>
                </c:pt>
                <c:pt idx="3249">
                  <c:v>3.25</c:v>
                </c:pt>
                <c:pt idx="3250">
                  <c:v>3.2509999999999999</c:v>
                </c:pt>
                <c:pt idx="3251">
                  <c:v>3.2519999999999998</c:v>
                </c:pt>
                <c:pt idx="3252">
                  <c:v>3.2530000000000001</c:v>
                </c:pt>
                <c:pt idx="3253">
                  <c:v>3.254</c:v>
                </c:pt>
                <c:pt idx="3254">
                  <c:v>3.2549999999999999</c:v>
                </c:pt>
                <c:pt idx="3255">
                  <c:v>3.2559999999999998</c:v>
                </c:pt>
                <c:pt idx="3256">
                  <c:v>3.2570000000000001</c:v>
                </c:pt>
                <c:pt idx="3257">
                  <c:v>3.258</c:v>
                </c:pt>
                <c:pt idx="3258">
                  <c:v>3.2589999999999999</c:v>
                </c:pt>
                <c:pt idx="3259">
                  <c:v>3.26</c:v>
                </c:pt>
                <c:pt idx="3260">
                  <c:v>3.2610000000000001</c:v>
                </c:pt>
                <c:pt idx="3261">
                  <c:v>3.262</c:v>
                </c:pt>
                <c:pt idx="3262">
                  <c:v>3.2629999999999999</c:v>
                </c:pt>
                <c:pt idx="3263">
                  <c:v>3.2639999999999998</c:v>
                </c:pt>
                <c:pt idx="3264">
                  <c:v>3.2650000000000001</c:v>
                </c:pt>
                <c:pt idx="3265">
                  <c:v>3.266</c:v>
                </c:pt>
                <c:pt idx="3266">
                  <c:v>3.2669999999999999</c:v>
                </c:pt>
                <c:pt idx="3267">
                  <c:v>3.2679999999999998</c:v>
                </c:pt>
                <c:pt idx="3268">
                  <c:v>3.2690000000000001</c:v>
                </c:pt>
                <c:pt idx="3269">
                  <c:v>3.27</c:v>
                </c:pt>
                <c:pt idx="3270">
                  <c:v>3.2709999999999999</c:v>
                </c:pt>
                <c:pt idx="3271">
                  <c:v>3.2719999999999998</c:v>
                </c:pt>
                <c:pt idx="3272">
                  <c:v>3.2730000000000001</c:v>
                </c:pt>
                <c:pt idx="3273">
                  <c:v>3.274</c:v>
                </c:pt>
                <c:pt idx="3274">
                  <c:v>3.2749999999999999</c:v>
                </c:pt>
                <c:pt idx="3275">
                  <c:v>3.2759999999999998</c:v>
                </c:pt>
                <c:pt idx="3276">
                  <c:v>3.2770000000000001</c:v>
                </c:pt>
                <c:pt idx="3277">
                  <c:v>3.278</c:v>
                </c:pt>
                <c:pt idx="3278">
                  <c:v>3.2789999999999999</c:v>
                </c:pt>
                <c:pt idx="3279">
                  <c:v>3.28</c:v>
                </c:pt>
                <c:pt idx="3280">
                  <c:v>3.2810000000000001</c:v>
                </c:pt>
                <c:pt idx="3281">
                  <c:v>3.282</c:v>
                </c:pt>
                <c:pt idx="3282">
                  <c:v>3.2829999999999999</c:v>
                </c:pt>
                <c:pt idx="3283">
                  <c:v>3.2839999999999998</c:v>
                </c:pt>
                <c:pt idx="3284">
                  <c:v>3.2850000000000001</c:v>
                </c:pt>
                <c:pt idx="3285">
                  <c:v>3.286</c:v>
                </c:pt>
                <c:pt idx="3286">
                  <c:v>3.2869999999999999</c:v>
                </c:pt>
                <c:pt idx="3287">
                  <c:v>3.2879999999999998</c:v>
                </c:pt>
                <c:pt idx="3288">
                  <c:v>3.2890000000000001</c:v>
                </c:pt>
                <c:pt idx="3289">
                  <c:v>3.29</c:v>
                </c:pt>
                <c:pt idx="3290">
                  <c:v>3.2909999999999999</c:v>
                </c:pt>
                <c:pt idx="3291">
                  <c:v>3.2919999999999998</c:v>
                </c:pt>
                <c:pt idx="3292">
                  <c:v>3.2930000000000001</c:v>
                </c:pt>
                <c:pt idx="3293">
                  <c:v>3.294</c:v>
                </c:pt>
                <c:pt idx="3294">
                  <c:v>3.2949999999999999</c:v>
                </c:pt>
                <c:pt idx="3295">
                  <c:v>3.2959999999999998</c:v>
                </c:pt>
                <c:pt idx="3296">
                  <c:v>3.2970000000000002</c:v>
                </c:pt>
                <c:pt idx="3297">
                  <c:v>3.298</c:v>
                </c:pt>
                <c:pt idx="3298">
                  <c:v>3.2989999999999999</c:v>
                </c:pt>
                <c:pt idx="3299">
                  <c:v>3.3</c:v>
                </c:pt>
                <c:pt idx="3300">
                  <c:v>3.3010000000000002</c:v>
                </c:pt>
                <c:pt idx="3301">
                  <c:v>3.302</c:v>
                </c:pt>
                <c:pt idx="3302">
                  <c:v>3.3029999999999999</c:v>
                </c:pt>
                <c:pt idx="3303">
                  <c:v>3.3039999999999998</c:v>
                </c:pt>
                <c:pt idx="3304">
                  <c:v>3.3050000000000002</c:v>
                </c:pt>
                <c:pt idx="3305">
                  <c:v>3.306</c:v>
                </c:pt>
                <c:pt idx="3306">
                  <c:v>3.3069999999999999</c:v>
                </c:pt>
                <c:pt idx="3307">
                  <c:v>3.3079999999999998</c:v>
                </c:pt>
                <c:pt idx="3308">
                  <c:v>3.3090000000000002</c:v>
                </c:pt>
                <c:pt idx="3309">
                  <c:v>3.31</c:v>
                </c:pt>
                <c:pt idx="3310">
                  <c:v>3.3109999999999999</c:v>
                </c:pt>
                <c:pt idx="3311">
                  <c:v>3.3119999999999998</c:v>
                </c:pt>
                <c:pt idx="3312">
                  <c:v>3.3130000000000002</c:v>
                </c:pt>
                <c:pt idx="3313">
                  <c:v>3.3140000000000001</c:v>
                </c:pt>
                <c:pt idx="3314">
                  <c:v>3.3149999999999999</c:v>
                </c:pt>
                <c:pt idx="3315">
                  <c:v>3.3159999999999998</c:v>
                </c:pt>
                <c:pt idx="3316">
                  <c:v>3.3170000000000002</c:v>
                </c:pt>
                <c:pt idx="3317">
                  <c:v>3.3180000000000001</c:v>
                </c:pt>
                <c:pt idx="3318">
                  <c:v>3.319</c:v>
                </c:pt>
                <c:pt idx="3319">
                  <c:v>3.32</c:v>
                </c:pt>
                <c:pt idx="3320">
                  <c:v>3.3210000000000002</c:v>
                </c:pt>
                <c:pt idx="3321">
                  <c:v>3.3220000000000001</c:v>
                </c:pt>
                <c:pt idx="3322">
                  <c:v>3.323</c:v>
                </c:pt>
                <c:pt idx="3323">
                  <c:v>3.3239999999999998</c:v>
                </c:pt>
                <c:pt idx="3324">
                  <c:v>3.3250000000000002</c:v>
                </c:pt>
                <c:pt idx="3325">
                  <c:v>3.3260000000000001</c:v>
                </c:pt>
                <c:pt idx="3326">
                  <c:v>3.327</c:v>
                </c:pt>
                <c:pt idx="3327">
                  <c:v>3.3279999999999998</c:v>
                </c:pt>
                <c:pt idx="3328">
                  <c:v>3.3290000000000002</c:v>
                </c:pt>
                <c:pt idx="3329">
                  <c:v>3.33</c:v>
                </c:pt>
                <c:pt idx="3330">
                  <c:v>3.331</c:v>
                </c:pt>
                <c:pt idx="3331">
                  <c:v>3.3319999999999999</c:v>
                </c:pt>
                <c:pt idx="3332">
                  <c:v>3.3330000000000002</c:v>
                </c:pt>
                <c:pt idx="3333">
                  <c:v>3.3340000000000001</c:v>
                </c:pt>
                <c:pt idx="3334">
                  <c:v>3.335</c:v>
                </c:pt>
                <c:pt idx="3335">
                  <c:v>3.3359999999999999</c:v>
                </c:pt>
                <c:pt idx="3336">
                  <c:v>3.3370000000000002</c:v>
                </c:pt>
                <c:pt idx="3337">
                  <c:v>3.3380000000000001</c:v>
                </c:pt>
                <c:pt idx="3338">
                  <c:v>3.339</c:v>
                </c:pt>
                <c:pt idx="3339">
                  <c:v>3.34</c:v>
                </c:pt>
                <c:pt idx="3340">
                  <c:v>3.3410000000000002</c:v>
                </c:pt>
                <c:pt idx="3341">
                  <c:v>3.3420000000000001</c:v>
                </c:pt>
                <c:pt idx="3342">
                  <c:v>3.343</c:v>
                </c:pt>
                <c:pt idx="3343">
                  <c:v>3.3439999999999999</c:v>
                </c:pt>
                <c:pt idx="3344">
                  <c:v>3.3450000000000002</c:v>
                </c:pt>
                <c:pt idx="3345">
                  <c:v>3.3460000000000001</c:v>
                </c:pt>
                <c:pt idx="3346">
                  <c:v>3.347</c:v>
                </c:pt>
                <c:pt idx="3347">
                  <c:v>3.3479999999999999</c:v>
                </c:pt>
                <c:pt idx="3348">
                  <c:v>3.3490000000000002</c:v>
                </c:pt>
                <c:pt idx="3349">
                  <c:v>3.35</c:v>
                </c:pt>
                <c:pt idx="3350">
                  <c:v>3.351</c:v>
                </c:pt>
                <c:pt idx="3351">
                  <c:v>3.3519999999999999</c:v>
                </c:pt>
                <c:pt idx="3352">
                  <c:v>3.3530000000000002</c:v>
                </c:pt>
                <c:pt idx="3353">
                  <c:v>3.3540000000000001</c:v>
                </c:pt>
                <c:pt idx="3354">
                  <c:v>3.355</c:v>
                </c:pt>
                <c:pt idx="3355">
                  <c:v>3.3559999999999999</c:v>
                </c:pt>
                <c:pt idx="3356">
                  <c:v>3.3570000000000002</c:v>
                </c:pt>
                <c:pt idx="3357">
                  <c:v>3.3580000000000001</c:v>
                </c:pt>
                <c:pt idx="3358">
                  <c:v>3.359</c:v>
                </c:pt>
                <c:pt idx="3359">
                  <c:v>3.36</c:v>
                </c:pt>
                <c:pt idx="3360">
                  <c:v>3.3610000000000002</c:v>
                </c:pt>
                <c:pt idx="3361">
                  <c:v>3.3620000000000001</c:v>
                </c:pt>
                <c:pt idx="3362">
                  <c:v>3.363</c:v>
                </c:pt>
                <c:pt idx="3363">
                  <c:v>3.3639999999999999</c:v>
                </c:pt>
                <c:pt idx="3364">
                  <c:v>3.3650000000000002</c:v>
                </c:pt>
                <c:pt idx="3365">
                  <c:v>3.3660000000000001</c:v>
                </c:pt>
                <c:pt idx="3366">
                  <c:v>3.367</c:v>
                </c:pt>
                <c:pt idx="3367">
                  <c:v>3.3679999999999999</c:v>
                </c:pt>
                <c:pt idx="3368">
                  <c:v>3.3690000000000002</c:v>
                </c:pt>
                <c:pt idx="3369">
                  <c:v>3.37</c:v>
                </c:pt>
                <c:pt idx="3370">
                  <c:v>3.371</c:v>
                </c:pt>
                <c:pt idx="3371">
                  <c:v>3.3719999999999999</c:v>
                </c:pt>
                <c:pt idx="3372">
                  <c:v>3.3730000000000002</c:v>
                </c:pt>
                <c:pt idx="3373">
                  <c:v>3.3740000000000001</c:v>
                </c:pt>
                <c:pt idx="3374">
                  <c:v>3.375</c:v>
                </c:pt>
                <c:pt idx="3375">
                  <c:v>3.3759999999999999</c:v>
                </c:pt>
                <c:pt idx="3376">
                  <c:v>3.3769999999999998</c:v>
                </c:pt>
                <c:pt idx="3377">
                  <c:v>3.3780000000000001</c:v>
                </c:pt>
                <c:pt idx="3378">
                  <c:v>3.379</c:v>
                </c:pt>
                <c:pt idx="3379">
                  <c:v>3.38</c:v>
                </c:pt>
                <c:pt idx="3380">
                  <c:v>3.3809999999999998</c:v>
                </c:pt>
                <c:pt idx="3381">
                  <c:v>3.3820000000000001</c:v>
                </c:pt>
                <c:pt idx="3382">
                  <c:v>3.383</c:v>
                </c:pt>
                <c:pt idx="3383">
                  <c:v>3.3839999999999999</c:v>
                </c:pt>
                <c:pt idx="3384">
                  <c:v>3.3849999999999998</c:v>
                </c:pt>
                <c:pt idx="3385">
                  <c:v>3.3860000000000001</c:v>
                </c:pt>
                <c:pt idx="3386">
                  <c:v>3.387</c:v>
                </c:pt>
                <c:pt idx="3387">
                  <c:v>3.3879999999999999</c:v>
                </c:pt>
                <c:pt idx="3388">
                  <c:v>3.3889999999999998</c:v>
                </c:pt>
                <c:pt idx="3389">
                  <c:v>3.39</c:v>
                </c:pt>
                <c:pt idx="3390">
                  <c:v>3.391</c:v>
                </c:pt>
                <c:pt idx="3391">
                  <c:v>3.3919999999999999</c:v>
                </c:pt>
                <c:pt idx="3392">
                  <c:v>3.3929999999999998</c:v>
                </c:pt>
                <c:pt idx="3393">
                  <c:v>3.3940000000000001</c:v>
                </c:pt>
                <c:pt idx="3394">
                  <c:v>3.395</c:v>
                </c:pt>
                <c:pt idx="3395">
                  <c:v>3.3959999999999999</c:v>
                </c:pt>
                <c:pt idx="3396">
                  <c:v>3.3969999999999998</c:v>
                </c:pt>
                <c:pt idx="3397">
                  <c:v>3.3980000000000001</c:v>
                </c:pt>
                <c:pt idx="3398">
                  <c:v>3.399</c:v>
                </c:pt>
                <c:pt idx="3399">
                  <c:v>3.4</c:v>
                </c:pt>
                <c:pt idx="3400">
                  <c:v>3.4009999999999998</c:v>
                </c:pt>
                <c:pt idx="3401">
                  <c:v>3.4020000000000001</c:v>
                </c:pt>
                <c:pt idx="3402">
                  <c:v>3.403</c:v>
                </c:pt>
                <c:pt idx="3403">
                  <c:v>3.4039999999999999</c:v>
                </c:pt>
                <c:pt idx="3404">
                  <c:v>3.4049999999999998</c:v>
                </c:pt>
                <c:pt idx="3405">
                  <c:v>3.4060000000000001</c:v>
                </c:pt>
                <c:pt idx="3406">
                  <c:v>3.407</c:v>
                </c:pt>
                <c:pt idx="3407">
                  <c:v>3.4079999999999999</c:v>
                </c:pt>
                <c:pt idx="3408">
                  <c:v>3.4089999999999998</c:v>
                </c:pt>
                <c:pt idx="3409">
                  <c:v>3.41</c:v>
                </c:pt>
                <c:pt idx="3410">
                  <c:v>3.411</c:v>
                </c:pt>
                <c:pt idx="3411">
                  <c:v>3.4119999999999999</c:v>
                </c:pt>
                <c:pt idx="3412">
                  <c:v>3.4129999999999998</c:v>
                </c:pt>
                <c:pt idx="3413">
                  <c:v>3.4140000000000001</c:v>
                </c:pt>
                <c:pt idx="3414">
                  <c:v>3.415</c:v>
                </c:pt>
                <c:pt idx="3415">
                  <c:v>3.4159999999999999</c:v>
                </c:pt>
                <c:pt idx="3416">
                  <c:v>3.4169999999999998</c:v>
                </c:pt>
                <c:pt idx="3417">
                  <c:v>3.4180000000000001</c:v>
                </c:pt>
                <c:pt idx="3418">
                  <c:v>3.419</c:v>
                </c:pt>
                <c:pt idx="3419">
                  <c:v>3.42</c:v>
                </c:pt>
                <c:pt idx="3420">
                  <c:v>3.4209999999999998</c:v>
                </c:pt>
                <c:pt idx="3421">
                  <c:v>3.4220000000000002</c:v>
                </c:pt>
                <c:pt idx="3422">
                  <c:v>3.423</c:v>
                </c:pt>
                <c:pt idx="3423">
                  <c:v>3.4239999999999999</c:v>
                </c:pt>
                <c:pt idx="3424">
                  <c:v>3.4249999999999998</c:v>
                </c:pt>
                <c:pt idx="3425">
                  <c:v>3.4260000000000002</c:v>
                </c:pt>
                <c:pt idx="3426">
                  <c:v>3.427</c:v>
                </c:pt>
                <c:pt idx="3427">
                  <c:v>3.4279999999999999</c:v>
                </c:pt>
                <c:pt idx="3428">
                  <c:v>3.4289999999999998</c:v>
                </c:pt>
                <c:pt idx="3429">
                  <c:v>3.43</c:v>
                </c:pt>
                <c:pt idx="3430">
                  <c:v>3.431</c:v>
                </c:pt>
                <c:pt idx="3431">
                  <c:v>3.4319999999999999</c:v>
                </c:pt>
                <c:pt idx="3432">
                  <c:v>3.4329999999999998</c:v>
                </c:pt>
                <c:pt idx="3433">
                  <c:v>3.4340000000000002</c:v>
                </c:pt>
                <c:pt idx="3434">
                  <c:v>3.4350000000000001</c:v>
                </c:pt>
                <c:pt idx="3435">
                  <c:v>3.4359999999999999</c:v>
                </c:pt>
                <c:pt idx="3436">
                  <c:v>3.4369999999999998</c:v>
                </c:pt>
                <c:pt idx="3437">
                  <c:v>3.4380000000000002</c:v>
                </c:pt>
                <c:pt idx="3438">
                  <c:v>3.4390000000000001</c:v>
                </c:pt>
                <c:pt idx="3439">
                  <c:v>3.44</c:v>
                </c:pt>
                <c:pt idx="3440">
                  <c:v>3.4409999999999998</c:v>
                </c:pt>
                <c:pt idx="3441">
                  <c:v>3.4420000000000002</c:v>
                </c:pt>
                <c:pt idx="3442">
                  <c:v>3.4430000000000001</c:v>
                </c:pt>
                <c:pt idx="3443">
                  <c:v>3.444</c:v>
                </c:pt>
                <c:pt idx="3444">
                  <c:v>3.4449999999999998</c:v>
                </c:pt>
                <c:pt idx="3445">
                  <c:v>3.4460000000000002</c:v>
                </c:pt>
                <c:pt idx="3446">
                  <c:v>3.4470000000000001</c:v>
                </c:pt>
                <c:pt idx="3447">
                  <c:v>3.448</c:v>
                </c:pt>
                <c:pt idx="3448">
                  <c:v>3.4489999999999998</c:v>
                </c:pt>
                <c:pt idx="3449">
                  <c:v>3.45</c:v>
                </c:pt>
                <c:pt idx="3450">
                  <c:v>3.4510000000000001</c:v>
                </c:pt>
                <c:pt idx="3451">
                  <c:v>3.452</c:v>
                </c:pt>
                <c:pt idx="3452">
                  <c:v>3.4529999999999998</c:v>
                </c:pt>
                <c:pt idx="3453">
                  <c:v>3.4540000000000002</c:v>
                </c:pt>
                <c:pt idx="3454">
                  <c:v>3.4550000000000001</c:v>
                </c:pt>
                <c:pt idx="3455">
                  <c:v>3.456</c:v>
                </c:pt>
                <c:pt idx="3456">
                  <c:v>3.4569999999999999</c:v>
                </c:pt>
                <c:pt idx="3457">
                  <c:v>3.4580000000000002</c:v>
                </c:pt>
                <c:pt idx="3458">
                  <c:v>3.4590000000000001</c:v>
                </c:pt>
                <c:pt idx="3459">
                  <c:v>3.46</c:v>
                </c:pt>
                <c:pt idx="3460">
                  <c:v>3.4609999999999999</c:v>
                </c:pt>
                <c:pt idx="3461">
                  <c:v>3.4620000000000002</c:v>
                </c:pt>
                <c:pt idx="3462">
                  <c:v>3.4630000000000001</c:v>
                </c:pt>
                <c:pt idx="3463">
                  <c:v>3.464</c:v>
                </c:pt>
                <c:pt idx="3464">
                  <c:v>3.4649999999999999</c:v>
                </c:pt>
                <c:pt idx="3465">
                  <c:v>3.4660000000000002</c:v>
                </c:pt>
                <c:pt idx="3466">
                  <c:v>3.4670000000000001</c:v>
                </c:pt>
                <c:pt idx="3467">
                  <c:v>3.468</c:v>
                </c:pt>
                <c:pt idx="3468">
                  <c:v>3.4689999999999999</c:v>
                </c:pt>
                <c:pt idx="3469">
                  <c:v>3.47</c:v>
                </c:pt>
                <c:pt idx="3470">
                  <c:v>3.4710000000000001</c:v>
                </c:pt>
                <c:pt idx="3471">
                  <c:v>3.472</c:v>
                </c:pt>
                <c:pt idx="3472">
                  <c:v>3.4729999999999999</c:v>
                </c:pt>
                <c:pt idx="3473">
                  <c:v>3.4740000000000002</c:v>
                </c:pt>
                <c:pt idx="3474">
                  <c:v>3.4750000000000001</c:v>
                </c:pt>
                <c:pt idx="3475">
                  <c:v>3.476</c:v>
                </c:pt>
                <c:pt idx="3476">
                  <c:v>3.4769999999999999</c:v>
                </c:pt>
                <c:pt idx="3477">
                  <c:v>3.4780000000000002</c:v>
                </c:pt>
                <c:pt idx="3478">
                  <c:v>3.4790000000000001</c:v>
                </c:pt>
                <c:pt idx="3479">
                  <c:v>3.48</c:v>
                </c:pt>
                <c:pt idx="3480">
                  <c:v>3.4809999999999999</c:v>
                </c:pt>
                <c:pt idx="3481">
                  <c:v>3.4820000000000002</c:v>
                </c:pt>
                <c:pt idx="3482">
                  <c:v>3.4830000000000001</c:v>
                </c:pt>
                <c:pt idx="3483">
                  <c:v>3.484</c:v>
                </c:pt>
                <c:pt idx="3484">
                  <c:v>3.4849999999999999</c:v>
                </c:pt>
                <c:pt idx="3485">
                  <c:v>3.4860000000000002</c:v>
                </c:pt>
                <c:pt idx="3486">
                  <c:v>3.4870000000000001</c:v>
                </c:pt>
                <c:pt idx="3487">
                  <c:v>3.488</c:v>
                </c:pt>
                <c:pt idx="3488">
                  <c:v>3.4889999999999999</c:v>
                </c:pt>
                <c:pt idx="3489">
                  <c:v>3.49</c:v>
                </c:pt>
                <c:pt idx="3490">
                  <c:v>3.4910000000000001</c:v>
                </c:pt>
                <c:pt idx="3491">
                  <c:v>3.492</c:v>
                </c:pt>
                <c:pt idx="3492">
                  <c:v>3.4929999999999999</c:v>
                </c:pt>
                <c:pt idx="3493">
                  <c:v>3.4940000000000002</c:v>
                </c:pt>
                <c:pt idx="3494">
                  <c:v>3.4950000000000001</c:v>
                </c:pt>
                <c:pt idx="3495">
                  <c:v>3.496</c:v>
                </c:pt>
                <c:pt idx="3496">
                  <c:v>3.4969999999999999</c:v>
                </c:pt>
                <c:pt idx="3497">
                  <c:v>3.4980000000000002</c:v>
                </c:pt>
                <c:pt idx="3498">
                  <c:v>3.4990000000000001</c:v>
                </c:pt>
                <c:pt idx="3499">
                  <c:v>3.5</c:v>
                </c:pt>
                <c:pt idx="3500">
                  <c:v>3.5009999999999999</c:v>
                </c:pt>
                <c:pt idx="3501">
                  <c:v>3.5019999999999998</c:v>
                </c:pt>
                <c:pt idx="3502">
                  <c:v>3.5030000000000001</c:v>
                </c:pt>
                <c:pt idx="3503">
                  <c:v>3.504</c:v>
                </c:pt>
                <c:pt idx="3504">
                  <c:v>3.5049999999999999</c:v>
                </c:pt>
                <c:pt idx="3505">
                  <c:v>3.5059999999999998</c:v>
                </c:pt>
                <c:pt idx="3506">
                  <c:v>3.5070000000000001</c:v>
                </c:pt>
                <c:pt idx="3507">
                  <c:v>3.508</c:v>
                </c:pt>
                <c:pt idx="3508">
                  <c:v>3.5089999999999999</c:v>
                </c:pt>
                <c:pt idx="3509">
                  <c:v>3.51</c:v>
                </c:pt>
                <c:pt idx="3510">
                  <c:v>3.5110000000000001</c:v>
                </c:pt>
                <c:pt idx="3511">
                  <c:v>3.512</c:v>
                </c:pt>
                <c:pt idx="3512">
                  <c:v>3.5129999999999999</c:v>
                </c:pt>
                <c:pt idx="3513">
                  <c:v>3.5139999999999998</c:v>
                </c:pt>
                <c:pt idx="3514">
                  <c:v>3.5150000000000001</c:v>
                </c:pt>
                <c:pt idx="3515">
                  <c:v>3.516</c:v>
                </c:pt>
                <c:pt idx="3516">
                  <c:v>3.5169999999999999</c:v>
                </c:pt>
                <c:pt idx="3517">
                  <c:v>3.5179999999999998</c:v>
                </c:pt>
                <c:pt idx="3518">
                  <c:v>3.5190000000000001</c:v>
                </c:pt>
                <c:pt idx="3519">
                  <c:v>3.52</c:v>
                </c:pt>
                <c:pt idx="3520">
                  <c:v>3.5209999999999999</c:v>
                </c:pt>
                <c:pt idx="3521">
                  <c:v>3.5219999999999998</c:v>
                </c:pt>
                <c:pt idx="3522">
                  <c:v>3.5230000000000001</c:v>
                </c:pt>
                <c:pt idx="3523">
                  <c:v>3.524</c:v>
                </c:pt>
                <c:pt idx="3524">
                  <c:v>3.5249999999999999</c:v>
                </c:pt>
                <c:pt idx="3525">
                  <c:v>3.5259999999999998</c:v>
                </c:pt>
                <c:pt idx="3526">
                  <c:v>3.5270000000000001</c:v>
                </c:pt>
                <c:pt idx="3527">
                  <c:v>3.528</c:v>
                </c:pt>
                <c:pt idx="3528">
                  <c:v>3.5289999999999999</c:v>
                </c:pt>
                <c:pt idx="3529">
                  <c:v>3.53</c:v>
                </c:pt>
                <c:pt idx="3530">
                  <c:v>3.5310000000000001</c:v>
                </c:pt>
                <c:pt idx="3531">
                  <c:v>3.532</c:v>
                </c:pt>
                <c:pt idx="3532">
                  <c:v>3.5329999999999999</c:v>
                </c:pt>
                <c:pt idx="3533">
                  <c:v>3.5339999999999998</c:v>
                </c:pt>
                <c:pt idx="3534">
                  <c:v>3.5350000000000001</c:v>
                </c:pt>
                <c:pt idx="3535">
                  <c:v>3.536</c:v>
                </c:pt>
                <c:pt idx="3536">
                  <c:v>3.5369999999999999</c:v>
                </c:pt>
                <c:pt idx="3537">
                  <c:v>3.5379999999999998</c:v>
                </c:pt>
                <c:pt idx="3538">
                  <c:v>3.5390000000000001</c:v>
                </c:pt>
                <c:pt idx="3539">
                  <c:v>3.54</c:v>
                </c:pt>
                <c:pt idx="3540">
                  <c:v>3.5409999999999999</c:v>
                </c:pt>
                <c:pt idx="3541">
                  <c:v>3.5419999999999998</c:v>
                </c:pt>
                <c:pt idx="3542">
                  <c:v>3.5430000000000001</c:v>
                </c:pt>
                <c:pt idx="3543">
                  <c:v>3.544</c:v>
                </c:pt>
                <c:pt idx="3544">
                  <c:v>3.5449999999999999</c:v>
                </c:pt>
                <c:pt idx="3545">
                  <c:v>3.5459999999999998</c:v>
                </c:pt>
                <c:pt idx="3546">
                  <c:v>3.5470000000000002</c:v>
                </c:pt>
                <c:pt idx="3547">
                  <c:v>3.548</c:v>
                </c:pt>
                <c:pt idx="3548">
                  <c:v>3.5489999999999999</c:v>
                </c:pt>
                <c:pt idx="3549">
                  <c:v>3.55</c:v>
                </c:pt>
                <c:pt idx="3550">
                  <c:v>3.5510000000000002</c:v>
                </c:pt>
                <c:pt idx="3551">
                  <c:v>3.552</c:v>
                </c:pt>
                <c:pt idx="3552">
                  <c:v>3.5529999999999999</c:v>
                </c:pt>
                <c:pt idx="3553">
                  <c:v>3.5539999999999998</c:v>
                </c:pt>
                <c:pt idx="3554">
                  <c:v>3.5550000000000002</c:v>
                </c:pt>
                <c:pt idx="3555">
                  <c:v>3.556</c:v>
                </c:pt>
                <c:pt idx="3556">
                  <c:v>3.5569999999999999</c:v>
                </c:pt>
                <c:pt idx="3557">
                  <c:v>3.5579999999999998</c:v>
                </c:pt>
                <c:pt idx="3558">
                  <c:v>3.5590000000000002</c:v>
                </c:pt>
                <c:pt idx="3559">
                  <c:v>3.56</c:v>
                </c:pt>
                <c:pt idx="3560">
                  <c:v>3.5609999999999999</c:v>
                </c:pt>
                <c:pt idx="3561">
                  <c:v>3.5619999999999998</c:v>
                </c:pt>
                <c:pt idx="3562">
                  <c:v>3.5630000000000002</c:v>
                </c:pt>
                <c:pt idx="3563">
                  <c:v>3.5640000000000001</c:v>
                </c:pt>
                <c:pt idx="3564">
                  <c:v>3.5649999999999999</c:v>
                </c:pt>
                <c:pt idx="3565">
                  <c:v>3.5659999999999998</c:v>
                </c:pt>
                <c:pt idx="3566">
                  <c:v>3.5670000000000002</c:v>
                </c:pt>
                <c:pt idx="3567">
                  <c:v>3.5680000000000001</c:v>
                </c:pt>
                <c:pt idx="3568">
                  <c:v>3.569</c:v>
                </c:pt>
                <c:pt idx="3569">
                  <c:v>3.57</c:v>
                </c:pt>
                <c:pt idx="3570">
                  <c:v>3.5710000000000002</c:v>
                </c:pt>
                <c:pt idx="3571">
                  <c:v>3.5720000000000001</c:v>
                </c:pt>
                <c:pt idx="3572">
                  <c:v>3.573</c:v>
                </c:pt>
                <c:pt idx="3573">
                  <c:v>3.5739999999999998</c:v>
                </c:pt>
                <c:pt idx="3574">
                  <c:v>3.5750000000000002</c:v>
                </c:pt>
                <c:pt idx="3575">
                  <c:v>3.5760000000000001</c:v>
                </c:pt>
                <c:pt idx="3576">
                  <c:v>3.577</c:v>
                </c:pt>
                <c:pt idx="3577">
                  <c:v>3.5779999999999998</c:v>
                </c:pt>
                <c:pt idx="3578">
                  <c:v>3.5790000000000002</c:v>
                </c:pt>
                <c:pt idx="3579">
                  <c:v>3.58</c:v>
                </c:pt>
                <c:pt idx="3580">
                  <c:v>3.581</c:v>
                </c:pt>
                <c:pt idx="3581">
                  <c:v>3.5819999999999999</c:v>
                </c:pt>
                <c:pt idx="3582">
                  <c:v>3.5830000000000002</c:v>
                </c:pt>
                <c:pt idx="3583">
                  <c:v>3.5840000000000001</c:v>
                </c:pt>
                <c:pt idx="3584">
                  <c:v>3.585</c:v>
                </c:pt>
                <c:pt idx="3585">
                  <c:v>3.5859999999999999</c:v>
                </c:pt>
                <c:pt idx="3586">
                  <c:v>3.5870000000000002</c:v>
                </c:pt>
                <c:pt idx="3587">
                  <c:v>3.5880000000000001</c:v>
                </c:pt>
                <c:pt idx="3588">
                  <c:v>3.589</c:v>
                </c:pt>
                <c:pt idx="3589">
                  <c:v>3.59</c:v>
                </c:pt>
                <c:pt idx="3590">
                  <c:v>3.5910000000000002</c:v>
                </c:pt>
                <c:pt idx="3591">
                  <c:v>3.5920000000000001</c:v>
                </c:pt>
                <c:pt idx="3592">
                  <c:v>3.593</c:v>
                </c:pt>
                <c:pt idx="3593">
                  <c:v>3.5939999999999999</c:v>
                </c:pt>
                <c:pt idx="3594">
                  <c:v>3.5950000000000002</c:v>
                </c:pt>
                <c:pt idx="3595">
                  <c:v>3.5960000000000001</c:v>
                </c:pt>
                <c:pt idx="3596">
                  <c:v>3.597</c:v>
                </c:pt>
                <c:pt idx="3597">
                  <c:v>3.5979999999999999</c:v>
                </c:pt>
                <c:pt idx="3598">
                  <c:v>3.5990000000000002</c:v>
                </c:pt>
                <c:pt idx="3599">
                  <c:v>3.6</c:v>
                </c:pt>
                <c:pt idx="3600">
                  <c:v>3.601</c:v>
                </c:pt>
                <c:pt idx="3601">
                  <c:v>3.6019999999999999</c:v>
                </c:pt>
                <c:pt idx="3602">
                  <c:v>3.6030000000000002</c:v>
                </c:pt>
                <c:pt idx="3603">
                  <c:v>3.6040000000000001</c:v>
                </c:pt>
                <c:pt idx="3604">
                  <c:v>3.605</c:v>
                </c:pt>
                <c:pt idx="3605">
                  <c:v>3.6059999999999999</c:v>
                </c:pt>
                <c:pt idx="3606">
                  <c:v>3.6070000000000002</c:v>
                </c:pt>
                <c:pt idx="3607">
                  <c:v>3.6080000000000001</c:v>
                </c:pt>
                <c:pt idx="3608">
                  <c:v>3.609</c:v>
                </c:pt>
                <c:pt idx="3609">
                  <c:v>3.61</c:v>
                </c:pt>
                <c:pt idx="3610">
                  <c:v>3.6110000000000002</c:v>
                </c:pt>
                <c:pt idx="3611">
                  <c:v>3.6120000000000001</c:v>
                </c:pt>
                <c:pt idx="3612">
                  <c:v>3.613</c:v>
                </c:pt>
                <c:pt idx="3613">
                  <c:v>3.6139999999999999</c:v>
                </c:pt>
                <c:pt idx="3614">
                  <c:v>3.6150000000000002</c:v>
                </c:pt>
                <c:pt idx="3615">
                  <c:v>3.6160000000000001</c:v>
                </c:pt>
                <c:pt idx="3616">
                  <c:v>3.617</c:v>
                </c:pt>
                <c:pt idx="3617">
                  <c:v>3.6179999999999999</c:v>
                </c:pt>
                <c:pt idx="3618">
                  <c:v>3.6190000000000002</c:v>
                </c:pt>
                <c:pt idx="3619">
                  <c:v>3.62</c:v>
                </c:pt>
                <c:pt idx="3620">
                  <c:v>3.621</c:v>
                </c:pt>
                <c:pt idx="3621">
                  <c:v>3.6219999999999999</c:v>
                </c:pt>
                <c:pt idx="3622">
                  <c:v>3.6230000000000002</c:v>
                </c:pt>
                <c:pt idx="3623">
                  <c:v>3.6240000000000001</c:v>
                </c:pt>
                <c:pt idx="3624">
                  <c:v>3.625</c:v>
                </c:pt>
                <c:pt idx="3625">
                  <c:v>3.6259999999999999</c:v>
                </c:pt>
                <c:pt idx="3626">
                  <c:v>3.6269999999999998</c:v>
                </c:pt>
                <c:pt idx="3627">
                  <c:v>3.6280000000000001</c:v>
                </c:pt>
                <c:pt idx="3628">
                  <c:v>3.629</c:v>
                </c:pt>
                <c:pt idx="3629">
                  <c:v>3.63</c:v>
                </c:pt>
                <c:pt idx="3630">
                  <c:v>3.6309999999999998</c:v>
                </c:pt>
                <c:pt idx="3631">
                  <c:v>3.6320000000000001</c:v>
                </c:pt>
                <c:pt idx="3632">
                  <c:v>3.633</c:v>
                </c:pt>
                <c:pt idx="3633">
                  <c:v>3.6339999999999999</c:v>
                </c:pt>
                <c:pt idx="3634">
                  <c:v>3.6349999999999998</c:v>
                </c:pt>
                <c:pt idx="3635">
                  <c:v>3.6360000000000001</c:v>
                </c:pt>
                <c:pt idx="3636">
                  <c:v>3.637</c:v>
                </c:pt>
                <c:pt idx="3637">
                  <c:v>3.6379999999999999</c:v>
                </c:pt>
                <c:pt idx="3638">
                  <c:v>3.6389999999999998</c:v>
                </c:pt>
                <c:pt idx="3639">
                  <c:v>3.64</c:v>
                </c:pt>
                <c:pt idx="3640">
                  <c:v>3.641</c:v>
                </c:pt>
                <c:pt idx="3641">
                  <c:v>3.6419999999999999</c:v>
                </c:pt>
                <c:pt idx="3642">
                  <c:v>3.6429999999999998</c:v>
                </c:pt>
                <c:pt idx="3643">
                  <c:v>3.6440000000000001</c:v>
                </c:pt>
                <c:pt idx="3644">
                  <c:v>3.645</c:v>
                </c:pt>
                <c:pt idx="3645">
                  <c:v>3.6459999999999999</c:v>
                </c:pt>
                <c:pt idx="3646">
                  <c:v>3.6469999999999998</c:v>
                </c:pt>
                <c:pt idx="3647">
                  <c:v>3.6480000000000001</c:v>
                </c:pt>
                <c:pt idx="3648">
                  <c:v>3.649</c:v>
                </c:pt>
                <c:pt idx="3649">
                  <c:v>3.65</c:v>
                </c:pt>
                <c:pt idx="3650">
                  <c:v>3.6509999999999998</c:v>
                </c:pt>
                <c:pt idx="3651">
                  <c:v>3.6520000000000001</c:v>
                </c:pt>
                <c:pt idx="3652">
                  <c:v>3.653</c:v>
                </c:pt>
                <c:pt idx="3653">
                  <c:v>3.6539999999999999</c:v>
                </c:pt>
                <c:pt idx="3654">
                  <c:v>3.6549999999999998</c:v>
                </c:pt>
                <c:pt idx="3655">
                  <c:v>3.6560000000000001</c:v>
                </c:pt>
                <c:pt idx="3656">
                  <c:v>3.657</c:v>
                </c:pt>
                <c:pt idx="3657">
                  <c:v>3.6579999999999999</c:v>
                </c:pt>
                <c:pt idx="3658">
                  <c:v>3.6589999999999998</c:v>
                </c:pt>
                <c:pt idx="3659">
                  <c:v>3.66</c:v>
                </c:pt>
                <c:pt idx="3660">
                  <c:v>3.661</c:v>
                </c:pt>
                <c:pt idx="3661">
                  <c:v>3.6619999999999999</c:v>
                </c:pt>
                <c:pt idx="3662">
                  <c:v>3.6629999999999998</c:v>
                </c:pt>
                <c:pt idx="3663">
                  <c:v>3.6640000000000001</c:v>
                </c:pt>
                <c:pt idx="3664">
                  <c:v>3.665</c:v>
                </c:pt>
                <c:pt idx="3665">
                  <c:v>3.6659999999999999</c:v>
                </c:pt>
                <c:pt idx="3666">
                  <c:v>3.6669999999999998</c:v>
                </c:pt>
                <c:pt idx="3667">
                  <c:v>3.6680000000000001</c:v>
                </c:pt>
                <c:pt idx="3668">
                  <c:v>3.669</c:v>
                </c:pt>
                <c:pt idx="3669">
                  <c:v>3.67</c:v>
                </c:pt>
                <c:pt idx="3670">
                  <c:v>3.6709999999999998</c:v>
                </c:pt>
                <c:pt idx="3671">
                  <c:v>3.6720000000000002</c:v>
                </c:pt>
                <c:pt idx="3672">
                  <c:v>3.673</c:v>
                </c:pt>
                <c:pt idx="3673">
                  <c:v>3.6739999999999999</c:v>
                </c:pt>
                <c:pt idx="3674">
                  <c:v>3.6749999999999998</c:v>
                </c:pt>
                <c:pt idx="3675">
                  <c:v>3.6760000000000002</c:v>
                </c:pt>
                <c:pt idx="3676">
                  <c:v>3.677</c:v>
                </c:pt>
                <c:pt idx="3677">
                  <c:v>3.6779999999999999</c:v>
                </c:pt>
                <c:pt idx="3678">
                  <c:v>3.6789999999999998</c:v>
                </c:pt>
                <c:pt idx="3679">
                  <c:v>3.68</c:v>
                </c:pt>
                <c:pt idx="3680">
                  <c:v>3.681</c:v>
                </c:pt>
                <c:pt idx="3681">
                  <c:v>3.6819999999999999</c:v>
                </c:pt>
                <c:pt idx="3682">
                  <c:v>3.6829999999999998</c:v>
                </c:pt>
                <c:pt idx="3683">
                  <c:v>3.6840000000000002</c:v>
                </c:pt>
                <c:pt idx="3684">
                  <c:v>3.6850000000000001</c:v>
                </c:pt>
                <c:pt idx="3685">
                  <c:v>3.6859999999999999</c:v>
                </c:pt>
                <c:pt idx="3686">
                  <c:v>3.6869999999999998</c:v>
                </c:pt>
                <c:pt idx="3687">
                  <c:v>3.6880000000000002</c:v>
                </c:pt>
                <c:pt idx="3688">
                  <c:v>3.6890000000000001</c:v>
                </c:pt>
                <c:pt idx="3689">
                  <c:v>3.69</c:v>
                </c:pt>
                <c:pt idx="3690">
                  <c:v>3.6909999999999998</c:v>
                </c:pt>
                <c:pt idx="3691">
                  <c:v>3.6920000000000002</c:v>
                </c:pt>
                <c:pt idx="3692">
                  <c:v>3.6930000000000001</c:v>
                </c:pt>
                <c:pt idx="3693">
                  <c:v>3.694</c:v>
                </c:pt>
                <c:pt idx="3694">
                  <c:v>3.6949999999999998</c:v>
                </c:pt>
                <c:pt idx="3695">
                  <c:v>3.6960000000000002</c:v>
                </c:pt>
                <c:pt idx="3696">
                  <c:v>3.6970000000000001</c:v>
                </c:pt>
                <c:pt idx="3697">
                  <c:v>3.698</c:v>
                </c:pt>
                <c:pt idx="3698">
                  <c:v>3.6989999999999998</c:v>
                </c:pt>
                <c:pt idx="3699">
                  <c:v>3.7</c:v>
                </c:pt>
                <c:pt idx="3700">
                  <c:v>3.7010000000000001</c:v>
                </c:pt>
                <c:pt idx="3701">
                  <c:v>3.702</c:v>
                </c:pt>
                <c:pt idx="3702">
                  <c:v>3.7029999999999998</c:v>
                </c:pt>
                <c:pt idx="3703">
                  <c:v>3.7040000000000002</c:v>
                </c:pt>
                <c:pt idx="3704">
                  <c:v>3.7050000000000001</c:v>
                </c:pt>
                <c:pt idx="3705">
                  <c:v>3.706</c:v>
                </c:pt>
                <c:pt idx="3706">
                  <c:v>3.7069999999999999</c:v>
                </c:pt>
                <c:pt idx="3707">
                  <c:v>3.7080000000000002</c:v>
                </c:pt>
                <c:pt idx="3708">
                  <c:v>3.7090000000000001</c:v>
                </c:pt>
                <c:pt idx="3709">
                  <c:v>3.71</c:v>
                </c:pt>
                <c:pt idx="3710">
                  <c:v>3.7109999999999999</c:v>
                </c:pt>
                <c:pt idx="3711">
                  <c:v>3.7120000000000002</c:v>
                </c:pt>
                <c:pt idx="3712">
                  <c:v>3.7130000000000001</c:v>
                </c:pt>
                <c:pt idx="3713">
                  <c:v>3.714</c:v>
                </c:pt>
                <c:pt idx="3714">
                  <c:v>3.7149999999999999</c:v>
                </c:pt>
                <c:pt idx="3715">
                  <c:v>3.7160000000000002</c:v>
                </c:pt>
                <c:pt idx="3716">
                  <c:v>3.7170000000000001</c:v>
                </c:pt>
                <c:pt idx="3717">
                  <c:v>3.718</c:v>
                </c:pt>
                <c:pt idx="3718">
                  <c:v>3.7189999999999999</c:v>
                </c:pt>
                <c:pt idx="3719">
                  <c:v>3.72</c:v>
                </c:pt>
                <c:pt idx="3720">
                  <c:v>3.7210000000000001</c:v>
                </c:pt>
                <c:pt idx="3721">
                  <c:v>3.722</c:v>
                </c:pt>
                <c:pt idx="3722">
                  <c:v>3.7229999999999999</c:v>
                </c:pt>
                <c:pt idx="3723">
                  <c:v>3.7240000000000002</c:v>
                </c:pt>
                <c:pt idx="3724">
                  <c:v>3.7250000000000001</c:v>
                </c:pt>
                <c:pt idx="3725">
                  <c:v>3.726</c:v>
                </c:pt>
                <c:pt idx="3726">
                  <c:v>3.7269999999999999</c:v>
                </c:pt>
                <c:pt idx="3727">
                  <c:v>3.7280000000000002</c:v>
                </c:pt>
                <c:pt idx="3728">
                  <c:v>3.7290000000000001</c:v>
                </c:pt>
                <c:pt idx="3729">
                  <c:v>3.73</c:v>
                </c:pt>
                <c:pt idx="3730">
                  <c:v>3.7309999999999999</c:v>
                </c:pt>
                <c:pt idx="3731">
                  <c:v>3.7320000000000002</c:v>
                </c:pt>
                <c:pt idx="3732">
                  <c:v>3.7330000000000001</c:v>
                </c:pt>
                <c:pt idx="3733">
                  <c:v>3.734</c:v>
                </c:pt>
                <c:pt idx="3734">
                  <c:v>3.7349999999999999</c:v>
                </c:pt>
                <c:pt idx="3735">
                  <c:v>3.7360000000000002</c:v>
                </c:pt>
                <c:pt idx="3736">
                  <c:v>3.7370000000000001</c:v>
                </c:pt>
                <c:pt idx="3737">
                  <c:v>3.738</c:v>
                </c:pt>
                <c:pt idx="3738">
                  <c:v>3.7389999999999999</c:v>
                </c:pt>
                <c:pt idx="3739">
                  <c:v>3.74</c:v>
                </c:pt>
                <c:pt idx="3740">
                  <c:v>3.7410000000000001</c:v>
                </c:pt>
                <c:pt idx="3741">
                  <c:v>3.742</c:v>
                </c:pt>
                <c:pt idx="3742">
                  <c:v>3.7429999999999999</c:v>
                </c:pt>
                <c:pt idx="3743">
                  <c:v>3.7440000000000002</c:v>
                </c:pt>
                <c:pt idx="3744">
                  <c:v>3.7450000000000001</c:v>
                </c:pt>
                <c:pt idx="3745">
                  <c:v>3.746</c:v>
                </c:pt>
                <c:pt idx="3746">
                  <c:v>3.7469999999999999</c:v>
                </c:pt>
                <c:pt idx="3747">
                  <c:v>3.7480000000000002</c:v>
                </c:pt>
                <c:pt idx="3748">
                  <c:v>3.7490000000000001</c:v>
                </c:pt>
                <c:pt idx="3749">
                  <c:v>3.75</c:v>
                </c:pt>
                <c:pt idx="3750">
                  <c:v>3.7509999999999999</c:v>
                </c:pt>
                <c:pt idx="3751">
                  <c:v>3.7519999999999998</c:v>
                </c:pt>
                <c:pt idx="3752">
                  <c:v>3.7530000000000001</c:v>
                </c:pt>
                <c:pt idx="3753">
                  <c:v>3.754</c:v>
                </c:pt>
                <c:pt idx="3754">
                  <c:v>3.7549999999999999</c:v>
                </c:pt>
                <c:pt idx="3755">
                  <c:v>3.7559999999999998</c:v>
                </c:pt>
                <c:pt idx="3756">
                  <c:v>3.7570000000000001</c:v>
                </c:pt>
                <c:pt idx="3757">
                  <c:v>3.758</c:v>
                </c:pt>
                <c:pt idx="3758">
                  <c:v>3.7589999999999999</c:v>
                </c:pt>
                <c:pt idx="3759">
                  <c:v>3.76</c:v>
                </c:pt>
                <c:pt idx="3760">
                  <c:v>3.7610000000000001</c:v>
                </c:pt>
                <c:pt idx="3761">
                  <c:v>3.762</c:v>
                </c:pt>
                <c:pt idx="3762">
                  <c:v>3.7629999999999999</c:v>
                </c:pt>
                <c:pt idx="3763">
                  <c:v>3.7639999999999998</c:v>
                </c:pt>
                <c:pt idx="3764">
                  <c:v>3.7650000000000001</c:v>
                </c:pt>
                <c:pt idx="3765">
                  <c:v>3.766</c:v>
                </c:pt>
                <c:pt idx="3766">
                  <c:v>3.7669999999999999</c:v>
                </c:pt>
                <c:pt idx="3767">
                  <c:v>3.7679999999999998</c:v>
                </c:pt>
                <c:pt idx="3768">
                  <c:v>3.7690000000000001</c:v>
                </c:pt>
                <c:pt idx="3769">
                  <c:v>3.77</c:v>
                </c:pt>
                <c:pt idx="3770">
                  <c:v>3.7709999999999999</c:v>
                </c:pt>
                <c:pt idx="3771">
                  <c:v>3.7719999999999998</c:v>
                </c:pt>
                <c:pt idx="3772">
                  <c:v>3.7730000000000001</c:v>
                </c:pt>
                <c:pt idx="3773">
                  <c:v>3.774</c:v>
                </c:pt>
                <c:pt idx="3774">
                  <c:v>3.7749999999999999</c:v>
                </c:pt>
                <c:pt idx="3775">
                  <c:v>3.7759999999999998</c:v>
                </c:pt>
                <c:pt idx="3776">
                  <c:v>3.7770000000000001</c:v>
                </c:pt>
                <c:pt idx="3777">
                  <c:v>3.778</c:v>
                </c:pt>
                <c:pt idx="3778">
                  <c:v>3.7789999999999999</c:v>
                </c:pt>
                <c:pt idx="3779">
                  <c:v>3.78</c:v>
                </c:pt>
                <c:pt idx="3780">
                  <c:v>3.7810000000000001</c:v>
                </c:pt>
                <c:pt idx="3781">
                  <c:v>3.782</c:v>
                </c:pt>
                <c:pt idx="3782">
                  <c:v>3.7829999999999999</c:v>
                </c:pt>
                <c:pt idx="3783">
                  <c:v>3.7839999999999998</c:v>
                </c:pt>
                <c:pt idx="3784">
                  <c:v>3.7850000000000001</c:v>
                </c:pt>
                <c:pt idx="3785">
                  <c:v>3.786</c:v>
                </c:pt>
                <c:pt idx="3786">
                  <c:v>3.7869999999999999</c:v>
                </c:pt>
                <c:pt idx="3787">
                  <c:v>3.7879999999999998</c:v>
                </c:pt>
                <c:pt idx="3788">
                  <c:v>3.7890000000000001</c:v>
                </c:pt>
                <c:pt idx="3789">
                  <c:v>3.79</c:v>
                </c:pt>
                <c:pt idx="3790">
                  <c:v>3.7909999999999999</c:v>
                </c:pt>
                <c:pt idx="3791">
                  <c:v>3.7919999999999998</c:v>
                </c:pt>
                <c:pt idx="3792">
                  <c:v>3.7930000000000001</c:v>
                </c:pt>
                <c:pt idx="3793">
                  <c:v>3.794</c:v>
                </c:pt>
                <c:pt idx="3794">
                  <c:v>3.7949999999999999</c:v>
                </c:pt>
                <c:pt idx="3795">
                  <c:v>3.7959999999999998</c:v>
                </c:pt>
                <c:pt idx="3796">
                  <c:v>3.7970000000000002</c:v>
                </c:pt>
                <c:pt idx="3797">
                  <c:v>3.798</c:v>
                </c:pt>
                <c:pt idx="3798">
                  <c:v>3.7989999999999999</c:v>
                </c:pt>
                <c:pt idx="3799">
                  <c:v>3.8</c:v>
                </c:pt>
                <c:pt idx="3800">
                  <c:v>3.8010000000000002</c:v>
                </c:pt>
                <c:pt idx="3801">
                  <c:v>3.802</c:v>
                </c:pt>
                <c:pt idx="3802">
                  <c:v>3.8029999999999999</c:v>
                </c:pt>
                <c:pt idx="3803">
                  <c:v>3.8039999999999998</c:v>
                </c:pt>
                <c:pt idx="3804">
                  <c:v>3.8050000000000002</c:v>
                </c:pt>
                <c:pt idx="3805">
                  <c:v>3.806</c:v>
                </c:pt>
                <c:pt idx="3806">
                  <c:v>3.8069999999999999</c:v>
                </c:pt>
                <c:pt idx="3807">
                  <c:v>3.8079999999999998</c:v>
                </c:pt>
                <c:pt idx="3808">
                  <c:v>3.8090000000000002</c:v>
                </c:pt>
                <c:pt idx="3809">
                  <c:v>3.81</c:v>
                </c:pt>
                <c:pt idx="3810">
                  <c:v>3.8109999999999999</c:v>
                </c:pt>
                <c:pt idx="3811">
                  <c:v>3.8119999999999998</c:v>
                </c:pt>
                <c:pt idx="3812">
                  <c:v>3.8130000000000002</c:v>
                </c:pt>
                <c:pt idx="3813">
                  <c:v>3.8140000000000001</c:v>
                </c:pt>
                <c:pt idx="3814">
                  <c:v>3.8149999999999999</c:v>
                </c:pt>
                <c:pt idx="3815">
                  <c:v>3.8159999999999998</c:v>
                </c:pt>
                <c:pt idx="3816">
                  <c:v>3.8170000000000002</c:v>
                </c:pt>
                <c:pt idx="3817">
                  <c:v>3.8180000000000001</c:v>
                </c:pt>
                <c:pt idx="3818">
                  <c:v>3.819</c:v>
                </c:pt>
                <c:pt idx="3819">
                  <c:v>3.82</c:v>
                </c:pt>
                <c:pt idx="3820">
                  <c:v>3.8210000000000002</c:v>
                </c:pt>
                <c:pt idx="3821">
                  <c:v>3.8220000000000001</c:v>
                </c:pt>
                <c:pt idx="3822">
                  <c:v>3.823</c:v>
                </c:pt>
                <c:pt idx="3823">
                  <c:v>3.8239999999999998</c:v>
                </c:pt>
                <c:pt idx="3824">
                  <c:v>3.8250000000000002</c:v>
                </c:pt>
                <c:pt idx="3825">
                  <c:v>3.8260000000000001</c:v>
                </c:pt>
                <c:pt idx="3826">
                  <c:v>3.827</c:v>
                </c:pt>
                <c:pt idx="3827">
                  <c:v>3.8279999999999998</c:v>
                </c:pt>
                <c:pt idx="3828">
                  <c:v>3.8290000000000002</c:v>
                </c:pt>
                <c:pt idx="3829">
                  <c:v>3.83</c:v>
                </c:pt>
                <c:pt idx="3830">
                  <c:v>3.831</c:v>
                </c:pt>
                <c:pt idx="3831">
                  <c:v>3.8319999999999999</c:v>
                </c:pt>
                <c:pt idx="3832">
                  <c:v>3.8330000000000002</c:v>
                </c:pt>
                <c:pt idx="3833">
                  <c:v>3.8340000000000001</c:v>
                </c:pt>
                <c:pt idx="3834">
                  <c:v>3.835</c:v>
                </c:pt>
                <c:pt idx="3835">
                  <c:v>3.8359999999999999</c:v>
                </c:pt>
                <c:pt idx="3836">
                  <c:v>3.8370000000000002</c:v>
                </c:pt>
                <c:pt idx="3837">
                  <c:v>3.8380000000000001</c:v>
                </c:pt>
                <c:pt idx="3838">
                  <c:v>3.839</c:v>
                </c:pt>
                <c:pt idx="3839">
                  <c:v>3.84</c:v>
                </c:pt>
                <c:pt idx="3840">
                  <c:v>3.8410000000000002</c:v>
                </c:pt>
                <c:pt idx="3841">
                  <c:v>3.8420000000000001</c:v>
                </c:pt>
                <c:pt idx="3842">
                  <c:v>3.843</c:v>
                </c:pt>
                <c:pt idx="3843">
                  <c:v>3.8439999999999999</c:v>
                </c:pt>
                <c:pt idx="3844">
                  <c:v>3.8450000000000002</c:v>
                </c:pt>
                <c:pt idx="3845">
                  <c:v>3.8460000000000001</c:v>
                </c:pt>
                <c:pt idx="3846">
                  <c:v>3.847</c:v>
                </c:pt>
                <c:pt idx="3847">
                  <c:v>3.8479999999999999</c:v>
                </c:pt>
                <c:pt idx="3848">
                  <c:v>3.8490000000000002</c:v>
                </c:pt>
                <c:pt idx="3849">
                  <c:v>3.85</c:v>
                </c:pt>
                <c:pt idx="3850">
                  <c:v>3.851</c:v>
                </c:pt>
                <c:pt idx="3851">
                  <c:v>3.8519999999999999</c:v>
                </c:pt>
                <c:pt idx="3852">
                  <c:v>3.8530000000000002</c:v>
                </c:pt>
                <c:pt idx="3853">
                  <c:v>3.8540000000000001</c:v>
                </c:pt>
                <c:pt idx="3854">
                  <c:v>3.855</c:v>
                </c:pt>
                <c:pt idx="3855">
                  <c:v>3.8559999999999999</c:v>
                </c:pt>
                <c:pt idx="3856">
                  <c:v>3.8570000000000002</c:v>
                </c:pt>
                <c:pt idx="3857">
                  <c:v>3.8580000000000001</c:v>
                </c:pt>
                <c:pt idx="3858">
                  <c:v>3.859</c:v>
                </c:pt>
                <c:pt idx="3859">
                  <c:v>3.86</c:v>
                </c:pt>
                <c:pt idx="3860">
                  <c:v>3.8610000000000002</c:v>
                </c:pt>
                <c:pt idx="3861">
                  <c:v>3.8620000000000001</c:v>
                </c:pt>
                <c:pt idx="3862">
                  <c:v>3.863</c:v>
                </c:pt>
                <c:pt idx="3863">
                  <c:v>3.8639999999999999</c:v>
                </c:pt>
                <c:pt idx="3864">
                  <c:v>3.8650000000000002</c:v>
                </c:pt>
                <c:pt idx="3865">
                  <c:v>3.8660000000000001</c:v>
                </c:pt>
                <c:pt idx="3866">
                  <c:v>3.867</c:v>
                </c:pt>
                <c:pt idx="3867">
                  <c:v>3.8679999999999999</c:v>
                </c:pt>
                <c:pt idx="3868">
                  <c:v>3.8690000000000002</c:v>
                </c:pt>
                <c:pt idx="3869">
                  <c:v>3.87</c:v>
                </c:pt>
                <c:pt idx="3870">
                  <c:v>3.871</c:v>
                </c:pt>
                <c:pt idx="3871">
                  <c:v>3.8719999999999999</c:v>
                </c:pt>
                <c:pt idx="3872">
                  <c:v>3.8730000000000002</c:v>
                </c:pt>
                <c:pt idx="3873">
                  <c:v>3.8740000000000001</c:v>
                </c:pt>
                <c:pt idx="3874">
                  <c:v>3.875</c:v>
                </c:pt>
                <c:pt idx="3875">
                  <c:v>3.8759999999999999</c:v>
                </c:pt>
                <c:pt idx="3876">
                  <c:v>3.8769999999999998</c:v>
                </c:pt>
                <c:pt idx="3877">
                  <c:v>3.8780000000000001</c:v>
                </c:pt>
                <c:pt idx="3878">
                  <c:v>3.879</c:v>
                </c:pt>
                <c:pt idx="3879">
                  <c:v>3.88</c:v>
                </c:pt>
                <c:pt idx="3880">
                  <c:v>3.8809999999999998</c:v>
                </c:pt>
                <c:pt idx="3881">
                  <c:v>3.8820000000000001</c:v>
                </c:pt>
                <c:pt idx="3882">
                  <c:v>3.883</c:v>
                </c:pt>
                <c:pt idx="3883">
                  <c:v>3.8839999999999999</c:v>
                </c:pt>
                <c:pt idx="3884">
                  <c:v>3.8849999999999998</c:v>
                </c:pt>
                <c:pt idx="3885">
                  <c:v>3.8860000000000001</c:v>
                </c:pt>
                <c:pt idx="3886">
                  <c:v>3.887</c:v>
                </c:pt>
                <c:pt idx="3887">
                  <c:v>3.8879999999999999</c:v>
                </c:pt>
                <c:pt idx="3888">
                  <c:v>3.8889999999999998</c:v>
                </c:pt>
                <c:pt idx="3889">
                  <c:v>3.89</c:v>
                </c:pt>
                <c:pt idx="3890">
                  <c:v>3.891</c:v>
                </c:pt>
                <c:pt idx="3891">
                  <c:v>3.8919999999999999</c:v>
                </c:pt>
                <c:pt idx="3892">
                  <c:v>3.8929999999999998</c:v>
                </c:pt>
                <c:pt idx="3893">
                  <c:v>3.8940000000000001</c:v>
                </c:pt>
                <c:pt idx="3894">
                  <c:v>3.895</c:v>
                </c:pt>
                <c:pt idx="3895">
                  <c:v>3.8959999999999999</c:v>
                </c:pt>
                <c:pt idx="3896">
                  <c:v>3.8969999999999998</c:v>
                </c:pt>
                <c:pt idx="3897">
                  <c:v>3.8980000000000001</c:v>
                </c:pt>
                <c:pt idx="3898">
                  <c:v>3.899</c:v>
                </c:pt>
                <c:pt idx="3899">
                  <c:v>3.9</c:v>
                </c:pt>
                <c:pt idx="3900">
                  <c:v>3.9009999999999998</c:v>
                </c:pt>
                <c:pt idx="3901">
                  <c:v>3.9020000000000001</c:v>
                </c:pt>
                <c:pt idx="3902">
                  <c:v>3.903</c:v>
                </c:pt>
                <c:pt idx="3903">
                  <c:v>3.9039999999999999</c:v>
                </c:pt>
                <c:pt idx="3904">
                  <c:v>3.9049999999999998</c:v>
                </c:pt>
                <c:pt idx="3905">
                  <c:v>3.9060000000000001</c:v>
                </c:pt>
                <c:pt idx="3906">
                  <c:v>3.907</c:v>
                </c:pt>
                <c:pt idx="3907">
                  <c:v>3.9079999999999999</c:v>
                </c:pt>
                <c:pt idx="3908">
                  <c:v>3.9089999999999998</c:v>
                </c:pt>
                <c:pt idx="3909">
                  <c:v>3.91</c:v>
                </c:pt>
                <c:pt idx="3910">
                  <c:v>3.911</c:v>
                </c:pt>
                <c:pt idx="3911">
                  <c:v>3.9119999999999999</c:v>
                </c:pt>
                <c:pt idx="3912">
                  <c:v>3.9129999999999998</c:v>
                </c:pt>
                <c:pt idx="3913">
                  <c:v>3.9140000000000001</c:v>
                </c:pt>
                <c:pt idx="3914">
                  <c:v>3.915</c:v>
                </c:pt>
                <c:pt idx="3915">
                  <c:v>3.9159999999999999</c:v>
                </c:pt>
                <c:pt idx="3916">
                  <c:v>3.9169999999999998</c:v>
                </c:pt>
                <c:pt idx="3917">
                  <c:v>3.9180000000000001</c:v>
                </c:pt>
                <c:pt idx="3918">
                  <c:v>3.919</c:v>
                </c:pt>
                <c:pt idx="3919">
                  <c:v>3.92</c:v>
                </c:pt>
                <c:pt idx="3920">
                  <c:v>3.9209999999999998</c:v>
                </c:pt>
                <c:pt idx="3921">
                  <c:v>3.9220000000000002</c:v>
                </c:pt>
                <c:pt idx="3922">
                  <c:v>3.923</c:v>
                </c:pt>
                <c:pt idx="3923">
                  <c:v>3.9239999999999999</c:v>
                </c:pt>
                <c:pt idx="3924">
                  <c:v>3.9249999999999998</c:v>
                </c:pt>
                <c:pt idx="3925">
                  <c:v>3.9260000000000002</c:v>
                </c:pt>
                <c:pt idx="3926">
                  <c:v>3.927</c:v>
                </c:pt>
                <c:pt idx="3927">
                  <c:v>3.9279999999999999</c:v>
                </c:pt>
                <c:pt idx="3928">
                  <c:v>3.9289999999999998</c:v>
                </c:pt>
                <c:pt idx="3929">
                  <c:v>3.93</c:v>
                </c:pt>
                <c:pt idx="3930">
                  <c:v>3.931</c:v>
                </c:pt>
                <c:pt idx="3931">
                  <c:v>3.9319999999999999</c:v>
                </c:pt>
                <c:pt idx="3932">
                  <c:v>3.9329999999999998</c:v>
                </c:pt>
                <c:pt idx="3933">
                  <c:v>3.9340000000000002</c:v>
                </c:pt>
                <c:pt idx="3934">
                  <c:v>3.9350000000000001</c:v>
                </c:pt>
                <c:pt idx="3935">
                  <c:v>3.9359999999999999</c:v>
                </c:pt>
                <c:pt idx="3936">
                  <c:v>3.9369999999999998</c:v>
                </c:pt>
                <c:pt idx="3937">
                  <c:v>3.9380000000000002</c:v>
                </c:pt>
                <c:pt idx="3938">
                  <c:v>3.9390000000000001</c:v>
                </c:pt>
                <c:pt idx="3939">
                  <c:v>3.94</c:v>
                </c:pt>
                <c:pt idx="3940">
                  <c:v>3.9409999999999998</c:v>
                </c:pt>
                <c:pt idx="3941">
                  <c:v>3.9420000000000002</c:v>
                </c:pt>
                <c:pt idx="3942">
                  <c:v>3.9430000000000001</c:v>
                </c:pt>
                <c:pt idx="3943">
                  <c:v>3.944</c:v>
                </c:pt>
                <c:pt idx="3944">
                  <c:v>3.9449999999999998</c:v>
                </c:pt>
                <c:pt idx="3945">
                  <c:v>3.9460000000000002</c:v>
                </c:pt>
                <c:pt idx="3946">
                  <c:v>3.9470000000000001</c:v>
                </c:pt>
                <c:pt idx="3947">
                  <c:v>3.948</c:v>
                </c:pt>
                <c:pt idx="3948">
                  <c:v>3.9489999999999998</c:v>
                </c:pt>
                <c:pt idx="3949">
                  <c:v>3.95</c:v>
                </c:pt>
                <c:pt idx="3950">
                  <c:v>3.9510000000000001</c:v>
                </c:pt>
                <c:pt idx="3951">
                  <c:v>3.952</c:v>
                </c:pt>
                <c:pt idx="3952">
                  <c:v>3.9529999999999998</c:v>
                </c:pt>
                <c:pt idx="3953">
                  <c:v>3.9540000000000002</c:v>
                </c:pt>
                <c:pt idx="3954">
                  <c:v>3.9550000000000001</c:v>
                </c:pt>
                <c:pt idx="3955">
                  <c:v>3.956</c:v>
                </c:pt>
                <c:pt idx="3956">
                  <c:v>3.9569999999999999</c:v>
                </c:pt>
                <c:pt idx="3957">
                  <c:v>3.9580000000000002</c:v>
                </c:pt>
                <c:pt idx="3958">
                  <c:v>3.9590000000000001</c:v>
                </c:pt>
                <c:pt idx="3959">
                  <c:v>3.96</c:v>
                </c:pt>
                <c:pt idx="3960">
                  <c:v>3.9609999999999999</c:v>
                </c:pt>
                <c:pt idx="3961">
                  <c:v>3.9620000000000002</c:v>
                </c:pt>
                <c:pt idx="3962">
                  <c:v>3.9630000000000001</c:v>
                </c:pt>
                <c:pt idx="3963">
                  <c:v>3.964</c:v>
                </c:pt>
                <c:pt idx="3964">
                  <c:v>3.9649999999999999</c:v>
                </c:pt>
                <c:pt idx="3965">
                  <c:v>3.9660000000000002</c:v>
                </c:pt>
                <c:pt idx="3966">
                  <c:v>3.9670000000000001</c:v>
                </c:pt>
                <c:pt idx="3967">
                  <c:v>3.968</c:v>
                </c:pt>
                <c:pt idx="3968">
                  <c:v>3.9689999999999999</c:v>
                </c:pt>
                <c:pt idx="3969">
                  <c:v>3.97</c:v>
                </c:pt>
                <c:pt idx="3970">
                  <c:v>3.9710000000000001</c:v>
                </c:pt>
                <c:pt idx="3971">
                  <c:v>3.972</c:v>
                </c:pt>
                <c:pt idx="3972">
                  <c:v>3.9729999999999999</c:v>
                </c:pt>
                <c:pt idx="3973">
                  <c:v>3.9740000000000002</c:v>
                </c:pt>
                <c:pt idx="3974">
                  <c:v>3.9750000000000001</c:v>
                </c:pt>
                <c:pt idx="3975">
                  <c:v>3.976</c:v>
                </c:pt>
                <c:pt idx="3976">
                  <c:v>3.9769999999999999</c:v>
                </c:pt>
                <c:pt idx="3977">
                  <c:v>3.9780000000000002</c:v>
                </c:pt>
                <c:pt idx="3978">
                  <c:v>3.9790000000000001</c:v>
                </c:pt>
                <c:pt idx="3979">
                  <c:v>3.98</c:v>
                </c:pt>
                <c:pt idx="3980">
                  <c:v>3.9809999999999999</c:v>
                </c:pt>
                <c:pt idx="3981">
                  <c:v>3.9820000000000002</c:v>
                </c:pt>
                <c:pt idx="3982">
                  <c:v>3.9830000000000001</c:v>
                </c:pt>
                <c:pt idx="3983">
                  <c:v>3.984</c:v>
                </c:pt>
                <c:pt idx="3984">
                  <c:v>3.9849999999999999</c:v>
                </c:pt>
                <c:pt idx="3985">
                  <c:v>3.9860000000000002</c:v>
                </c:pt>
                <c:pt idx="3986">
                  <c:v>3.9870000000000001</c:v>
                </c:pt>
                <c:pt idx="3987">
                  <c:v>3.988</c:v>
                </c:pt>
                <c:pt idx="3988">
                  <c:v>3.9889999999999999</c:v>
                </c:pt>
                <c:pt idx="3989">
                  <c:v>3.99</c:v>
                </c:pt>
                <c:pt idx="3990">
                  <c:v>3.9910000000000001</c:v>
                </c:pt>
                <c:pt idx="3991">
                  <c:v>3.992</c:v>
                </c:pt>
                <c:pt idx="3992">
                  <c:v>3.9929999999999999</c:v>
                </c:pt>
                <c:pt idx="3993">
                  <c:v>3.9940000000000002</c:v>
                </c:pt>
                <c:pt idx="3994">
                  <c:v>3.9950000000000001</c:v>
                </c:pt>
                <c:pt idx="3995">
                  <c:v>3.996</c:v>
                </c:pt>
                <c:pt idx="3996">
                  <c:v>3.9969999999999999</c:v>
                </c:pt>
                <c:pt idx="3997">
                  <c:v>3.9980000000000002</c:v>
                </c:pt>
                <c:pt idx="3998">
                  <c:v>3.9990000000000001</c:v>
                </c:pt>
                <c:pt idx="3999">
                  <c:v>4</c:v>
                </c:pt>
                <c:pt idx="4000">
                  <c:v>4.0010000000000003</c:v>
                </c:pt>
                <c:pt idx="4001">
                  <c:v>4.0019999999999998</c:v>
                </c:pt>
                <c:pt idx="4002">
                  <c:v>4.0030000000000001</c:v>
                </c:pt>
                <c:pt idx="4003">
                  <c:v>4.0039999999999996</c:v>
                </c:pt>
                <c:pt idx="4004">
                  <c:v>4.0049999999999999</c:v>
                </c:pt>
                <c:pt idx="4005">
                  <c:v>4.0060000000000002</c:v>
                </c:pt>
                <c:pt idx="4006">
                  <c:v>4.0069999999999997</c:v>
                </c:pt>
                <c:pt idx="4007">
                  <c:v>4.008</c:v>
                </c:pt>
                <c:pt idx="4008">
                  <c:v>4.0090000000000003</c:v>
                </c:pt>
                <c:pt idx="4009">
                  <c:v>4.01</c:v>
                </c:pt>
                <c:pt idx="4010">
                  <c:v>4.0110000000000001</c:v>
                </c:pt>
                <c:pt idx="4011">
                  <c:v>4.0119999999999996</c:v>
                </c:pt>
                <c:pt idx="4012">
                  <c:v>4.0129999999999999</c:v>
                </c:pt>
                <c:pt idx="4013">
                  <c:v>4.0140000000000002</c:v>
                </c:pt>
                <c:pt idx="4014">
                  <c:v>4.0149999999999997</c:v>
                </c:pt>
                <c:pt idx="4015">
                  <c:v>4.016</c:v>
                </c:pt>
                <c:pt idx="4016">
                  <c:v>4.0170000000000003</c:v>
                </c:pt>
                <c:pt idx="4017">
                  <c:v>4.0179999999999998</c:v>
                </c:pt>
                <c:pt idx="4018">
                  <c:v>4.0190000000000001</c:v>
                </c:pt>
                <c:pt idx="4019">
                  <c:v>4.0199999999999996</c:v>
                </c:pt>
                <c:pt idx="4020">
                  <c:v>4.0209999999999999</c:v>
                </c:pt>
                <c:pt idx="4021">
                  <c:v>4.0220000000000002</c:v>
                </c:pt>
                <c:pt idx="4022">
                  <c:v>4.0229999999999997</c:v>
                </c:pt>
                <c:pt idx="4023">
                  <c:v>4.024</c:v>
                </c:pt>
                <c:pt idx="4024">
                  <c:v>4.0250000000000004</c:v>
                </c:pt>
                <c:pt idx="4025">
                  <c:v>4.0259999999999998</c:v>
                </c:pt>
                <c:pt idx="4026">
                  <c:v>4.0270000000000001</c:v>
                </c:pt>
                <c:pt idx="4027">
                  <c:v>4.0279999999999996</c:v>
                </c:pt>
                <c:pt idx="4028">
                  <c:v>4.0289999999999999</c:v>
                </c:pt>
                <c:pt idx="4029">
                  <c:v>4.03</c:v>
                </c:pt>
                <c:pt idx="4030">
                  <c:v>4.0309999999999997</c:v>
                </c:pt>
                <c:pt idx="4031">
                  <c:v>4.032</c:v>
                </c:pt>
                <c:pt idx="4032">
                  <c:v>4.0330000000000004</c:v>
                </c:pt>
                <c:pt idx="4033">
                  <c:v>4.0339999999999998</c:v>
                </c:pt>
                <c:pt idx="4034">
                  <c:v>4.0350000000000001</c:v>
                </c:pt>
                <c:pt idx="4035">
                  <c:v>4.0359999999999996</c:v>
                </c:pt>
                <c:pt idx="4036">
                  <c:v>4.0369999999999999</c:v>
                </c:pt>
                <c:pt idx="4037">
                  <c:v>4.0380000000000003</c:v>
                </c:pt>
                <c:pt idx="4038">
                  <c:v>4.0389999999999997</c:v>
                </c:pt>
                <c:pt idx="4039">
                  <c:v>4.04</c:v>
                </c:pt>
                <c:pt idx="4040">
                  <c:v>4.0410000000000004</c:v>
                </c:pt>
                <c:pt idx="4041">
                  <c:v>4.0419999999999998</c:v>
                </c:pt>
                <c:pt idx="4042">
                  <c:v>4.0430000000000001</c:v>
                </c:pt>
                <c:pt idx="4043">
                  <c:v>4.0439999999999996</c:v>
                </c:pt>
                <c:pt idx="4044">
                  <c:v>4.0449999999999999</c:v>
                </c:pt>
                <c:pt idx="4045">
                  <c:v>4.0460000000000003</c:v>
                </c:pt>
                <c:pt idx="4046">
                  <c:v>4.0469999999999997</c:v>
                </c:pt>
                <c:pt idx="4047">
                  <c:v>4.048</c:v>
                </c:pt>
                <c:pt idx="4048">
                  <c:v>4.0490000000000004</c:v>
                </c:pt>
                <c:pt idx="4049">
                  <c:v>4.05</c:v>
                </c:pt>
                <c:pt idx="4050">
                  <c:v>4.0510000000000002</c:v>
                </c:pt>
                <c:pt idx="4051">
                  <c:v>4.0519999999999996</c:v>
                </c:pt>
                <c:pt idx="4052">
                  <c:v>4.0529999999999999</c:v>
                </c:pt>
                <c:pt idx="4053">
                  <c:v>4.0540000000000003</c:v>
                </c:pt>
                <c:pt idx="4054">
                  <c:v>4.0549999999999997</c:v>
                </c:pt>
                <c:pt idx="4055">
                  <c:v>4.056</c:v>
                </c:pt>
                <c:pt idx="4056">
                  <c:v>4.0570000000000004</c:v>
                </c:pt>
                <c:pt idx="4057">
                  <c:v>4.0579999999999998</c:v>
                </c:pt>
                <c:pt idx="4058">
                  <c:v>4.0590000000000002</c:v>
                </c:pt>
                <c:pt idx="4059">
                  <c:v>4.0599999999999996</c:v>
                </c:pt>
                <c:pt idx="4060">
                  <c:v>4.0609999999999999</c:v>
                </c:pt>
                <c:pt idx="4061">
                  <c:v>4.0620000000000003</c:v>
                </c:pt>
                <c:pt idx="4062">
                  <c:v>4.0629999999999997</c:v>
                </c:pt>
                <c:pt idx="4063">
                  <c:v>4.0640000000000001</c:v>
                </c:pt>
                <c:pt idx="4064">
                  <c:v>4.0650000000000004</c:v>
                </c:pt>
                <c:pt idx="4065">
                  <c:v>4.0659999999999998</c:v>
                </c:pt>
                <c:pt idx="4066">
                  <c:v>4.0670000000000002</c:v>
                </c:pt>
                <c:pt idx="4067">
                  <c:v>4.0679999999999996</c:v>
                </c:pt>
                <c:pt idx="4068">
                  <c:v>4.069</c:v>
                </c:pt>
                <c:pt idx="4069">
                  <c:v>4.07</c:v>
                </c:pt>
                <c:pt idx="4070">
                  <c:v>4.0709999999999997</c:v>
                </c:pt>
                <c:pt idx="4071">
                  <c:v>4.0720000000000001</c:v>
                </c:pt>
                <c:pt idx="4072">
                  <c:v>4.0730000000000004</c:v>
                </c:pt>
                <c:pt idx="4073">
                  <c:v>4.0739999999999998</c:v>
                </c:pt>
                <c:pt idx="4074">
                  <c:v>4.0750000000000002</c:v>
                </c:pt>
                <c:pt idx="4075">
                  <c:v>4.0759999999999996</c:v>
                </c:pt>
                <c:pt idx="4076">
                  <c:v>4.077</c:v>
                </c:pt>
                <c:pt idx="4077">
                  <c:v>4.0780000000000003</c:v>
                </c:pt>
                <c:pt idx="4078">
                  <c:v>4.0789999999999997</c:v>
                </c:pt>
                <c:pt idx="4079">
                  <c:v>4.08</c:v>
                </c:pt>
                <c:pt idx="4080">
                  <c:v>4.0810000000000004</c:v>
                </c:pt>
                <c:pt idx="4081">
                  <c:v>4.0819999999999999</c:v>
                </c:pt>
                <c:pt idx="4082">
                  <c:v>4.0830000000000002</c:v>
                </c:pt>
                <c:pt idx="4083">
                  <c:v>4.0839999999999996</c:v>
                </c:pt>
                <c:pt idx="4084">
                  <c:v>4.085</c:v>
                </c:pt>
                <c:pt idx="4085">
                  <c:v>4.0860000000000003</c:v>
                </c:pt>
                <c:pt idx="4086">
                  <c:v>4.0869999999999997</c:v>
                </c:pt>
                <c:pt idx="4087">
                  <c:v>4.0880000000000001</c:v>
                </c:pt>
                <c:pt idx="4088">
                  <c:v>4.0890000000000004</c:v>
                </c:pt>
                <c:pt idx="4089">
                  <c:v>4.09</c:v>
                </c:pt>
                <c:pt idx="4090">
                  <c:v>4.0910000000000002</c:v>
                </c:pt>
                <c:pt idx="4091">
                  <c:v>4.0919999999999996</c:v>
                </c:pt>
                <c:pt idx="4092">
                  <c:v>4.093</c:v>
                </c:pt>
                <c:pt idx="4093">
                  <c:v>4.0940000000000003</c:v>
                </c:pt>
                <c:pt idx="4094">
                  <c:v>4.0949999999999998</c:v>
                </c:pt>
                <c:pt idx="4095">
                  <c:v>4.0960000000000001</c:v>
                </c:pt>
                <c:pt idx="4096">
                  <c:v>4.0970000000000004</c:v>
                </c:pt>
                <c:pt idx="4097">
                  <c:v>4.0979999999999999</c:v>
                </c:pt>
                <c:pt idx="4098">
                  <c:v>4.0990000000000002</c:v>
                </c:pt>
                <c:pt idx="4099">
                  <c:v>4.0999999999999996</c:v>
                </c:pt>
                <c:pt idx="4100">
                  <c:v>4.101</c:v>
                </c:pt>
                <c:pt idx="4101">
                  <c:v>4.1020000000000003</c:v>
                </c:pt>
                <c:pt idx="4102">
                  <c:v>4.1029999999999998</c:v>
                </c:pt>
                <c:pt idx="4103">
                  <c:v>4.1040000000000001</c:v>
                </c:pt>
                <c:pt idx="4104">
                  <c:v>4.1050000000000004</c:v>
                </c:pt>
                <c:pt idx="4105">
                  <c:v>4.1059999999999999</c:v>
                </c:pt>
                <c:pt idx="4106">
                  <c:v>4.1070000000000002</c:v>
                </c:pt>
                <c:pt idx="4107">
                  <c:v>4.1079999999999997</c:v>
                </c:pt>
                <c:pt idx="4108">
                  <c:v>4.109</c:v>
                </c:pt>
                <c:pt idx="4109">
                  <c:v>4.1100000000000003</c:v>
                </c:pt>
                <c:pt idx="4110">
                  <c:v>4.1109999999999998</c:v>
                </c:pt>
                <c:pt idx="4111">
                  <c:v>4.1120000000000001</c:v>
                </c:pt>
                <c:pt idx="4112">
                  <c:v>4.1130000000000004</c:v>
                </c:pt>
                <c:pt idx="4113">
                  <c:v>4.1139999999999999</c:v>
                </c:pt>
                <c:pt idx="4114">
                  <c:v>4.1150000000000002</c:v>
                </c:pt>
                <c:pt idx="4115">
                  <c:v>4.1159999999999997</c:v>
                </c:pt>
                <c:pt idx="4116">
                  <c:v>4.117</c:v>
                </c:pt>
                <c:pt idx="4117">
                  <c:v>4.1180000000000003</c:v>
                </c:pt>
                <c:pt idx="4118">
                  <c:v>4.1189999999999998</c:v>
                </c:pt>
                <c:pt idx="4119">
                  <c:v>4.12</c:v>
                </c:pt>
                <c:pt idx="4120">
                  <c:v>4.1210000000000004</c:v>
                </c:pt>
                <c:pt idx="4121">
                  <c:v>4.1219999999999999</c:v>
                </c:pt>
                <c:pt idx="4122">
                  <c:v>4.1230000000000002</c:v>
                </c:pt>
                <c:pt idx="4123">
                  <c:v>4.1239999999999997</c:v>
                </c:pt>
                <c:pt idx="4124">
                  <c:v>4.125</c:v>
                </c:pt>
                <c:pt idx="4125">
                  <c:v>4.1260000000000003</c:v>
                </c:pt>
                <c:pt idx="4126">
                  <c:v>4.1269999999999998</c:v>
                </c:pt>
                <c:pt idx="4127">
                  <c:v>4.1280000000000001</c:v>
                </c:pt>
                <c:pt idx="4128">
                  <c:v>4.1289999999999996</c:v>
                </c:pt>
                <c:pt idx="4129">
                  <c:v>4.13</c:v>
                </c:pt>
                <c:pt idx="4130">
                  <c:v>4.1310000000000002</c:v>
                </c:pt>
                <c:pt idx="4131">
                  <c:v>4.1319999999999997</c:v>
                </c:pt>
                <c:pt idx="4132">
                  <c:v>4.133</c:v>
                </c:pt>
                <c:pt idx="4133">
                  <c:v>4.1340000000000003</c:v>
                </c:pt>
                <c:pt idx="4134">
                  <c:v>4.1349999999999998</c:v>
                </c:pt>
                <c:pt idx="4135">
                  <c:v>4.1360000000000001</c:v>
                </c:pt>
                <c:pt idx="4136">
                  <c:v>4.1369999999999996</c:v>
                </c:pt>
                <c:pt idx="4137">
                  <c:v>4.1379999999999999</c:v>
                </c:pt>
                <c:pt idx="4138">
                  <c:v>4.1390000000000002</c:v>
                </c:pt>
                <c:pt idx="4139">
                  <c:v>4.1399999999999997</c:v>
                </c:pt>
                <c:pt idx="4140">
                  <c:v>4.141</c:v>
                </c:pt>
                <c:pt idx="4141">
                  <c:v>4.1420000000000003</c:v>
                </c:pt>
                <c:pt idx="4142">
                  <c:v>4.1429999999999998</c:v>
                </c:pt>
                <c:pt idx="4143">
                  <c:v>4.1440000000000001</c:v>
                </c:pt>
                <c:pt idx="4144">
                  <c:v>4.1449999999999996</c:v>
                </c:pt>
                <c:pt idx="4145">
                  <c:v>4.1459999999999999</c:v>
                </c:pt>
                <c:pt idx="4146">
                  <c:v>4.1470000000000002</c:v>
                </c:pt>
                <c:pt idx="4147">
                  <c:v>4.1479999999999997</c:v>
                </c:pt>
                <c:pt idx="4148">
                  <c:v>4.149</c:v>
                </c:pt>
                <c:pt idx="4149">
                  <c:v>4.1500000000000004</c:v>
                </c:pt>
                <c:pt idx="4150">
                  <c:v>4.1509999999999998</c:v>
                </c:pt>
                <c:pt idx="4151">
                  <c:v>4.1520000000000001</c:v>
                </c:pt>
                <c:pt idx="4152">
                  <c:v>4.1529999999999996</c:v>
                </c:pt>
                <c:pt idx="4153">
                  <c:v>4.1539999999999999</c:v>
                </c:pt>
                <c:pt idx="4154">
                  <c:v>4.1550000000000002</c:v>
                </c:pt>
                <c:pt idx="4155">
                  <c:v>4.1559999999999997</c:v>
                </c:pt>
                <c:pt idx="4156">
                  <c:v>4.157</c:v>
                </c:pt>
                <c:pt idx="4157">
                  <c:v>4.1580000000000004</c:v>
                </c:pt>
                <c:pt idx="4158">
                  <c:v>4.1589999999999998</c:v>
                </c:pt>
                <c:pt idx="4159">
                  <c:v>4.16</c:v>
                </c:pt>
                <c:pt idx="4160">
                  <c:v>4.1609999999999996</c:v>
                </c:pt>
                <c:pt idx="4161">
                  <c:v>4.1619999999999999</c:v>
                </c:pt>
                <c:pt idx="4162">
                  <c:v>4.1630000000000003</c:v>
                </c:pt>
                <c:pt idx="4163">
                  <c:v>4.1639999999999997</c:v>
                </c:pt>
                <c:pt idx="4164">
                  <c:v>4.165</c:v>
                </c:pt>
                <c:pt idx="4165">
                  <c:v>4.1660000000000004</c:v>
                </c:pt>
                <c:pt idx="4166">
                  <c:v>4.1669999999999998</c:v>
                </c:pt>
                <c:pt idx="4167">
                  <c:v>4.1680000000000001</c:v>
                </c:pt>
                <c:pt idx="4168">
                  <c:v>4.1689999999999996</c:v>
                </c:pt>
                <c:pt idx="4169">
                  <c:v>4.17</c:v>
                </c:pt>
                <c:pt idx="4170">
                  <c:v>4.1710000000000003</c:v>
                </c:pt>
                <c:pt idx="4171">
                  <c:v>4.1719999999999997</c:v>
                </c:pt>
                <c:pt idx="4172">
                  <c:v>4.173</c:v>
                </c:pt>
                <c:pt idx="4173">
                  <c:v>4.1740000000000004</c:v>
                </c:pt>
                <c:pt idx="4174">
                  <c:v>4.1749999999999998</c:v>
                </c:pt>
                <c:pt idx="4175">
                  <c:v>4.1760000000000002</c:v>
                </c:pt>
                <c:pt idx="4176">
                  <c:v>4.1769999999999996</c:v>
                </c:pt>
                <c:pt idx="4177">
                  <c:v>4.1779999999999999</c:v>
                </c:pt>
                <c:pt idx="4178">
                  <c:v>4.1790000000000003</c:v>
                </c:pt>
                <c:pt idx="4179">
                  <c:v>4.18</c:v>
                </c:pt>
                <c:pt idx="4180">
                  <c:v>4.181</c:v>
                </c:pt>
                <c:pt idx="4181">
                  <c:v>4.1820000000000004</c:v>
                </c:pt>
                <c:pt idx="4182">
                  <c:v>4.1829999999999998</c:v>
                </c:pt>
                <c:pt idx="4183">
                  <c:v>4.1840000000000002</c:v>
                </c:pt>
                <c:pt idx="4184">
                  <c:v>4.1849999999999996</c:v>
                </c:pt>
                <c:pt idx="4185">
                  <c:v>4.1859999999999999</c:v>
                </c:pt>
                <c:pt idx="4186">
                  <c:v>4.1870000000000003</c:v>
                </c:pt>
                <c:pt idx="4187">
                  <c:v>4.1879999999999997</c:v>
                </c:pt>
                <c:pt idx="4188">
                  <c:v>4.1890000000000001</c:v>
                </c:pt>
                <c:pt idx="4189">
                  <c:v>4.1900000000000004</c:v>
                </c:pt>
                <c:pt idx="4190">
                  <c:v>4.1909999999999998</c:v>
                </c:pt>
                <c:pt idx="4191">
                  <c:v>4.1920000000000002</c:v>
                </c:pt>
                <c:pt idx="4192">
                  <c:v>4.1929999999999996</c:v>
                </c:pt>
                <c:pt idx="4193">
                  <c:v>4.194</c:v>
                </c:pt>
                <c:pt idx="4194">
                  <c:v>4.1950000000000003</c:v>
                </c:pt>
                <c:pt idx="4195">
                  <c:v>4.1959999999999997</c:v>
                </c:pt>
                <c:pt idx="4196">
                  <c:v>4.1970000000000001</c:v>
                </c:pt>
                <c:pt idx="4197">
                  <c:v>4.1980000000000004</c:v>
                </c:pt>
                <c:pt idx="4198">
                  <c:v>4.1989999999999998</c:v>
                </c:pt>
                <c:pt idx="4199">
                  <c:v>4.2</c:v>
                </c:pt>
                <c:pt idx="4200">
                  <c:v>4.2009999999999996</c:v>
                </c:pt>
                <c:pt idx="4201">
                  <c:v>4.202</c:v>
                </c:pt>
                <c:pt idx="4202">
                  <c:v>4.2030000000000003</c:v>
                </c:pt>
                <c:pt idx="4203">
                  <c:v>4.2039999999999997</c:v>
                </c:pt>
                <c:pt idx="4204">
                  <c:v>4.2050000000000001</c:v>
                </c:pt>
                <c:pt idx="4205">
                  <c:v>4.2060000000000004</c:v>
                </c:pt>
                <c:pt idx="4206">
                  <c:v>4.2069999999999999</c:v>
                </c:pt>
                <c:pt idx="4207">
                  <c:v>4.2080000000000002</c:v>
                </c:pt>
                <c:pt idx="4208">
                  <c:v>4.2089999999999996</c:v>
                </c:pt>
                <c:pt idx="4209">
                  <c:v>4.21</c:v>
                </c:pt>
                <c:pt idx="4210">
                  <c:v>4.2110000000000003</c:v>
                </c:pt>
                <c:pt idx="4211">
                  <c:v>4.2119999999999997</c:v>
                </c:pt>
                <c:pt idx="4212">
                  <c:v>4.2130000000000001</c:v>
                </c:pt>
                <c:pt idx="4213">
                  <c:v>4.2140000000000004</c:v>
                </c:pt>
                <c:pt idx="4214">
                  <c:v>4.2149999999999999</c:v>
                </c:pt>
                <c:pt idx="4215">
                  <c:v>4.2160000000000002</c:v>
                </c:pt>
                <c:pt idx="4216">
                  <c:v>4.2169999999999996</c:v>
                </c:pt>
                <c:pt idx="4217">
                  <c:v>4.218</c:v>
                </c:pt>
                <c:pt idx="4218">
                  <c:v>4.2190000000000003</c:v>
                </c:pt>
                <c:pt idx="4219">
                  <c:v>4.22</c:v>
                </c:pt>
                <c:pt idx="4220">
                  <c:v>4.2210000000000001</c:v>
                </c:pt>
                <c:pt idx="4221">
                  <c:v>4.2220000000000004</c:v>
                </c:pt>
                <c:pt idx="4222">
                  <c:v>4.2229999999999999</c:v>
                </c:pt>
                <c:pt idx="4223">
                  <c:v>4.2240000000000002</c:v>
                </c:pt>
                <c:pt idx="4224">
                  <c:v>4.2249999999999996</c:v>
                </c:pt>
                <c:pt idx="4225">
                  <c:v>4.226</c:v>
                </c:pt>
                <c:pt idx="4226">
                  <c:v>4.2270000000000003</c:v>
                </c:pt>
                <c:pt idx="4227">
                  <c:v>4.2279999999999998</c:v>
                </c:pt>
                <c:pt idx="4228">
                  <c:v>4.2290000000000001</c:v>
                </c:pt>
                <c:pt idx="4229">
                  <c:v>4.2300000000000004</c:v>
                </c:pt>
                <c:pt idx="4230">
                  <c:v>4.2309999999999999</c:v>
                </c:pt>
                <c:pt idx="4231">
                  <c:v>4.2320000000000002</c:v>
                </c:pt>
                <c:pt idx="4232">
                  <c:v>4.2329999999999997</c:v>
                </c:pt>
                <c:pt idx="4233">
                  <c:v>4.234</c:v>
                </c:pt>
                <c:pt idx="4234">
                  <c:v>4.2350000000000003</c:v>
                </c:pt>
                <c:pt idx="4235">
                  <c:v>4.2359999999999998</c:v>
                </c:pt>
                <c:pt idx="4236">
                  <c:v>4.2370000000000001</c:v>
                </c:pt>
                <c:pt idx="4237">
                  <c:v>4.2380000000000004</c:v>
                </c:pt>
                <c:pt idx="4238">
                  <c:v>4.2389999999999999</c:v>
                </c:pt>
                <c:pt idx="4239">
                  <c:v>4.24</c:v>
                </c:pt>
                <c:pt idx="4240">
                  <c:v>4.2409999999999997</c:v>
                </c:pt>
                <c:pt idx="4241">
                  <c:v>4.242</c:v>
                </c:pt>
                <c:pt idx="4242">
                  <c:v>4.2430000000000003</c:v>
                </c:pt>
                <c:pt idx="4243">
                  <c:v>4.2439999999999998</c:v>
                </c:pt>
                <c:pt idx="4244">
                  <c:v>4.2450000000000001</c:v>
                </c:pt>
                <c:pt idx="4245">
                  <c:v>4.2460000000000004</c:v>
                </c:pt>
                <c:pt idx="4246">
                  <c:v>4.2469999999999999</c:v>
                </c:pt>
                <c:pt idx="4247">
                  <c:v>4.2480000000000002</c:v>
                </c:pt>
                <c:pt idx="4248">
                  <c:v>4.2489999999999997</c:v>
                </c:pt>
                <c:pt idx="4249">
                  <c:v>4.25</c:v>
                </c:pt>
                <c:pt idx="4250">
                  <c:v>4.2510000000000003</c:v>
                </c:pt>
                <c:pt idx="4251">
                  <c:v>4.2519999999999998</c:v>
                </c:pt>
                <c:pt idx="4252">
                  <c:v>4.2530000000000001</c:v>
                </c:pt>
                <c:pt idx="4253">
                  <c:v>4.2539999999999996</c:v>
                </c:pt>
                <c:pt idx="4254">
                  <c:v>4.2549999999999999</c:v>
                </c:pt>
                <c:pt idx="4255">
                  <c:v>4.2560000000000002</c:v>
                </c:pt>
                <c:pt idx="4256">
                  <c:v>4.2569999999999997</c:v>
                </c:pt>
                <c:pt idx="4257">
                  <c:v>4.258</c:v>
                </c:pt>
                <c:pt idx="4258">
                  <c:v>4.2590000000000003</c:v>
                </c:pt>
                <c:pt idx="4259">
                  <c:v>4.26</c:v>
                </c:pt>
                <c:pt idx="4260">
                  <c:v>4.2610000000000001</c:v>
                </c:pt>
                <c:pt idx="4261">
                  <c:v>4.2619999999999996</c:v>
                </c:pt>
                <c:pt idx="4262">
                  <c:v>4.2629999999999999</c:v>
                </c:pt>
                <c:pt idx="4263">
                  <c:v>4.2640000000000002</c:v>
                </c:pt>
                <c:pt idx="4264">
                  <c:v>4.2649999999999997</c:v>
                </c:pt>
                <c:pt idx="4265">
                  <c:v>4.266</c:v>
                </c:pt>
                <c:pt idx="4266">
                  <c:v>4.2670000000000003</c:v>
                </c:pt>
                <c:pt idx="4267">
                  <c:v>4.2679999999999998</c:v>
                </c:pt>
                <c:pt idx="4268">
                  <c:v>4.2690000000000001</c:v>
                </c:pt>
                <c:pt idx="4269">
                  <c:v>4.2699999999999996</c:v>
                </c:pt>
                <c:pt idx="4270">
                  <c:v>4.2709999999999999</c:v>
                </c:pt>
                <c:pt idx="4271">
                  <c:v>4.2720000000000002</c:v>
                </c:pt>
                <c:pt idx="4272">
                  <c:v>4.2729999999999997</c:v>
                </c:pt>
                <c:pt idx="4273">
                  <c:v>4.274</c:v>
                </c:pt>
                <c:pt idx="4274">
                  <c:v>4.2750000000000004</c:v>
                </c:pt>
                <c:pt idx="4275">
                  <c:v>4.2759999999999998</c:v>
                </c:pt>
                <c:pt idx="4276">
                  <c:v>4.2770000000000001</c:v>
                </c:pt>
                <c:pt idx="4277">
                  <c:v>4.2779999999999996</c:v>
                </c:pt>
                <c:pt idx="4278">
                  <c:v>4.2789999999999999</c:v>
                </c:pt>
                <c:pt idx="4279">
                  <c:v>4.28</c:v>
                </c:pt>
                <c:pt idx="4280">
                  <c:v>4.2809999999999997</c:v>
                </c:pt>
                <c:pt idx="4281">
                  <c:v>4.282</c:v>
                </c:pt>
                <c:pt idx="4282">
                  <c:v>4.2830000000000004</c:v>
                </c:pt>
                <c:pt idx="4283">
                  <c:v>4.2839999999999998</c:v>
                </c:pt>
                <c:pt idx="4284">
                  <c:v>4.2850000000000001</c:v>
                </c:pt>
                <c:pt idx="4285">
                  <c:v>4.2859999999999996</c:v>
                </c:pt>
                <c:pt idx="4286">
                  <c:v>4.2869999999999999</c:v>
                </c:pt>
                <c:pt idx="4287">
                  <c:v>4.2880000000000003</c:v>
                </c:pt>
                <c:pt idx="4288">
                  <c:v>4.2889999999999997</c:v>
                </c:pt>
                <c:pt idx="4289">
                  <c:v>4.29</c:v>
                </c:pt>
                <c:pt idx="4290">
                  <c:v>4.2910000000000004</c:v>
                </c:pt>
                <c:pt idx="4291">
                  <c:v>4.2919999999999998</c:v>
                </c:pt>
                <c:pt idx="4292">
                  <c:v>4.2930000000000001</c:v>
                </c:pt>
                <c:pt idx="4293">
                  <c:v>4.2939999999999996</c:v>
                </c:pt>
                <c:pt idx="4294">
                  <c:v>4.2949999999999999</c:v>
                </c:pt>
                <c:pt idx="4295">
                  <c:v>4.2960000000000003</c:v>
                </c:pt>
                <c:pt idx="4296">
                  <c:v>4.2969999999999997</c:v>
                </c:pt>
                <c:pt idx="4297">
                  <c:v>4.298</c:v>
                </c:pt>
                <c:pt idx="4298">
                  <c:v>4.2990000000000004</c:v>
                </c:pt>
                <c:pt idx="4299">
                  <c:v>4.3</c:v>
                </c:pt>
                <c:pt idx="4300">
                  <c:v>4.3010000000000002</c:v>
                </c:pt>
                <c:pt idx="4301">
                  <c:v>4.3019999999999996</c:v>
                </c:pt>
                <c:pt idx="4302">
                  <c:v>4.3029999999999999</c:v>
                </c:pt>
                <c:pt idx="4303">
                  <c:v>4.3040000000000003</c:v>
                </c:pt>
                <c:pt idx="4304">
                  <c:v>4.3049999999999997</c:v>
                </c:pt>
                <c:pt idx="4305">
                  <c:v>4.306</c:v>
                </c:pt>
                <c:pt idx="4306">
                  <c:v>4.3070000000000004</c:v>
                </c:pt>
                <c:pt idx="4307">
                  <c:v>4.3079999999999998</c:v>
                </c:pt>
                <c:pt idx="4308">
                  <c:v>4.3090000000000002</c:v>
                </c:pt>
                <c:pt idx="4309">
                  <c:v>4.3099999999999996</c:v>
                </c:pt>
                <c:pt idx="4310">
                  <c:v>4.3109999999999999</c:v>
                </c:pt>
                <c:pt idx="4311">
                  <c:v>4.3120000000000003</c:v>
                </c:pt>
                <c:pt idx="4312">
                  <c:v>4.3129999999999997</c:v>
                </c:pt>
                <c:pt idx="4313">
                  <c:v>4.3140000000000001</c:v>
                </c:pt>
                <c:pt idx="4314">
                  <c:v>4.3150000000000004</c:v>
                </c:pt>
                <c:pt idx="4315">
                  <c:v>4.3159999999999998</c:v>
                </c:pt>
                <c:pt idx="4316">
                  <c:v>4.3170000000000002</c:v>
                </c:pt>
                <c:pt idx="4317">
                  <c:v>4.3179999999999996</c:v>
                </c:pt>
                <c:pt idx="4318">
                  <c:v>4.319</c:v>
                </c:pt>
                <c:pt idx="4319">
                  <c:v>4.32</c:v>
                </c:pt>
                <c:pt idx="4320">
                  <c:v>4.3209999999999997</c:v>
                </c:pt>
                <c:pt idx="4321">
                  <c:v>4.3220000000000001</c:v>
                </c:pt>
                <c:pt idx="4322">
                  <c:v>4.3230000000000004</c:v>
                </c:pt>
                <c:pt idx="4323">
                  <c:v>4.3239999999999998</c:v>
                </c:pt>
                <c:pt idx="4324">
                  <c:v>4.3250000000000002</c:v>
                </c:pt>
                <c:pt idx="4325">
                  <c:v>4.3259999999999996</c:v>
                </c:pt>
                <c:pt idx="4326">
                  <c:v>4.327</c:v>
                </c:pt>
                <c:pt idx="4327">
                  <c:v>4.3280000000000003</c:v>
                </c:pt>
                <c:pt idx="4328">
                  <c:v>4.3289999999999997</c:v>
                </c:pt>
                <c:pt idx="4329">
                  <c:v>4.33</c:v>
                </c:pt>
                <c:pt idx="4330">
                  <c:v>4.3310000000000004</c:v>
                </c:pt>
                <c:pt idx="4331">
                  <c:v>4.3319999999999999</c:v>
                </c:pt>
                <c:pt idx="4332">
                  <c:v>4.3330000000000002</c:v>
                </c:pt>
                <c:pt idx="4333">
                  <c:v>4.3339999999999996</c:v>
                </c:pt>
                <c:pt idx="4334">
                  <c:v>4.335</c:v>
                </c:pt>
                <c:pt idx="4335">
                  <c:v>4.3360000000000003</c:v>
                </c:pt>
                <c:pt idx="4336">
                  <c:v>4.3369999999999997</c:v>
                </c:pt>
                <c:pt idx="4337">
                  <c:v>4.3380000000000001</c:v>
                </c:pt>
                <c:pt idx="4338">
                  <c:v>4.3390000000000004</c:v>
                </c:pt>
                <c:pt idx="4339">
                  <c:v>4.34</c:v>
                </c:pt>
                <c:pt idx="4340">
                  <c:v>4.3410000000000002</c:v>
                </c:pt>
                <c:pt idx="4341">
                  <c:v>4.3419999999999996</c:v>
                </c:pt>
                <c:pt idx="4342">
                  <c:v>4.343</c:v>
                </c:pt>
                <c:pt idx="4343">
                  <c:v>4.3440000000000003</c:v>
                </c:pt>
                <c:pt idx="4344">
                  <c:v>4.3449999999999998</c:v>
                </c:pt>
                <c:pt idx="4345">
                  <c:v>4.3460000000000001</c:v>
                </c:pt>
                <c:pt idx="4346">
                  <c:v>4.3470000000000004</c:v>
                </c:pt>
                <c:pt idx="4347">
                  <c:v>4.3479999999999999</c:v>
                </c:pt>
                <c:pt idx="4348">
                  <c:v>4.3490000000000002</c:v>
                </c:pt>
                <c:pt idx="4349">
                  <c:v>4.3499999999999996</c:v>
                </c:pt>
                <c:pt idx="4350">
                  <c:v>4.351</c:v>
                </c:pt>
                <c:pt idx="4351">
                  <c:v>4.3520000000000003</c:v>
                </c:pt>
                <c:pt idx="4352">
                  <c:v>4.3529999999999998</c:v>
                </c:pt>
                <c:pt idx="4353">
                  <c:v>4.3540000000000001</c:v>
                </c:pt>
                <c:pt idx="4354">
                  <c:v>4.3550000000000004</c:v>
                </c:pt>
                <c:pt idx="4355">
                  <c:v>4.3559999999999999</c:v>
                </c:pt>
                <c:pt idx="4356">
                  <c:v>4.3570000000000002</c:v>
                </c:pt>
                <c:pt idx="4357">
                  <c:v>4.3579999999999997</c:v>
                </c:pt>
                <c:pt idx="4358">
                  <c:v>4.359</c:v>
                </c:pt>
                <c:pt idx="4359">
                  <c:v>4.3600000000000003</c:v>
                </c:pt>
                <c:pt idx="4360">
                  <c:v>4.3609999999999998</c:v>
                </c:pt>
                <c:pt idx="4361">
                  <c:v>4.3620000000000001</c:v>
                </c:pt>
                <c:pt idx="4362">
                  <c:v>4.3630000000000004</c:v>
                </c:pt>
                <c:pt idx="4363">
                  <c:v>4.3639999999999999</c:v>
                </c:pt>
                <c:pt idx="4364">
                  <c:v>4.3650000000000002</c:v>
                </c:pt>
                <c:pt idx="4365">
                  <c:v>4.3659999999999997</c:v>
                </c:pt>
                <c:pt idx="4366">
                  <c:v>4.367</c:v>
                </c:pt>
                <c:pt idx="4367">
                  <c:v>4.3680000000000003</c:v>
                </c:pt>
                <c:pt idx="4368">
                  <c:v>4.3689999999999998</c:v>
                </c:pt>
                <c:pt idx="4369">
                  <c:v>4.37</c:v>
                </c:pt>
                <c:pt idx="4370">
                  <c:v>4.3710000000000004</c:v>
                </c:pt>
                <c:pt idx="4371">
                  <c:v>4.3719999999999999</c:v>
                </c:pt>
                <c:pt idx="4372">
                  <c:v>4.3730000000000002</c:v>
                </c:pt>
                <c:pt idx="4373">
                  <c:v>4.3739999999999997</c:v>
                </c:pt>
                <c:pt idx="4374">
                  <c:v>4.375</c:v>
                </c:pt>
                <c:pt idx="4375">
                  <c:v>4.3760000000000003</c:v>
                </c:pt>
                <c:pt idx="4376">
                  <c:v>4.3769999999999998</c:v>
                </c:pt>
                <c:pt idx="4377">
                  <c:v>4.3780000000000001</c:v>
                </c:pt>
                <c:pt idx="4378">
                  <c:v>4.3789999999999996</c:v>
                </c:pt>
                <c:pt idx="4379">
                  <c:v>4.38</c:v>
                </c:pt>
                <c:pt idx="4380">
                  <c:v>4.3810000000000002</c:v>
                </c:pt>
                <c:pt idx="4381">
                  <c:v>4.3819999999999997</c:v>
                </c:pt>
                <c:pt idx="4382">
                  <c:v>4.383</c:v>
                </c:pt>
                <c:pt idx="4383">
                  <c:v>4.3840000000000003</c:v>
                </c:pt>
                <c:pt idx="4384">
                  <c:v>4.3849999999999998</c:v>
                </c:pt>
                <c:pt idx="4385">
                  <c:v>4.3860000000000001</c:v>
                </c:pt>
                <c:pt idx="4386">
                  <c:v>4.3869999999999996</c:v>
                </c:pt>
                <c:pt idx="4387">
                  <c:v>4.3879999999999999</c:v>
                </c:pt>
                <c:pt idx="4388">
                  <c:v>4.3890000000000002</c:v>
                </c:pt>
                <c:pt idx="4389">
                  <c:v>4.3899999999999997</c:v>
                </c:pt>
                <c:pt idx="4390">
                  <c:v>4.391</c:v>
                </c:pt>
                <c:pt idx="4391">
                  <c:v>4.3920000000000003</c:v>
                </c:pt>
                <c:pt idx="4392">
                  <c:v>4.3929999999999998</c:v>
                </c:pt>
                <c:pt idx="4393">
                  <c:v>4.3940000000000001</c:v>
                </c:pt>
                <c:pt idx="4394">
                  <c:v>4.3949999999999996</c:v>
                </c:pt>
                <c:pt idx="4395">
                  <c:v>4.3959999999999999</c:v>
                </c:pt>
                <c:pt idx="4396">
                  <c:v>4.3970000000000002</c:v>
                </c:pt>
                <c:pt idx="4397">
                  <c:v>4.3979999999999997</c:v>
                </c:pt>
                <c:pt idx="4398">
                  <c:v>4.399</c:v>
                </c:pt>
                <c:pt idx="4399">
                  <c:v>4.4000000000000004</c:v>
                </c:pt>
                <c:pt idx="4400">
                  <c:v>4.4009999999999998</c:v>
                </c:pt>
                <c:pt idx="4401">
                  <c:v>4.4020000000000001</c:v>
                </c:pt>
                <c:pt idx="4402">
                  <c:v>4.4029999999999996</c:v>
                </c:pt>
                <c:pt idx="4403">
                  <c:v>4.4039999999999999</c:v>
                </c:pt>
                <c:pt idx="4404">
                  <c:v>4.4050000000000002</c:v>
                </c:pt>
                <c:pt idx="4405">
                  <c:v>4.4059999999999997</c:v>
                </c:pt>
                <c:pt idx="4406">
                  <c:v>4.407</c:v>
                </c:pt>
                <c:pt idx="4407">
                  <c:v>4.4080000000000004</c:v>
                </c:pt>
                <c:pt idx="4408">
                  <c:v>4.4089999999999998</c:v>
                </c:pt>
                <c:pt idx="4409">
                  <c:v>4.41</c:v>
                </c:pt>
                <c:pt idx="4410">
                  <c:v>4.4109999999999996</c:v>
                </c:pt>
                <c:pt idx="4411">
                  <c:v>4.4119999999999999</c:v>
                </c:pt>
                <c:pt idx="4412">
                  <c:v>4.4130000000000003</c:v>
                </c:pt>
                <c:pt idx="4413">
                  <c:v>4.4139999999999997</c:v>
                </c:pt>
                <c:pt idx="4414">
                  <c:v>4.415</c:v>
                </c:pt>
                <c:pt idx="4415">
                  <c:v>4.4160000000000004</c:v>
                </c:pt>
                <c:pt idx="4416">
                  <c:v>4.4169999999999998</c:v>
                </c:pt>
                <c:pt idx="4417">
                  <c:v>4.4180000000000001</c:v>
                </c:pt>
                <c:pt idx="4418">
                  <c:v>4.4189999999999996</c:v>
                </c:pt>
                <c:pt idx="4419">
                  <c:v>4.42</c:v>
                </c:pt>
                <c:pt idx="4420">
                  <c:v>4.4210000000000003</c:v>
                </c:pt>
                <c:pt idx="4421">
                  <c:v>4.4219999999999997</c:v>
                </c:pt>
                <c:pt idx="4422">
                  <c:v>4.423</c:v>
                </c:pt>
                <c:pt idx="4423">
                  <c:v>4.4240000000000004</c:v>
                </c:pt>
                <c:pt idx="4424">
                  <c:v>4.4249999999999998</c:v>
                </c:pt>
                <c:pt idx="4425">
                  <c:v>4.4260000000000002</c:v>
                </c:pt>
                <c:pt idx="4426">
                  <c:v>4.4269999999999996</c:v>
                </c:pt>
                <c:pt idx="4427">
                  <c:v>4.4279999999999999</c:v>
                </c:pt>
                <c:pt idx="4428">
                  <c:v>4.4290000000000003</c:v>
                </c:pt>
                <c:pt idx="4429">
                  <c:v>4.43</c:v>
                </c:pt>
                <c:pt idx="4430">
                  <c:v>4.431</c:v>
                </c:pt>
                <c:pt idx="4431">
                  <c:v>4.4320000000000004</c:v>
                </c:pt>
                <c:pt idx="4432">
                  <c:v>4.4329999999999998</c:v>
                </c:pt>
                <c:pt idx="4433">
                  <c:v>4.4340000000000002</c:v>
                </c:pt>
                <c:pt idx="4434">
                  <c:v>4.4349999999999996</c:v>
                </c:pt>
                <c:pt idx="4435">
                  <c:v>4.4359999999999999</c:v>
                </c:pt>
                <c:pt idx="4436">
                  <c:v>4.4370000000000003</c:v>
                </c:pt>
                <c:pt idx="4437">
                  <c:v>4.4379999999999997</c:v>
                </c:pt>
                <c:pt idx="4438">
                  <c:v>4.4390000000000001</c:v>
                </c:pt>
                <c:pt idx="4439">
                  <c:v>4.4400000000000004</c:v>
                </c:pt>
                <c:pt idx="4440">
                  <c:v>4.4409999999999998</c:v>
                </c:pt>
                <c:pt idx="4441">
                  <c:v>4.4420000000000002</c:v>
                </c:pt>
                <c:pt idx="4442">
                  <c:v>4.4429999999999996</c:v>
                </c:pt>
                <c:pt idx="4443">
                  <c:v>4.444</c:v>
                </c:pt>
                <c:pt idx="4444">
                  <c:v>4.4450000000000003</c:v>
                </c:pt>
                <c:pt idx="4445">
                  <c:v>4.4459999999999997</c:v>
                </c:pt>
                <c:pt idx="4446">
                  <c:v>4.4470000000000001</c:v>
                </c:pt>
                <c:pt idx="4447">
                  <c:v>4.4480000000000004</c:v>
                </c:pt>
                <c:pt idx="4448">
                  <c:v>4.4489999999999998</c:v>
                </c:pt>
                <c:pt idx="4449">
                  <c:v>4.45</c:v>
                </c:pt>
                <c:pt idx="4450">
                  <c:v>4.4509999999999996</c:v>
                </c:pt>
                <c:pt idx="4451">
                  <c:v>4.452</c:v>
                </c:pt>
                <c:pt idx="4452">
                  <c:v>4.4530000000000003</c:v>
                </c:pt>
                <c:pt idx="4453">
                  <c:v>4.4539999999999997</c:v>
                </c:pt>
                <c:pt idx="4454">
                  <c:v>4.4550000000000001</c:v>
                </c:pt>
                <c:pt idx="4455">
                  <c:v>4.4560000000000004</c:v>
                </c:pt>
                <c:pt idx="4456">
                  <c:v>4.4569999999999999</c:v>
                </c:pt>
                <c:pt idx="4457">
                  <c:v>4.4580000000000002</c:v>
                </c:pt>
                <c:pt idx="4458">
                  <c:v>4.4589999999999996</c:v>
                </c:pt>
                <c:pt idx="4459">
                  <c:v>4.46</c:v>
                </c:pt>
                <c:pt idx="4460">
                  <c:v>4.4610000000000003</c:v>
                </c:pt>
                <c:pt idx="4461">
                  <c:v>4.4619999999999997</c:v>
                </c:pt>
                <c:pt idx="4462">
                  <c:v>4.4630000000000001</c:v>
                </c:pt>
                <c:pt idx="4463">
                  <c:v>4.4640000000000004</c:v>
                </c:pt>
                <c:pt idx="4464">
                  <c:v>4.4649999999999999</c:v>
                </c:pt>
                <c:pt idx="4465">
                  <c:v>4.4660000000000002</c:v>
                </c:pt>
                <c:pt idx="4466">
                  <c:v>4.4669999999999996</c:v>
                </c:pt>
                <c:pt idx="4467">
                  <c:v>4.468</c:v>
                </c:pt>
                <c:pt idx="4468">
                  <c:v>4.4690000000000003</c:v>
                </c:pt>
                <c:pt idx="4469">
                  <c:v>4.47</c:v>
                </c:pt>
                <c:pt idx="4470">
                  <c:v>4.4710000000000001</c:v>
                </c:pt>
                <c:pt idx="4471">
                  <c:v>4.4720000000000004</c:v>
                </c:pt>
                <c:pt idx="4472">
                  <c:v>4.4729999999999999</c:v>
                </c:pt>
                <c:pt idx="4473">
                  <c:v>4.4740000000000002</c:v>
                </c:pt>
                <c:pt idx="4474">
                  <c:v>4.4749999999999996</c:v>
                </c:pt>
                <c:pt idx="4475">
                  <c:v>4.476</c:v>
                </c:pt>
                <c:pt idx="4476">
                  <c:v>4.4770000000000003</c:v>
                </c:pt>
                <c:pt idx="4477">
                  <c:v>4.4779999999999998</c:v>
                </c:pt>
                <c:pt idx="4478">
                  <c:v>4.4790000000000001</c:v>
                </c:pt>
                <c:pt idx="4479">
                  <c:v>4.4800000000000004</c:v>
                </c:pt>
                <c:pt idx="4480">
                  <c:v>4.4809999999999999</c:v>
                </c:pt>
                <c:pt idx="4481">
                  <c:v>4.4820000000000002</c:v>
                </c:pt>
                <c:pt idx="4482">
                  <c:v>4.4829999999999997</c:v>
                </c:pt>
                <c:pt idx="4483">
                  <c:v>4.484</c:v>
                </c:pt>
                <c:pt idx="4484">
                  <c:v>4.4850000000000003</c:v>
                </c:pt>
                <c:pt idx="4485">
                  <c:v>4.4859999999999998</c:v>
                </c:pt>
                <c:pt idx="4486">
                  <c:v>4.4870000000000001</c:v>
                </c:pt>
                <c:pt idx="4487">
                  <c:v>4.4880000000000004</c:v>
                </c:pt>
                <c:pt idx="4488">
                  <c:v>4.4889999999999999</c:v>
                </c:pt>
                <c:pt idx="4489">
                  <c:v>4.49</c:v>
                </c:pt>
                <c:pt idx="4490">
                  <c:v>4.4909999999999997</c:v>
                </c:pt>
                <c:pt idx="4491">
                  <c:v>4.492</c:v>
                </c:pt>
                <c:pt idx="4492">
                  <c:v>4.4930000000000003</c:v>
                </c:pt>
                <c:pt idx="4493">
                  <c:v>4.4939999999999998</c:v>
                </c:pt>
                <c:pt idx="4494">
                  <c:v>4.4950000000000001</c:v>
                </c:pt>
                <c:pt idx="4495">
                  <c:v>4.4960000000000004</c:v>
                </c:pt>
                <c:pt idx="4496">
                  <c:v>4.4969999999999999</c:v>
                </c:pt>
                <c:pt idx="4497">
                  <c:v>4.4980000000000002</c:v>
                </c:pt>
                <c:pt idx="4498">
                  <c:v>4.4989999999999997</c:v>
                </c:pt>
                <c:pt idx="4499">
                  <c:v>4.5</c:v>
                </c:pt>
                <c:pt idx="4500">
                  <c:v>4.5010000000000003</c:v>
                </c:pt>
                <c:pt idx="4501">
                  <c:v>4.5019999999999998</c:v>
                </c:pt>
                <c:pt idx="4502">
                  <c:v>4.5030000000000001</c:v>
                </c:pt>
                <c:pt idx="4503">
                  <c:v>4.5039999999999996</c:v>
                </c:pt>
                <c:pt idx="4504">
                  <c:v>4.5049999999999999</c:v>
                </c:pt>
                <c:pt idx="4505">
                  <c:v>4.5060000000000002</c:v>
                </c:pt>
                <c:pt idx="4506">
                  <c:v>4.5069999999999997</c:v>
                </c:pt>
                <c:pt idx="4507">
                  <c:v>4.508</c:v>
                </c:pt>
                <c:pt idx="4508">
                  <c:v>4.5090000000000003</c:v>
                </c:pt>
                <c:pt idx="4509">
                  <c:v>4.51</c:v>
                </c:pt>
                <c:pt idx="4510">
                  <c:v>4.5110000000000001</c:v>
                </c:pt>
                <c:pt idx="4511">
                  <c:v>4.5119999999999996</c:v>
                </c:pt>
                <c:pt idx="4512">
                  <c:v>4.5129999999999999</c:v>
                </c:pt>
                <c:pt idx="4513">
                  <c:v>4.5140000000000002</c:v>
                </c:pt>
                <c:pt idx="4514">
                  <c:v>4.5149999999999997</c:v>
                </c:pt>
                <c:pt idx="4515">
                  <c:v>4.516</c:v>
                </c:pt>
                <c:pt idx="4516">
                  <c:v>4.5170000000000003</c:v>
                </c:pt>
                <c:pt idx="4517">
                  <c:v>4.5179999999999998</c:v>
                </c:pt>
                <c:pt idx="4518">
                  <c:v>4.5190000000000001</c:v>
                </c:pt>
                <c:pt idx="4519">
                  <c:v>4.5199999999999996</c:v>
                </c:pt>
                <c:pt idx="4520">
                  <c:v>4.5209999999999999</c:v>
                </c:pt>
                <c:pt idx="4521">
                  <c:v>4.5220000000000002</c:v>
                </c:pt>
                <c:pt idx="4522">
                  <c:v>4.5229999999999997</c:v>
                </c:pt>
                <c:pt idx="4523">
                  <c:v>4.524</c:v>
                </c:pt>
                <c:pt idx="4524">
                  <c:v>4.5250000000000004</c:v>
                </c:pt>
                <c:pt idx="4525">
                  <c:v>4.5259999999999998</c:v>
                </c:pt>
                <c:pt idx="4526">
                  <c:v>4.5270000000000001</c:v>
                </c:pt>
                <c:pt idx="4527">
                  <c:v>4.5279999999999996</c:v>
                </c:pt>
                <c:pt idx="4528">
                  <c:v>4.5289999999999999</c:v>
                </c:pt>
                <c:pt idx="4529">
                  <c:v>4.53</c:v>
                </c:pt>
                <c:pt idx="4530">
                  <c:v>4.5309999999999997</c:v>
                </c:pt>
                <c:pt idx="4531">
                  <c:v>4.532</c:v>
                </c:pt>
                <c:pt idx="4532">
                  <c:v>4.5330000000000004</c:v>
                </c:pt>
                <c:pt idx="4533">
                  <c:v>4.5339999999999998</c:v>
                </c:pt>
                <c:pt idx="4534">
                  <c:v>4.5350000000000001</c:v>
                </c:pt>
                <c:pt idx="4535">
                  <c:v>4.5359999999999996</c:v>
                </c:pt>
                <c:pt idx="4536">
                  <c:v>4.5369999999999999</c:v>
                </c:pt>
                <c:pt idx="4537">
                  <c:v>4.5380000000000003</c:v>
                </c:pt>
                <c:pt idx="4538">
                  <c:v>4.5389999999999997</c:v>
                </c:pt>
                <c:pt idx="4539">
                  <c:v>4.54</c:v>
                </c:pt>
                <c:pt idx="4540">
                  <c:v>4.5410000000000004</c:v>
                </c:pt>
                <c:pt idx="4541">
                  <c:v>4.5419999999999998</c:v>
                </c:pt>
                <c:pt idx="4542">
                  <c:v>4.5430000000000001</c:v>
                </c:pt>
                <c:pt idx="4543">
                  <c:v>4.5439999999999996</c:v>
                </c:pt>
                <c:pt idx="4544">
                  <c:v>4.5449999999999999</c:v>
                </c:pt>
                <c:pt idx="4545">
                  <c:v>4.5460000000000003</c:v>
                </c:pt>
                <c:pt idx="4546">
                  <c:v>4.5469999999999997</c:v>
                </c:pt>
                <c:pt idx="4547">
                  <c:v>4.548</c:v>
                </c:pt>
                <c:pt idx="4548">
                  <c:v>4.5490000000000004</c:v>
                </c:pt>
                <c:pt idx="4549">
                  <c:v>4.55</c:v>
                </c:pt>
                <c:pt idx="4550">
                  <c:v>4.5510000000000002</c:v>
                </c:pt>
                <c:pt idx="4551">
                  <c:v>4.5519999999999996</c:v>
                </c:pt>
                <c:pt idx="4552">
                  <c:v>4.5529999999999999</c:v>
                </c:pt>
                <c:pt idx="4553">
                  <c:v>4.5540000000000003</c:v>
                </c:pt>
                <c:pt idx="4554">
                  <c:v>4.5549999999999997</c:v>
                </c:pt>
                <c:pt idx="4555">
                  <c:v>4.556</c:v>
                </c:pt>
                <c:pt idx="4556">
                  <c:v>4.5570000000000004</c:v>
                </c:pt>
                <c:pt idx="4557">
                  <c:v>4.5579999999999998</c:v>
                </c:pt>
                <c:pt idx="4558">
                  <c:v>4.5590000000000002</c:v>
                </c:pt>
                <c:pt idx="4559">
                  <c:v>4.5599999999999996</c:v>
                </c:pt>
                <c:pt idx="4560">
                  <c:v>4.5609999999999999</c:v>
                </c:pt>
                <c:pt idx="4561">
                  <c:v>4.5620000000000003</c:v>
                </c:pt>
                <c:pt idx="4562">
                  <c:v>4.5629999999999997</c:v>
                </c:pt>
                <c:pt idx="4563">
                  <c:v>4.5640000000000001</c:v>
                </c:pt>
                <c:pt idx="4564">
                  <c:v>4.5650000000000004</c:v>
                </c:pt>
                <c:pt idx="4565">
                  <c:v>4.5659999999999998</c:v>
                </c:pt>
                <c:pt idx="4566">
                  <c:v>4.5670000000000002</c:v>
                </c:pt>
                <c:pt idx="4567">
                  <c:v>4.5679999999999996</c:v>
                </c:pt>
                <c:pt idx="4568">
                  <c:v>4.569</c:v>
                </c:pt>
                <c:pt idx="4569">
                  <c:v>4.57</c:v>
                </c:pt>
                <c:pt idx="4570">
                  <c:v>4.5709999999999997</c:v>
                </c:pt>
                <c:pt idx="4571">
                  <c:v>4.5720000000000001</c:v>
                </c:pt>
                <c:pt idx="4572">
                  <c:v>4.5730000000000004</c:v>
                </c:pt>
                <c:pt idx="4573">
                  <c:v>4.5739999999999998</c:v>
                </c:pt>
                <c:pt idx="4574">
                  <c:v>4.5750000000000002</c:v>
                </c:pt>
                <c:pt idx="4575">
                  <c:v>4.5759999999999996</c:v>
                </c:pt>
                <c:pt idx="4576">
                  <c:v>4.577</c:v>
                </c:pt>
                <c:pt idx="4577">
                  <c:v>4.5780000000000003</c:v>
                </c:pt>
                <c:pt idx="4578">
                  <c:v>4.5789999999999997</c:v>
                </c:pt>
                <c:pt idx="4579">
                  <c:v>4.58</c:v>
                </c:pt>
                <c:pt idx="4580">
                  <c:v>4.5810000000000004</c:v>
                </c:pt>
                <c:pt idx="4581">
                  <c:v>4.5819999999999999</c:v>
                </c:pt>
                <c:pt idx="4582">
                  <c:v>4.5830000000000002</c:v>
                </c:pt>
                <c:pt idx="4583">
                  <c:v>4.5839999999999996</c:v>
                </c:pt>
                <c:pt idx="4584">
                  <c:v>4.585</c:v>
                </c:pt>
                <c:pt idx="4585">
                  <c:v>4.5860000000000003</c:v>
                </c:pt>
                <c:pt idx="4586">
                  <c:v>4.5869999999999997</c:v>
                </c:pt>
                <c:pt idx="4587">
                  <c:v>4.5880000000000001</c:v>
                </c:pt>
                <c:pt idx="4588">
                  <c:v>4.5890000000000004</c:v>
                </c:pt>
                <c:pt idx="4589">
                  <c:v>4.59</c:v>
                </c:pt>
                <c:pt idx="4590">
                  <c:v>4.5910000000000002</c:v>
                </c:pt>
                <c:pt idx="4591">
                  <c:v>4.5919999999999996</c:v>
                </c:pt>
                <c:pt idx="4592">
                  <c:v>4.593</c:v>
                </c:pt>
                <c:pt idx="4593">
                  <c:v>4.5940000000000003</c:v>
                </c:pt>
                <c:pt idx="4594">
                  <c:v>4.5949999999999998</c:v>
                </c:pt>
                <c:pt idx="4595">
                  <c:v>4.5960000000000001</c:v>
                </c:pt>
                <c:pt idx="4596">
                  <c:v>4.5970000000000004</c:v>
                </c:pt>
                <c:pt idx="4597">
                  <c:v>4.5979999999999999</c:v>
                </c:pt>
                <c:pt idx="4598">
                  <c:v>4.5990000000000002</c:v>
                </c:pt>
                <c:pt idx="4599">
                  <c:v>4.5999999999999996</c:v>
                </c:pt>
                <c:pt idx="4600">
                  <c:v>4.601</c:v>
                </c:pt>
                <c:pt idx="4601">
                  <c:v>4.6020000000000003</c:v>
                </c:pt>
                <c:pt idx="4602">
                  <c:v>4.6029999999999998</c:v>
                </c:pt>
                <c:pt idx="4603">
                  <c:v>4.6040000000000001</c:v>
                </c:pt>
                <c:pt idx="4604">
                  <c:v>4.6050000000000004</c:v>
                </c:pt>
                <c:pt idx="4605">
                  <c:v>4.6059999999999999</c:v>
                </c:pt>
                <c:pt idx="4606">
                  <c:v>4.6070000000000002</c:v>
                </c:pt>
                <c:pt idx="4607">
                  <c:v>4.6079999999999997</c:v>
                </c:pt>
                <c:pt idx="4608">
                  <c:v>4.609</c:v>
                </c:pt>
                <c:pt idx="4609">
                  <c:v>4.6100000000000003</c:v>
                </c:pt>
                <c:pt idx="4610">
                  <c:v>4.6109999999999998</c:v>
                </c:pt>
                <c:pt idx="4611">
                  <c:v>4.6120000000000001</c:v>
                </c:pt>
                <c:pt idx="4612">
                  <c:v>4.6130000000000004</c:v>
                </c:pt>
                <c:pt idx="4613">
                  <c:v>4.6139999999999999</c:v>
                </c:pt>
                <c:pt idx="4614">
                  <c:v>4.6150000000000002</c:v>
                </c:pt>
                <c:pt idx="4615">
                  <c:v>4.6159999999999997</c:v>
                </c:pt>
                <c:pt idx="4616">
                  <c:v>4.617</c:v>
                </c:pt>
                <c:pt idx="4617">
                  <c:v>4.6180000000000003</c:v>
                </c:pt>
                <c:pt idx="4618">
                  <c:v>4.6189999999999998</c:v>
                </c:pt>
                <c:pt idx="4619">
                  <c:v>4.62</c:v>
                </c:pt>
                <c:pt idx="4620">
                  <c:v>4.6210000000000004</c:v>
                </c:pt>
                <c:pt idx="4621">
                  <c:v>4.6219999999999999</c:v>
                </c:pt>
                <c:pt idx="4622">
                  <c:v>4.6230000000000002</c:v>
                </c:pt>
                <c:pt idx="4623">
                  <c:v>4.6239999999999997</c:v>
                </c:pt>
                <c:pt idx="4624">
                  <c:v>4.625</c:v>
                </c:pt>
                <c:pt idx="4625">
                  <c:v>4.6260000000000003</c:v>
                </c:pt>
                <c:pt idx="4626">
                  <c:v>4.6269999999999998</c:v>
                </c:pt>
                <c:pt idx="4627">
                  <c:v>4.6280000000000001</c:v>
                </c:pt>
                <c:pt idx="4628">
                  <c:v>4.6289999999999996</c:v>
                </c:pt>
                <c:pt idx="4629">
                  <c:v>4.63</c:v>
                </c:pt>
                <c:pt idx="4630">
                  <c:v>4.6310000000000002</c:v>
                </c:pt>
                <c:pt idx="4631">
                  <c:v>4.6319999999999997</c:v>
                </c:pt>
                <c:pt idx="4632">
                  <c:v>4.633</c:v>
                </c:pt>
                <c:pt idx="4633">
                  <c:v>4.6340000000000003</c:v>
                </c:pt>
                <c:pt idx="4634">
                  <c:v>4.6349999999999998</c:v>
                </c:pt>
                <c:pt idx="4635">
                  <c:v>4.6360000000000001</c:v>
                </c:pt>
                <c:pt idx="4636">
                  <c:v>4.6369999999999996</c:v>
                </c:pt>
                <c:pt idx="4637">
                  <c:v>4.6379999999999999</c:v>
                </c:pt>
                <c:pt idx="4638">
                  <c:v>4.6390000000000002</c:v>
                </c:pt>
                <c:pt idx="4639">
                  <c:v>4.6399999999999997</c:v>
                </c:pt>
                <c:pt idx="4640">
                  <c:v>4.641</c:v>
                </c:pt>
                <c:pt idx="4641">
                  <c:v>4.6420000000000003</c:v>
                </c:pt>
                <c:pt idx="4642">
                  <c:v>4.6429999999999998</c:v>
                </c:pt>
                <c:pt idx="4643">
                  <c:v>4.6440000000000001</c:v>
                </c:pt>
                <c:pt idx="4644">
                  <c:v>4.6449999999999996</c:v>
                </c:pt>
                <c:pt idx="4645">
                  <c:v>4.6459999999999999</c:v>
                </c:pt>
                <c:pt idx="4646">
                  <c:v>4.6470000000000002</c:v>
                </c:pt>
                <c:pt idx="4647">
                  <c:v>4.6479999999999997</c:v>
                </c:pt>
                <c:pt idx="4648">
                  <c:v>4.649</c:v>
                </c:pt>
                <c:pt idx="4649">
                  <c:v>4.6500000000000004</c:v>
                </c:pt>
                <c:pt idx="4650">
                  <c:v>4.6509999999999998</c:v>
                </c:pt>
                <c:pt idx="4651">
                  <c:v>4.6520000000000001</c:v>
                </c:pt>
                <c:pt idx="4652">
                  <c:v>4.6529999999999996</c:v>
                </c:pt>
                <c:pt idx="4653">
                  <c:v>4.6539999999999999</c:v>
                </c:pt>
                <c:pt idx="4654">
                  <c:v>4.6550000000000002</c:v>
                </c:pt>
                <c:pt idx="4655">
                  <c:v>4.6559999999999997</c:v>
                </c:pt>
                <c:pt idx="4656">
                  <c:v>4.657</c:v>
                </c:pt>
                <c:pt idx="4657">
                  <c:v>4.6580000000000004</c:v>
                </c:pt>
                <c:pt idx="4658">
                  <c:v>4.6589999999999998</c:v>
                </c:pt>
                <c:pt idx="4659">
                  <c:v>4.66</c:v>
                </c:pt>
                <c:pt idx="4660">
                  <c:v>4.6609999999999996</c:v>
                </c:pt>
                <c:pt idx="4661">
                  <c:v>4.6619999999999999</c:v>
                </c:pt>
                <c:pt idx="4662">
                  <c:v>4.6630000000000003</c:v>
                </c:pt>
                <c:pt idx="4663">
                  <c:v>4.6639999999999997</c:v>
                </c:pt>
                <c:pt idx="4664">
                  <c:v>4.665</c:v>
                </c:pt>
                <c:pt idx="4665">
                  <c:v>4.6660000000000004</c:v>
                </c:pt>
                <c:pt idx="4666">
                  <c:v>4.6669999999999998</c:v>
                </c:pt>
                <c:pt idx="4667">
                  <c:v>4.6680000000000001</c:v>
                </c:pt>
                <c:pt idx="4668">
                  <c:v>4.6689999999999996</c:v>
                </c:pt>
                <c:pt idx="4669">
                  <c:v>4.67</c:v>
                </c:pt>
                <c:pt idx="4670">
                  <c:v>4.6710000000000003</c:v>
                </c:pt>
                <c:pt idx="4671">
                  <c:v>4.6719999999999997</c:v>
                </c:pt>
                <c:pt idx="4672">
                  <c:v>4.673</c:v>
                </c:pt>
                <c:pt idx="4673">
                  <c:v>4.6740000000000004</c:v>
                </c:pt>
                <c:pt idx="4674">
                  <c:v>4.6749999999999998</c:v>
                </c:pt>
                <c:pt idx="4675">
                  <c:v>4.6760000000000002</c:v>
                </c:pt>
                <c:pt idx="4676">
                  <c:v>4.6769999999999996</c:v>
                </c:pt>
                <c:pt idx="4677">
                  <c:v>4.6779999999999999</c:v>
                </c:pt>
                <c:pt idx="4678">
                  <c:v>4.6790000000000003</c:v>
                </c:pt>
                <c:pt idx="4679">
                  <c:v>4.68</c:v>
                </c:pt>
                <c:pt idx="4680">
                  <c:v>4.681</c:v>
                </c:pt>
                <c:pt idx="4681">
                  <c:v>4.6820000000000004</c:v>
                </c:pt>
                <c:pt idx="4682">
                  <c:v>4.6829999999999998</c:v>
                </c:pt>
                <c:pt idx="4683">
                  <c:v>4.6840000000000002</c:v>
                </c:pt>
                <c:pt idx="4684">
                  <c:v>4.6849999999999996</c:v>
                </c:pt>
                <c:pt idx="4685">
                  <c:v>4.6859999999999999</c:v>
                </c:pt>
                <c:pt idx="4686">
                  <c:v>4.6870000000000003</c:v>
                </c:pt>
                <c:pt idx="4687">
                  <c:v>4.6879999999999997</c:v>
                </c:pt>
                <c:pt idx="4688">
                  <c:v>4.6890000000000001</c:v>
                </c:pt>
                <c:pt idx="4689">
                  <c:v>4.6900000000000004</c:v>
                </c:pt>
                <c:pt idx="4690">
                  <c:v>4.6909999999999998</c:v>
                </c:pt>
                <c:pt idx="4691">
                  <c:v>4.6920000000000002</c:v>
                </c:pt>
                <c:pt idx="4692">
                  <c:v>4.6929999999999996</c:v>
                </c:pt>
                <c:pt idx="4693">
                  <c:v>4.694</c:v>
                </c:pt>
                <c:pt idx="4694">
                  <c:v>4.6950000000000003</c:v>
                </c:pt>
                <c:pt idx="4695">
                  <c:v>4.6959999999999997</c:v>
                </c:pt>
                <c:pt idx="4696">
                  <c:v>4.6970000000000001</c:v>
                </c:pt>
                <c:pt idx="4697">
                  <c:v>4.6980000000000004</c:v>
                </c:pt>
                <c:pt idx="4698">
                  <c:v>4.6989999999999998</c:v>
                </c:pt>
                <c:pt idx="4699">
                  <c:v>4.7</c:v>
                </c:pt>
                <c:pt idx="4700">
                  <c:v>4.7009999999999996</c:v>
                </c:pt>
                <c:pt idx="4701">
                  <c:v>4.702</c:v>
                </c:pt>
                <c:pt idx="4702">
                  <c:v>4.7030000000000003</c:v>
                </c:pt>
                <c:pt idx="4703">
                  <c:v>4.7039999999999997</c:v>
                </c:pt>
                <c:pt idx="4704">
                  <c:v>4.7050000000000001</c:v>
                </c:pt>
                <c:pt idx="4705">
                  <c:v>4.7060000000000004</c:v>
                </c:pt>
                <c:pt idx="4706">
                  <c:v>4.7069999999999999</c:v>
                </c:pt>
                <c:pt idx="4707">
                  <c:v>4.7080000000000002</c:v>
                </c:pt>
                <c:pt idx="4708">
                  <c:v>4.7089999999999996</c:v>
                </c:pt>
                <c:pt idx="4709">
                  <c:v>4.71</c:v>
                </c:pt>
                <c:pt idx="4710">
                  <c:v>4.7110000000000003</c:v>
                </c:pt>
                <c:pt idx="4711">
                  <c:v>4.7119999999999997</c:v>
                </c:pt>
                <c:pt idx="4712">
                  <c:v>4.7130000000000001</c:v>
                </c:pt>
                <c:pt idx="4713">
                  <c:v>4.7140000000000004</c:v>
                </c:pt>
                <c:pt idx="4714">
                  <c:v>4.7149999999999999</c:v>
                </c:pt>
                <c:pt idx="4715">
                  <c:v>4.7160000000000002</c:v>
                </c:pt>
                <c:pt idx="4716">
                  <c:v>4.7169999999999996</c:v>
                </c:pt>
                <c:pt idx="4717">
                  <c:v>4.718</c:v>
                </c:pt>
                <c:pt idx="4718">
                  <c:v>4.7190000000000003</c:v>
                </c:pt>
                <c:pt idx="4719">
                  <c:v>4.72</c:v>
                </c:pt>
                <c:pt idx="4720">
                  <c:v>4.7210000000000001</c:v>
                </c:pt>
                <c:pt idx="4721">
                  <c:v>4.7220000000000004</c:v>
                </c:pt>
                <c:pt idx="4722">
                  <c:v>4.7229999999999999</c:v>
                </c:pt>
                <c:pt idx="4723">
                  <c:v>4.7240000000000002</c:v>
                </c:pt>
                <c:pt idx="4724">
                  <c:v>4.7249999999999996</c:v>
                </c:pt>
                <c:pt idx="4725">
                  <c:v>4.726</c:v>
                </c:pt>
                <c:pt idx="4726">
                  <c:v>4.7270000000000003</c:v>
                </c:pt>
                <c:pt idx="4727">
                  <c:v>4.7279999999999998</c:v>
                </c:pt>
                <c:pt idx="4728">
                  <c:v>4.7290000000000001</c:v>
                </c:pt>
                <c:pt idx="4729">
                  <c:v>4.7300000000000004</c:v>
                </c:pt>
                <c:pt idx="4730">
                  <c:v>4.7309999999999999</c:v>
                </c:pt>
                <c:pt idx="4731">
                  <c:v>4.7320000000000002</c:v>
                </c:pt>
                <c:pt idx="4732">
                  <c:v>4.7329999999999997</c:v>
                </c:pt>
                <c:pt idx="4733">
                  <c:v>4.734</c:v>
                </c:pt>
                <c:pt idx="4734">
                  <c:v>4.7350000000000003</c:v>
                </c:pt>
                <c:pt idx="4735">
                  <c:v>4.7359999999999998</c:v>
                </c:pt>
                <c:pt idx="4736">
                  <c:v>4.7370000000000001</c:v>
                </c:pt>
                <c:pt idx="4737">
                  <c:v>4.7380000000000004</c:v>
                </c:pt>
                <c:pt idx="4738">
                  <c:v>4.7389999999999999</c:v>
                </c:pt>
                <c:pt idx="4739">
                  <c:v>4.74</c:v>
                </c:pt>
                <c:pt idx="4740">
                  <c:v>4.7409999999999997</c:v>
                </c:pt>
                <c:pt idx="4741">
                  <c:v>4.742</c:v>
                </c:pt>
                <c:pt idx="4742">
                  <c:v>4.7430000000000003</c:v>
                </c:pt>
                <c:pt idx="4743">
                  <c:v>4.7439999999999998</c:v>
                </c:pt>
                <c:pt idx="4744">
                  <c:v>4.7450000000000001</c:v>
                </c:pt>
                <c:pt idx="4745">
                  <c:v>4.7460000000000004</c:v>
                </c:pt>
                <c:pt idx="4746">
                  <c:v>4.7469999999999999</c:v>
                </c:pt>
                <c:pt idx="4747">
                  <c:v>4.7480000000000002</c:v>
                </c:pt>
                <c:pt idx="4748">
                  <c:v>4.7489999999999997</c:v>
                </c:pt>
                <c:pt idx="4749">
                  <c:v>4.75</c:v>
                </c:pt>
                <c:pt idx="4750">
                  <c:v>4.7510000000000003</c:v>
                </c:pt>
                <c:pt idx="4751">
                  <c:v>4.7519999999999998</c:v>
                </c:pt>
                <c:pt idx="4752">
                  <c:v>4.7530000000000001</c:v>
                </c:pt>
                <c:pt idx="4753">
                  <c:v>4.7539999999999996</c:v>
                </c:pt>
                <c:pt idx="4754">
                  <c:v>4.7549999999999999</c:v>
                </c:pt>
                <c:pt idx="4755">
                  <c:v>4.7560000000000002</c:v>
                </c:pt>
                <c:pt idx="4756">
                  <c:v>4.7569999999999997</c:v>
                </c:pt>
                <c:pt idx="4757">
                  <c:v>4.758</c:v>
                </c:pt>
                <c:pt idx="4758">
                  <c:v>4.7590000000000003</c:v>
                </c:pt>
                <c:pt idx="4759">
                  <c:v>4.76</c:v>
                </c:pt>
                <c:pt idx="4760">
                  <c:v>4.7610000000000001</c:v>
                </c:pt>
                <c:pt idx="4761">
                  <c:v>4.7619999999999996</c:v>
                </c:pt>
                <c:pt idx="4762">
                  <c:v>4.7629999999999999</c:v>
                </c:pt>
                <c:pt idx="4763">
                  <c:v>4.7640000000000002</c:v>
                </c:pt>
                <c:pt idx="4764">
                  <c:v>4.7649999999999997</c:v>
                </c:pt>
                <c:pt idx="4765">
                  <c:v>4.766</c:v>
                </c:pt>
                <c:pt idx="4766">
                  <c:v>4.7670000000000003</c:v>
                </c:pt>
                <c:pt idx="4767">
                  <c:v>4.7679999999999998</c:v>
                </c:pt>
                <c:pt idx="4768">
                  <c:v>4.7690000000000001</c:v>
                </c:pt>
                <c:pt idx="4769">
                  <c:v>4.7699999999999996</c:v>
                </c:pt>
                <c:pt idx="4770">
                  <c:v>4.7709999999999999</c:v>
                </c:pt>
                <c:pt idx="4771">
                  <c:v>4.7720000000000002</c:v>
                </c:pt>
                <c:pt idx="4772">
                  <c:v>4.7729999999999997</c:v>
                </c:pt>
                <c:pt idx="4773">
                  <c:v>4.774</c:v>
                </c:pt>
                <c:pt idx="4774">
                  <c:v>4.7750000000000004</c:v>
                </c:pt>
                <c:pt idx="4775">
                  <c:v>4.7759999999999998</c:v>
                </c:pt>
                <c:pt idx="4776">
                  <c:v>4.7770000000000001</c:v>
                </c:pt>
                <c:pt idx="4777">
                  <c:v>4.7779999999999996</c:v>
                </c:pt>
                <c:pt idx="4778">
                  <c:v>4.7789999999999999</c:v>
                </c:pt>
                <c:pt idx="4779">
                  <c:v>4.78</c:v>
                </c:pt>
                <c:pt idx="4780">
                  <c:v>4.7809999999999997</c:v>
                </c:pt>
                <c:pt idx="4781">
                  <c:v>4.782</c:v>
                </c:pt>
                <c:pt idx="4782">
                  <c:v>4.7830000000000004</c:v>
                </c:pt>
                <c:pt idx="4783">
                  <c:v>4.7839999999999998</c:v>
                </c:pt>
                <c:pt idx="4784">
                  <c:v>4.7850000000000001</c:v>
                </c:pt>
                <c:pt idx="4785">
                  <c:v>4.7859999999999996</c:v>
                </c:pt>
                <c:pt idx="4786">
                  <c:v>4.7869999999999999</c:v>
                </c:pt>
                <c:pt idx="4787">
                  <c:v>4.7880000000000003</c:v>
                </c:pt>
                <c:pt idx="4788">
                  <c:v>4.7889999999999997</c:v>
                </c:pt>
                <c:pt idx="4789">
                  <c:v>4.79</c:v>
                </c:pt>
                <c:pt idx="4790">
                  <c:v>4.7910000000000004</c:v>
                </c:pt>
                <c:pt idx="4791">
                  <c:v>4.7919999999999998</c:v>
                </c:pt>
                <c:pt idx="4792">
                  <c:v>4.7930000000000001</c:v>
                </c:pt>
                <c:pt idx="4793">
                  <c:v>4.7939999999999996</c:v>
                </c:pt>
                <c:pt idx="4794">
                  <c:v>4.7949999999999999</c:v>
                </c:pt>
                <c:pt idx="4795">
                  <c:v>4.7960000000000003</c:v>
                </c:pt>
                <c:pt idx="4796">
                  <c:v>4.7969999999999997</c:v>
                </c:pt>
                <c:pt idx="4797">
                  <c:v>4.798</c:v>
                </c:pt>
                <c:pt idx="4798">
                  <c:v>4.7990000000000004</c:v>
                </c:pt>
                <c:pt idx="4799">
                  <c:v>4.8</c:v>
                </c:pt>
                <c:pt idx="4800">
                  <c:v>4.8010000000000002</c:v>
                </c:pt>
                <c:pt idx="4801">
                  <c:v>4.8019999999999996</c:v>
                </c:pt>
                <c:pt idx="4802">
                  <c:v>4.8029999999999999</c:v>
                </c:pt>
                <c:pt idx="4803">
                  <c:v>4.8040000000000003</c:v>
                </c:pt>
                <c:pt idx="4804">
                  <c:v>4.8049999999999997</c:v>
                </c:pt>
                <c:pt idx="4805">
                  <c:v>4.806</c:v>
                </c:pt>
                <c:pt idx="4806">
                  <c:v>4.8070000000000004</c:v>
                </c:pt>
                <c:pt idx="4807">
                  <c:v>4.8079999999999998</c:v>
                </c:pt>
                <c:pt idx="4808">
                  <c:v>4.8090000000000002</c:v>
                </c:pt>
                <c:pt idx="4809">
                  <c:v>4.8099999999999996</c:v>
                </c:pt>
                <c:pt idx="4810">
                  <c:v>4.8109999999999999</c:v>
                </c:pt>
                <c:pt idx="4811">
                  <c:v>4.8120000000000003</c:v>
                </c:pt>
                <c:pt idx="4812">
                  <c:v>4.8129999999999997</c:v>
                </c:pt>
                <c:pt idx="4813">
                  <c:v>4.8140000000000001</c:v>
                </c:pt>
                <c:pt idx="4814">
                  <c:v>4.8150000000000004</c:v>
                </c:pt>
                <c:pt idx="4815">
                  <c:v>4.8159999999999998</c:v>
                </c:pt>
                <c:pt idx="4816">
                  <c:v>4.8170000000000002</c:v>
                </c:pt>
                <c:pt idx="4817">
                  <c:v>4.8179999999999996</c:v>
                </c:pt>
                <c:pt idx="4818">
                  <c:v>4.819</c:v>
                </c:pt>
                <c:pt idx="4819">
                  <c:v>4.82</c:v>
                </c:pt>
                <c:pt idx="4820">
                  <c:v>4.8209999999999997</c:v>
                </c:pt>
                <c:pt idx="4821">
                  <c:v>4.8220000000000001</c:v>
                </c:pt>
                <c:pt idx="4822">
                  <c:v>4.8230000000000004</c:v>
                </c:pt>
                <c:pt idx="4823">
                  <c:v>4.8239999999999998</c:v>
                </c:pt>
                <c:pt idx="4824">
                  <c:v>4.8250000000000002</c:v>
                </c:pt>
                <c:pt idx="4825">
                  <c:v>4.8259999999999996</c:v>
                </c:pt>
                <c:pt idx="4826">
                  <c:v>4.827</c:v>
                </c:pt>
                <c:pt idx="4827">
                  <c:v>4.8280000000000003</c:v>
                </c:pt>
                <c:pt idx="4828">
                  <c:v>4.8289999999999997</c:v>
                </c:pt>
                <c:pt idx="4829">
                  <c:v>4.83</c:v>
                </c:pt>
                <c:pt idx="4830">
                  <c:v>4.8310000000000004</c:v>
                </c:pt>
                <c:pt idx="4831">
                  <c:v>4.8319999999999999</c:v>
                </c:pt>
                <c:pt idx="4832">
                  <c:v>4.8330000000000002</c:v>
                </c:pt>
                <c:pt idx="4833">
                  <c:v>4.8339999999999996</c:v>
                </c:pt>
                <c:pt idx="4834">
                  <c:v>4.835</c:v>
                </c:pt>
                <c:pt idx="4835">
                  <c:v>4.8360000000000003</c:v>
                </c:pt>
                <c:pt idx="4836">
                  <c:v>4.8369999999999997</c:v>
                </c:pt>
                <c:pt idx="4837">
                  <c:v>4.8380000000000001</c:v>
                </c:pt>
                <c:pt idx="4838">
                  <c:v>4.8390000000000004</c:v>
                </c:pt>
                <c:pt idx="4839">
                  <c:v>4.84</c:v>
                </c:pt>
                <c:pt idx="4840">
                  <c:v>4.8410000000000002</c:v>
                </c:pt>
                <c:pt idx="4841">
                  <c:v>4.8419999999999996</c:v>
                </c:pt>
                <c:pt idx="4842">
                  <c:v>4.843</c:v>
                </c:pt>
                <c:pt idx="4843">
                  <c:v>4.8440000000000003</c:v>
                </c:pt>
                <c:pt idx="4844">
                  <c:v>4.8449999999999998</c:v>
                </c:pt>
                <c:pt idx="4845">
                  <c:v>4.8460000000000001</c:v>
                </c:pt>
                <c:pt idx="4846">
                  <c:v>4.8470000000000004</c:v>
                </c:pt>
                <c:pt idx="4847">
                  <c:v>4.8479999999999999</c:v>
                </c:pt>
                <c:pt idx="4848">
                  <c:v>4.8490000000000002</c:v>
                </c:pt>
                <c:pt idx="4849">
                  <c:v>4.8499999999999996</c:v>
                </c:pt>
                <c:pt idx="4850">
                  <c:v>4.851</c:v>
                </c:pt>
                <c:pt idx="4851">
                  <c:v>4.8520000000000003</c:v>
                </c:pt>
                <c:pt idx="4852">
                  <c:v>4.8529999999999998</c:v>
                </c:pt>
                <c:pt idx="4853">
                  <c:v>4.8540000000000001</c:v>
                </c:pt>
                <c:pt idx="4854">
                  <c:v>4.8550000000000004</c:v>
                </c:pt>
                <c:pt idx="4855">
                  <c:v>4.8559999999999999</c:v>
                </c:pt>
                <c:pt idx="4856">
                  <c:v>4.8570000000000002</c:v>
                </c:pt>
                <c:pt idx="4857">
                  <c:v>4.8579999999999997</c:v>
                </c:pt>
                <c:pt idx="4858">
                  <c:v>4.859</c:v>
                </c:pt>
                <c:pt idx="4859">
                  <c:v>4.8600000000000003</c:v>
                </c:pt>
                <c:pt idx="4860">
                  <c:v>4.8609999999999998</c:v>
                </c:pt>
                <c:pt idx="4861">
                  <c:v>4.8620000000000001</c:v>
                </c:pt>
                <c:pt idx="4862">
                  <c:v>4.8630000000000004</c:v>
                </c:pt>
                <c:pt idx="4863">
                  <c:v>4.8639999999999999</c:v>
                </c:pt>
                <c:pt idx="4864">
                  <c:v>4.8650000000000002</c:v>
                </c:pt>
                <c:pt idx="4865">
                  <c:v>4.8659999999999997</c:v>
                </c:pt>
                <c:pt idx="4866">
                  <c:v>4.867</c:v>
                </c:pt>
                <c:pt idx="4867">
                  <c:v>4.8680000000000003</c:v>
                </c:pt>
                <c:pt idx="4868">
                  <c:v>4.8689999999999998</c:v>
                </c:pt>
                <c:pt idx="4869">
                  <c:v>4.87</c:v>
                </c:pt>
                <c:pt idx="4870">
                  <c:v>4.8710000000000004</c:v>
                </c:pt>
                <c:pt idx="4871">
                  <c:v>4.8719999999999999</c:v>
                </c:pt>
                <c:pt idx="4872">
                  <c:v>4.8730000000000002</c:v>
                </c:pt>
                <c:pt idx="4873">
                  <c:v>4.8739999999999997</c:v>
                </c:pt>
                <c:pt idx="4874">
                  <c:v>4.875</c:v>
                </c:pt>
                <c:pt idx="4875">
                  <c:v>4.8760000000000003</c:v>
                </c:pt>
                <c:pt idx="4876">
                  <c:v>4.8769999999999998</c:v>
                </c:pt>
                <c:pt idx="4877">
                  <c:v>4.8780000000000001</c:v>
                </c:pt>
                <c:pt idx="4878">
                  <c:v>4.8789999999999996</c:v>
                </c:pt>
                <c:pt idx="4879">
                  <c:v>4.88</c:v>
                </c:pt>
                <c:pt idx="4880">
                  <c:v>4.8810000000000002</c:v>
                </c:pt>
                <c:pt idx="4881">
                  <c:v>4.8819999999999997</c:v>
                </c:pt>
                <c:pt idx="4882">
                  <c:v>4.883</c:v>
                </c:pt>
                <c:pt idx="4883">
                  <c:v>4.8840000000000003</c:v>
                </c:pt>
                <c:pt idx="4884">
                  <c:v>4.8849999999999998</c:v>
                </c:pt>
                <c:pt idx="4885">
                  <c:v>4.8860000000000001</c:v>
                </c:pt>
                <c:pt idx="4886">
                  <c:v>4.8869999999999996</c:v>
                </c:pt>
                <c:pt idx="4887">
                  <c:v>4.8879999999999999</c:v>
                </c:pt>
                <c:pt idx="4888">
                  <c:v>4.8890000000000002</c:v>
                </c:pt>
                <c:pt idx="4889">
                  <c:v>4.8899999999999997</c:v>
                </c:pt>
                <c:pt idx="4890">
                  <c:v>4.891</c:v>
                </c:pt>
                <c:pt idx="4891">
                  <c:v>4.8920000000000003</c:v>
                </c:pt>
                <c:pt idx="4892">
                  <c:v>4.8929999999999998</c:v>
                </c:pt>
                <c:pt idx="4893">
                  <c:v>4.8940000000000001</c:v>
                </c:pt>
                <c:pt idx="4894">
                  <c:v>4.8949999999999996</c:v>
                </c:pt>
                <c:pt idx="4895">
                  <c:v>4.8959999999999999</c:v>
                </c:pt>
                <c:pt idx="4896">
                  <c:v>4.8970000000000002</c:v>
                </c:pt>
                <c:pt idx="4897">
                  <c:v>4.8979999999999997</c:v>
                </c:pt>
                <c:pt idx="4898">
                  <c:v>4.899</c:v>
                </c:pt>
                <c:pt idx="4899">
                  <c:v>4.9000000000000004</c:v>
                </c:pt>
                <c:pt idx="4900">
                  <c:v>4.9009999999999998</c:v>
                </c:pt>
                <c:pt idx="4901">
                  <c:v>4.9020000000000001</c:v>
                </c:pt>
                <c:pt idx="4902">
                  <c:v>4.9029999999999996</c:v>
                </c:pt>
                <c:pt idx="4903">
                  <c:v>4.9039999999999999</c:v>
                </c:pt>
                <c:pt idx="4904">
                  <c:v>4.9050000000000002</c:v>
                </c:pt>
                <c:pt idx="4905">
                  <c:v>4.9059999999999997</c:v>
                </c:pt>
                <c:pt idx="4906">
                  <c:v>4.907</c:v>
                </c:pt>
                <c:pt idx="4907">
                  <c:v>4.9080000000000004</c:v>
                </c:pt>
                <c:pt idx="4908">
                  <c:v>4.9089999999999998</c:v>
                </c:pt>
                <c:pt idx="4909">
                  <c:v>4.91</c:v>
                </c:pt>
                <c:pt idx="4910">
                  <c:v>4.9109999999999996</c:v>
                </c:pt>
                <c:pt idx="4911">
                  <c:v>4.9119999999999999</c:v>
                </c:pt>
                <c:pt idx="4912">
                  <c:v>4.9130000000000003</c:v>
                </c:pt>
                <c:pt idx="4913">
                  <c:v>4.9139999999999997</c:v>
                </c:pt>
                <c:pt idx="4914">
                  <c:v>4.915</c:v>
                </c:pt>
                <c:pt idx="4915">
                  <c:v>4.9160000000000004</c:v>
                </c:pt>
                <c:pt idx="4916">
                  <c:v>4.9169999999999998</c:v>
                </c:pt>
                <c:pt idx="4917">
                  <c:v>4.9180000000000001</c:v>
                </c:pt>
                <c:pt idx="4918">
                  <c:v>4.9189999999999996</c:v>
                </c:pt>
                <c:pt idx="4919">
                  <c:v>4.92</c:v>
                </c:pt>
                <c:pt idx="4920">
                  <c:v>4.9210000000000003</c:v>
                </c:pt>
                <c:pt idx="4921">
                  <c:v>4.9219999999999997</c:v>
                </c:pt>
                <c:pt idx="4922">
                  <c:v>4.923</c:v>
                </c:pt>
                <c:pt idx="4923">
                  <c:v>4.9240000000000004</c:v>
                </c:pt>
                <c:pt idx="4924">
                  <c:v>4.9249999999999998</c:v>
                </c:pt>
                <c:pt idx="4925">
                  <c:v>4.9260000000000002</c:v>
                </c:pt>
                <c:pt idx="4926">
                  <c:v>4.9269999999999996</c:v>
                </c:pt>
                <c:pt idx="4927">
                  <c:v>4.9279999999999999</c:v>
                </c:pt>
                <c:pt idx="4928">
                  <c:v>4.9290000000000003</c:v>
                </c:pt>
                <c:pt idx="4929">
                  <c:v>4.93</c:v>
                </c:pt>
                <c:pt idx="4930">
                  <c:v>4.931</c:v>
                </c:pt>
                <c:pt idx="4931">
                  <c:v>4.9320000000000004</c:v>
                </c:pt>
                <c:pt idx="4932">
                  <c:v>4.9329999999999998</c:v>
                </c:pt>
                <c:pt idx="4933">
                  <c:v>4.9340000000000002</c:v>
                </c:pt>
                <c:pt idx="4934">
                  <c:v>4.9349999999999996</c:v>
                </c:pt>
                <c:pt idx="4935">
                  <c:v>4.9359999999999999</c:v>
                </c:pt>
                <c:pt idx="4936">
                  <c:v>4.9370000000000003</c:v>
                </c:pt>
                <c:pt idx="4937">
                  <c:v>4.9379999999999997</c:v>
                </c:pt>
                <c:pt idx="4938">
                  <c:v>4.9390000000000001</c:v>
                </c:pt>
                <c:pt idx="4939">
                  <c:v>4.9400000000000004</c:v>
                </c:pt>
                <c:pt idx="4940">
                  <c:v>4.9409999999999998</c:v>
                </c:pt>
                <c:pt idx="4941">
                  <c:v>4.9420000000000002</c:v>
                </c:pt>
                <c:pt idx="4942">
                  <c:v>4.9429999999999996</c:v>
                </c:pt>
                <c:pt idx="4943">
                  <c:v>4.944</c:v>
                </c:pt>
                <c:pt idx="4944">
                  <c:v>4.9450000000000003</c:v>
                </c:pt>
                <c:pt idx="4945">
                  <c:v>4.9459999999999997</c:v>
                </c:pt>
                <c:pt idx="4946">
                  <c:v>4.9470000000000001</c:v>
                </c:pt>
                <c:pt idx="4947">
                  <c:v>4.9480000000000004</c:v>
                </c:pt>
                <c:pt idx="4948">
                  <c:v>4.9489999999999998</c:v>
                </c:pt>
                <c:pt idx="4949">
                  <c:v>4.95</c:v>
                </c:pt>
                <c:pt idx="4950">
                  <c:v>4.9509999999999996</c:v>
                </c:pt>
                <c:pt idx="4951">
                  <c:v>4.952</c:v>
                </c:pt>
                <c:pt idx="4952">
                  <c:v>4.9530000000000003</c:v>
                </c:pt>
                <c:pt idx="4953">
                  <c:v>4.9539999999999997</c:v>
                </c:pt>
                <c:pt idx="4954">
                  <c:v>4.9550000000000001</c:v>
                </c:pt>
                <c:pt idx="4955">
                  <c:v>4.9560000000000004</c:v>
                </c:pt>
                <c:pt idx="4956">
                  <c:v>4.9569999999999999</c:v>
                </c:pt>
                <c:pt idx="4957">
                  <c:v>4.9580000000000002</c:v>
                </c:pt>
                <c:pt idx="4958">
                  <c:v>4.9589999999999996</c:v>
                </c:pt>
                <c:pt idx="4959">
                  <c:v>4.96</c:v>
                </c:pt>
                <c:pt idx="4960">
                  <c:v>4.9610000000000003</c:v>
                </c:pt>
                <c:pt idx="4961">
                  <c:v>4.9619999999999997</c:v>
                </c:pt>
                <c:pt idx="4962">
                  <c:v>4.9630000000000001</c:v>
                </c:pt>
                <c:pt idx="4963">
                  <c:v>4.9640000000000004</c:v>
                </c:pt>
                <c:pt idx="4964">
                  <c:v>4.9649999999999999</c:v>
                </c:pt>
                <c:pt idx="4965">
                  <c:v>4.9660000000000002</c:v>
                </c:pt>
                <c:pt idx="4966">
                  <c:v>4.9669999999999996</c:v>
                </c:pt>
                <c:pt idx="4967">
                  <c:v>4.968</c:v>
                </c:pt>
                <c:pt idx="4968">
                  <c:v>4.9690000000000003</c:v>
                </c:pt>
                <c:pt idx="4969">
                  <c:v>4.97</c:v>
                </c:pt>
                <c:pt idx="4970">
                  <c:v>4.9710000000000001</c:v>
                </c:pt>
                <c:pt idx="4971">
                  <c:v>4.9720000000000004</c:v>
                </c:pt>
                <c:pt idx="4972">
                  <c:v>4.9729999999999999</c:v>
                </c:pt>
                <c:pt idx="4973">
                  <c:v>4.9740000000000002</c:v>
                </c:pt>
                <c:pt idx="4974">
                  <c:v>4.9749999999999996</c:v>
                </c:pt>
                <c:pt idx="4975">
                  <c:v>4.976</c:v>
                </c:pt>
                <c:pt idx="4976">
                  <c:v>4.9770000000000003</c:v>
                </c:pt>
                <c:pt idx="4977">
                  <c:v>4.9779999999999998</c:v>
                </c:pt>
                <c:pt idx="4978">
                  <c:v>4.9790000000000001</c:v>
                </c:pt>
                <c:pt idx="4979">
                  <c:v>4.9800000000000004</c:v>
                </c:pt>
                <c:pt idx="4980">
                  <c:v>4.9809999999999999</c:v>
                </c:pt>
                <c:pt idx="4981">
                  <c:v>4.9820000000000002</c:v>
                </c:pt>
                <c:pt idx="4982">
                  <c:v>4.9829999999999997</c:v>
                </c:pt>
                <c:pt idx="4983">
                  <c:v>4.984</c:v>
                </c:pt>
                <c:pt idx="4984">
                  <c:v>4.9850000000000003</c:v>
                </c:pt>
                <c:pt idx="4985">
                  <c:v>4.9859999999999998</c:v>
                </c:pt>
                <c:pt idx="4986">
                  <c:v>4.9870000000000001</c:v>
                </c:pt>
                <c:pt idx="4987">
                  <c:v>4.9880000000000004</c:v>
                </c:pt>
                <c:pt idx="4988">
                  <c:v>4.9889999999999999</c:v>
                </c:pt>
                <c:pt idx="4989">
                  <c:v>4.99</c:v>
                </c:pt>
                <c:pt idx="4990">
                  <c:v>4.9909999999999997</c:v>
                </c:pt>
                <c:pt idx="4991">
                  <c:v>4.992</c:v>
                </c:pt>
                <c:pt idx="4992">
                  <c:v>4.9930000000000003</c:v>
                </c:pt>
                <c:pt idx="4993">
                  <c:v>4.9939999999999998</c:v>
                </c:pt>
                <c:pt idx="4994">
                  <c:v>4.9950000000000001</c:v>
                </c:pt>
                <c:pt idx="4995">
                  <c:v>4.9960000000000004</c:v>
                </c:pt>
                <c:pt idx="4996">
                  <c:v>4.9969999999999999</c:v>
                </c:pt>
                <c:pt idx="4997">
                  <c:v>4.9980000000000002</c:v>
                </c:pt>
                <c:pt idx="4998">
                  <c:v>4.9989999999999997</c:v>
                </c:pt>
                <c:pt idx="4999">
                  <c:v>5</c:v>
                </c:pt>
                <c:pt idx="5000">
                  <c:v>5.0010000000000003</c:v>
                </c:pt>
                <c:pt idx="5001">
                  <c:v>5.0019999999999998</c:v>
                </c:pt>
                <c:pt idx="5002">
                  <c:v>5.0030000000000001</c:v>
                </c:pt>
                <c:pt idx="5003">
                  <c:v>5.0039999999999996</c:v>
                </c:pt>
                <c:pt idx="5004">
                  <c:v>5.0049999999999999</c:v>
                </c:pt>
                <c:pt idx="5005">
                  <c:v>5.0060000000000002</c:v>
                </c:pt>
                <c:pt idx="5006">
                  <c:v>5.0069999999999997</c:v>
                </c:pt>
                <c:pt idx="5007">
                  <c:v>5.008</c:v>
                </c:pt>
                <c:pt idx="5008">
                  <c:v>5.0090000000000003</c:v>
                </c:pt>
                <c:pt idx="5009">
                  <c:v>5.01</c:v>
                </c:pt>
                <c:pt idx="5010">
                  <c:v>5.0110000000000001</c:v>
                </c:pt>
                <c:pt idx="5011">
                  <c:v>5.0119999999999996</c:v>
                </c:pt>
                <c:pt idx="5012">
                  <c:v>5.0129999999999999</c:v>
                </c:pt>
                <c:pt idx="5013">
                  <c:v>5.0140000000000002</c:v>
                </c:pt>
                <c:pt idx="5014">
                  <c:v>5.0149999999999997</c:v>
                </c:pt>
                <c:pt idx="5015">
                  <c:v>5.016</c:v>
                </c:pt>
                <c:pt idx="5016">
                  <c:v>5.0170000000000003</c:v>
                </c:pt>
                <c:pt idx="5017">
                  <c:v>5.0179999999999998</c:v>
                </c:pt>
                <c:pt idx="5018">
                  <c:v>5.0190000000000001</c:v>
                </c:pt>
                <c:pt idx="5019">
                  <c:v>5.0199999999999996</c:v>
                </c:pt>
                <c:pt idx="5020">
                  <c:v>5.0209999999999999</c:v>
                </c:pt>
                <c:pt idx="5021">
                  <c:v>5.0220000000000002</c:v>
                </c:pt>
                <c:pt idx="5022">
                  <c:v>5.0229999999999997</c:v>
                </c:pt>
                <c:pt idx="5023">
                  <c:v>5.024</c:v>
                </c:pt>
                <c:pt idx="5024">
                  <c:v>5.0250000000000004</c:v>
                </c:pt>
                <c:pt idx="5025">
                  <c:v>5.0259999999999998</c:v>
                </c:pt>
                <c:pt idx="5026">
                  <c:v>5.0270000000000001</c:v>
                </c:pt>
                <c:pt idx="5027">
                  <c:v>5.0279999999999996</c:v>
                </c:pt>
                <c:pt idx="5028">
                  <c:v>5.0289999999999999</c:v>
                </c:pt>
                <c:pt idx="5029">
                  <c:v>5.03</c:v>
                </c:pt>
                <c:pt idx="5030">
                  <c:v>5.0309999999999997</c:v>
                </c:pt>
                <c:pt idx="5031">
                  <c:v>5.032</c:v>
                </c:pt>
                <c:pt idx="5032">
                  <c:v>5.0330000000000004</c:v>
                </c:pt>
                <c:pt idx="5033">
                  <c:v>5.0339999999999998</c:v>
                </c:pt>
                <c:pt idx="5034">
                  <c:v>5.0350000000000001</c:v>
                </c:pt>
                <c:pt idx="5035">
                  <c:v>5.0359999999999996</c:v>
                </c:pt>
                <c:pt idx="5036">
                  <c:v>5.0369999999999999</c:v>
                </c:pt>
                <c:pt idx="5037">
                  <c:v>5.0380000000000003</c:v>
                </c:pt>
                <c:pt idx="5038">
                  <c:v>5.0389999999999997</c:v>
                </c:pt>
                <c:pt idx="5039">
                  <c:v>5.04</c:v>
                </c:pt>
                <c:pt idx="5040">
                  <c:v>5.0410000000000004</c:v>
                </c:pt>
                <c:pt idx="5041">
                  <c:v>5.0419999999999998</c:v>
                </c:pt>
                <c:pt idx="5042">
                  <c:v>5.0430000000000001</c:v>
                </c:pt>
                <c:pt idx="5043">
                  <c:v>5.0439999999999996</c:v>
                </c:pt>
                <c:pt idx="5044">
                  <c:v>5.0449999999999999</c:v>
                </c:pt>
                <c:pt idx="5045">
                  <c:v>5.0460000000000003</c:v>
                </c:pt>
                <c:pt idx="5046">
                  <c:v>5.0469999999999997</c:v>
                </c:pt>
                <c:pt idx="5047">
                  <c:v>5.048</c:v>
                </c:pt>
                <c:pt idx="5048">
                  <c:v>5.0490000000000004</c:v>
                </c:pt>
                <c:pt idx="5049">
                  <c:v>5.05</c:v>
                </c:pt>
                <c:pt idx="5050">
                  <c:v>5.0510000000000002</c:v>
                </c:pt>
                <c:pt idx="5051">
                  <c:v>5.0519999999999996</c:v>
                </c:pt>
                <c:pt idx="5052">
                  <c:v>5.0529999999999999</c:v>
                </c:pt>
                <c:pt idx="5053">
                  <c:v>5.0540000000000003</c:v>
                </c:pt>
                <c:pt idx="5054">
                  <c:v>5.0549999999999997</c:v>
                </c:pt>
                <c:pt idx="5055">
                  <c:v>5.056</c:v>
                </c:pt>
                <c:pt idx="5056">
                  <c:v>5.0570000000000004</c:v>
                </c:pt>
                <c:pt idx="5057">
                  <c:v>5.0579999999999998</c:v>
                </c:pt>
                <c:pt idx="5058">
                  <c:v>5.0590000000000002</c:v>
                </c:pt>
                <c:pt idx="5059">
                  <c:v>5.0599999999999996</c:v>
                </c:pt>
                <c:pt idx="5060">
                  <c:v>5.0609999999999999</c:v>
                </c:pt>
                <c:pt idx="5061">
                  <c:v>5.0620000000000003</c:v>
                </c:pt>
                <c:pt idx="5062">
                  <c:v>5.0629999999999997</c:v>
                </c:pt>
                <c:pt idx="5063">
                  <c:v>5.0640000000000001</c:v>
                </c:pt>
                <c:pt idx="5064">
                  <c:v>5.0650000000000004</c:v>
                </c:pt>
                <c:pt idx="5065">
                  <c:v>5.0659999999999998</c:v>
                </c:pt>
                <c:pt idx="5066">
                  <c:v>5.0670000000000002</c:v>
                </c:pt>
                <c:pt idx="5067">
                  <c:v>5.0679999999999996</c:v>
                </c:pt>
                <c:pt idx="5068">
                  <c:v>5.069</c:v>
                </c:pt>
                <c:pt idx="5069">
                  <c:v>5.07</c:v>
                </c:pt>
                <c:pt idx="5070">
                  <c:v>5.0709999999999997</c:v>
                </c:pt>
                <c:pt idx="5071">
                  <c:v>5.0720000000000001</c:v>
                </c:pt>
                <c:pt idx="5072">
                  <c:v>5.0730000000000004</c:v>
                </c:pt>
                <c:pt idx="5073">
                  <c:v>5.0739999999999998</c:v>
                </c:pt>
                <c:pt idx="5074">
                  <c:v>5.0750000000000002</c:v>
                </c:pt>
                <c:pt idx="5075">
                  <c:v>5.0759999999999996</c:v>
                </c:pt>
                <c:pt idx="5076">
                  <c:v>5.077</c:v>
                </c:pt>
                <c:pt idx="5077">
                  <c:v>5.0780000000000003</c:v>
                </c:pt>
                <c:pt idx="5078">
                  <c:v>5.0789999999999997</c:v>
                </c:pt>
                <c:pt idx="5079">
                  <c:v>5.08</c:v>
                </c:pt>
                <c:pt idx="5080">
                  <c:v>5.0810000000000004</c:v>
                </c:pt>
                <c:pt idx="5081">
                  <c:v>5.0819999999999999</c:v>
                </c:pt>
                <c:pt idx="5082">
                  <c:v>5.0830000000000002</c:v>
                </c:pt>
                <c:pt idx="5083">
                  <c:v>5.0839999999999996</c:v>
                </c:pt>
                <c:pt idx="5084">
                  <c:v>5.085</c:v>
                </c:pt>
                <c:pt idx="5085">
                  <c:v>5.0860000000000003</c:v>
                </c:pt>
                <c:pt idx="5086">
                  <c:v>5.0869999999999997</c:v>
                </c:pt>
                <c:pt idx="5087">
                  <c:v>5.0880000000000001</c:v>
                </c:pt>
                <c:pt idx="5088">
                  <c:v>5.0890000000000004</c:v>
                </c:pt>
                <c:pt idx="5089">
                  <c:v>5.09</c:v>
                </c:pt>
                <c:pt idx="5090">
                  <c:v>5.0910000000000002</c:v>
                </c:pt>
                <c:pt idx="5091">
                  <c:v>5.0919999999999996</c:v>
                </c:pt>
                <c:pt idx="5092">
                  <c:v>5.093</c:v>
                </c:pt>
                <c:pt idx="5093">
                  <c:v>5.0940000000000003</c:v>
                </c:pt>
                <c:pt idx="5094">
                  <c:v>5.0949999999999998</c:v>
                </c:pt>
                <c:pt idx="5095">
                  <c:v>5.0960000000000001</c:v>
                </c:pt>
                <c:pt idx="5096">
                  <c:v>5.0970000000000004</c:v>
                </c:pt>
                <c:pt idx="5097">
                  <c:v>5.0979999999999999</c:v>
                </c:pt>
                <c:pt idx="5098">
                  <c:v>5.0990000000000002</c:v>
                </c:pt>
                <c:pt idx="5099">
                  <c:v>5.0999999999999996</c:v>
                </c:pt>
                <c:pt idx="5100">
                  <c:v>5.101</c:v>
                </c:pt>
                <c:pt idx="5101">
                  <c:v>5.1020000000000003</c:v>
                </c:pt>
                <c:pt idx="5102">
                  <c:v>5.1029999999999998</c:v>
                </c:pt>
                <c:pt idx="5103">
                  <c:v>5.1040000000000001</c:v>
                </c:pt>
                <c:pt idx="5104">
                  <c:v>5.1050000000000004</c:v>
                </c:pt>
                <c:pt idx="5105">
                  <c:v>5.1059999999999999</c:v>
                </c:pt>
                <c:pt idx="5106">
                  <c:v>5.1070000000000002</c:v>
                </c:pt>
                <c:pt idx="5107">
                  <c:v>5.1079999999999997</c:v>
                </c:pt>
                <c:pt idx="5108">
                  <c:v>5.109</c:v>
                </c:pt>
                <c:pt idx="5109">
                  <c:v>5.1100000000000003</c:v>
                </c:pt>
                <c:pt idx="5110">
                  <c:v>5.1109999999999998</c:v>
                </c:pt>
                <c:pt idx="5111">
                  <c:v>5.1120000000000001</c:v>
                </c:pt>
                <c:pt idx="5112">
                  <c:v>5.1130000000000004</c:v>
                </c:pt>
                <c:pt idx="5113">
                  <c:v>5.1139999999999999</c:v>
                </c:pt>
                <c:pt idx="5114">
                  <c:v>5.1150000000000002</c:v>
                </c:pt>
                <c:pt idx="5115">
                  <c:v>5.1159999999999997</c:v>
                </c:pt>
                <c:pt idx="5116">
                  <c:v>5.117</c:v>
                </c:pt>
                <c:pt idx="5117">
                  <c:v>5.1180000000000003</c:v>
                </c:pt>
                <c:pt idx="5118">
                  <c:v>5.1189999999999998</c:v>
                </c:pt>
                <c:pt idx="5119">
                  <c:v>5.12</c:v>
                </c:pt>
                <c:pt idx="5120">
                  <c:v>5.1210000000000004</c:v>
                </c:pt>
                <c:pt idx="5121">
                  <c:v>5.1219999999999999</c:v>
                </c:pt>
                <c:pt idx="5122">
                  <c:v>5.1230000000000002</c:v>
                </c:pt>
                <c:pt idx="5123">
                  <c:v>5.1239999999999997</c:v>
                </c:pt>
                <c:pt idx="5124">
                  <c:v>5.125</c:v>
                </c:pt>
                <c:pt idx="5125">
                  <c:v>5.1260000000000003</c:v>
                </c:pt>
                <c:pt idx="5126">
                  <c:v>5.1269999999999998</c:v>
                </c:pt>
                <c:pt idx="5127">
                  <c:v>5.1280000000000001</c:v>
                </c:pt>
                <c:pt idx="5128">
                  <c:v>5.1289999999999996</c:v>
                </c:pt>
                <c:pt idx="5129">
                  <c:v>5.13</c:v>
                </c:pt>
                <c:pt idx="5130">
                  <c:v>5.1310000000000002</c:v>
                </c:pt>
                <c:pt idx="5131">
                  <c:v>5.1319999999999997</c:v>
                </c:pt>
                <c:pt idx="5132">
                  <c:v>5.133</c:v>
                </c:pt>
                <c:pt idx="5133">
                  <c:v>5.1340000000000003</c:v>
                </c:pt>
                <c:pt idx="5134">
                  <c:v>5.1349999999999998</c:v>
                </c:pt>
                <c:pt idx="5135">
                  <c:v>5.1360000000000001</c:v>
                </c:pt>
                <c:pt idx="5136">
                  <c:v>5.1369999999999996</c:v>
                </c:pt>
                <c:pt idx="5137">
                  <c:v>5.1379999999999999</c:v>
                </c:pt>
                <c:pt idx="5138">
                  <c:v>5.1390000000000002</c:v>
                </c:pt>
                <c:pt idx="5139">
                  <c:v>5.14</c:v>
                </c:pt>
                <c:pt idx="5140">
                  <c:v>5.141</c:v>
                </c:pt>
                <c:pt idx="5141">
                  <c:v>5.1420000000000003</c:v>
                </c:pt>
                <c:pt idx="5142">
                  <c:v>5.1429999999999998</c:v>
                </c:pt>
                <c:pt idx="5143">
                  <c:v>5.1440000000000001</c:v>
                </c:pt>
                <c:pt idx="5144">
                  <c:v>5.1449999999999996</c:v>
                </c:pt>
                <c:pt idx="5145">
                  <c:v>5.1459999999999999</c:v>
                </c:pt>
                <c:pt idx="5146">
                  <c:v>5.1470000000000002</c:v>
                </c:pt>
                <c:pt idx="5147">
                  <c:v>5.1479999999999997</c:v>
                </c:pt>
                <c:pt idx="5148">
                  <c:v>5.149</c:v>
                </c:pt>
                <c:pt idx="5149">
                  <c:v>5.15</c:v>
                </c:pt>
                <c:pt idx="5150">
                  <c:v>5.1509999999999998</c:v>
                </c:pt>
                <c:pt idx="5151">
                  <c:v>5.1520000000000001</c:v>
                </c:pt>
                <c:pt idx="5152">
                  <c:v>5.1529999999999996</c:v>
                </c:pt>
                <c:pt idx="5153">
                  <c:v>5.1539999999999999</c:v>
                </c:pt>
                <c:pt idx="5154">
                  <c:v>5.1550000000000002</c:v>
                </c:pt>
                <c:pt idx="5155">
                  <c:v>5.1559999999999997</c:v>
                </c:pt>
                <c:pt idx="5156">
                  <c:v>5.157</c:v>
                </c:pt>
                <c:pt idx="5157">
                  <c:v>5.1580000000000004</c:v>
                </c:pt>
                <c:pt idx="5158">
                  <c:v>5.1589999999999998</c:v>
                </c:pt>
                <c:pt idx="5159">
                  <c:v>5.16</c:v>
                </c:pt>
                <c:pt idx="5160">
                  <c:v>5.1609999999999996</c:v>
                </c:pt>
                <c:pt idx="5161">
                  <c:v>5.1619999999999999</c:v>
                </c:pt>
                <c:pt idx="5162">
                  <c:v>5.1630000000000003</c:v>
                </c:pt>
                <c:pt idx="5163">
                  <c:v>5.1639999999999997</c:v>
                </c:pt>
                <c:pt idx="5164">
                  <c:v>5.165</c:v>
                </c:pt>
                <c:pt idx="5165">
                  <c:v>5.1660000000000004</c:v>
                </c:pt>
                <c:pt idx="5166">
                  <c:v>5.1669999999999998</c:v>
                </c:pt>
                <c:pt idx="5167">
                  <c:v>5.1680000000000001</c:v>
                </c:pt>
                <c:pt idx="5168">
                  <c:v>5.1689999999999996</c:v>
                </c:pt>
                <c:pt idx="5169">
                  <c:v>5.17</c:v>
                </c:pt>
                <c:pt idx="5170">
                  <c:v>5.1710000000000003</c:v>
                </c:pt>
                <c:pt idx="5171">
                  <c:v>5.1719999999999997</c:v>
                </c:pt>
                <c:pt idx="5172">
                  <c:v>5.173</c:v>
                </c:pt>
                <c:pt idx="5173">
                  <c:v>5.1740000000000004</c:v>
                </c:pt>
                <c:pt idx="5174">
                  <c:v>5.1749999999999998</c:v>
                </c:pt>
                <c:pt idx="5175">
                  <c:v>5.1760000000000002</c:v>
                </c:pt>
                <c:pt idx="5176">
                  <c:v>5.1769999999999996</c:v>
                </c:pt>
                <c:pt idx="5177">
                  <c:v>5.1779999999999999</c:v>
                </c:pt>
                <c:pt idx="5178">
                  <c:v>5.1790000000000003</c:v>
                </c:pt>
                <c:pt idx="5179">
                  <c:v>5.18</c:v>
                </c:pt>
                <c:pt idx="5180">
                  <c:v>5.181</c:v>
                </c:pt>
                <c:pt idx="5181">
                  <c:v>5.1820000000000004</c:v>
                </c:pt>
                <c:pt idx="5182">
                  <c:v>5.1829999999999998</c:v>
                </c:pt>
                <c:pt idx="5183">
                  <c:v>5.1840000000000002</c:v>
                </c:pt>
                <c:pt idx="5184">
                  <c:v>5.1849999999999996</c:v>
                </c:pt>
                <c:pt idx="5185">
                  <c:v>5.1859999999999999</c:v>
                </c:pt>
                <c:pt idx="5186">
                  <c:v>5.1870000000000003</c:v>
                </c:pt>
                <c:pt idx="5187">
                  <c:v>5.1879999999999997</c:v>
                </c:pt>
                <c:pt idx="5188">
                  <c:v>5.1890000000000001</c:v>
                </c:pt>
                <c:pt idx="5189">
                  <c:v>5.19</c:v>
                </c:pt>
                <c:pt idx="5190">
                  <c:v>5.1909999999999998</c:v>
                </c:pt>
                <c:pt idx="5191">
                  <c:v>5.1920000000000002</c:v>
                </c:pt>
                <c:pt idx="5192">
                  <c:v>5.1929999999999996</c:v>
                </c:pt>
                <c:pt idx="5193">
                  <c:v>5.194</c:v>
                </c:pt>
                <c:pt idx="5194">
                  <c:v>5.1950000000000003</c:v>
                </c:pt>
                <c:pt idx="5195">
                  <c:v>5.1959999999999997</c:v>
                </c:pt>
                <c:pt idx="5196">
                  <c:v>5.1970000000000001</c:v>
                </c:pt>
                <c:pt idx="5197">
                  <c:v>5.1980000000000004</c:v>
                </c:pt>
                <c:pt idx="5198">
                  <c:v>5.1989999999999998</c:v>
                </c:pt>
                <c:pt idx="5199">
                  <c:v>5.2</c:v>
                </c:pt>
                <c:pt idx="5200">
                  <c:v>5.2009999999999996</c:v>
                </c:pt>
                <c:pt idx="5201">
                  <c:v>5.202</c:v>
                </c:pt>
                <c:pt idx="5202">
                  <c:v>5.2030000000000003</c:v>
                </c:pt>
                <c:pt idx="5203">
                  <c:v>5.2039999999999997</c:v>
                </c:pt>
                <c:pt idx="5204">
                  <c:v>5.2050000000000001</c:v>
                </c:pt>
                <c:pt idx="5205">
                  <c:v>5.2060000000000004</c:v>
                </c:pt>
                <c:pt idx="5206">
                  <c:v>5.2069999999999999</c:v>
                </c:pt>
                <c:pt idx="5207">
                  <c:v>5.2080000000000002</c:v>
                </c:pt>
                <c:pt idx="5208">
                  <c:v>5.2089999999999996</c:v>
                </c:pt>
                <c:pt idx="5209">
                  <c:v>5.21</c:v>
                </c:pt>
                <c:pt idx="5210">
                  <c:v>5.2110000000000003</c:v>
                </c:pt>
                <c:pt idx="5211">
                  <c:v>5.2119999999999997</c:v>
                </c:pt>
                <c:pt idx="5212">
                  <c:v>5.2130000000000001</c:v>
                </c:pt>
                <c:pt idx="5213">
                  <c:v>5.2140000000000004</c:v>
                </c:pt>
                <c:pt idx="5214">
                  <c:v>5.2149999999999999</c:v>
                </c:pt>
                <c:pt idx="5215">
                  <c:v>5.2160000000000002</c:v>
                </c:pt>
                <c:pt idx="5216">
                  <c:v>5.2169999999999996</c:v>
                </c:pt>
                <c:pt idx="5217">
                  <c:v>5.218</c:v>
                </c:pt>
                <c:pt idx="5218">
                  <c:v>5.2190000000000003</c:v>
                </c:pt>
                <c:pt idx="5219">
                  <c:v>5.22</c:v>
                </c:pt>
                <c:pt idx="5220">
                  <c:v>5.2210000000000001</c:v>
                </c:pt>
                <c:pt idx="5221">
                  <c:v>5.2220000000000004</c:v>
                </c:pt>
                <c:pt idx="5222">
                  <c:v>5.2229999999999999</c:v>
                </c:pt>
                <c:pt idx="5223">
                  <c:v>5.2240000000000002</c:v>
                </c:pt>
                <c:pt idx="5224">
                  <c:v>5.2249999999999996</c:v>
                </c:pt>
                <c:pt idx="5225">
                  <c:v>5.226</c:v>
                </c:pt>
                <c:pt idx="5226">
                  <c:v>5.2270000000000003</c:v>
                </c:pt>
                <c:pt idx="5227">
                  <c:v>5.2279999999999998</c:v>
                </c:pt>
                <c:pt idx="5228">
                  <c:v>5.2290000000000001</c:v>
                </c:pt>
                <c:pt idx="5229">
                  <c:v>5.23</c:v>
                </c:pt>
                <c:pt idx="5230">
                  <c:v>5.2309999999999999</c:v>
                </c:pt>
                <c:pt idx="5231">
                  <c:v>5.2320000000000002</c:v>
                </c:pt>
                <c:pt idx="5232">
                  <c:v>5.2329999999999997</c:v>
                </c:pt>
                <c:pt idx="5233">
                  <c:v>5.234</c:v>
                </c:pt>
                <c:pt idx="5234">
                  <c:v>5.2350000000000003</c:v>
                </c:pt>
                <c:pt idx="5235">
                  <c:v>5.2359999999999998</c:v>
                </c:pt>
                <c:pt idx="5236">
                  <c:v>5.2370000000000001</c:v>
                </c:pt>
                <c:pt idx="5237">
                  <c:v>5.2380000000000004</c:v>
                </c:pt>
                <c:pt idx="5238">
                  <c:v>5.2389999999999999</c:v>
                </c:pt>
                <c:pt idx="5239">
                  <c:v>5.24</c:v>
                </c:pt>
                <c:pt idx="5240">
                  <c:v>5.2409999999999997</c:v>
                </c:pt>
                <c:pt idx="5241">
                  <c:v>5.242</c:v>
                </c:pt>
                <c:pt idx="5242">
                  <c:v>5.2430000000000003</c:v>
                </c:pt>
                <c:pt idx="5243">
                  <c:v>5.2439999999999998</c:v>
                </c:pt>
                <c:pt idx="5244">
                  <c:v>5.2450000000000001</c:v>
                </c:pt>
                <c:pt idx="5245">
                  <c:v>5.2460000000000004</c:v>
                </c:pt>
                <c:pt idx="5246">
                  <c:v>5.2469999999999999</c:v>
                </c:pt>
                <c:pt idx="5247">
                  <c:v>5.2480000000000002</c:v>
                </c:pt>
                <c:pt idx="5248">
                  <c:v>5.2489999999999997</c:v>
                </c:pt>
                <c:pt idx="5249">
                  <c:v>5.25</c:v>
                </c:pt>
                <c:pt idx="5250">
                  <c:v>5.2510000000000003</c:v>
                </c:pt>
                <c:pt idx="5251">
                  <c:v>5.2519999999999998</c:v>
                </c:pt>
                <c:pt idx="5252">
                  <c:v>5.2530000000000001</c:v>
                </c:pt>
                <c:pt idx="5253">
                  <c:v>5.2539999999999996</c:v>
                </c:pt>
                <c:pt idx="5254">
                  <c:v>5.2549999999999999</c:v>
                </c:pt>
                <c:pt idx="5255">
                  <c:v>5.2560000000000002</c:v>
                </c:pt>
                <c:pt idx="5256">
                  <c:v>5.2569999999999997</c:v>
                </c:pt>
                <c:pt idx="5257">
                  <c:v>5.258</c:v>
                </c:pt>
                <c:pt idx="5258">
                  <c:v>5.2590000000000003</c:v>
                </c:pt>
                <c:pt idx="5259">
                  <c:v>5.26</c:v>
                </c:pt>
                <c:pt idx="5260">
                  <c:v>5.2610000000000001</c:v>
                </c:pt>
                <c:pt idx="5261">
                  <c:v>5.2619999999999996</c:v>
                </c:pt>
                <c:pt idx="5262">
                  <c:v>5.2629999999999999</c:v>
                </c:pt>
                <c:pt idx="5263">
                  <c:v>5.2640000000000002</c:v>
                </c:pt>
                <c:pt idx="5264">
                  <c:v>5.2649999999999997</c:v>
                </c:pt>
                <c:pt idx="5265">
                  <c:v>5.266</c:v>
                </c:pt>
                <c:pt idx="5266">
                  <c:v>5.2670000000000003</c:v>
                </c:pt>
                <c:pt idx="5267">
                  <c:v>5.2679999999999998</c:v>
                </c:pt>
                <c:pt idx="5268">
                  <c:v>5.2690000000000001</c:v>
                </c:pt>
                <c:pt idx="5269">
                  <c:v>5.27</c:v>
                </c:pt>
                <c:pt idx="5270">
                  <c:v>5.2709999999999999</c:v>
                </c:pt>
                <c:pt idx="5271">
                  <c:v>5.2720000000000002</c:v>
                </c:pt>
                <c:pt idx="5272">
                  <c:v>5.2729999999999997</c:v>
                </c:pt>
                <c:pt idx="5273">
                  <c:v>5.274</c:v>
                </c:pt>
                <c:pt idx="5274">
                  <c:v>5.2750000000000004</c:v>
                </c:pt>
                <c:pt idx="5275">
                  <c:v>5.2759999999999998</c:v>
                </c:pt>
                <c:pt idx="5276">
                  <c:v>5.2770000000000001</c:v>
                </c:pt>
                <c:pt idx="5277">
                  <c:v>5.2779999999999996</c:v>
                </c:pt>
                <c:pt idx="5278">
                  <c:v>5.2789999999999999</c:v>
                </c:pt>
                <c:pt idx="5279">
                  <c:v>5.28</c:v>
                </c:pt>
                <c:pt idx="5280">
                  <c:v>5.2809999999999997</c:v>
                </c:pt>
                <c:pt idx="5281">
                  <c:v>5.282</c:v>
                </c:pt>
                <c:pt idx="5282">
                  <c:v>5.2830000000000004</c:v>
                </c:pt>
                <c:pt idx="5283">
                  <c:v>5.2839999999999998</c:v>
                </c:pt>
                <c:pt idx="5284">
                  <c:v>5.2850000000000001</c:v>
                </c:pt>
                <c:pt idx="5285">
                  <c:v>5.2859999999999996</c:v>
                </c:pt>
                <c:pt idx="5286">
                  <c:v>5.2869999999999999</c:v>
                </c:pt>
                <c:pt idx="5287">
                  <c:v>5.2880000000000003</c:v>
                </c:pt>
                <c:pt idx="5288">
                  <c:v>5.2889999999999997</c:v>
                </c:pt>
                <c:pt idx="5289">
                  <c:v>5.29</c:v>
                </c:pt>
                <c:pt idx="5290">
                  <c:v>5.2910000000000004</c:v>
                </c:pt>
                <c:pt idx="5291">
                  <c:v>5.2919999999999998</c:v>
                </c:pt>
                <c:pt idx="5292">
                  <c:v>5.2930000000000001</c:v>
                </c:pt>
                <c:pt idx="5293">
                  <c:v>5.2939999999999996</c:v>
                </c:pt>
                <c:pt idx="5294">
                  <c:v>5.2949999999999999</c:v>
                </c:pt>
                <c:pt idx="5295">
                  <c:v>5.2960000000000003</c:v>
                </c:pt>
                <c:pt idx="5296">
                  <c:v>5.2969999999999997</c:v>
                </c:pt>
                <c:pt idx="5297">
                  <c:v>5.298</c:v>
                </c:pt>
                <c:pt idx="5298">
                  <c:v>5.2990000000000004</c:v>
                </c:pt>
                <c:pt idx="5299">
                  <c:v>5.3</c:v>
                </c:pt>
                <c:pt idx="5300">
                  <c:v>5.3010000000000002</c:v>
                </c:pt>
                <c:pt idx="5301">
                  <c:v>5.3019999999999996</c:v>
                </c:pt>
                <c:pt idx="5302">
                  <c:v>5.3029999999999999</c:v>
                </c:pt>
                <c:pt idx="5303">
                  <c:v>5.3040000000000003</c:v>
                </c:pt>
                <c:pt idx="5304">
                  <c:v>5.3049999999999997</c:v>
                </c:pt>
                <c:pt idx="5305">
                  <c:v>5.306</c:v>
                </c:pt>
                <c:pt idx="5306">
                  <c:v>5.3070000000000004</c:v>
                </c:pt>
                <c:pt idx="5307">
                  <c:v>5.3079999999999998</c:v>
                </c:pt>
                <c:pt idx="5308">
                  <c:v>5.3090000000000002</c:v>
                </c:pt>
                <c:pt idx="5309">
                  <c:v>5.31</c:v>
                </c:pt>
                <c:pt idx="5310">
                  <c:v>5.3109999999999999</c:v>
                </c:pt>
                <c:pt idx="5311">
                  <c:v>5.3120000000000003</c:v>
                </c:pt>
                <c:pt idx="5312">
                  <c:v>5.3129999999999997</c:v>
                </c:pt>
                <c:pt idx="5313">
                  <c:v>5.3140000000000001</c:v>
                </c:pt>
                <c:pt idx="5314">
                  <c:v>5.3150000000000004</c:v>
                </c:pt>
                <c:pt idx="5315">
                  <c:v>5.3159999999999998</c:v>
                </c:pt>
                <c:pt idx="5316">
                  <c:v>5.3170000000000002</c:v>
                </c:pt>
                <c:pt idx="5317">
                  <c:v>5.3179999999999996</c:v>
                </c:pt>
                <c:pt idx="5318">
                  <c:v>5.319</c:v>
                </c:pt>
                <c:pt idx="5319">
                  <c:v>5.32</c:v>
                </c:pt>
                <c:pt idx="5320">
                  <c:v>5.3209999999999997</c:v>
                </c:pt>
                <c:pt idx="5321">
                  <c:v>5.3220000000000001</c:v>
                </c:pt>
                <c:pt idx="5322">
                  <c:v>5.3230000000000004</c:v>
                </c:pt>
                <c:pt idx="5323">
                  <c:v>5.3239999999999998</c:v>
                </c:pt>
                <c:pt idx="5324">
                  <c:v>5.3250000000000002</c:v>
                </c:pt>
                <c:pt idx="5325">
                  <c:v>5.3259999999999996</c:v>
                </c:pt>
                <c:pt idx="5326">
                  <c:v>5.327</c:v>
                </c:pt>
                <c:pt idx="5327">
                  <c:v>5.3280000000000003</c:v>
                </c:pt>
                <c:pt idx="5328">
                  <c:v>5.3289999999999997</c:v>
                </c:pt>
                <c:pt idx="5329">
                  <c:v>5.33</c:v>
                </c:pt>
                <c:pt idx="5330">
                  <c:v>5.3310000000000004</c:v>
                </c:pt>
                <c:pt idx="5331">
                  <c:v>5.3319999999999999</c:v>
                </c:pt>
                <c:pt idx="5332">
                  <c:v>5.3330000000000002</c:v>
                </c:pt>
                <c:pt idx="5333">
                  <c:v>5.3339999999999996</c:v>
                </c:pt>
                <c:pt idx="5334">
                  <c:v>5.335</c:v>
                </c:pt>
                <c:pt idx="5335">
                  <c:v>5.3360000000000003</c:v>
                </c:pt>
                <c:pt idx="5336">
                  <c:v>5.3369999999999997</c:v>
                </c:pt>
                <c:pt idx="5337">
                  <c:v>5.3380000000000001</c:v>
                </c:pt>
                <c:pt idx="5338">
                  <c:v>5.3390000000000004</c:v>
                </c:pt>
                <c:pt idx="5339">
                  <c:v>5.34</c:v>
                </c:pt>
                <c:pt idx="5340">
                  <c:v>5.3410000000000002</c:v>
                </c:pt>
                <c:pt idx="5341">
                  <c:v>5.3419999999999996</c:v>
                </c:pt>
                <c:pt idx="5342">
                  <c:v>5.343</c:v>
                </c:pt>
                <c:pt idx="5343">
                  <c:v>5.3440000000000003</c:v>
                </c:pt>
                <c:pt idx="5344">
                  <c:v>5.3449999999999998</c:v>
                </c:pt>
                <c:pt idx="5345">
                  <c:v>5.3460000000000001</c:v>
                </c:pt>
                <c:pt idx="5346">
                  <c:v>5.3470000000000004</c:v>
                </c:pt>
                <c:pt idx="5347">
                  <c:v>5.3479999999999999</c:v>
                </c:pt>
                <c:pt idx="5348">
                  <c:v>5.3490000000000002</c:v>
                </c:pt>
                <c:pt idx="5349">
                  <c:v>5.35</c:v>
                </c:pt>
                <c:pt idx="5350">
                  <c:v>5.351</c:v>
                </c:pt>
                <c:pt idx="5351">
                  <c:v>5.3520000000000003</c:v>
                </c:pt>
                <c:pt idx="5352">
                  <c:v>5.3529999999999998</c:v>
                </c:pt>
                <c:pt idx="5353">
                  <c:v>5.3540000000000001</c:v>
                </c:pt>
                <c:pt idx="5354">
                  <c:v>5.3550000000000004</c:v>
                </c:pt>
                <c:pt idx="5355">
                  <c:v>5.3559999999999999</c:v>
                </c:pt>
                <c:pt idx="5356">
                  <c:v>5.3570000000000002</c:v>
                </c:pt>
                <c:pt idx="5357">
                  <c:v>5.3579999999999997</c:v>
                </c:pt>
                <c:pt idx="5358">
                  <c:v>5.359</c:v>
                </c:pt>
                <c:pt idx="5359">
                  <c:v>5.36</c:v>
                </c:pt>
                <c:pt idx="5360">
                  <c:v>5.3609999999999998</c:v>
                </c:pt>
                <c:pt idx="5361">
                  <c:v>5.3620000000000001</c:v>
                </c:pt>
                <c:pt idx="5362">
                  <c:v>5.3630000000000004</c:v>
                </c:pt>
                <c:pt idx="5363">
                  <c:v>5.3639999999999999</c:v>
                </c:pt>
                <c:pt idx="5364">
                  <c:v>5.3650000000000002</c:v>
                </c:pt>
                <c:pt idx="5365">
                  <c:v>5.3659999999999997</c:v>
                </c:pt>
                <c:pt idx="5366">
                  <c:v>5.367</c:v>
                </c:pt>
                <c:pt idx="5367">
                  <c:v>5.3680000000000003</c:v>
                </c:pt>
                <c:pt idx="5368">
                  <c:v>5.3689999999999998</c:v>
                </c:pt>
                <c:pt idx="5369">
                  <c:v>5.37</c:v>
                </c:pt>
                <c:pt idx="5370">
                  <c:v>5.3710000000000004</c:v>
                </c:pt>
                <c:pt idx="5371">
                  <c:v>5.3719999999999999</c:v>
                </c:pt>
                <c:pt idx="5372">
                  <c:v>5.3730000000000002</c:v>
                </c:pt>
                <c:pt idx="5373">
                  <c:v>5.3739999999999997</c:v>
                </c:pt>
                <c:pt idx="5374">
                  <c:v>5.375</c:v>
                </c:pt>
                <c:pt idx="5375">
                  <c:v>5.3760000000000003</c:v>
                </c:pt>
                <c:pt idx="5376">
                  <c:v>5.3769999999999998</c:v>
                </c:pt>
                <c:pt idx="5377">
                  <c:v>5.3780000000000001</c:v>
                </c:pt>
                <c:pt idx="5378">
                  <c:v>5.3789999999999996</c:v>
                </c:pt>
                <c:pt idx="5379">
                  <c:v>5.38</c:v>
                </c:pt>
                <c:pt idx="5380">
                  <c:v>5.3810000000000002</c:v>
                </c:pt>
                <c:pt idx="5381">
                  <c:v>5.3819999999999997</c:v>
                </c:pt>
                <c:pt idx="5382">
                  <c:v>5.383</c:v>
                </c:pt>
                <c:pt idx="5383">
                  <c:v>5.3840000000000003</c:v>
                </c:pt>
                <c:pt idx="5384">
                  <c:v>5.3849999999999998</c:v>
                </c:pt>
                <c:pt idx="5385">
                  <c:v>5.3860000000000001</c:v>
                </c:pt>
                <c:pt idx="5386">
                  <c:v>5.3869999999999996</c:v>
                </c:pt>
                <c:pt idx="5387">
                  <c:v>5.3879999999999999</c:v>
                </c:pt>
                <c:pt idx="5388">
                  <c:v>5.3890000000000002</c:v>
                </c:pt>
                <c:pt idx="5389">
                  <c:v>5.39</c:v>
                </c:pt>
                <c:pt idx="5390">
                  <c:v>5.391</c:v>
                </c:pt>
                <c:pt idx="5391">
                  <c:v>5.3920000000000003</c:v>
                </c:pt>
                <c:pt idx="5392">
                  <c:v>5.3929999999999998</c:v>
                </c:pt>
                <c:pt idx="5393">
                  <c:v>5.3940000000000001</c:v>
                </c:pt>
                <c:pt idx="5394">
                  <c:v>5.3949999999999996</c:v>
                </c:pt>
                <c:pt idx="5395">
                  <c:v>5.3959999999999999</c:v>
                </c:pt>
                <c:pt idx="5396">
                  <c:v>5.3970000000000002</c:v>
                </c:pt>
                <c:pt idx="5397">
                  <c:v>5.3979999999999997</c:v>
                </c:pt>
                <c:pt idx="5398">
                  <c:v>5.399</c:v>
                </c:pt>
                <c:pt idx="5399">
                  <c:v>5.4</c:v>
                </c:pt>
                <c:pt idx="5400">
                  <c:v>5.4009999999999998</c:v>
                </c:pt>
                <c:pt idx="5401">
                  <c:v>5.4020000000000001</c:v>
                </c:pt>
                <c:pt idx="5402">
                  <c:v>5.4029999999999996</c:v>
                </c:pt>
                <c:pt idx="5403">
                  <c:v>5.4039999999999999</c:v>
                </c:pt>
                <c:pt idx="5404">
                  <c:v>5.4050000000000002</c:v>
                </c:pt>
                <c:pt idx="5405">
                  <c:v>5.4059999999999997</c:v>
                </c:pt>
                <c:pt idx="5406">
                  <c:v>5.407</c:v>
                </c:pt>
                <c:pt idx="5407">
                  <c:v>5.4080000000000004</c:v>
                </c:pt>
                <c:pt idx="5408">
                  <c:v>5.4089999999999998</c:v>
                </c:pt>
                <c:pt idx="5409">
                  <c:v>5.41</c:v>
                </c:pt>
                <c:pt idx="5410">
                  <c:v>5.4109999999999996</c:v>
                </c:pt>
                <c:pt idx="5411">
                  <c:v>5.4119999999999999</c:v>
                </c:pt>
                <c:pt idx="5412">
                  <c:v>5.4130000000000003</c:v>
                </c:pt>
                <c:pt idx="5413">
                  <c:v>5.4139999999999997</c:v>
                </c:pt>
                <c:pt idx="5414">
                  <c:v>5.415</c:v>
                </c:pt>
                <c:pt idx="5415">
                  <c:v>5.4160000000000004</c:v>
                </c:pt>
                <c:pt idx="5416">
                  <c:v>5.4169999999999998</c:v>
                </c:pt>
                <c:pt idx="5417">
                  <c:v>5.4180000000000001</c:v>
                </c:pt>
                <c:pt idx="5418">
                  <c:v>5.4189999999999996</c:v>
                </c:pt>
                <c:pt idx="5419">
                  <c:v>5.42</c:v>
                </c:pt>
                <c:pt idx="5420">
                  <c:v>5.4210000000000003</c:v>
                </c:pt>
                <c:pt idx="5421">
                  <c:v>5.4219999999999997</c:v>
                </c:pt>
                <c:pt idx="5422">
                  <c:v>5.423</c:v>
                </c:pt>
                <c:pt idx="5423">
                  <c:v>5.4240000000000004</c:v>
                </c:pt>
                <c:pt idx="5424">
                  <c:v>5.4249999999999998</c:v>
                </c:pt>
                <c:pt idx="5425">
                  <c:v>5.4260000000000002</c:v>
                </c:pt>
                <c:pt idx="5426">
                  <c:v>5.4269999999999996</c:v>
                </c:pt>
                <c:pt idx="5427">
                  <c:v>5.4279999999999999</c:v>
                </c:pt>
                <c:pt idx="5428">
                  <c:v>5.4290000000000003</c:v>
                </c:pt>
                <c:pt idx="5429">
                  <c:v>5.43</c:v>
                </c:pt>
                <c:pt idx="5430">
                  <c:v>5.431</c:v>
                </c:pt>
                <c:pt idx="5431">
                  <c:v>5.4320000000000004</c:v>
                </c:pt>
                <c:pt idx="5432">
                  <c:v>5.4329999999999998</c:v>
                </c:pt>
                <c:pt idx="5433">
                  <c:v>5.4340000000000002</c:v>
                </c:pt>
                <c:pt idx="5434">
                  <c:v>5.4349999999999996</c:v>
                </c:pt>
                <c:pt idx="5435">
                  <c:v>5.4359999999999999</c:v>
                </c:pt>
                <c:pt idx="5436">
                  <c:v>5.4370000000000003</c:v>
                </c:pt>
                <c:pt idx="5437">
                  <c:v>5.4379999999999997</c:v>
                </c:pt>
                <c:pt idx="5438">
                  <c:v>5.4390000000000001</c:v>
                </c:pt>
                <c:pt idx="5439">
                  <c:v>5.44</c:v>
                </c:pt>
                <c:pt idx="5440">
                  <c:v>5.4409999999999998</c:v>
                </c:pt>
                <c:pt idx="5441">
                  <c:v>5.4420000000000002</c:v>
                </c:pt>
                <c:pt idx="5442">
                  <c:v>5.4429999999999996</c:v>
                </c:pt>
                <c:pt idx="5443">
                  <c:v>5.444</c:v>
                </c:pt>
                <c:pt idx="5444">
                  <c:v>5.4450000000000003</c:v>
                </c:pt>
                <c:pt idx="5445">
                  <c:v>5.4459999999999997</c:v>
                </c:pt>
                <c:pt idx="5446">
                  <c:v>5.4470000000000001</c:v>
                </c:pt>
                <c:pt idx="5447">
                  <c:v>5.4480000000000004</c:v>
                </c:pt>
                <c:pt idx="5448">
                  <c:v>5.4489999999999998</c:v>
                </c:pt>
                <c:pt idx="5449">
                  <c:v>5.45</c:v>
                </c:pt>
                <c:pt idx="5450">
                  <c:v>5.4509999999999996</c:v>
                </c:pt>
                <c:pt idx="5451">
                  <c:v>5.452</c:v>
                </c:pt>
                <c:pt idx="5452">
                  <c:v>5.4530000000000003</c:v>
                </c:pt>
                <c:pt idx="5453">
                  <c:v>5.4539999999999997</c:v>
                </c:pt>
                <c:pt idx="5454">
                  <c:v>5.4550000000000001</c:v>
                </c:pt>
                <c:pt idx="5455">
                  <c:v>5.4560000000000004</c:v>
                </c:pt>
                <c:pt idx="5456">
                  <c:v>5.4569999999999999</c:v>
                </c:pt>
                <c:pt idx="5457">
                  <c:v>5.4580000000000002</c:v>
                </c:pt>
                <c:pt idx="5458">
                  <c:v>5.4589999999999996</c:v>
                </c:pt>
                <c:pt idx="5459">
                  <c:v>5.46</c:v>
                </c:pt>
                <c:pt idx="5460">
                  <c:v>5.4610000000000003</c:v>
                </c:pt>
                <c:pt idx="5461">
                  <c:v>5.4619999999999997</c:v>
                </c:pt>
                <c:pt idx="5462">
                  <c:v>5.4630000000000001</c:v>
                </c:pt>
                <c:pt idx="5463">
                  <c:v>5.4640000000000004</c:v>
                </c:pt>
                <c:pt idx="5464">
                  <c:v>5.4649999999999999</c:v>
                </c:pt>
                <c:pt idx="5465">
                  <c:v>5.4660000000000002</c:v>
                </c:pt>
                <c:pt idx="5466">
                  <c:v>5.4669999999999996</c:v>
                </c:pt>
                <c:pt idx="5467">
                  <c:v>5.468</c:v>
                </c:pt>
                <c:pt idx="5468">
                  <c:v>5.4690000000000003</c:v>
                </c:pt>
                <c:pt idx="5469">
                  <c:v>5.47</c:v>
                </c:pt>
                <c:pt idx="5470">
                  <c:v>5.4710000000000001</c:v>
                </c:pt>
                <c:pt idx="5471">
                  <c:v>5.4720000000000004</c:v>
                </c:pt>
                <c:pt idx="5472">
                  <c:v>5.4729999999999999</c:v>
                </c:pt>
                <c:pt idx="5473">
                  <c:v>5.4740000000000002</c:v>
                </c:pt>
                <c:pt idx="5474">
                  <c:v>5.4749999999999996</c:v>
                </c:pt>
                <c:pt idx="5475">
                  <c:v>5.476</c:v>
                </c:pt>
                <c:pt idx="5476">
                  <c:v>5.4770000000000003</c:v>
                </c:pt>
                <c:pt idx="5477">
                  <c:v>5.4779999999999998</c:v>
                </c:pt>
                <c:pt idx="5478">
                  <c:v>5.4790000000000001</c:v>
                </c:pt>
                <c:pt idx="5479">
                  <c:v>5.48</c:v>
                </c:pt>
                <c:pt idx="5480">
                  <c:v>5.4809999999999999</c:v>
                </c:pt>
                <c:pt idx="5481">
                  <c:v>5.4820000000000002</c:v>
                </c:pt>
                <c:pt idx="5482">
                  <c:v>5.4829999999999997</c:v>
                </c:pt>
                <c:pt idx="5483">
                  <c:v>5.484</c:v>
                </c:pt>
                <c:pt idx="5484">
                  <c:v>5.4850000000000003</c:v>
                </c:pt>
                <c:pt idx="5485">
                  <c:v>5.4859999999999998</c:v>
                </c:pt>
                <c:pt idx="5486">
                  <c:v>5.4870000000000001</c:v>
                </c:pt>
                <c:pt idx="5487">
                  <c:v>5.4880000000000004</c:v>
                </c:pt>
                <c:pt idx="5488">
                  <c:v>5.4889999999999999</c:v>
                </c:pt>
                <c:pt idx="5489">
                  <c:v>5.49</c:v>
                </c:pt>
                <c:pt idx="5490">
                  <c:v>5.4909999999999997</c:v>
                </c:pt>
                <c:pt idx="5491">
                  <c:v>5.492</c:v>
                </c:pt>
                <c:pt idx="5492">
                  <c:v>5.4930000000000003</c:v>
                </c:pt>
                <c:pt idx="5493">
                  <c:v>5.4939999999999998</c:v>
                </c:pt>
                <c:pt idx="5494">
                  <c:v>5.4950000000000001</c:v>
                </c:pt>
                <c:pt idx="5495">
                  <c:v>5.4960000000000004</c:v>
                </c:pt>
                <c:pt idx="5496">
                  <c:v>5.4969999999999999</c:v>
                </c:pt>
                <c:pt idx="5497">
                  <c:v>5.4980000000000002</c:v>
                </c:pt>
                <c:pt idx="5498">
                  <c:v>5.4989999999999997</c:v>
                </c:pt>
                <c:pt idx="5499">
                  <c:v>5.5</c:v>
                </c:pt>
                <c:pt idx="5500">
                  <c:v>5.5010000000000003</c:v>
                </c:pt>
                <c:pt idx="5501">
                  <c:v>5.5019999999999998</c:v>
                </c:pt>
                <c:pt idx="5502">
                  <c:v>5.5030000000000001</c:v>
                </c:pt>
                <c:pt idx="5503">
                  <c:v>5.5039999999999996</c:v>
                </c:pt>
                <c:pt idx="5504">
                  <c:v>5.5049999999999999</c:v>
                </c:pt>
                <c:pt idx="5505">
                  <c:v>5.5060000000000002</c:v>
                </c:pt>
                <c:pt idx="5506">
                  <c:v>5.5069999999999997</c:v>
                </c:pt>
                <c:pt idx="5507">
                  <c:v>5.508</c:v>
                </c:pt>
                <c:pt idx="5508">
                  <c:v>5.5090000000000003</c:v>
                </c:pt>
                <c:pt idx="5509">
                  <c:v>5.51</c:v>
                </c:pt>
                <c:pt idx="5510">
                  <c:v>5.5110000000000001</c:v>
                </c:pt>
                <c:pt idx="5511">
                  <c:v>5.5119999999999996</c:v>
                </c:pt>
                <c:pt idx="5512">
                  <c:v>5.5129999999999999</c:v>
                </c:pt>
                <c:pt idx="5513">
                  <c:v>5.5140000000000002</c:v>
                </c:pt>
                <c:pt idx="5514">
                  <c:v>5.5149999999999997</c:v>
                </c:pt>
                <c:pt idx="5515">
                  <c:v>5.516</c:v>
                </c:pt>
                <c:pt idx="5516">
                  <c:v>5.5170000000000003</c:v>
                </c:pt>
                <c:pt idx="5517">
                  <c:v>5.5179999999999998</c:v>
                </c:pt>
                <c:pt idx="5518">
                  <c:v>5.5190000000000001</c:v>
                </c:pt>
                <c:pt idx="5519">
                  <c:v>5.52</c:v>
                </c:pt>
                <c:pt idx="5520">
                  <c:v>5.5209999999999999</c:v>
                </c:pt>
                <c:pt idx="5521">
                  <c:v>5.5220000000000002</c:v>
                </c:pt>
                <c:pt idx="5522">
                  <c:v>5.5229999999999997</c:v>
                </c:pt>
                <c:pt idx="5523">
                  <c:v>5.524</c:v>
                </c:pt>
                <c:pt idx="5524">
                  <c:v>5.5250000000000004</c:v>
                </c:pt>
                <c:pt idx="5525">
                  <c:v>5.5259999999999998</c:v>
                </c:pt>
                <c:pt idx="5526">
                  <c:v>5.5270000000000001</c:v>
                </c:pt>
                <c:pt idx="5527">
                  <c:v>5.5279999999999996</c:v>
                </c:pt>
                <c:pt idx="5528">
                  <c:v>5.5289999999999999</c:v>
                </c:pt>
                <c:pt idx="5529">
                  <c:v>5.53</c:v>
                </c:pt>
                <c:pt idx="5530">
                  <c:v>5.5309999999999997</c:v>
                </c:pt>
                <c:pt idx="5531">
                  <c:v>5.532</c:v>
                </c:pt>
                <c:pt idx="5532">
                  <c:v>5.5330000000000004</c:v>
                </c:pt>
                <c:pt idx="5533">
                  <c:v>5.5339999999999998</c:v>
                </c:pt>
                <c:pt idx="5534">
                  <c:v>5.5350000000000001</c:v>
                </c:pt>
                <c:pt idx="5535">
                  <c:v>5.5359999999999996</c:v>
                </c:pt>
                <c:pt idx="5536">
                  <c:v>5.5369999999999999</c:v>
                </c:pt>
                <c:pt idx="5537">
                  <c:v>5.5380000000000003</c:v>
                </c:pt>
                <c:pt idx="5538">
                  <c:v>5.5389999999999997</c:v>
                </c:pt>
                <c:pt idx="5539">
                  <c:v>5.54</c:v>
                </c:pt>
                <c:pt idx="5540">
                  <c:v>5.5410000000000004</c:v>
                </c:pt>
                <c:pt idx="5541">
                  <c:v>5.5419999999999998</c:v>
                </c:pt>
                <c:pt idx="5542">
                  <c:v>5.5430000000000001</c:v>
                </c:pt>
                <c:pt idx="5543">
                  <c:v>5.5439999999999996</c:v>
                </c:pt>
                <c:pt idx="5544">
                  <c:v>5.5449999999999999</c:v>
                </c:pt>
                <c:pt idx="5545">
                  <c:v>5.5460000000000003</c:v>
                </c:pt>
                <c:pt idx="5546">
                  <c:v>5.5469999999999997</c:v>
                </c:pt>
                <c:pt idx="5547">
                  <c:v>5.548</c:v>
                </c:pt>
                <c:pt idx="5548">
                  <c:v>5.5490000000000004</c:v>
                </c:pt>
                <c:pt idx="5549">
                  <c:v>5.55</c:v>
                </c:pt>
                <c:pt idx="5550">
                  <c:v>5.5510000000000002</c:v>
                </c:pt>
                <c:pt idx="5551">
                  <c:v>5.5519999999999996</c:v>
                </c:pt>
                <c:pt idx="5552">
                  <c:v>5.5529999999999999</c:v>
                </c:pt>
                <c:pt idx="5553">
                  <c:v>5.5540000000000003</c:v>
                </c:pt>
                <c:pt idx="5554">
                  <c:v>5.5549999999999997</c:v>
                </c:pt>
                <c:pt idx="5555">
                  <c:v>5.556</c:v>
                </c:pt>
                <c:pt idx="5556">
                  <c:v>5.5570000000000004</c:v>
                </c:pt>
                <c:pt idx="5557">
                  <c:v>5.5579999999999998</c:v>
                </c:pt>
                <c:pt idx="5558">
                  <c:v>5.5590000000000002</c:v>
                </c:pt>
                <c:pt idx="5559">
                  <c:v>5.56</c:v>
                </c:pt>
                <c:pt idx="5560">
                  <c:v>5.5609999999999999</c:v>
                </c:pt>
                <c:pt idx="5561">
                  <c:v>5.5620000000000003</c:v>
                </c:pt>
                <c:pt idx="5562">
                  <c:v>5.5629999999999997</c:v>
                </c:pt>
                <c:pt idx="5563">
                  <c:v>5.5640000000000001</c:v>
                </c:pt>
                <c:pt idx="5564">
                  <c:v>5.5650000000000004</c:v>
                </c:pt>
                <c:pt idx="5565">
                  <c:v>5.5659999999999998</c:v>
                </c:pt>
                <c:pt idx="5566">
                  <c:v>5.5670000000000002</c:v>
                </c:pt>
                <c:pt idx="5567">
                  <c:v>5.5679999999999996</c:v>
                </c:pt>
                <c:pt idx="5568">
                  <c:v>5.569</c:v>
                </c:pt>
                <c:pt idx="5569">
                  <c:v>5.57</c:v>
                </c:pt>
                <c:pt idx="5570">
                  <c:v>5.5709999999999997</c:v>
                </c:pt>
                <c:pt idx="5571">
                  <c:v>5.5720000000000001</c:v>
                </c:pt>
                <c:pt idx="5572">
                  <c:v>5.5730000000000004</c:v>
                </c:pt>
                <c:pt idx="5573">
                  <c:v>5.5739999999999998</c:v>
                </c:pt>
                <c:pt idx="5574">
                  <c:v>5.5750000000000002</c:v>
                </c:pt>
                <c:pt idx="5575">
                  <c:v>5.5759999999999996</c:v>
                </c:pt>
                <c:pt idx="5576">
                  <c:v>5.577</c:v>
                </c:pt>
                <c:pt idx="5577">
                  <c:v>5.5780000000000003</c:v>
                </c:pt>
                <c:pt idx="5578">
                  <c:v>5.5789999999999997</c:v>
                </c:pt>
                <c:pt idx="5579">
                  <c:v>5.58</c:v>
                </c:pt>
                <c:pt idx="5580">
                  <c:v>5.5810000000000004</c:v>
                </c:pt>
                <c:pt idx="5581">
                  <c:v>5.5819999999999999</c:v>
                </c:pt>
                <c:pt idx="5582">
                  <c:v>5.5830000000000002</c:v>
                </c:pt>
                <c:pt idx="5583">
                  <c:v>5.5839999999999996</c:v>
                </c:pt>
                <c:pt idx="5584">
                  <c:v>5.585</c:v>
                </c:pt>
                <c:pt idx="5585">
                  <c:v>5.5860000000000003</c:v>
                </c:pt>
                <c:pt idx="5586">
                  <c:v>5.5869999999999997</c:v>
                </c:pt>
                <c:pt idx="5587">
                  <c:v>5.5880000000000001</c:v>
                </c:pt>
                <c:pt idx="5588">
                  <c:v>5.5890000000000004</c:v>
                </c:pt>
                <c:pt idx="5589">
                  <c:v>5.59</c:v>
                </c:pt>
                <c:pt idx="5590">
                  <c:v>5.5910000000000002</c:v>
                </c:pt>
                <c:pt idx="5591">
                  <c:v>5.5919999999999996</c:v>
                </c:pt>
                <c:pt idx="5592">
                  <c:v>5.593</c:v>
                </c:pt>
                <c:pt idx="5593">
                  <c:v>5.5940000000000003</c:v>
                </c:pt>
                <c:pt idx="5594">
                  <c:v>5.5949999999999998</c:v>
                </c:pt>
                <c:pt idx="5595">
                  <c:v>5.5960000000000001</c:v>
                </c:pt>
                <c:pt idx="5596">
                  <c:v>5.5970000000000004</c:v>
                </c:pt>
                <c:pt idx="5597">
                  <c:v>5.5979999999999999</c:v>
                </c:pt>
                <c:pt idx="5598">
                  <c:v>5.5990000000000002</c:v>
                </c:pt>
                <c:pt idx="5599">
                  <c:v>5.6</c:v>
                </c:pt>
                <c:pt idx="5600">
                  <c:v>5.601</c:v>
                </c:pt>
                <c:pt idx="5601">
                  <c:v>5.6020000000000003</c:v>
                </c:pt>
                <c:pt idx="5602">
                  <c:v>5.6029999999999998</c:v>
                </c:pt>
                <c:pt idx="5603">
                  <c:v>5.6040000000000001</c:v>
                </c:pt>
                <c:pt idx="5604">
                  <c:v>5.6050000000000004</c:v>
                </c:pt>
                <c:pt idx="5605">
                  <c:v>5.6059999999999999</c:v>
                </c:pt>
                <c:pt idx="5606">
                  <c:v>5.6070000000000002</c:v>
                </c:pt>
                <c:pt idx="5607">
                  <c:v>5.6079999999999997</c:v>
                </c:pt>
                <c:pt idx="5608">
                  <c:v>5.609</c:v>
                </c:pt>
                <c:pt idx="5609">
                  <c:v>5.61</c:v>
                </c:pt>
                <c:pt idx="5610">
                  <c:v>5.6109999999999998</c:v>
                </c:pt>
                <c:pt idx="5611">
                  <c:v>5.6120000000000001</c:v>
                </c:pt>
                <c:pt idx="5612">
                  <c:v>5.6130000000000004</c:v>
                </c:pt>
                <c:pt idx="5613">
                  <c:v>5.6139999999999999</c:v>
                </c:pt>
                <c:pt idx="5614">
                  <c:v>5.6150000000000002</c:v>
                </c:pt>
                <c:pt idx="5615">
                  <c:v>5.6159999999999997</c:v>
                </c:pt>
                <c:pt idx="5616">
                  <c:v>5.617</c:v>
                </c:pt>
                <c:pt idx="5617">
                  <c:v>5.6180000000000003</c:v>
                </c:pt>
                <c:pt idx="5618">
                  <c:v>5.6189999999999998</c:v>
                </c:pt>
                <c:pt idx="5619">
                  <c:v>5.62</c:v>
                </c:pt>
                <c:pt idx="5620">
                  <c:v>5.6210000000000004</c:v>
                </c:pt>
                <c:pt idx="5621">
                  <c:v>5.6219999999999999</c:v>
                </c:pt>
                <c:pt idx="5622">
                  <c:v>5.6230000000000002</c:v>
                </c:pt>
                <c:pt idx="5623">
                  <c:v>5.6239999999999997</c:v>
                </c:pt>
                <c:pt idx="5624">
                  <c:v>5.625</c:v>
                </c:pt>
                <c:pt idx="5625">
                  <c:v>5.6260000000000003</c:v>
                </c:pt>
                <c:pt idx="5626">
                  <c:v>5.6269999999999998</c:v>
                </c:pt>
                <c:pt idx="5627">
                  <c:v>5.6280000000000001</c:v>
                </c:pt>
                <c:pt idx="5628">
                  <c:v>5.6289999999999996</c:v>
                </c:pt>
                <c:pt idx="5629">
                  <c:v>5.63</c:v>
                </c:pt>
                <c:pt idx="5630">
                  <c:v>5.6310000000000002</c:v>
                </c:pt>
                <c:pt idx="5631">
                  <c:v>5.6319999999999997</c:v>
                </c:pt>
                <c:pt idx="5632">
                  <c:v>5.633</c:v>
                </c:pt>
                <c:pt idx="5633">
                  <c:v>5.6340000000000003</c:v>
                </c:pt>
                <c:pt idx="5634">
                  <c:v>5.6349999999999998</c:v>
                </c:pt>
                <c:pt idx="5635">
                  <c:v>5.6360000000000001</c:v>
                </c:pt>
                <c:pt idx="5636">
                  <c:v>5.6369999999999996</c:v>
                </c:pt>
                <c:pt idx="5637">
                  <c:v>5.6379999999999999</c:v>
                </c:pt>
                <c:pt idx="5638">
                  <c:v>5.6390000000000002</c:v>
                </c:pt>
                <c:pt idx="5639">
                  <c:v>5.64</c:v>
                </c:pt>
                <c:pt idx="5640">
                  <c:v>5.641</c:v>
                </c:pt>
                <c:pt idx="5641">
                  <c:v>5.6420000000000003</c:v>
                </c:pt>
                <c:pt idx="5642">
                  <c:v>5.6429999999999998</c:v>
                </c:pt>
                <c:pt idx="5643">
                  <c:v>5.6440000000000001</c:v>
                </c:pt>
                <c:pt idx="5644">
                  <c:v>5.6449999999999996</c:v>
                </c:pt>
                <c:pt idx="5645">
                  <c:v>5.6459999999999999</c:v>
                </c:pt>
                <c:pt idx="5646">
                  <c:v>5.6470000000000002</c:v>
                </c:pt>
                <c:pt idx="5647">
                  <c:v>5.6479999999999997</c:v>
                </c:pt>
                <c:pt idx="5648">
                  <c:v>5.649</c:v>
                </c:pt>
                <c:pt idx="5649">
                  <c:v>5.65</c:v>
                </c:pt>
                <c:pt idx="5650">
                  <c:v>5.6509999999999998</c:v>
                </c:pt>
                <c:pt idx="5651">
                  <c:v>5.6520000000000001</c:v>
                </c:pt>
                <c:pt idx="5652">
                  <c:v>5.6529999999999996</c:v>
                </c:pt>
                <c:pt idx="5653">
                  <c:v>5.6539999999999999</c:v>
                </c:pt>
                <c:pt idx="5654">
                  <c:v>5.6550000000000002</c:v>
                </c:pt>
                <c:pt idx="5655">
                  <c:v>5.6559999999999997</c:v>
                </c:pt>
                <c:pt idx="5656">
                  <c:v>5.657</c:v>
                </c:pt>
                <c:pt idx="5657">
                  <c:v>5.6580000000000004</c:v>
                </c:pt>
                <c:pt idx="5658">
                  <c:v>5.6589999999999998</c:v>
                </c:pt>
                <c:pt idx="5659">
                  <c:v>5.66</c:v>
                </c:pt>
                <c:pt idx="5660">
                  <c:v>5.6609999999999996</c:v>
                </c:pt>
                <c:pt idx="5661">
                  <c:v>5.6619999999999999</c:v>
                </c:pt>
                <c:pt idx="5662">
                  <c:v>5.6630000000000003</c:v>
                </c:pt>
                <c:pt idx="5663">
                  <c:v>5.6639999999999997</c:v>
                </c:pt>
                <c:pt idx="5664">
                  <c:v>5.665</c:v>
                </c:pt>
                <c:pt idx="5665">
                  <c:v>5.6660000000000004</c:v>
                </c:pt>
                <c:pt idx="5666">
                  <c:v>5.6669999999999998</c:v>
                </c:pt>
                <c:pt idx="5667">
                  <c:v>5.6680000000000001</c:v>
                </c:pt>
                <c:pt idx="5668">
                  <c:v>5.6689999999999996</c:v>
                </c:pt>
                <c:pt idx="5669">
                  <c:v>5.67</c:v>
                </c:pt>
                <c:pt idx="5670">
                  <c:v>5.6710000000000003</c:v>
                </c:pt>
                <c:pt idx="5671">
                  <c:v>5.6719999999999997</c:v>
                </c:pt>
                <c:pt idx="5672">
                  <c:v>5.673</c:v>
                </c:pt>
                <c:pt idx="5673">
                  <c:v>5.6740000000000004</c:v>
                </c:pt>
                <c:pt idx="5674">
                  <c:v>5.6749999999999998</c:v>
                </c:pt>
                <c:pt idx="5675">
                  <c:v>5.6760000000000002</c:v>
                </c:pt>
                <c:pt idx="5676">
                  <c:v>5.6769999999999996</c:v>
                </c:pt>
                <c:pt idx="5677">
                  <c:v>5.6779999999999999</c:v>
                </c:pt>
                <c:pt idx="5678">
                  <c:v>5.6790000000000003</c:v>
                </c:pt>
                <c:pt idx="5679">
                  <c:v>5.68</c:v>
                </c:pt>
                <c:pt idx="5680">
                  <c:v>5.681</c:v>
                </c:pt>
                <c:pt idx="5681">
                  <c:v>5.6820000000000004</c:v>
                </c:pt>
                <c:pt idx="5682">
                  <c:v>5.6829999999999998</c:v>
                </c:pt>
                <c:pt idx="5683">
                  <c:v>5.6840000000000002</c:v>
                </c:pt>
                <c:pt idx="5684">
                  <c:v>5.6849999999999996</c:v>
                </c:pt>
                <c:pt idx="5685">
                  <c:v>5.6859999999999999</c:v>
                </c:pt>
                <c:pt idx="5686">
                  <c:v>5.6870000000000003</c:v>
                </c:pt>
                <c:pt idx="5687">
                  <c:v>5.6879999999999997</c:v>
                </c:pt>
                <c:pt idx="5688">
                  <c:v>5.6890000000000001</c:v>
                </c:pt>
                <c:pt idx="5689">
                  <c:v>5.69</c:v>
                </c:pt>
                <c:pt idx="5690">
                  <c:v>5.6909999999999998</c:v>
                </c:pt>
                <c:pt idx="5691">
                  <c:v>5.6920000000000002</c:v>
                </c:pt>
                <c:pt idx="5692">
                  <c:v>5.6929999999999996</c:v>
                </c:pt>
                <c:pt idx="5693">
                  <c:v>5.694</c:v>
                </c:pt>
                <c:pt idx="5694">
                  <c:v>5.6950000000000003</c:v>
                </c:pt>
                <c:pt idx="5695">
                  <c:v>5.6959999999999997</c:v>
                </c:pt>
                <c:pt idx="5696">
                  <c:v>5.6970000000000001</c:v>
                </c:pt>
                <c:pt idx="5697">
                  <c:v>5.6980000000000004</c:v>
                </c:pt>
                <c:pt idx="5698">
                  <c:v>5.6989999999999998</c:v>
                </c:pt>
                <c:pt idx="5699">
                  <c:v>5.7</c:v>
                </c:pt>
                <c:pt idx="5700">
                  <c:v>5.7009999999999996</c:v>
                </c:pt>
                <c:pt idx="5701">
                  <c:v>5.702</c:v>
                </c:pt>
                <c:pt idx="5702">
                  <c:v>5.7030000000000003</c:v>
                </c:pt>
                <c:pt idx="5703">
                  <c:v>5.7039999999999997</c:v>
                </c:pt>
                <c:pt idx="5704">
                  <c:v>5.7050000000000001</c:v>
                </c:pt>
                <c:pt idx="5705">
                  <c:v>5.7060000000000004</c:v>
                </c:pt>
                <c:pt idx="5706">
                  <c:v>5.7069999999999999</c:v>
                </c:pt>
                <c:pt idx="5707">
                  <c:v>5.7080000000000002</c:v>
                </c:pt>
                <c:pt idx="5708">
                  <c:v>5.7089999999999996</c:v>
                </c:pt>
                <c:pt idx="5709">
                  <c:v>5.71</c:v>
                </c:pt>
                <c:pt idx="5710">
                  <c:v>5.7110000000000003</c:v>
                </c:pt>
                <c:pt idx="5711">
                  <c:v>5.7119999999999997</c:v>
                </c:pt>
                <c:pt idx="5712">
                  <c:v>5.7130000000000001</c:v>
                </c:pt>
                <c:pt idx="5713">
                  <c:v>5.7140000000000004</c:v>
                </c:pt>
                <c:pt idx="5714">
                  <c:v>5.7149999999999999</c:v>
                </c:pt>
                <c:pt idx="5715">
                  <c:v>5.7160000000000002</c:v>
                </c:pt>
                <c:pt idx="5716">
                  <c:v>5.7169999999999996</c:v>
                </c:pt>
                <c:pt idx="5717">
                  <c:v>5.718</c:v>
                </c:pt>
                <c:pt idx="5718">
                  <c:v>5.7190000000000003</c:v>
                </c:pt>
                <c:pt idx="5719">
                  <c:v>5.72</c:v>
                </c:pt>
                <c:pt idx="5720">
                  <c:v>5.7210000000000001</c:v>
                </c:pt>
                <c:pt idx="5721">
                  <c:v>5.7220000000000004</c:v>
                </c:pt>
                <c:pt idx="5722">
                  <c:v>5.7229999999999999</c:v>
                </c:pt>
                <c:pt idx="5723">
                  <c:v>5.7240000000000002</c:v>
                </c:pt>
                <c:pt idx="5724">
                  <c:v>5.7249999999999996</c:v>
                </c:pt>
                <c:pt idx="5725">
                  <c:v>5.726</c:v>
                </c:pt>
                <c:pt idx="5726">
                  <c:v>5.7270000000000003</c:v>
                </c:pt>
                <c:pt idx="5727">
                  <c:v>5.7279999999999998</c:v>
                </c:pt>
                <c:pt idx="5728">
                  <c:v>5.7290000000000001</c:v>
                </c:pt>
                <c:pt idx="5729">
                  <c:v>5.73</c:v>
                </c:pt>
                <c:pt idx="5730">
                  <c:v>5.7309999999999999</c:v>
                </c:pt>
                <c:pt idx="5731">
                  <c:v>5.7320000000000002</c:v>
                </c:pt>
                <c:pt idx="5732">
                  <c:v>5.7329999999999997</c:v>
                </c:pt>
                <c:pt idx="5733">
                  <c:v>5.734</c:v>
                </c:pt>
                <c:pt idx="5734">
                  <c:v>5.7350000000000003</c:v>
                </c:pt>
                <c:pt idx="5735">
                  <c:v>5.7359999999999998</c:v>
                </c:pt>
                <c:pt idx="5736">
                  <c:v>5.7370000000000001</c:v>
                </c:pt>
                <c:pt idx="5737">
                  <c:v>5.7380000000000004</c:v>
                </c:pt>
                <c:pt idx="5738">
                  <c:v>5.7389999999999999</c:v>
                </c:pt>
                <c:pt idx="5739">
                  <c:v>5.74</c:v>
                </c:pt>
                <c:pt idx="5740">
                  <c:v>5.7409999999999997</c:v>
                </c:pt>
                <c:pt idx="5741">
                  <c:v>5.742</c:v>
                </c:pt>
                <c:pt idx="5742">
                  <c:v>5.7430000000000003</c:v>
                </c:pt>
                <c:pt idx="5743">
                  <c:v>5.7439999999999998</c:v>
                </c:pt>
                <c:pt idx="5744">
                  <c:v>5.7450000000000001</c:v>
                </c:pt>
                <c:pt idx="5745">
                  <c:v>5.7460000000000004</c:v>
                </c:pt>
                <c:pt idx="5746">
                  <c:v>5.7469999999999999</c:v>
                </c:pt>
                <c:pt idx="5747">
                  <c:v>5.7480000000000002</c:v>
                </c:pt>
                <c:pt idx="5748">
                  <c:v>5.7489999999999997</c:v>
                </c:pt>
                <c:pt idx="5749">
                  <c:v>5.75</c:v>
                </c:pt>
                <c:pt idx="5750">
                  <c:v>5.7510000000000003</c:v>
                </c:pt>
                <c:pt idx="5751">
                  <c:v>5.7519999999999998</c:v>
                </c:pt>
                <c:pt idx="5752">
                  <c:v>5.7530000000000001</c:v>
                </c:pt>
                <c:pt idx="5753">
                  <c:v>5.7539999999999996</c:v>
                </c:pt>
                <c:pt idx="5754">
                  <c:v>5.7549999999999999</c:v>
                </c:pt>
                <c:pt idx="5755">
                  <c:v>5.7560000000000002</c:v>
                </c:pt>
                <c:pt idx="5756">
                  <c:v>5.7569999999999997</c:v>
                </c:pt>
                <c:pt idx="5757">
                  <c:v>5.758</c:v>
                </c:pt>
                <c:pt idx="5758">
                  <c:v>5.7590000000000003</c:v>
                </c:pt>
                <c:pt idx="5759">
                  <c:v>5.76</c:v>
                </c:pt>
                <c:pt idx="5760">
                  <c:v>5.7610000000000001</c:v>
                </c:pt>
                <c:pt idx="5761">
                  <c:v>5.7619999999999996</c:v>
                </c:pt>
                <c:pt idx="5762">
                  <c:v>5.7629999999999999</c:v>
                </c:pt>
                <c:pt idx="5763">
                  <c:v>5.7640000000000002</c:v>
                </c:pt>
                <c:pt idx="5764">
                  <c:v>5.7649999999999997</c:v>
                </c:pt>
                <c:pt idx="5765">
                  <c:v>5.766</c:v>
                </c:pt>
                <c:pt idx="5766">
                  <c:v>5.7670000000000003</c:v>
                </c:pt>
                <c:pt idx="5767">
                  <c:v>5.7679999999999998</c:v>
                </c:pt>
                <c:pt idx="5768">
                  <c:v>5.7690000000000001</c:v>
                </c:pt>
                <c:pt idx="5769">
                  <c:v>5.77</c:v>
                </c:pt>
                <c:pt idx="5770">
                  <c:v>5.7709999999999999</c:v>
                </c:pt>
                <c:pt idx="5771">
                  <c:v>5.7720000000000002</c:v>
                </c:pt>
                <c:pt idx="5772">
                  <c:v>5.7729999999999997</c:v>
                </c:pt>
                <c:pt idx="5773">
                  <c:v>5.774</c:v>
                </c:pt>
                <c:pt idx="5774">
                  <c:v>5.7750000000000004</c:v>
                </c:pt>
                <c:pt idx="5775">
                  <c:v>5.7759999999999998</c:v>
                </c:pt>
                <c:pt idx="5776">
                  <c:v>5.7770000000000001</c:v>
                </c:pt>
                <c:pt idx="5777">
                  <c:v>5.7779999999999996</c:v>
                </c:pt>
                <c:pt idx="5778">
                  <c:v>5.7789999999999999</c:v>
                </c:pt>
                <c:pt idx="5779">
                  <c:v>5.78</c:v>
                </c:pt>
                <c:pt idx="5780">
                  <c:v>5.7809999999999997</c:v>
                </c:pt>
                <c:pt idx="5781">
                  <c:v>5.782</c:v>
                </c:pt>
                <c:pt idx="5782">
                  <c:v>5.7830000000000004</c:v>
                </c:pt>
                <c:pt idx="5783">
                  <c:v>5.7839999999999998</c:v>
                </c:pt>
                <c:pt idx="5784">
                  <c:v>5.7850000000000001</c:v>
                </c:pt>
                <c:pt idx="5785">
                  <c:v>5.7859999999999996</c:v>
                </c:pt>
                <c:pt idx="5786">
                  <c:v>5.7869999999999999</c:v>
                </c:pt>
                <c:pt idx="5787">
                  <c:v>5.7880000000000003</c:v>
                </c:pt>
                <c:pt idx="5788">
                  <c:v>5.7889999999999997</c:v>
                </c:pt>
                <c:pt idx="5789">
                  <c:v>5.79</c:v>
                </c:pt>
                <c:pt idx="5790">
                  <c:v>5.7910000000000004</c:v>
                </c:pt>
                <c:pt idx="5791">
                  <c:v>5.7919999999999998</c:v>
                </c:pt>
                <c:pt idx="5792">
                  <c:v>5.7930000000000001</c:v>
                </c:pt>
                <c:pt idx="5793">
                  <c:v>5.7939999999999996</c:v>
                </c:pt>
                <c:pt idx="5794">
                  <c:v>5.7949999999999999</c:v>
                </c:pt>
                <c:pt idx="5795">
                  <c:v>5.7960000000000003</c:v>
                </c:pt>
                <c:pt idx="5796">
                  <c:v>5.7969999999999997</c:v>
                </c:pt>
                <c:pt idx="5797">
                  <c:v>5.798</c:v>
                </c:pt>
                <c:pt idx="5798">
                  <c:v>5.7990000000000004</c:v>
                </c:pt>
                <c:pt idx="5799">
                  <c:v>5.8</c:v>
                </c:pt>
                <c:pt idx="5800">
                  <c:v>5.8010000000000002</c:v>
                </c:pt>
                <c:pt idx="5801">
                  <c:v>5.8019999999999996</c:v>
                </c:pt>
                <c:pt idx="5802">
                  <c:v>5.8029999999999999</c:v>
                </c:pt>
                <c:pt idx="5803">
                  <c:v>5.8040000000000003</c:v>
                </c:pt>
                <c:pt idx="5804">
                  <c:v>5.8049999999999997</c:v>
                </c:pt>
                <c:pt idx="5805">
                  <c:v>5.806</c:v>
                </c:pt>
                <c:pt idx="5806">
                  <c:v>5.8070000000000004</c:v>
                </c:pt>
                <c:pt idx="5807">
                  <c:v>5.8079999999999998</c:v>
                </c:pt>
                <c:pt idx="5808">
                  <c:v>5.8090000000000002</c:v>
                </c:pt>
                <c:pt idx="5809">
                  <c:v>5.81</c:v>
                </c:pt>
                <c:pt idx="5810">
                  <c:v>5.8109999999999999</c:v>
                </c:pt>
                <c:pt idx="5811">
                  <c:v>5.8120000000000003</c:v>
                </c:pt>
                <c:pt idx="5812">
                  <c:v>5.8129999999999997</c:v>
                </c:pt>
                <c:pt idx="5813">
                  <c:v>5.8140000000000001</c:v>
                </c:pt>
                <c:pt idx="5814">
                  <c:v>5.8150000000000004</c:v>
                </c:pt>
                <c:pt idx="5815">
                  <c:v>5.8159999999999998</c:v>
                </c:pt>
                <c:pt idx="5816">
                  <c:v>5.8170000000000002</c:v>
                </c:pt>
                <c:pt idx="5817">
                  <c:v>5.8179999999999996</c:v>
                </c:pt>
                <c:pt idx="5818">
                  <c:v>5.8190000000000097</c:v>
                </c:pt>
                <c:pt idx="5819">
                  <c:v>5.8200000000000101</c:v>
                </c:pt>
                <c:pt idx="5820">
                  <c:v>5.8210000000000104</c:v>
                </c:pt>
                <c:pt idx="5821">
                  <c:v>5.8220000000000098</c:v>
                </c:pt>
                <c:pt idx="5822">
                  <c:v>5.8230000000000102</c:v>
                </c:pt>
                <c:pt idx="5823">
                  <c:v>5.8240000000000096</c:v>
                </c:pt>
                <c:pt idx="5824">
                  <c:v>5.8250000000000099</c:v>
                </c:pt>
                <c:pt idx="5825">
                  <c:v>5.8260000000000103</c:v>
                </c:pt>
                <c:pt idx="5826">
                  <c:v>5.8270000000000097</c:v>
                </c:pt>
                <c:pt idx="5827">
                  <c:v>5.8280000000000101</c:v>
                </c:pt>
                <c:pt idx="5828">
                  <c:v>5.8290000000000104</c:v>
                </c:pt>
                <c:pt idx="5829">
                  <c:v>5.8300000000000098</c:v>
                </c:pt>
                <c:pt idx="5830">
                  <c:v>5.8310000000000102</c:v>
                </c:pt>
                <c:pt idx="5831">
                  <c:v>5.8320000000000096</c:v>
                </c:pt>
                <c:pt idx="5832">
                  <c:v>5.83300000000001</c:v>
                </c:pt>
                <c:pt idx="5833">
                  <c:v>5.8340000000000103</c:v>
                </c:pt>
                <c:pt idx="5834">
                  <c:v>5.8350000000000097</c:v>
                </c:pt>
                <c:pt idx="5835">
                  <c:v>5.8360000000000101</c:v>
                </c:pt>
                <c:pt idx="5836">
                  <c:v>5.8370000000000104</c:v>
                </c:pt>
                <c:pt idx="5837">
                  <c:v>5.8380000000000098</c:v>
                </c:pt>
                <c:pt idx="5838">
                  <c:v>5.8390000000000102</c:v>
                </c:pt>
                <c:pt idx="5839">
                  <c:v>5.8400000000000096</c:v>
                </c:pt>
                <c:pt idx="5840">
                  <c:v>5.84100000000001</c:v>
                </c:pt>
                <c:pt idx="5841">
                  <c:v>5.8420000000000103</c:v>
                </c:pt>
                <c:pt idx="5842">
                  <c:v>5.8430000000000097</c:v>
                </c:pt>
                <c:pt idx="5843">
                  <c:v>5.8440000000000101</c:v>
                </c:pt>
                <c:pt idx="5844">
                  <c:v>5.8450000000000104</c:v>
                </c:pt>
                <c:pt idx="5845">
                  <c:v>5.8460000000000099</c:v>
                </c:pt>
                <c:pt idx="5846">
                  <c:v>5.8470000000000102</c:v>
                </c:pt>
                <c:pt idx="5847">
                  <c:v>5.8480000000000096</c:v>
                </c:pt>
                <c:pt idx="5848">
                  <c:v>5.8490000000000197</c:v>
                </c:pt>
                <c:pt idx="5849">
                  <c:v>5.8500000000000201</c:v>
                </c:pt>
                <c:pt idx="5850">
                  <c:v>5.8510000000000204</c:v>
                </c:pt>
                <c:pt idx="5851">
                  <c:v>5.8520000000000199</c:v>
                </c:pt>
                <c:pt idx="5852">
                  <c:v>5.8530000000000202</c:v>
                </c:pt>
                <c:pt idx="5853">
                  <c:v>5.8540000000000196</c:v>
                </c:pt>
                <c:pt idx="5854">
                  <c:v>5.85500000000002</c:v>
                </c:pt>
                <c:pt idx="5855">
                  <c:v>5.8560000000000203</c:v>
                </c:pt>
                <c:pt idx="5856">
                  <c:v>5.8570000000000197</c:v>
                </c:pt>
                <c:pt idx="5857">
                  <c:v>5.8580000000000201</c:v>
                </c:pt>
                <c:pt idx="5858">
                  <c:v>5.8590000000000204</c:v>
                </c:pt>
                <c:pt idx="5859">
                  <c:v>5.8600000000000199</c:v>
                </c:pt>
                <c:pt idx="5860">
                  <c:v>5.8610000000000202</c:v>
                </c:pt>
                <c:pt idx="5861">
                  <c:v>5.8620000000000196</c:v>
                </c:pt>
                <c:pt idx="5862">
                  <c:v>5.86300000000002</c:v>
                </c:pt>
                <c:pt idx="5863">
                  <c:v>5.8640000000000203</c:v>
                </c:pt>
                <c:pt idx="5864">
                  <c:v>5.8650000000000198</c:v>
                </c:pt>
                <c:pt idx="5865">
                  <c:v>5.8660000000000201</c:v>
                </c:pt>
                <c:pt idx="5866">
                  <c:v>5.8670000000000204</c:v>
                </c:pt>
                <c:pt idx="5867">
                  <c:v>5.8680000000000199</c:v>
                </c:pt>
                <c:pt idx="5868">
                  <c:v>5.8690000000000202</c:v>
                </c:pt>
                <c:pt idx="5869">
                  <c:v>5.8700000000000196</c:v>
                </c:pt>
                <c:pt idx="5870">
                  <c:v>5.87100000000002</c:v>
                </c:pt>
                <c:pt idx="5871">
                  <c:v>5.8720000000000203</c:v>
                </c:pt>
                <c:pt idx="5872">
                  <c:v>5.8730000000000198</c:v>
                </c:pt>
                <c:pt idx="5873">
                  <c:v>5.8740000000000201</c:v>
                </c:pt>
                <c:pt idx="5874">
                  <c:v>5.8750000000000204</c:v>
                </c:pt>
                <c:pt idx="5875">
                  <c:v>5.8760000000000199</c:v>
                </c:pt>
                <c:pt idx="5876">
                  <c:v>5.8770000000000202</c:v>
                </c:pt>
                <c:pt idx="5877">
                  <c:v>5.8780000000000197</c:v>
                </c:pt>
                <c:pt idx="5878">
                  <c:v>5.8790000000000298</c:v>
                </c:pt>
                <c:pt idx="5879">
                  <c:v>5.8800000000000301</c:v>
                </c:pt>
                <c:pt idx="5880">
                  <c:v>5.8810000000000304</c:v>
                </c:pt>
                <c:pt idx="5881">
                  <c:v>5.8820000000000299</c:v>
                </c:pt>
                <c:pt idx="5882">
                  <c:v>5.8830000000000302</c:v>
                </c:pt>
                <c:pt idx="5883">
                  <c:v>5.8840000000000297</c:v>
                </c:pt>
                <c:pt idx="5884">
                  <c:v>5.88500000000003</c:v>
                </c:pt>
                <c:pt idx="5885">
                  <c:v>5.8860000000000303</c:v>
                </c:pt>
                <c:pt idx="5886">
                  <c:v>5.8870000000000298</c:v>
                </c:pt>
                <c:pt idx="5887">
                  <c:v>5.8880000000000301</c:v>
                </c:pt>
                <c:pt idx="5888">
                  <c:v>5.8890000000000304</c:v>
                </c:pt>
                <c:pt idx="5889">
                  <c:v>5.8900000000000299</c:v>
                </c:pt>
                <c:pt idx="5890">
                  <c:v>5.8910000000000302</c:v>
                </c:pt>
                <c:pt idx="5891">
                  <c:v>5.8920000000000297</c:v>
                </c:pt>
                <c:pt idx="5892">
                  <c:v>5.89300000000003</c:v>
                </c:pt>
                <c:pt idx="5893">
                  <c:v>5.8940000000000303</c:v>
                </c:pt>
                <c:pt idx="5894">
                  <c:v>5.8950000000000298</c:v>
                </c:pt>
                <c:pt idx="5895">
                  <c:v>5.8960000000000301</c:v>
                </c:pt>
                <c:pt idx="5896">
                  <c:v>5.8970000000000304</c:v>
                </c:pt>
                <c:pt idx="5897">
                  <c:v>5.8980000000000299</c:v>
                </c:pt>
                <c:pt idx="5898">
                  <c:v>5.8990000000000302</c:v>
                </c:pt>
                <c:pt idx="5899">
                  <c:v>5.9000000000000297</c:v>
                </c:pt>
                <c:pt idx="5900">
                  <c:v>5.90100000000003</c:v>
                </c:pt>
                <c:pt idx="5901">
                  <c:v>5.9020000000000303</c:v>
                </c:pt>
                <c:pt idx="5902">
                  <c:v>5.9030000000000298</c:v>
                </c:pt>
                <c:pt idx="5903">
                  <c:v>5.9040000000000301</c:v>
                </c:pt>
                <c:pt idx="5904">
                  <c:v>5.9050000000000296</c:v>
                </c:pt>
                <c:pt idx="5905">
                  <c:v>5.9060000000000299</c:v>
                </c:pt>
                <c:pt idx="5906">
                  <c:v>5.9070000000000302</c:v>
                </c:pt>
                <c:pt idx="5907">
                  <c:v>5.9080000000000403</c:v>
                </c:pt>
                <c:pt idx="5908">
                  <c:v>5.9090000000000398</c:v>
                </c:pt>
                <c:pt idx="5909">
                  <c:v>5.9100000000000401</c:v>
                </c:pt>
                <c:pt idx="5910">
                  <c:v>5.9110000000000404</c:v>
                </c:pt>
                <c:pt idx="5911">
                  <c:v>5.9120000000000399</c:v>
                </c:pt>
                <c:pt idx="5912">
                  <c:v>5.9130000000000402</c:v>
                </c:pt>
                <c:pt idx="5913">
                  <c:v>5.9140000000000397</c:v>
                </c:pt>
                <c:pt idx="5914">
                  <c:v>5.91500000000004</c:v>
                </c:pt>
                <c:pt idx="5915">
                  <c:v>5.9160000000000403</c:v>
                </c:pt>
                <c:pt idx="5916">
                  <c:v>5.9170000000000398</c:v>
                </c:pt>
                <c:pt idx="5917">
                  <c:v>5.9180000000000401</c:v>
                </c:pt>
                <c:pt idx="5918">
                  <c:v>5.9190000000000396</c:v>
                </c:pt>
                <c:pt idx="5919">
                  <c:v>5.9200000000000399</c:v>
                </c:pt>
                <c:pt idx="5920">
                  <c:v>5.9210000000000402</c:v>
                </c:pt>
                <c:pt idx="5921">
                  <c:v>5.9220000000000397</c:v>
                </c:pt>
                <c:pt idx="5922">
                  <c:v>5.92300000000004</c:v>
                </c:pt>
                <c:pt idx="5923">
                  <c:v>5.9240000000000403</c:v>
                </c:pt>
                <c:pt idx="5924">
                  <c:v>5.9250000000000398</c:v>
                </c:pt>
                <c:pt idx="5925">
                  <c:v>5.9260000000000401</c:v>
                </c:pt>
                <c:pt idx="5926">
                  <c:v>5.9270000000000396</c:v>
                </c:pt>
                <c:pt idx="5927">
                  <c:v>5.9280000000000399</c:v>
                </c:pt>
                <c:pt idx="5928">
                  <c:v>5.9290000000000402</c:v>
                </c:pt>
                <c:pt idx="5929">
                  <c:v>5.9300000000000397</c:v>
                </c:pt>
                <c:pt idx="5930">
                  <c:v>5.93100000000004</c:v>
                </c:pt>
                <c:pt idx="5931">
                  <c:v>5.9320000000000404</c:v>
                </c:pt>
                <c:pt idx="5932">
                  <c:v>5.9330000000000398</c:v>
                </c:pt>
                <c:pt idx="5933">
                  <c:v>5.9340000000000401</c:v>
                </c:pt>
                <c:pt idx="5934">
                  <c:v>5.9350000000000396</c:v>
                </c:pt>
                <c:pt idx="5935">
                  <c:v>5.9360000000000399</c:v>
                </c:pt>
                <c:pt idx="5936">
                  <c:v>5.9370000000000402</c:v>
                </c:pt>
                <c:pt idx="5937">
                  <c:v>5.9380000000000503</c:v>
                </c:pt>
                <c:pt idx="5938">
                  <c:v>5.9390000000000498</c:v>
                </c:pt>
                <c:pt idx="5939">
                  <c:v>5.9400000000000501</c:v>
                </c:pt>
                <c:pt idx="5940">
                  <c:v>5.9410000000000496</c:v>
                </c:pt>
                <c:pt idx="5941">
                  <c:v>5.9420000000000499</c:v>
                </c:pt>
                <c:pt idx="5942">
                  <c:v>5.9430000000000502</c:v>
                </c:pt>
                <c:pt idx="5943">
                  <c:v>5.9440000000000497</c:v>
                </c:pt>
                <c:pt idx="5944">
                  <c:v>5.94500000000005</c:v>
                </c:pt>
                <c:pt idx="5945">
                  <c:v>5.9460000000000504</c:v>
                </c:pt>
                <c:pt idx="5946">
                  <c:v>5.9470000000000498</c:v>
                </c:pt>
                <c:pt idx="5947">
                  <c:v>5.9480000000000501</c:v>
                </c:pt>
                <c:pt idx="5948">
                  <c:v>5.9490000000000496</c:v>
                </c:pt>
                <c:pt idx="5949">
                  <c:v>5.9500000000000499</c:v>
                </c:pt>
                <c:pt idx="5950">
                  <c:v>5.9510000000000502</c:v>
                </c:pt>
                <c:pt idx="5951">
                  <c:v>5.9520000000000497</c:v>
                </c:pt>
                <c:pt idx="5952">
                  <c:v>5.95300000000005</c:v>
                </c:pt>
                <c:pt idx="5953">
                  <c:v>5.9540000000000504</c:v>
                </c:pt>
                <c:pt idx="5954">
                  <c:v>5.9550000000000498</c:v>
                </c:pt>
                <c:pt idx="5955">
                  <c:v>5.9560000000000501</c:v>
                </c:pt>
                <c:pt idx="5956">
                  <c:v>5.9570000000000496</c:v>
                </c:pt>
                <c:pt idx="5957">
                  <c:v>5.9580000000000499</c:v>
                </c:pt>
                <c:pt idx="5958">
                  <c:v>5.9590000000000503</c:v>
                </c:pt>
                <c:pt idx="5959">
                  <c:v>5.9600000000000497</c:v>
                </c:pt>
                <c:pt idx="5960">
                  <c:v>5.96100000000005</c:v>
                </c:pt>
                <c:pt idx="5961">
                  <c:v>5.9620000000000504</c:v>
                </c:pt>
                <c:pt idx="5962">
                  <c:v>5.9630000000000498</c:v>
                </c:pt>
                <c:pt idx="5963">
                  <c:v>5.9640000000000502</c:v>
                </c:pt>
                <c:pt idx="5964">
                  <c:v>5.9650000000000496</c:v>
                </c:pt>
                <c:pt idx="5965">
                  <c:v>5.9660000000000499</c:v>
                </c:pt>
                <c:pt idx="5966">
                  <c:v>5.9670000000000503</c:v>
                </c:pt>
                <c:pt idx="5967">
                  <c:v>5.9680000000000604</c:v>
                </c:pt>
                <c:pt idx="5968">
                  <c:v>5.9690000000000598</c:v>
                </c:pt>
                <c:pt idx="5969">
                  <c:v>5.9700000000000601</c:v>
                </c:pt>
                <c:pt idx="5970">
                  <c:v>5.9710000000000596</c:v>
                </c:pt>
                <c:pt idx="5971">
                  <c:v>5.9720000000000599</c:v>
                </c:pt>
                <c:pt idx="5972">
                  <c:v>5.9730000000000603</c:v>
                </c:pt>
                <c:pt idx="5973">
                  <c:v>5.9740000000000597</c:v>
                </c:pt>
                <c:pt idx="5974">
                  <c:v>5.97500000000006</c:v>
                </c:pt>
                <c:pt idx="5975">
                  <c:v>5.9760000000000604</c:v>
                </c:pt>
                <c:pt idx="5976">
                  <c:v>5.9770000000000598</c:v>
                </c:pt>
                <c:pt idx="5977">
                  <c:v>5.9780000000000602</c:v>
                </c:pt>
                <c:pt idx="5978">
                  <c:v>5.9790000000000596</c:v>
                </c:pt>
                <c:pt idx="5979">
                  <c:v>5.9800000000000599</c:v>
                </c:pt>
                <c:pt idx="5980">
                  <c:v>5.9810000000000603</c:v>
                </c:pt>
                <c:pt idx="5981">
                  <c:v>5.9820000000000597</c:v>
                </c:pt>
                <c:pt idx="5982">
                  <c:v>5.98300000000006</c:v>
                </c:pt>
                <c:pt idx="5983">
                  <c:v>5.9840000000000604</c:v>
                </c:pt>
                <c:pt idx="5984">
                  <c:v>5.9850000000000598</c:v>
                </c:pt>
                <c:pt idx="5985">
                  <c:v>5.9860000000000602</c:v>
                </c:pt>
                <c:pt idx="5986">
                  <c:v>5.9870000000000596</c:v>
                </c:pt>
                <c:pt idx="5987">
                  <c:v>5.9880000000000599</c:v>
                </c:pt>
                <c:pt idx="5988">
                  <c:v>5.9890000000000603</c:v>
                </c:pt>
                <c:pt idx="5989">
                  <c:v>5.9900000000000597</c:v>
                </c:pt>
                <c:pt idx="5990">
                  <c:v>5.9910000000000601</c:v>
                </c:pt>
                <c:pt idx="5991">
                  <c:v>5.9920000000000604</c:v>
                </c:pt>
                <c:pt idx="5992">
                  <c:v>5.9930000000000598</c:v>
                </c:pt>
                <c:pt idx="5993">
                  <c:v>5.9940000000000602</c:v>
                </c:pt>
                <c:pt idx="5994">
                  <c:v>5.9950000000000596</c:v>
                </c:pt>
                <c:pt idx="5995">
                  <c:v>5.9960000000000599</c:v>
                </c:pt>
                <c:pt idx="5996">
                  <c:v>5.9970000000000603</c:v>
                </c:pt>
                <c:pt idx="5997">
                  <c:v>5.9980000000000704</c:v>
                </c:pt>
                <c:pt idx="5998">
                  <c:v>5.9990000000000698</c:v>
                </c:pt>
                <c:pt idx="5999">
                  <c:v>6.0000000000000702</c:v>
                </c:pt>
                <c:pt idx="6000">
                  <c:v>6.0010000000000696</c:v>
                </c:pt>
                <c:pt idx="6001">
                  <c:v>6.0020000000000699</c:v>
                </c:pt>
                <c:pt idx="6002">
                  <c:v>6.0030000000000703</c:v>
                </c:pt>
                <c:pt idx="6003">
                  <c:v>6.0040000000000697</c:v>
                </c:pt>
                <c:pt idx="6004">
                  <c:v>6.0050000000000701</c:v>
                </c:pt>
                <c:pt idx="6005">
                  <c:v>6.0060000000000704</c:v>
                </c:pt>
                <c:pt idx="6006">
                  <c:v>6.0070000000000698</c:v>
                </c:pt>
                <c:pt idx="6007">
                  <c:v>6.0080000000000702</c:v>
                </c:pt>
                <c:pt idx="6008">
                  <c:v>6.0090000000000696</c:v>
                </c:pt>
                <c:pt idx="6009">
                  <c:v>6.01000000000007</c:v>
                </c:pt>
                <c:pt idx="6010">
                  <c:v>6.0110000000000703</c:v>
                </c:pt>
                <c:pt idx="6011">
                  <c:v>6.0120000000000697</c:v>
                </c:pt>
                <c:pt idx="6012">
                  <c:v>6.0130000000000701</c:v>
                </c:pt>
                <c:pt idx="6013">
                  <c:v>6.0140000000000704</c:v>
                </c:pt>
                <c:pt idx="6014">
                  <c:v>6.0150000000000698</c:v>
                </c:pt>
                <c:pt idx="6015">
                  <c:v>6.0160000000000702</c:v>
                </c:pt>
                <c:pt idx="6016">
                  <c:v>6.0170000000000696</c:v>
                </c:pt>
                <c:pt idx="6017">
                  <c:v>6.01800000000007</c:v>
                </c:pt>
                <c:pt idx="6018">
                  <c:v>6.0190000000000703</c:v>
                </c:pt>
                <c:pt idx="6019">
                  <c:v>6.0200000000000697</c:v>
                </c:pt>
                <c:pt idx="6020">
                  <c:v>6.0210000000000701</c:v>
                </c:pt>
                <c:pt idx="6021">
                  <c:v>6.0220000000000704</c:v>
                </c:pt>
                <c:pt idx="6022">
                  <c:v>6.0230000000000699</c:v>
                </c:pt>
                <c:pt idx="6023">
                  <c:v>6.0240000000000702</c:v>
                </c:pt>
                <c:pt idx="6024">
                  <c:v>6.0250000000000696</c:v>
                </c:pt>
                <c:pt idx="6025">
                  <c:v>6.02600000000007</c:v>
                </c:pt>
                <c:pt idx="6026">
                  <c:v>6.0270000000000703</c:v>
                </c:pt>
                <c:pt idx="6027">
                  <c:v>6.0280000000000697</c:v>
                </c:pt>
                <c:pt idx="6028">
                  <c:v>6.0290000000000799</c:v>
                </c:pt>
                <c:pt idx="6029">
                  <c:v>6.0300000000000802</c:v>
                </c:pt>
                <c:pt idx="6030">
                  <c:v>6.0310000000000796</c:v>
                </c:pt>
                <c:pt idx="6031">
                  <c:v>6.03200000000008</c:v>
                </c:pt>
                <c:pt idx="6032">
                  <c:v>6.0330000000000803</c:v>
                </c:pt>
                <c:pt idx="6033">
                  <c:v>6.0340000000000797</c:v>
                </c:pt>
                <c:pt idx="6034">
                  <c:v>6.0350000000000801</c:v>
                </c:pt>
                <c:pt idx="6035">
                  <c:v>6.0360000000000804</c:v>
                </c:pt>
                <c:pt idx="6036">
                  <c:v>6.0370000000000799</c:v>
                </c:pt>
                <c:pt idx="6037">
                  <c:v>6.0380000000000802</c:v>
                </c:pt>
                <c:pt idx="6038">
                  <c:v>6.0390000000000796</c:v>
                </c:pt>
                <c:pt idx="6039">
                  <c:v>6.04000000000008</c:v>
                </c:pt>
                <c:pt idx="6040">
                  <c:v>6.0410000000000803</c:v>
                </c:pt>
                <c:pt idx="6041">
                  <c:v>6.0420000000000798</c:v>
                </c:pt>
                <c:pt idx="6042">
                  <c:v>6.0430000000000801</c:v>
                </c:pt>
                <c:pt idx="6043">
                  <c:v>6.0440000000000804</c:v>
                </c:pt>
                <c:pt idx="6044">
                  <c:v>6.0450000000000799</c:v>
                </c:pt>
                <c:pt idx="6045">
                  <c:v>6.0460000000000802</c:v>
                </c:pt>
                <c:pt idx="6046">
                  <c:v>6.0470000000000796</c:v>
                </c:pt>
                <c:pt idx="6047">
                  <c:v>6.04800000000008</c:v>
                </c:pt>
                <c:pt idx="6048">
                  <c:v>6.0490000000000803</c:v>
                </c:pt>
                <c:pt idx="6049">
                  <c:v>6.0500000000000798</c:v>
                </c:pt>
                <c:pt idx="6050">
                  <c:v>6.0510000000000801</c:v>
                </c:pt>
                <c:pt idx="6051">
                  <c:v>6.0520000000000804</c:v>
                </c:pt>
                <c:pt idx="6052">
                  <c:v>6.0530000000000799</c:v>
                </c:pt>
                <c:pt idx="6053">
                  <c:v>6.0540000000000802</c:v>
                </c:pt>
                <c:pt idx="6054">
                  <c:v>6.0550000000000797</c:v>
                </c:pt>
                <c:pt idx="6055">
                  <c:v>6.05600000000008</c:v>
                </c:pt>
                <c:pt idx="6056">
                  <c:v>6.0570000000000803</c:v>
                </c:pt>
                <c:pt idx="6057">
                  <c:v>6.0580000000000798</c:v>
                </c:pt>
                <c:pt idx="6058">
                  <c:v>6.0590000000000899</c:v>
                </c:pt>
                <c:pt idx="6059">
                  <c:v>6.0600000000000902</c:v>
                </c:pt>
                <c:pt idx="6060">
                  <c:v>6.0610000000000896</c:v>
                </c:pt>
                <c:pt idx="6061">
                  <c:v>6.06200000000009</c:v>
                </c:pt>
                <c:pt idx="6062">
                  <c:v>6.0630000000000903</c:v>
                </c:pt>
                <c:pt idx="6063">
                  <c:v>6.0640000000000898</c:v>
                </c:pt>
                <c:pt idx="6064">
                  <c:v>6.0650000000000901</c:v>
                </c:pt>
                <c:pt idx="6065">
                  <c:v>6.0660000000000904</c:v>
                </c:pt>
                <c:pt idx="6066">
                  <c:v>6.0670000000000899</c:v>
                </c:pt>
                <c:pt idx="6067">
                  <c:v>6.0680000000000902</c:v>
                </c:pt>
                <c:pt idx="6068">
                  <c:v>6.0690000000000897</c:v>
                </c:pt>
                <c:pt idx="6069">
                  <c:v>6.07000000000009</c:v>
                </c:pt>
                <c:pt idx="6070">
                  <c:v>6.0710000000000903</c:v>
                </c:pt>
                <c:pt idx="6071">
                  <c:v>6.0720000000000898</c:v>
                </c:pt>
                <c:pt idx="6072">
                  <c:v>6.0730000000000901</c:v>
                </c:pt>
                <c:pt idx="6073">
                  <c:v>6.0740000000000904</c:v>
                </c:pt>
                <c:pt idx="6074">
                  <c:v>6.0750000000000899</c:v>
                </c:pt>
                <c:pt idx="6075">
                  <c:v>6.0760000000000902</c:v>
                </c:pt>
                <c:pt idx="6076">
                  <c:v>6.0770000000000897</c:v>
                </c:pt>
                <c:pt idx="6077">
                  <c:v>6.07800000000009</c:v>
                </c:pt>
                <c:pt idx="6078">
                  <c:v>6.0790000000000903</c:v>
                </c:pt>
                <c:pt idx="6079">
                  <c:v>6.0800000000000898</c:v>
                </c:pt>
                <c:pt idx="6080">
                  <c:v>6.0810000000000901</c:v>
                </c:pt>
                <c:pt idx="6081">
                  <c:v>6.0820000000000896</c:v>
                </c:pt>
                <c:pt idx="6082">
                  <c:v>6.0830000000000899</c:v>
                </c:pt>
                <c:pt idx="6083">
                  <c:v>6.0840000000000902</c:v>
                </c:pt>
                <c:pt idx="6084">
                  <c:v>6.0850000000000897</c:v>
                </c:pt>
                <c:pt idx="6085">
                  <c:v>6.08600000000009</c:v>
                </c:pt>
                <c:pt idx="6086">
                  <c:v>6.0870000000000903</c:v>
                </c:pt>
                <c:pt idx="6087">
                  <c:v>6.0880000000001004</c:v>
                </c:pt>
                <c:pt idx="6088">
                  <c:v>6.0890000000000999</c:v>
                </c:pt>
                <c:pt idx="6089">
                  <c:v>6.0900000000001002</c:v>
                </c:pt>
                <c:pt idx="6090">
                  <c:v>6.0910000000000997</c:v>
                </c:pt>
                <c:pt idx="6091">
                  <c:v>6.0920000000001</c:v>
                </c:pt>
                <c:pt idx="6092">
                  <c:v>6.0930000000001003</c:v>
                </c:pt>
                <c:pt idx="6093">
                  <c:v>6.0940000000000998</c:v>
                </c:pt>
                <c:pt idx="6094">
                  <c:v>6.0950000000001001</c:v>
                </c:pt>
                <c:pt idx="6095">
                  <c:v>6.0960000000000996</c:v>
                </c:pt>
                <c:pt idx="6096">
                  <c:v>6.0970000000000999</c:v>
                </c:pt>
                <c:pt idx="6097">
                  <c:v>6.0980000000001002</c:v>
                </c:pt>
                <c:pt idx="6098">
                  <c:v>6.0990000000000997</c:v>
                </c:pt>
                <c:pt idx="6099">
                  <c:v>6.1000000000001</c:v>
                </c:pt>
                <c:pt idx="6100">
                  <c:v>6.1010000000001003</c:v>
                </c:pt>
                <c:pt idx="6101">
                  <c:v>6.1020000000000998</c:v>
                </c:pt>
                <c:pt idx="6102">
                  <c:v>6.1030000000001001</c:v>
                </c:pt>
                <c:pt idx="6103">
                  <c:v>6.1040000000000996</c:v>
                </c:pt>
                <c:pt idx="6104">
                  <c:v>6.1050000000000999</c:v>
                </c:pt>
                <c:pt idx="6105">
                  <c:v>6.1060000000001002</c:v>
                </c:pt>
                <c:pt idx="6106">
                  <c:v>6.1070000000000997</c:v>
                </c:pt>
                <c:pt idx="6107">
                  <c:v>6.1080000000001</c:v>
                </c:pt>
                <c:pt idx="6108">
                  <c:v>6.1090000000001003</c:v>
                </c:pt>
                <c:pt idx="6109">
                  <c:v>6.1100000000000998</c:v>
                </c:pt>
                <c:pt idx="6110">
                  <c:v>6.1110000000001001</c:v>
                </c:pt>
                <c:pt idx="6111">
                  <c:v>6.1120000000000996</c:v>
                </c:pt>
                <c:pt idx="6112">
                  <c:v>6.1130000000000999</c:v>
                </c:pt>
                <c:pt idx="6113">
                  <c:v>6.1140000000001002</c:v>
                </c:pt>
                <c:pt idx="6114">
                  <c:v>6.1150000000001103</c:v>
                </c:pt>
                <c:pt idx="6115">
                  <c:v>6.1160000000001</c:v>
                </c:pt>
                <c:pt idx="6116">
                  <c:v>6.1170000000001004</c:v>
                </c:pt>
                <c:pt idx="6117">
                  <c:v>6.1180000000001096</c:v>
                </c:pt>
                <c:pt idx="6118">
                  <c:v>6.1190000000001099</c:v>
                </c:pt>
                <c:pt idx="6119">
                  <c:v>6.1200000000001102</c:v>
                </c:pt>
                <c:pt idx="6120">
                  <c:v>6.1210000000001097</c:v>
                </c:pt>
                <c:pt idx="6121">
                  <c:v>6.12200000000011</c:v>
                </c:pt>
                <c:pt idx="6122">
                  <c:v>6.1230000000001104</c:v>
                </c:pt>
                <c:pt idx="6123">
                  <c:v>6.1240000000001098</c:v>
                </c:pt>
                <c:pt idx="6124">
                  <c:v>6.1250000000001101</c:v>
                </c:pt>
                <c:pt idx="6125">
                  <c:v>6.1260000000001096</c:v>
                </c:pt>
                <c:pt idx="6126">
                  <c:v>6.1270000000001099</c:v>
                </c:pt>
                <c:pt idx="6127">
                  <c:v>6.1280000000001102</c:v>
                </c:pt>
                <c:pt idx="6128">
                  <c:v>6.1290000000001097</c:v>
                </c:pt>
                <c:pt idx="6129">
                  <c:v>6.13000000000011</c:v>
                </c:pt>
                <c:pt idx="6130">
                  <c:v>6.1310000000001104</c:v>
                </c:pt>
                <c:pt idx="6131">
                  <c:v>6.1320000000001098</c:v>
                </c:pt>
                <c:pt idx="6132">
                  <c:v>6.1330000000001101</c:v>
                </c:pt>
                <c:pt idx="6133">
                  <c:v>6.1340000000001096</c:v>
                </c:pt>
                <c:pt idx="6134">
                  <c:v>6.1350000000001099</c:v>
                </c:pt>
                <c:pt idx="6135">
                  <c:v>6.1360000000001103</c:v>
                </c:pt>
                <c:pt idx="6136">
                  <c:v>6.1370000000001097</c:v>
                </c:pt>
                <c:pt idx="6137">
                  <c:v>6.13800000000011</c:v>
                </c:pt>
                <c:pt idx="6138">
                  <c:v>6.1390000000001104</c:v>
                </c:pt>
                <c:pt idx="6139">
                  <c:v>6.1400000000001098</c:v>
                </c:pt>
                <c:pt idx="6140">
                  <c:v>6.1410000000001101</c:v>
                </c:pt>
                <c:pt idx="6141">
                  <c:v>6.1420000000001096</c:v>
                </c:pt>
                <c:pt idx="6142">
                  <c:v>6.1430000000001099</c:v>
                </c:pt>
                <c:pt idx="6143">
                  <c:v>6.1440000000001103</c:v>
                </c:pt>
                <c:pt idx="6144">
                  <c:v>6.1450000000001204</c:v>
                </c:pt>
                <c:pt idx="6145">
                  <c:v>6.14600000000011</c:v>
                </c:pt>
                <c:pt idx="6146">
                  <c:v>6.1470000000001104</c:v>
                </c:pt>
                <c:pt idx="6147">
                  <c:v>6.1480000000001196</c:v>
                </c:pt>
                <c:pt idx="6148">
                  <c:v>6.1490000000001199</c:v>
                </c:pt>
                <c:pt idx="6149">
                  <c:v>6.1500000000001203</c:v>
                </c:pt>
                <c:pt idx="6150">
                  <c:v>6.1510000000001197</c:v>
                </c:pt>
                <c:pt idx="6151">
                  <c:v>6.15200000000012</c:v>
                </c:pt>
                <c:pt idx="6152">
                  <c:v>6.1530000000001204</c:v>
                </c:pt>
                <c:pt idx="6153">
                  <c:v>6.1540000000001198</c:v>
                </c:pt>
                <c:pt idx="6154">
                  <c:v>6.1550000000001202</c:v>
                </c:pt>
                <c:pt idx="6155">
                  <c:v>6.1560000000001196</c:v>
                </c:pt>
                <c:pt idx="6156">
                  <c:v>6.1570000000001199</c:v>
                </c:pt>
                <c:pt idx="6157">
                  <c:v>6.1580000000001203</c:v>
                </c:pt>
                <c:pt idx="6158">
                  <c:v>6.1590000000001197</c:v>
                </c:pt>
                <c:pt idx="6159">
                  <c:v>6.16000000000012</c:v>
                </c:pt>
                <c:pt idx="6160">
                  <c:v>6.1610000000001204</c:v>
                </c:pt>
                <c:pt idx="6161">
                  <c:v>6.1620000000001198</c:v>
                </c:pt>
                <c:pt idx="6162">
                  <c:v>6.1630000000001202</c:v>
                </c:pt>
                <c:pt idx="6163">
                  <c:v>6.1640000000001196</c:v>
                </c:pt>
                <c:pt idx="6164">
                  <c:v>6.1650000000001199</c:v>
                </c:pt>
                <c:pt idx="6165">
                  <c:v>6.1660000000001203</c:v>
                </c:pt>
                <c:pt idx="6166">
                  <c:v>6.1670000000001197</c:v>
                </c:pt>
                <c:pt idx="6167">
                  <c:v>6.1680000000001201</c:v>
                </c:pt>
                <c:pt idx="6168">
                  <c:v>6.1690000000001204</c:v>
                </c:pt>
                <c:pt idx="6169">
                  <c:v>6.1700000000001198</c:v>
                </c:pt>
                <c:pt idx="6170">
                  <c:v>6.1710000000001202</c:v>
                </c:pt>
                <c:pt idx="6171">
                  <c:v>6.1720000000001196</c:v>
                </c:pt>
                <c:pt idx="6172">
                  <c:v>6.1730000000001199</c:v>
                </c:pt>
                <c:pt idx="6173">
                  <c:v>6.1740000000001203</c:v>
                </c:pt>
                <c:pt idx="6174">
                  <c:v>6.1750000000001304</c:v>
                </c:pt>
                <c:pt idx="6175">
                  <c:v>6.1760000000001201</c:v>
                </c:pt>
                <c:pt idx="6176">
                  <c:v>6.1770000000001204</c:v>
                </c:pt>
                <c:pt idx="6177">
                  <c:v>6.1780000000001296</c:v>
                </c:pt>
                <c:pt idx="6178">
                  <c:v>6.1790000000001299</c:v>
                </c:pt>
                <c:pt idx="6179">
                  <c:v>6.1800000000001303</c:v>
                </c:pt>
                <c:pt idx="6180">
                  <c:v>6.1810000000001297</c:v>
                </c:pt>
                <c:pt idx="6181">
                  <c:v>6.1820000000001301</c:v>
                </c:pt>
                <c:pt idx="6182">
                  <c:v>6.1830000000001304</c:v>
                </c:pt>
                <c:pt idx="6183">
                  <c:v>6.1840000000001298</c:v>
                </c:pt>
                <c:pt idx="6184">
                  <c:v>6.1850000000001302</c:v>
                </c:pt>
                <c:pt idx="6185">
                  <c:v>6.1860000000001296</c:v>
                </c:pt>
                <c:pt idx="6186">
                  <c:v>6.18700000000013</c:v>
                </c:pt>
                <c:pt idx="6187">
                  <c:v>6.1880000000001303</c:v>
                </c:pt>
                <c:pt idx="6188">
                  <c:v>6.1890000000001297</c:v>
                </c:pt>
                <c:pt idx="6189">
                  <c:v>6.1900000000001301</c:v>
                </c:pt>
                <c:pt idx="6190">
                  <c:v>6.1910000000001304</c:v>
                </c:pt>
                <c:pt idx="6191">
                  <c:v>6.1920000000001298</c:v>
                </c:pt>
                <c:pt idx="6192">
                  <c:v>6.1930000000001302</c:v>
                </c:pt>
                <c:pt idx="6193">
                  <c:v>6.1940000000001296</c:v>
                </c:pt>
                <c:pt idx="6194">
                  <c:v>6.19500000000013</c:v>
                </c:pt>
                <c:pt idx="6195">
                  <c:v>6.1960000000001303</c:v>
                </c:pt>
                <c:pt idx="6196">
                  <c:v>6.1970000000001297</c:v>
                </c:pt>
                <c:pt idx="6197">
                  <c:v>6.1980000000001301</c:v>
                </c:pt>
                <c:pt idx="6198">
                  <c:v>6.1990000000001304</c:v>
                </c:pt>
                <c:pt idx="6199">
                  <c:v>6.2000000000001299</c:v>
                </c:pt>
                <c:pt idx="6200">
                  <c:v>6.2010000000001302</c:v>
                </c:pt>
                <c:pt idx="6201">
                  <c:v>6.2020000000001296</c:v>
                </c:pt>
                <c:pt idx="6202">
                  <c:v>6.20300000000013</c:v>
                </c:pt>
                <c:pt idx="6203">
                  <c:v>6.2040000000001303</c:v>
                </c:pt>
                <c:pt idx="6204">
                  <c:v>6.2050000000001297</c:v>
                </c:pt>
                <c:pt idx="6205">
                  <c:v>6.2060000000001301</c:v>
                </c:pt>
                <c:pt idx="6206">
                  <c:v>6.2070000000001304</c:v>
                </c:pt>
                <c:pt idx="6207">
                  <c:v>6.2080000000001396</c:v>
                </c:pt>
                <c:pt idx="6208">
                  <c:v>6.20900000000014</c:v>
                </c:pt>
                <c:pt idx="6209">
                  <c:v>6.2100000000001403</c:v>
                </c:pt>
                <c:pt idx="6210">
                  <c:v>6.2110000000001397</c:v>
                </c:pt>
                <c:pt idx="6211">
                  <c:v>6.2120000000001401</c:v>
                </c:pt>
                <c:pt idx="6212">
                  <c:v>6.2130000000001404</c:v>
                </c:pt>
                <c:pt idx="6213">
                  <c:v>6.2140000000001399</c:v>
                </c:pt>
                <c:pt idx="6214">
                  <c:v>6.2150000000001402</c:v>
                </c:pt>
                <c:pt idx="6215">
                  <c:v>6.2160000000001396</c:v>
                </c:pt>
                <c:pt idx="6216">
                  <c:v>6.21700000000014</c:v>
                </c:pt>
                <c:pt idx="6217">
                  <c:v>6.2180000000001403</c:v>
                </c:pt>
                <c:pt idx="6218">
                  <c:v>6.2190000000001397</c:v>
                </c:pt>
                <c:pt idx="6219">
                  <c:v>6.2200000000001401</c:v>
                </c:pt>
                <c:pt idx="6220">
                  <c:v>6.2210000000001404</c:v>
                </c:pt>
                <c:pt idx="6221">
                  <c:v>6.2220000000001399</c:v>
                </c:pt>
                <c:pt idx="6222">
                  <c:v>6.2230000000001402</c:v>
                </c:pt>
                <c:pt idx="6223">
                  <c:v>6.2240000000001396</c:v>
                </c:pt>
                <c:pt idx="6224">
                  <c:v>6.22500000000014</c:v>
                </c:pt>
                <c:pt idx="6225">
                  <c:v>6.2260000000001403</c:v>
                </c:pt>
                <c:pt idx="6226">
                  <c:v>6.2270000000001398</c:v>
                </c:pt>
                <c:pt idx="6227">
                  <c:v>6.2280000000001401</c:v>
                </c:pt>
                <c:pt idx="6228">
                  <c:v>6.2290000000001404</c:v>
                </c:pt>
                <c:pt idx="6229">
                  <c:v>6.2300000000001399</c:v>
                </c:pt>
                <c:pt idx="6230">
                  <c:v>6.2310000000001402</c:v>
                </c:pt>
                <c:pt idx="6231">
                  <c:v>6.2320000000001397</c:v>
                </c:pt>
                <c:pt idx="6232">
                  <c:v>6.23300000000014</c:v>
                </c:pt>
                <c:pt idx="6233">
                  <c:v>6.2340000000001403</c:v>
                </c:pt>
                <c:pt idx="6234">
                  <c:v>6.2350000000001398</c:v>
                </c:pt>
                <c:pt idx="6235">
                  <c:v>6.2360000000001401</c:v>
                </c:pt>
                <c:pt idx="6236">
                  <c:v>6.2370000000001404</c:v>
                </c:pt>
                <c:pt idx="6237">
                  <c:v>6.2380000000001496</c:v>
                </c:pt>
                <c:pt idx="6238">
                  <c:v>6.23900000000015</c:v>
                </c:pt>
                <c:pt idx="6239">
                  <c:v>6.2400000000001503</c:v>
                </c:pt>
                <c:pt idx="6240">
                  <c:v>6.2410000000001498</c:v>
                </c:pt>
                <c:pt idx="6241">
                  <c:v>6.2420000000001501</c:v>
                </c:pt>
                <c:pt idx="6242">
                  <c:v>6.2430000000001504</c:v>
                </c:pt>
                <c:pt idx="6243">
                  <c:v>6.2440000000001499</c:v>
                </c:pt>
                <c:pt idx="6244">
                  <c:v>6.2450000000001502</c:v>
                </c:pt>
                <c:pt idx="6245">
                  <c:v>6.2460000000001497</c:v>
                </c:pt>
                <c:pt idx="6246">
                  <c:v>6.24700000000015</c:v>
                </c:pt>
                <c:pt idx="6247">
                  <c:v>6.2480000000001503</c:v>
                </c:pt>
                <c:pt idx="6248">
                  <c:v>6.2490000000001498</c:v>
                </c:pt>
                <c:pt idx="6249">
                  <c:v>6.2500000000001501</c:v>
                </c:pt>
                <c:pt idx="6250">
                  <c:v>6.2510000000001504</c:v>
                </c:pt>
                <c:pt idx="6251">
                  <c:v>6.2520000000001499</c:v>
                </c:pt>
                <c:pt idx="6252">
                  <c:v>6.2530000000001502</c:v>
                </c:pt>
                <c:pt idx="6253">
                  <c:v>6.2540000000001497</c:v>
                </c:pt>
                <c:pt idx="6254">
                  <c:v>6.25500000000015</c:v>
                </c:pt>
                <c:pt idx="6255">
                  <c:v>6.2560000000001503</c:v>
                </c:pt>
                <c:pt idx="6256">
                  <c:v>6.2570000000001498</c:v>
                </c:pt>
                <c:pt idx="6257">
                  <c:v>6.2580000000001501</c:v>
                </c:pt>
                <c:pt idx="6258">
                  <c:v>6.2590000000001504</c:v>
                </c:pt>
                <c:pt idx="6259">
                  <c:v>6.2600000000001499</c:v>
                </c:pt>
                <c:pt idx="6260">
                  <c:v>6.2610000000001502</c:v>
                </c:pt>
                <c:pt idx="6261">
                  <c:v>6.2620000000001497</c:v>
                </c:pt>
                <c:pt idx="6262">
                  <c:v>6.26300000000015</c:v>
                </c:pt>
                <c:pt idx="6263">
                  <c:v>6.2640000000001503</c:v>
                </c:pt>
                <c:pt idx="6264">
                  <c:v>6.2650000000001498</c:v>
                </c:pt>
                <c:pt idx="6265">
                  <c:v>6.2660000000001501</c:v>
                </c:pt>
                <c:pt idx="6266">
                  <c:v>6.2670000000001496</c:v>
                </c:pt>
                <c:pt idx="6267">
                  <c:v>6.2680000000001597</c:v>
                </c:pt>
                <c:pt idx="6268">
                  <c:v>6.26900000000016</c:v>
                </c:pt>
                <c:pt idx="6269">
                  <c:v>6.2700000000001603</c:v>
                </c:pt>
                <c:pt idx="6270">
                  <c:v>6.2710000000001598</c:v>
                </c:pt>
                <c:pt idx="6271">
                  <c:v>6.2720000000001601</c:v>
                </c:pt>
                <c:pt idx="6272">
                  <c:v>6.2730000000001596</c:v>
                </c:pt>
                <c:pt idx="6273">
                  <c:v>6.2740000000001599</c:v>
                </c:pt>
                <c:pt idx="6274">
                  <c:v>6.2750000000001602</c:v>
                </c:pt>
                <c:pt idx="6275">
                  <c:v>6.2760000000001597</c:v>
                </c:pt>
                <c:pt idx="6276">
                  <c:v>6.27700000000016</c:v>
                </c:pt>
                <c:pt idx="6277">
                  <c:v>6.2780000000001603</c:v>
                </c:pt>
                <c:pt idx="6278">
                  <c:v>6.2790000000001598</c:v>
                </c:pt>
                <c:pt idx="6279">
                  <c:v>6.2800000000001601</c:v>
                </c:pt>
                <c:pt idx="6280">
                  <c:v>6.2810000000001596</c:v>
                </c:pt>
                <c:pt idx="6281">
                  <c:v>6.2820000000001599</c:v>
                </c:pt>
                <c:pt idx="6282">
                  <c:v>6.2830000000001602</c:v>
                </c:pt>
                <c:pt idx="6283">
                  <c:v>6.2840000000001597</c:v>
                </c:pt>
                <c:pt idx="6284">
                  <c:v>6.28500000000016</c:v>
                </c:pt>
                <c:pt idx="6285">
                  <c:v>6.2860000000001603</c:v>
                </c:pt>
                <c:pt idx="6286">
                  <c:v>6.2870000000001598</c:v>
                </c:pt>
                <c:pt idx="6287">
                  <c:v>6.2880000000001601</c:v>
                </c:pt>
                <c:pt idx="6288">
                  <c:v>6.2890000000001596</c:v>
                </c:pt>
                <c:pt idx="6289">
                  <c:v>6.2900000000001599</c:v>
                </c:pt>
                <c:pt idx="6290">
                  <c:v>6.2910000000001602</c:v>
                </c:pt>
                <c:pt idx="6291">
                  <c:v>6.2920000000001597</c:v>
                </c:pt>
                <c:pt idx="6292">
                  <c:v>6.29300000000016</c:v>
                </c:pt>
                <c:pt idx="6293">
                  <c:v>6.2940000000001604</c:v>
                </c:pt>
                <c:pt idx="6294">
                  <c:v>6.2950000000001598</c:v>
                </c:pt>
                <c:pt idx="6295">
                  <c:v>6.2960000000001601</c:v>
                </c:pt>
                <c:pt idx="6296">
                  <c:v>6.2970000000001596</c:v>
                </c:pt>
                <c:pt idx="6297">
                  <c:v>6.2980000000001697</c:v>
                </c:pt>
                <c:pt idx="6298">
                  <c:v>6.29900000000017</c:v>
                </c:pt>
                <c:pt idx="6299">
                  <c:v>6.3000000000001704</c:v>
                </c:pt>
                <c:pt idx="6300">
                  <c:v>6.3010000000001698</c:v>
                </c:pt>
                <c:pt idx="6301">
                  <c:v>6.3020000000001701</c:v>
                </c:pt>
                <c:pt idx="6302">
                  <c:v>6.3030000000001696</c:v>
                </c:pt>
                <c:pt idx="6303">
                  <c:v>6.3040000000001699</c:v>
                </c:pt>
                <c:pt idx="6304">
                  <c:v>6.3050000000001702</c:v>
                </c:pt>
                <c:pt idx="6305">
                  <c:v>6.3060000000001697</c:v>
                </c:pt>
                <c:pt idx="6306">
                  <c:v>6.30700000000017</c:v>
                </c:pt>
                <c:pt idx="6307">
                  <c:v>6.3080000000001704</c:v>
                </c:pt>
                <c:pt idx="6308">
                  <c:v>6.3090000000001698</c:v>
                </c:pt>
                <c:pt idx="6309">
                  <c:v>6.3100000000001701</c:v>
                </c:pt>
                <c:pt idx="6310">
                  <c:v>6.3110000000001696</c:v>
                </c:pt>
                <c:pt idx="6311">
                  <c:v>6.3120000000001699</c:v>
                </c:pt>
                <c:pt idx="6312">
                  <c:v>6.3130000000001703</c:v>
                </c:pt>
                <c:pt idx="6313">
                  <c:v>6.3140000000001697</c:v>
                </c:pt>
                <c:pt idx="6314">
                  <c:v>6.31500000000017</c:v>
                </c:pt>
                <c:pt idx="6315">
                  <c:v>6.3160000000001704</c:v>
                </c:pt>
                <c:pt idx="6316">
                  <c:v>6.3170000000001698</c:v>
                </c:pt>
                <c:pt idx="6317">
                  <c:v>6.3180000000001701</c:v>
                </c:pt>
                <c:pt idx="6318">
                  <c:v>6.3190000000001696</c:v>
                </c:pt>
                <c:pt idx="6319">
                  <c:v>6.3200000000001699</c:v>
                </c:pt>
                <c:pt idx="6320">
                  <c:v>6.3210000000001703</c:v>
                </c:pt>
                <c:pt idx="6321">
                  <c:v>6.3220000000001697</c:v>
                </c:pt>
                <c:pt idx="6322">
                  <c:v>6.32300000000017</c:v>
                </c:pt>
                <c:pt idx="6323">
                  <c:v>6.3240000000001704</c:v>
                </c:pt>
                <c:pt idx="6324">
                  <c:v>6.3250000000001698</c:v>
                </c:pt>
                <c:pt idx="6325">
                  <c:v>6.3260000000001702</c:v>
                </c:pt>
                <c:pt idx="6326">
                  <c:v>6.3270000000001696</c:v>
                </c:pt>
                <c:pt idx="6327">
                  <c:v>6.3280000000001797</c:v>
                </c:pt>
                <c:pt idx="6328">
                  <c:v>6.32900000000018</c:v>
                </c:pt>
                <c:pt idx="6329">
                  <c:v>6.3300000000001804</c:v>
                </c:pt>
                <c:pt idx="6330">
                  <c:v>6.3310000000001798</c:v>
                </c:pt>
                <c:pt idx="6331">
                  <c:v>6.3320000000001802</c:v>
                </c:pt>
                <c:pt idx="6332">
                  <c:v>6.3330000000001796</c:v>
                </c:pt>
                <c:pt idx="6333">
                  <c:v>6.3340000000001799</c:v>
                </c:pt>
                <c:pt idx="6334">
                  <c:v>6.3350000000001803</c:v>
                </c:pt>
                <c:pt idx="6335">
                  <c:v>6.3360000000001797</c:v>
                </c:pt>
                <c:pt idx="6336">
                  <c:v>6.33700000000018</c:v>
                </c:pt>
                <c:pt idx="6337">
                  <c:v>6.3380000000001804</c:v>
                </c:pt>
                <c:pt idx="6338">
                  <c:v>6.3390000000001798</c:v>
                </c:pt>
                <c:pt idx="6339">
                  <c:v>6.3400000000001802</c:v>
                </c:pt>
                <c:pt idx="6340">
                  <c:v>6.3410000000001796</c:v>
                </c:pt>
                <c:pt idx="6341">
                  <c:v>6.3420000000001799</c:v>
                </c:pt>
                <c:pt idx="6342">
                  <c:v>6.3430000000001803</c:v>
                </c:pt>
                <c:pt idx="6343">
                  <c:v>6.3440000000001797</c:v>
                </c:pt>
                <c:pt idx="6344">
                  <c:v>6.3450000000001801</c:v>
                </c:pt>
                <c:pt idx="6345">
                  <c:v>6.3460000000001804</c:v>
                </c:pt>
                <c:pt idx="6346">
                  <c:v>6.3470000000001798</c:v>
                </c:pt>
                <c:pt idx="6347">
                  <c:v>6.3480000000001802</c:v>
                </c:pt>
                <c:pt idx="6348">
                  <c:v>6.3490000000001796</c:v>
                </c:pt>
                <c:pt idx="6349">
                  <c:v>6.3500000000001799</c:v>
                </c:pt>
                <c:pt idx="6350">
                  <c:v>6.3510000000001803</c:v>
                </c:pt>
                <c:pt idx="6351">
                  <c:v>6.3520000000001797</c:v>
                </c:pt>
                <c:pt idx="6352">
                  <c:v>6.3530000000001801</c:v>
                </c:pt>
                <c:pt idx="6353">
                  <c:v>6.3540000000001804</c:v>
                </c:pt>
                <c:pt idx="6354">
                  <c:v>6.3550000000001798</c:v>
                </c:pt>
                <c:pt idx="6355">
                  <c:v>6.3560000000001802</c:v>
                </c:pt>
                <c:pt idx="6356">
                  <c:v>6.3570000000001796</c:v>
                </c:pt>
                <c:pt idx="6357">
                  <c:v>6.3580000000001897</c:v>
                </c:pt>
                <c:pt idx="6358">
                  <c:v>6.3590000000001901</c:v>
                </c:pt>
                <c:pt idx="6359">
                  <c:v>6.3600000000001904</c:v>
                </c:pt>
                <c:pt idx="6360">
                  <c:v>6.3610000000001898</c:v>
                </c:pt>
                <c:pt idx="6361">
                  <c:v>6.3620000000001902</c:v>
                </c:pt>
                <c:pt idx="6362">
                  <c:v>6.3630000000001896</c:v>
                </c:pt>
                <c:pt idx="6363">
                  <c:v>6.3640000000001899</c:v>
                </c:pt>
                <c:pt idx="6364">
                  <c:v>6.3650000000001903</c:v>
                </c:pt>
                <c:pt idx="6365">
                  <c:v>6.3660000000001897</c:v>
                </c:pt>
                <c:pt idx="6366">
                  <c:v>6.3670000000001901</c:v>
                </c:pt>
                <c:pt idx="6367">
                  <c:v>6.3680000000001904</c:v>
                </c:pt>
                <c:pt idx="6368">
                  <c:v>6.3690000000001898</c:v>
                </c:pt>
                <c:pt idx="6369">
                  <c:v>6.3700000000001902</c:v>
                </c:pt>
                <c:pt idx="6370">
                  <c:v>6.3710000000001896</c:v>
                </c:pt>
                <c:pt idx="6371">
                  <c:v>6.37200000000019</c:v>
                </c:pt>
                <c:pt idx="6372">
                  <c:v>6.3730000000001903</c:v>
                </c:pt>
                <c:pt idx="6373">
                  <c:v>6.3740000000001897</c:v>
                </c:pt>
                <c:pt idx="6374">
                  <c:v>6.3750000000001901</c:v>
                </c:pt>
                <c:pt idx="6375">
                  <c:v>6.3760000000001904</c:v>
                </c:pt>
                <c:pt idx="6376">
                  <c:v>6.3770000000001898</c:v>
                </c:pt>
                <c:pt idx="6377">
                  <c:v>6.3780000000001902</c:v>
                </c:pt>
                <c:pt idx="6378">
                  <c:v>6.3790000000001896</c:v>
                </c:pt>
                <c:pt idx="6379">
                  <c:v>6.38000000000019</c:v>
                </c:pt>
                <c:pt idx="6380">
                  <c:v>6.3810000000001903</c:v>
                </c:pt>
                <c:pt idx="6381">
                  <c:v>6.3820000000001897</c:v>
                </c:pt>
                <c:pt idx="6382">
                  <c:v>6.3830000000001901</c:v>
                </c:pt>
                <c:pt idx="6383">
                  <c:v>6.3840000000001904</c:v>
                </c:pt>
                <c:pt idx="6384">
                  <c:v>6.3850000000001899</c:v>
                </c:pt>
                <c:pt idx="6385">
                  <c:v>6.3860000000001902</c:v>
                </c:pt>
                <c:pt idx="6386">
                  <c:v>6.3870000000001896</c:v>
                </c:pt>
                <c:pt idx="6387">
                  <c:v>6.3880000000001997</c:v>
                </c:pt>
                <c:pt idx="6388">
                  <c:v>6.3890000000002001</c:v>
                </c:pt>
                <c:pt idx="6389">
                  <c:v>6.3900000000002004</c:v>
                </c:pt>
                <c:pt idx="6390">
                  <c:v>6.3910000000001999</c:v>
                </c:pt>
                <c:pt idx="6391">
                  <c:v>6.3920000000002002</c:v>
                </c:pt>
                <c:pt idx="6392">
                  <c:v>6.3930000000001996</c:v>
                </c:pt>
                <c:pt idx="6393">
                  <c:v>6.3940000000002</c:v>
                </c:pt>
                <c:pt idx="6394">
                  <c:v>6.3950000000002003</c:v>
                </c:pt>
                <c:pt idx="6395">
                  <c:v>6.3960000000001997</c:v>
                </c:pt>
                <c:pt idx="6396">
                  <c:v>6.3970000000002001</c:v>
                </c:pt>
                <c:pt idx="6397">
                  <c:v>6.3980000000002004</c:v>
                </c:pt>
                <c:pt idx="6398">
                  <c:v>6.3990000000001999</c:v>
                </c:pt>
                <c:pt idx="6399">
                  <c:v>6.4000000000002002</c:v>
                </c:pt>
                <c:pt idx="6400">
                  <c:v>6.4010000000001996</c:v>
                </c:pt>
                <c:pt idx="6401">
                  <c:v>6.4020000000002</c:v>
                </c:pt>
                <c:pt idx="6402">
                  <c:v>6.4030000000002003</c:v>
                </c:pt>
                <c:pt idx="6403">
                  <c:v>6.4040000000001998</c:v>
                </c:pt>
                <c:pt idx="6404">
                  <c:v>6.4050000000002001</c:v>
                </c:pt>
                <c:pt idx="6405">
                  <c:v>6.4060000000002004</c:v>
                </c:pt>
                <c:pt idx="6406">
                  <c:v>6.4070000000001999</c:v>
                </c:pt>
                <c:pt idx="6407">
                  <c:v>6.4080000000002002</c:v>
                </c:pt>
                <c:pt idx="6408">
                  <c:v>6.4090000000001996</c:v>
                </c:pt>
                <c:pt idx="6409">
                  <c:v>6.4100000000002</c:v>
                </c:pt>
                <c:pt idx="6410">
                  <c:v>6.4110000000002003</c:v>
                </c:pt>
                <c:pt idx="6411">
                  <c:v>6.4120000000001998</c:v>
                </c:pt>
                <c:pt idx="6412">
                  <c:v>6.4130000000002001</c:v>
                </c:pt>
                <c:pt idx="6413">
                  <c:v>6.4140000000002004</c:v>
                </c:pt>
                <c:pt idx="6414">
                  <c:v>6.4150000000001999</c:v>
                </c:pt>
                <c:pt idx="6415">
                  <c:v>6.4160000000002002</c:v>
                </c:pt>
                <c:pt idx="6416">
                  <c:v>6.4170000000001997</c:v>
                </c:pt>
                <c:pt idx="6417">
                  <c:v>6.4180000000002098</c:v>
                </c:pt>
                <c:pt idx="6418">
                  <c:v>6.4190000000002101</c:v>
                </c:pt>
                <c:pt idx="6419">
                  <c:v>6.4200000000002104</c:v>
                </c:pt>
                <c:pt idx="6420">
                  <c:v>6.4210000000002099</c:v>
                </c:pt>
                <c:pt idx="6421">
                  <c:v>6.4220000000002102</c:v>
                </c:pt>
                <c:pt idx="6422">
                  <c:v>6.4230000000002097</c:v>
                </c:pt>
                <c:pt idx="6423">
                  <c:v>6.42400000000021</c:v>
                </c:pt>
                <c:pt idx="6424">
                  <c:v>6.4250000000002103</c:v>
                </c:pt>
                <c:pt idx="6425">
                  <c:v>6.4260000000002098</c:v>
                </c:pt>
                <c:pt idx="6426">
                  <c:v>6.4270000000002101</c:v>
                </c:pt>
                <c:pt idx="6427">
                  <c:v>6.4280000000002104</c:v>
                </c:pt>
                <c:pt idx="6428">
                  <c:v>6.4290000000002099</c:v>
                </c:pt>
                <c:pt idx="6429">
                  <c:v>6.4300000000002102</c:v>
                </c:pt>
                <c:pt idx="6430">
                  <c:v>6.4310000000002097</c:v>
                </c:pt>
                <c:pt idx="6431">
                  <c:v>6.43200000000021</c:v>
                </c:pt>
                <c:pt idx="6432">
                  <c:v>6.4330000000002103</c:v>
                </c:pt>
                <c:pt idx="6433">
                  <c:v>6.4340000000002098</c:v>
                </c:pt>
                <c:pt idx="6434">
                  <c:v>6.4350000000002101</c:v>
                </c:pt>
                <c:pt idx="6435">
                  <c:v>6.4360000000002104</c:v>
                </c:pt>
                <c:pt idx="6436">
                  <c:v>6.4370000000002099</c:v>
                </c:pt>
                <c:pt idx="6437">
                  <c:v>6.4380000000002102</c:v>
                </c:pt>
                <c:pt idx="6438">
                  <c:v>6.4390000000002097</c:v>
                </c:pt>
                <c:pt idx="6439">
                  <c:v>6.44000000000021</c:v>
                </c:pt>
                <c:pt idx="6440">
                  <c:v>6.4410000000002103</c:v>
                </c:pt>
                <c:pt idx="6441">
                  <c:v>6.4420000000002098</c:v>
                </c:pt>
                <c:pt idx="6442">
                  <c:v>6.4430000000002101</c:v>
                </c:pt>
                <c:pt idx="6443">
                  <c:v>6.4440000000002096</c:v>
                </c:pt>
                <c:pt idx="6444">
                  <c:v>6.4450000000002099</c:v>
                </c:pt>
                <c:pt idx="6445">
                  <c:v>6.4460000000002102</c:v>
                </c:pt>
                <c:pt idx="6446">
                  <c:v>6.4470000000002097</c:v>
                </c:pt>
                <c:pt idx="6447">
                  <c:v>6.4480000000002198</c:v>
                </c:pt>
                <c:pt idx="6448">
                  <c:v>6.4490000000002201</c:v>
                </c:pt>
                <c:pt idx="6449">
                  <c:v>6.4500000000002196</c:v>
                </c:pt>
                <c:pt idx="6450">
                  <c:v>6.4510000000002199</c:v>
                </c:pt>
                <c:pt idx="6451">
                  <c:v>6.4520000000002202</c:v>
                </c:pt>
                <c:pt idx="6452">
                  <c:v>6.4530000000002197</c:v>
                </c:pt>
                <c:pt idx="6453">
                  <c:v>6.45400000000022</c:v>
                </c:pt>
                <c:pt idx="6454">
                  <c:v>6.4550000000002203</c:v>
                </c:pt>
                <c:pt idx="6455">
                  <c:v>6.4560000000002198</c:v>
                </c:pt>
                <c:pt idx="6456">
                  <c:v>6.4570000000002201</c:v>
                </c:pt>
                <c:pt idx="6457">
                  <c:v>6.4580000000002196</c:v>
                </c:pt>
                <c:pt idx="6458">
                  <c:v>6.4590000000002199</c:v>
                </c:pt>
                <c:pt idx="6459">
                  <c:v>6.4600000000002202</c:v>
                </c:pt>
                <c:pt idx="6460">
                  <c:v>6.4610000000002197</c:v>
                </c:pt>
                <c:pt idx="6461">
                  <c:v>6.46200000000022</c:v>
                </c:pt>
                <c:pt idx="6462">
                  <c:v>6.4630000000002203</c:v>
                </c:pt>
                <c:pt idx="6463">
                  <c:v>6.4640000000002198</c:v>
                </c:pt>
                <c:pt idx="6464">
                  <c:v>6.4650000000002201</c:v>
                </c:pt>
                <c:pt idx="6465">
                  <c:v>6.4660000000002196</c:v>
                </c:pt>
                <c:pt idx="6466">
                  <c:v>6.4670000000002199</c:v>
                </c:pt>
                <c:pt idx="6467">
                  <c:v>6.4680000000002202</c:v>
                </c:pt>
                <c:pt idx="6468">
                  <c:v>6.4690000000002197</c:v>
                </c:pt>
                <c:pt idx="6469">
                  <c:v>6.47000000000022</c:v>
                </c:pt>
                <c:pt idx="6470">
                  <c:v>6.4710000000002204</c:v>
                </c:pt>
                <c:pt idx="6471">
                  <c:v>6.4720000000002198</c:v>
                </c:pt>
                <c:pt idx="6472">
                  <c:v>6.4730000000002201</c:v>
                </c:pt>
                <c:pt idx="6473">
                  <c:v>6.4740000000002196</c:v>
                </c:pt>
                <c:pt idx="6474">
                  <c:v>6.4750000000002199</c:v>
                </c:pt>
                <c:pt idx="6475">
                  <c:v>6.4760000000002202</c:v>
                </c:pt>
                <c:pt idx="6476">
                  <c:v>6.4770000000002197</c:v>
                </c:pt>
                <c:pt idx="6477">
                  <c:v>6.4780000000002298</c:v>
                </c:pt>
                <c:pt idx="6478">
                  <c:v>6.4790000000002301</c:v>
                </c:pt>
                <c:pt idx="6479">
                  <c:v>6.4800000000002296</c:v>
                </c:pt>
                <c:pt idx="6480">
                  <c:v>6.4810000000002299</c:v>
                </c:pt>
                <c:pt idx="6481">
                  <c:v>6.4820000000002302</c:v>
                </c:pt>
                <c:pt idx="6482">
                  <c:v>6.4830000000002297</c:v>
                </c:pt>
                <c:pt idx="6483">
                  <c:v>6.48400000000023</c:v>
                </c:pt>
                <c:pt idx="6484">
                  <c:v>6.4850000000002304</c:v>
                </c:pt>
                <c:pt idx="6485">
                  <c:v>6.4860000000002298</c:v>
                </c:pt>
                <c:pt idx="6486">
                  <c:v>6.4870000000002301</c:v>
                </c:pt>
                <c:pt idx="6487">
                  <c:v>6.4880000000002296</c:v>
                </c:pt>
                <c:pt idx="6488">
                  <c:v>6.4890000000002299</c:v>
                </c:pt>
                <c:pt idx="6489">
                  <c:v>6.4900000000002303</c:v>
                </c:pt>
                <c:pt idx="6490">
                  <c:v>6.4910000000002297</c:v>
                </c:pt>
                <c:pt idx="6491">
                  <c:v>6.49200000000023</c:v>
                </c:pt>
                <c:pt idx="6492">
                  <c:v>6.4930000000002304</c:v>
                </c:pt>
                <c:pt idx="6493">
                  <c:v>6.4940000000002298</c:v>
                </c:pt>
                <c:pt idx="6494">
                  <c:v>6.4950000000002301</c:v>
                </c:pt>
                <c:pt idx="6495">
                  <c:v>6.4960000000002296</c:v>
                </c:pt>
                <c:pt idx="6496">
                  <c:v>6.4970000000002299</c:v>
                </c:pt>
                <c:pt idx="6497">
                  <c:v>6.4980000000002303</c:v>
                </c:pt>
                <c:pt idx="6498">
                  <c:v>6.4990000000002297</c:v>
                </c:pt>
                <c:pt idx="6499">
                  <c:v>6.50000000000023</c:v>
                </c:pt>
                <c:pt idx="6500">
                  <c:v>6.5010000000002304</c:v>
                </c:pt>
                <c:pt idx="6501">
                  <c:v>6.5020000000002298</c:v>
                </c:pt>
                <c:pt idx="6502">
                  <c:v>6.5030000000002302</c:v>
                </c:pt>
                <c:pt idx="6503">
                  <c:v>6.5040000000002296</c:v>
                </c:pt>
                <c:pt idx="6504">
                  <c:v>6.5050000000002299</c:v>
                </c:pt>
                <c:pt idx="6505">
                  <c:v>6.5060000000002303</c:v>
                </c:pt>
                <c:pt idx="6506">
                  <c:v>6.5070000000002297</c:v>
                </c:pt>
                <c:pt idx="6507">
                  <c:v>6.5080000000002398</c:v>
                </c:pt>
                <c:pt idx="6508">
                  <c:v>6.5090000000002401</c:v>
                </c:pt>
                <c:pt idx="6509">
                  <c:v>6.5100000000002396</c:v>
                </c:pt>
                <c:pt idx="6510">
                  <c:v>6.5110000000002399</c:v>
                </c:pt>
                <c:pt idx="6511">
                  <c:v>6.5120000000002403</c:v>
                </c:pt>
                <c:pt idx="6512">
                  <c:v>6.5130000000002397</c:v>
                </c:pt>
                <c:pt idx="6513">
                  <c:v>6.51400000000024</c:v>
                </c:pt>
                <c:pt idx="6514">
                  <c:v>6.5150000000002404</c:v>
                </c:pt>
                <c:pt idx="6515">
                  <c:v>6.5160000000002398</c:v>
                </c:pt>
                <c:pt idx="6516">
                  <c:v>6.5170000000002402</c:v>
                </c:pt>
                <c:pt idx="6517">
                  <c:v>6.5180000000002396</c:v>
                </c:pt>
                <c:pt idx="6518">
                  <c:v>6.5190000000002399</c:v>
                </c:pt>
                <c:pt idx="6519">
                  <c:v>6.5200000000002403</c:v>
                </c:pt>
                <c:pt idx="6520">
                  <c:v>6.5210000000002397</c:v>
                </c:pt>
                <c:pt idx="6521">
                  <c:v>6.52200000000024</c:v>
                </c:pt>
                <c:pt idx="6522">
                  <c:v>6.5230000000002404</c:v>
                </c:pt>
                <c:pt idx="6523">
                  <c:v>6.5240000000002398</c:v>
                </c:pt>
                <c:pt idx="6524">
                  <c:v>6.5250000000002402</c:v>
                </c:pt>
                <c:pt idx="6525">
                  <c:v>6.5260000000002396</c:v>
                </c:pt>
                <c:pt idx="6526">
                  <c:v>6.5270000000002399</c:v>
                </c:pt>
                <c:pt idx="6527">
                  <c:v>6.5280000000002403</c:v>
                </c:pt>
                <c:pt idx="6528">
                  <c:v>6.5290000000002397</c:v>
                </c:pt>
                <c:pt idx="6529">
                  <c:v>6.5300000000002401</c:v>
                </c:pt>
                <c:pt idx="6530">
                  <c:v>6.5310000000002404</c:v>
                </c:pt>
                <c:pt idx="6531">
                  <c:v>6.5320000000002398</c:v>
                </c:pt>
                <c:pt idx="6532">
                  <c:v>6.5330000000002402</c:v>
                </c:pt>
                <c:pt idx="6533">
                  <c:v>6.5340000000002396</c:v>
                </c:pt>
                <c:pt idx="6534">
                  <c:v>6.53500000000024</c:v>
                </c:pt>
                <c:pt idx="6535">
                  <c:v>6.5360000000002403</c:v>
                </c:pt>
                <c:pt idx="6536">
                  <c:v>6.5370000000002397</c:v>
                </c:pt>
                <c:pt idx="6537">
                  <c:v>6.5380000000002498</c:v>
                </c:pt>
                <c:pt idx="6538">
                  <c:v>6.5390000000002502</c:v>
                </c:pt>
                <c:pt idx="6539">
                  <c:v>6.5400000000002496</c:v>
                </c:pt>
                <c:pt idx="6540">
                  <c:v>6.5410000000002499</c:v>
                </c:pt>
                <c:pt idx="6541">
                  <c:v>6.5420000000002503</c:v>
                </c:pt>
                <c:pt idx="6542">
                  <c:v>6.5430000000002497</c:v>
                </c:pt>
                <c:pt idx="6543">
                  <c:v>6.5440000000002501</c:v>
                </c:pt>
                <c:pt idx="6544">
                  <c:v>6.5450000000002504</c:v>
                </c:pt>
                <c:pt idx="6545">
                  <c:v>6.5460000000002498</c:v>
                </c:pt>
                <c:pt idx="6546">
                  <c:v>6.5470000000002502</c:v>
                </c:pt>
                <c:pt idx="6547">
                  <c:v>6.5480000000002496</c:v>
                </c:pt>
                <c:pt idx="6548">
                  <c:v>6.54900000000025</c:v>
                </c:pt>
                <c:pt idx="6549">
                  <c:v>6.5500000000002503</c:v>
                </c:pt>
                <c:pt idx="6550">
                  <c:v>6.5510000000002497</c:v>
                </c:pt>
                <c:pt idx="6551">
                  <c:v>6.5520000000002501</c:v>
                </c:pt>
                <c:pt idx="6552">
                  <c:v>6.5530000000002504</c:v>
                </c:pt>
                <c:pt idx="6553">
                  <c:v>6.5540000000002498</c:v>
                </c:pt>
                <c:pt idx="6554">
                  <c:v>6.5550000000002502</c:v>
                </c:pt>
                <c:pt idx="6555">
                  <c:v>6.5560000000002496</c:v>
                </c:pt>
                <c:pt idx="6556">
                  <c:v>6.55700000000025</c:v>
                </c:pt>
                <c:pt idx="6557">
                  <c:v>6.5580000000002503</c:v>
                </c:pt>
                <c:pt idx="6558">
                  <c:v>6.5590000000002497</c:v>
                </c:pt>
                <c:pt idx="6559">
                  <c:v>6.5600000000002501</c:v>
                </c:pt>
                <c:pt idx="6560">
                  <c:v>6.5610000000002504</c:v>
                </c:pt>
                <c:pt idx="6561">
                  <c:v>6.5620000000002499</c:v>
                </c:pt>
                <c:pt idx="6562">
                  <c:v>6.5630000000002502</c:v>
                </c:pt>
                <c:pt idx="6563">
                  <c:v>6.5640000000002496</c:v>
                </c:pt>
                <c:pt idx="6564">
                  <c:v>6.56500000000025</c:v>
                </c:pt>
                <c:pt idx="6565">
                  <c:v>6.5660000000002503</c:v>
                </c:pt>
                <c:pt idx="6566">
                  <c:v>6.5670000000002497</c:v>
                </c:pt>
                <c:pt idx="6567">
                  <c:v>6.5680000000002599</c:v>
                </c:pt>
                <c:pt idx="6568">
                  <c:v>6.5690000000002602</c:v>
                </c:pt>
                <c:pt idx="6569">
                  <c:v>6.5700000000002596</c:v>
                </c:pt>
                <c:pt idx="6570">
                  <c:v>6.57100000000026</c:v>
                </c:pt>
                <c:pt idx="6571">
                  <c:v>6.5720000000002603</c:v>
                </c:pt>
                <c:pt idx="6572">
                  <c:v>6.5730000000002597</c:v>
                </c:pt>
                <c:pt idx="6573">
                  <c:v>6.5740000000002601</c:v>
                </c:pt>
                <c:pt idx="6574">
                  <c:v>6.5750000000002604</c:v>
                </c:pt>
                <c:pt idx="6575">
                  <c:v>6.5760000000002599</c:v>
                </c:pt>
                <c:pt idx="6576">
                  <c:v>6.5770000000002602</c:v>
                </c:pt>
                <c:pt idx="6577">
                  <c:v>6.5780000000002596</c:v>
                </c:pt>
                <c:pt idx="6578">
                  <c:v>6.57900000000026</c:v>
                </c:pt>
                <c:pt idx="6579">
                  <c:v>6.5800000000002603</c:v>
                </c:pt>
                <c:pt idx="6580">
                  <c:v>6.5810000000002598</c:v>
                </c:pt>
                <c:pt idx="6581">
                  <c:v>6.5820000000002601</c:v>
                </c:pt>
                <c:pt idx="6582">
                  <c:v>6.5830000000002604</c:v>
                </c:pt>
                <c:pt idx="6583">
                  <c:v>6.5840000000002599</c:v>
                </c:pt>
                <c:pt idx="6584">
                  <c:v>6.5850000000002602</c:v>
                </c:pt>
                <c:pt idx="6585">
                  <c:v>6.5860000000002596</c:v>
                </c:pt>
                <c:pt idx="6586">
                  <c:v>6.58700000000026</c:v>
                </c:pt>
                <c:pt idx="6587">
                  <c:v>6.5880000000002603</c:v>
                </c:pt>
                <c:pt idx="6588">
                  <c:v>6.5890000000002598</c:v>
                </c:pt>
                <c:pt idx="6589">
                  <c:v>6.5900000000002601</c:v>
                </c:pt>
                <c:pt idx="6590">
                  <c:v>6.5910000000002604</c:v>
                </c:pt>
                <c:pt idx="6591">
                  <c:v>6.5920000000002599</c:v>
                </c:pt>
                <c:pt idx="6592">
                  <c:v>6.5930000000002602</c:v>
                </c:pt>
                <c:pt idx="6593">
                  <c:v>6.5940000000002597</c:v>
                </c:pt>
                <c:pt idx="6594">
                  <c:v>6.59500000000026</c:v>
                </c:pt>
                <c:pt idx="6595">
                  <c:v>6.5960000000002603</c:v>
                </c:pt>
                <c:pt idx="6596">
                  <c:v>6.5970000000002598</c:v>
                </c:pt>
                <c:pt idx="6597">
                  <c:v>6.5980000000002699</c:v>
                </c:pt>
                <c:pt idx="6598">
                  <c:v>6.5990000000002702</c:v>
                </c:pt>
                <c:pt idx="6599">
                  <c:v>6.6000000000002697</c:v>
                </c:pt>
                <c:pt idx="6600">
                  <c:v>6.60100000000027</c:v>
                </c:pt>
                <c:pt idx="6601">
                  <c:v>6.6020000000002703</c:v>
                </c:pt>
                <c:pt idx="6602">
                  <c:v>6.6030000000002698</c:v>
                </c:pt>
                <c:pt idx="6603">
                  <c:v>6.6040000000002701</c:v>
                </c:pt>
                <c:pt idx="6604">
                  <c:v>6.6050000000002704</c:v>
                </c:pt>
                <c:pt idx="6605">
                  <c:v>6.6060000000002699</c:v>
                </c:pt>
                <c:pt idx="6606">
                  <c:v>6.6070000000002702</c:v>
                </c:pt>
                <c:pt idx="6607">
                  <c:v>6.6080000000002697</c:v>
                </c:pt>
                <c:pt idx="6608">
                  <c:v>6.60900000000027</c:v>
                </c:pt>
                <c:pt idx="6609">
                  <c:v>6.6100000000002703</c:v>
                </c:pt>
                <c:pt idx="6610">
                  <c:v>6.6110000000002698</c:v>
                </c:pt>
                <c:pt idx="6611">
                  <c:v>6.6120000000002701</c:v>
                </c:pt>
                <c:pt idx="6612">
                  <c:v>6.6130000000002704</c:v>
                </c:pt>
                <c:pt idx="6613">
                  <c:v>6.6140000000002699</c:v>
                </c:pt>
                <c:pt idx="6614">
                  <c:v>6.6150000000002702</c:v>
                </c:pt>
                <c:pt idx="6615">
                  <c:v>6.6160000000002697</c:v>
                </c:pt>
                <c:pt idx="6616">
                  <c:v>6.61700000000027</c:v>
                </c:pt>
                <c:pt idx="6617">
                  <c:v>6.6180000000002703</c:v>
                </c:pt>
                <c:pt idx="6618">
                  <c:v>6.6190000000002698</c:v>
                </c:pt>
                <c:pt idx="6619">
                  <c:v>6.6200000000002701</c:v>
                </c:pt>
                <c:pt idx="6620">
                  <c:v>6.6210000000002696</c:v>
                </c:pt>
                <c:pt idx="6621">
                  <c:v>6.6220000000002699</c:v>
                </c:pt>
                <c:pt idx="6622">
                  <c:v>6.6230000000002702</c:v>
                </c:pt>
                <c:pt idx="6623">
                  <c:v>6.6240000000002697</c:v>
                </c:pt>
                <c:pt idx="6624">
                  <c:v>6.62500000000027</c:v>
                </c:pt>
                <c:pt idx="6625">
                  <c:v>6.6260000000002703</c:v>
                </c:pt>
                <c:pt idx="6626">
                  <c:v>6.6270000000002796</c:v>
                </c:pt>
                <c:pt idx="6627">
                  <c:v>6.6280000000002799</c:v>
                </c:pt>
                <c:pt idx="6628">
                  <c:v>6.6290000000002802</c:v>
                </c:pt>
                <c:pt idx="6629">
                  <c:v>6.6300000000002797</c:v>
                </c:pt>
                <c:pt idx="6630">
                  <c:v>6.63100000000028</c:v>
                </c:pt>
                <c:pt idx="6631">
                  <c:v>6.6320000000002803</c:v>
                </c:pt>
                <c:pt idx="6632">
                  <c:v>6.6330000000002798</c:v>
                </c:pt>
                <c:pt idx="6633">
                  <c:v>6.6340000000002801</c:v>
                </c:pt>
                <c:pt idx="6634">
                  <c:v>6.6350000000002796</c:v>
                </c:pt>
                <c:pt idx="6635">
                  <c:v>6.6360000000002799</c:v>
                </c:pt>
                <c:pt idx="6636">
                  <c:v>6.6370000000002802</c:v>
                </c:pt>
                <c:pt idx="6637">
                  <c:v>6.6380000000002797</c:v>
                </c:pt>
                <c:pt idx="6638">
                  <c:v>6.63900000000028</c:v>
                </c:pt>
                <c:pt idx="6639">
                  <c:v>6.6400000000002803</c:v>
                </c:pt>
                <c:pt idx="6640">
                  <c:v>6.6410000000002798</c:v>
                </c:pt>
                <c:pt idx="6641">
                  <c:v>6.6420000000002801</c:v>
                </c:pt>
                <c:pt idx="6642">
                  <c:v>6.6430000000002796</c:v>
                </c:pt>
                <c:pt idx="6643">
                  <c:v>6.6440000000002799</c:v>
                </c:pt>
                <c:pt idx="6644">
                  <c:v>6.6450000000002802</c:v>
                </c:pt>
                <c:pt idx="6645">
                  <c:v>6.6460000000002797</c:v>
                </c:pt>
                <c:pt idx="6646">
                  <c:v>6.64700000000028</c:v>
                </c:pt>
                <c:pt idx="6647">
                  <c:v>6.6480000000002804</c:v>
                </c:pt>
                <c:pt idx="6648">
                  <c:v>6.6490000000002798</c:v>
                </c:pt>
                <c:pt idx="6649">
                  <c:v>6.6500000000002801</c:v>
                </c:pt>
                <c:pt idx="6650">
                  <c:v>6.6510000000002796</c:v>
                </c:pt>
                <c:pt idx="6651">
                  <c:v>6.6520000000002799</c:v>
                </c:pt>
                <c:pt idx="6652">
                  <c:v>6.6530000000002802</c:v>
                </c:pt>
                <c:pt idx="6653">
                  <c:v>6.6540000000002797</c:v>
                </c:pt>
                <c:pt idx="6654">
                  <c:v>6.65500000000028</c:v>
                </c:pt>
                <c:pt idx="6655">
                  <c:v>6.6560000000002804</c:v>
                </c:pt>
                <c:pt idx="6656">
                  <c:v>6.6570000000002896</c:v>
                </c:pt>
                <c:pt idx="6657">
                  <c:v>6.6580000000002899</c:v>
                </c:pt>
                <c:pt idx="6658">
                  <c:v>6.6590000000002902</c:v>
                </c:pt>
                <c:pt idx="6659">
                  <c:v>6.6600000000002897</c:v>
                </c:pt>
                <c:pt idx="6660">
                  <c:v>6.66100000000029</c:v>
                </c:pt>
                <c:pt idx="6661">
                  <c:v>6.6620000000002904</c:v>
                </c:pt>
                <c:pt idx="6662">
                  <c:v>6.6630000000002898</c:v>
                </c:pt>
                <c:pt idx="6663">
                  <c:v>6.6640000000002901</c:v>
                </c:pt>
                <c:pt idx="6664">
                  <c:v>6.6650000000002896</c:v>
                </c:pt>
                <c:pt idx="6665">
                  <c:v>6.6660000000002899</c:v>
                </c:pt>
                <c:pt idx="6666">
                  <c:v>6.6670000000002902</c:v>
                </c:pt>
                <c:pt idx="6667">
                  <c:v>6.6680000000002897</c:v>
                </c:pt>
                <c:pt idx="6668">
                  <c:v>6.66900000000029</c:v>
                </c:pt>
                <c:pt idx="6669">
                  <c:v>6.6700000000002904</c:v>
                </c:pt>
                <c:pt idx="6670">
                  <c:v>6.6710000000002898</c:v>
                </c:pt>
                <c:pt idx="6671">
                  <c:v>6.6720000000002901</c:v>
                </c:pt>
                <c:pt idx="6672">
                  <c:v>6.6730000000002896</c:v>
                </c:pt>
                <c:pt idx="6673">
                  <c:v>6.6740000000002899</c:v>
                </c:pt>
                <c:pt idx="6674">
                  <c:v>6.6750000000002903</c:v>
                </c:pt>
                <c:pt idx="6675">
                  <c:v>6.6760000000002897</c:v>
                </c:pt>
                <c:pt idx="6676">
                  <c:v>6.67700000000029</c:v>
                </c:pt>
                <c:pt idx="6677">
                  <c:v>6.6780000000002904</c:v>
                </c:pt>
                <c:pt idx="6678">
                  <c:v>6.6790000000002898</c:v>
                </c:pt>
                <c:pt idx="6679">
                  <c:v>6.6800000000002902</c:v>
                </c:pt>
                <c:pt idx="6680">
                  <c:v>6.6810000000002896</c:v>
                </c:pt>
                <c:pt idx="6681">
                  <c:v>6.6820000000002899</c:v>
                </c:pt>
                <c:pt idx="6682">
                  <c:v>6.6830000000002903</c:v>
                </c:pt>
                <c:pt idx="6683">
                  <c:v>6.6840000000002897</c:v>
                </c:pt>
                <c:pt idx="6684">
                  <c:v>6.68500000000029</c:v>
                </c:pt>
                <c:pt idx="6685">
                  <c:v>6.6860000000002904</c:v>
                </c:pt>
                <c:pt idx="6686">
                  <c:v>6.6870000000002996</c:v>
                </c:pt>
                <c:pt idx="6687">
                  <c:v>6.6880000000002999</c:v>
                </c:pt>
                <c:pt idx="6688">
                  <c:v>6.6890000000003003</c:v>
                </c:pt>
                <c:pt idx="6689">
                  <c:v>6.6900000000002997</c:v>
                </c:pt>
                <c:pt idx="6690">
                  <c:v>6.6910000000003</c:v>
                </c:pt>
                <c:pt idx="6691">
                  <c:v>6.6920000000003004</c:v>
                </c:pt>
                <c:pt idx="6692">
                  <c:v>6.6930000000002998</c:v>
                </c:pt>
                <c:pt idx="6693">
                  <c:v>6.6940000000003002</c:v>
                </c:pt>
                <c:pt idx="6694">
                  <c:v>6.6950000000002996</c:v>
                </c:pt>
                <c:pt idx="6695">
                  <c:v>6.6960000000002999</c:v>
                </c:pt>
                <c:pt idx="6696">
                  <c:v>6.6970000000003003</c:v>
                </c:pt>
                <c:pt idx="6697">
                  <c:v>6.6980000000002997</c:v>
                </c:pt>
                <c:pt idx="6698">
                  <c:v>6.6990000000003</c:v>
                </c:pt>
                <c:pt idx="6699">
                  <c:v>6.7000000000003004</c:v>
                </c:pt>
                <c:pt idx="6700">
                  <c:v>6.7010000000002998</c:v>
                </c:pt>
                <c:pt idx="6701">
                  <c:v>6.7020000000003002</c:v>
                </c:pt>
                <c:pt idx="6702">
                  <c:v>6.7030000000002996</c:v>
                </c:pt>
                <c:pt idx="6703">
                  <c:v>6.7040000000002999</c:v>
                </c:pt>
                <c:pt idx="6704">
                  <c:v>6.7050000000003003</c:v>
                </c:pt>
                <c:pt idx="6705">
                  <c:v>6.7060000000002997</c:v>
                </c:pt>
                <c:pt idx="6706">
                  <c:v>6.7070000000003001</c:v>
                </c:pt>
                <c:pt idx="6707">
                  <c:v>6.7080000000003004</c:v>
                </c:pt>
                <c:pt idx="6708">
                  <c:v>6.7090000000002998</c:v>
                </c:pt>
                <c:pt idx="6709">
                  <c:v>6.7100000000003002</c:v>
                </c:pt>
                <c:pt idx="6710">
                  <c:v>6.7110000000002996</c:v>
                </c:pt>
                <c:pt idx="6711">
                  <c:v>6.7120000000002999</c:v>
                </c:pt>
                <c:pt idx="6712">
                  <c:v>6.7130000000003003</c:v>
                </c:pt>
                <c:pt idx="6713">
                  <c:v>6.7140000000002997</c:v>
                </c:pt>
                <c:pt idx="6714">
                  <c:v>6.7150000000003001</c:v>
                </c:pt>
                <c:pt idx="6715">
                  <c:v>6.7160000000003004</c:v>
                </c:pt>
                <c:pt idx="6716">
                  <c:v>6.7170000000003096</c:v>
                </c:pt>
                <c:pt idx="6717">
                  <c:v>6.7180000000003099</c:v>
                </c:pt>
                <c:pt idx="6718">
                  <c:v>6.7190000000003103</c:v>
                </c:pt>
                <c:pt idx="6719">
                  <c:v>6.7200000000003097</c:v>
                </c:pt>
                <c:pt idx="6720">
                  <c:v>6.7210000000003101</c:v>
                </c:pt>
                <c:pt idx="6721">
                  <c:v>6.7220000000003104</c:v>
                </c:pt>
                <c:pt idx="6722">
                  <c:v>6.7230000000003098</c:v>
                </c:pt>
                <c:pt idx="6723">
                  <c:v>6.7240000000003102</c:v>
                </c:pt>
                <c:pt idx="6724">
                  <c:v>6.7250000000003096</c:v>
                </c:pt>
                <c:pt idx="6725">
                  <c:v>6.72600000000031</c:v>
                </c:pt>
                <c:pt idx="6726">
                  <c:v>6.7270000000003103</c:v>
                </c:pt>
                <c:pt idx="6727">
                  <c:v>6.7280000000003097</c:v>
                </c:pt>
                <c:pt idx="6728">
                  <c:v>6.7290000000003101</c:v>
                </c:pt>
                <c:pt idx="6729">
                  <c:v>6.7300000000003104</c:v>
                </c:pt>
                <c:pt idx="6730">
                  <c:v>6.7310000000003098</c:v>
                </c:pt>
                <c:pt idx="6731">
                  <c:v>6.7320000000003102</c:v>
                </c:pt>
                <c:pt idx="6732">
                  <c:v>6.7330000000003096</c:v>
                </c:pt>
                <c:pt idx="6733">
                  <c:v>6.73400000000031</c:v>
                </c:pt>
                <c:pt idx="6734">
                  <c:v>6.7350000000003103</c:v>
                </c:pt>
                <c:pt idx="6735">
                  <c:v>6.7360000000003097</c:v>
                </c:pt>
                <c:pt idx="6736">
                  <c:v>6.7370000000003101</c:v>
                </c:pt>
                <c:pt idx="6737">
                  <c:v>6.7380000000003104</c:v>
                </c:pt>
                <c:pt idx="6738">
                  <c:v>6.7390000000003099</c:v>
                </c:pt>
                <c:pt idx="6739">
                  <c:v>6.7400000000003102</c:v>
                </c:pt>
                <c:pt idx="6740">
                  <c:v>6.7410000000003096</c:v>
                </c:pt>
                <c:pt idx="6741">
                  <c:v>6.74200000000031</c:v>
                </c:pt>
                <c:pt idx="6742">
                  <c:v>6.7430000000003103</c:v>
                </c:pt>
                <c:pt idx="6743">
                  <c:v>6.7440000000003097</c:v>
                </c:pt>
                <c:pt idx="6744">
                  <c:v>6.7450000000003101</c:v>
                </c:pt>
                <c:pt idx="6745">
                  <c:v>6.7460000000003104</c:v>
                </c:pt>
                <c:pt idx="6746">
                  <c:v>6.7470000000003196</c:v>
                </c:pt>
                <c:pt idx="6747">
                  <c:v>6.74800000000032</c:v>
                </c:pt>
                <c:pt idx="6748">
                  <c:v>6.7490000000003203</c:v>
                </c:pt>
                <c:pt idx="6749">
                  <c:v>6.7500000000003197</c:v>
                </c:pt>
                <c:pt idx="6750">
                  <c:v>6.7510000000003201</c:v>
                </c:pt>
                <c:pt idx="6751">
                  <c:v>6.7520000000003204</c:v>
                </c:pt>
                <c:pt idx="6752">
                  <c:v>6.7530000000003199</c:v>
                </c:pt>
                <c:pt idx="6753">
                  <c:v>6.7540000000003202</c:v>
                </c:pt>
                <c:pt idx="6754">
                  <c:v>6.7550000000003196</c:v>
                </c:pt>
                <c:pt idx="6755">
                  <c:v>6.75600000000032</c:v>
                </c:pt>
                <c:pt idx="6756">
                  <c:v>6.7570000000003203</c:v>
                </c:pt>
                <c:pt idx="6757">
                  <c:v>6.7580000000003198</c:v>
                </c:pt>
                <c:pt idx="6758">
                  <c:v>6.7590000000003201</c:v>
                </c:pt>
                <c:pt idx="6759">
                  <c:v>6.7600000000003204</c:v>
                </c:pt>
                <c:pt idx="6760">
                  <c:v>6.7610000000003199</c:v>
                </c:pt>
                <c:pt idx="6761">
                  <c:v>6.7620000000003202</c:v>
                </c:pt>
                <c:pt idx="6762">
                  <c:v>6.7630000000003196</c:v>
                </c:pt>
                <c:pt idx="6763">
                  <c:v>6.76400000000032</c:v>
                </c:pt>
                <c:pt idx="6764">
                  <c:v>6.7650000000003203</c:v>
                </c:pt>
                <c:pt idx="6765">
                  <c:v>6.7660000000003198</c:v>
                </c:pt>
                <c:pt idx="6766">
                  <c:v>6.7670000000003201</c:v>
                </c:pt>
                <c:pt idx="6767">
                  <c:v>6.7680000000003204</c:v>
                </c:pt>
                <c:pt idx="6768">
                  <c:v>6.7690000000003199</c:v>
                </c:pt>
                <c:pt idx="6769">
                  <c:v>6.7700000000003202</c:v>
                </c:pt>
                <c:pt idx="6770">
                  <c:v>6.7710000000003197</c:v>
                </c:pt>
                <c:pt idx="6771">
                  <c:v>6.77200000000032</c:v>
                </c:pt>
                <c:pt idx="6772">
                  <c:v>6.7730000000003203</c:v>
                </c:pt>
                <c:pt idx="6773">
                  <c:v>6.7740000000003198</c:v>
                </c:pt>
                <c:pt idx="6774">
                  <c:v>6.7750000000003201</c:v>
                </c:pt>
                <c:pt idx="6775">
                  <c:v>6.7760000000003204</c:v>
                </c:pt>
                <c:pt idx="6776">
                  <c:v>6.7770000000003296</c:v>
                </c:pt>
                <c:pt idx="6777">
                  <c:v>6.77800000000033</c:v>
                </c:pt>
                <c:pt idx="6778">
                  <c:v>6.7790000000003303</c:v>
                </c:pt>
                <c:pt idx="6779">
                  <c:v>6.7800000000003298</c:v>
                </c:pt>
                <c:pt idx="6780">
                  <c:v>6.7810000000003301</c:v>
                </c:pt>
                <c:pt idx="6781">
                  <c:v>6.7820000000003304</c:v>
                </c:pt>
                <c:pt idx="6782">
                  <c:v>6.7830000000003299</c:v>
                </c:pt>
                <c:pt idx="6783">
                  <c:v>6.7840000000003302</c:v>
                </c:pt>
                <c:pt idx="6784">
                  <c:v>6.7850000000003297</c:v>
                </c:pt>
                <c:pt idx="6785">
                  <c:v>6.78600000000033</c:v>
                </c:pt>
                <c:pt idx="6786">
                  <c:v>6.7870000000003303</c:v>
                </c:pt>
                <c:pt idx="6787">
                  <c:v>6.7880000000003298</c:v>
                </c:pt>
                <c:pt idx="6788">
                  <c:v>6.7890000000003301</c:v>
                </c:pt>
                <c:pt idx="6789">
                  <c:v>6.7900000000003304</c:v>
                </c:pt>
                <c:pt idx="6790">
                  <c:v>6.7910000000003299</c:v>
                </c:pt>
                <c:pt idx="6791">
                  <c:v>6.7920000000003302</c:v>
                </c:pt>
                <c:pt idx="6792">
                  <c:v>6.7930000000003297</c:v>
                </c:pt>
                <c:pt idx="6793">
                  <c:v>6.79400000000033</c:v>
                </c:pt>
                <c:pt idx="6794">
                  <c:v>6.7950000000003303</c:v>
                </c:pt>
                <c:pt idx="6795">
                  <c:v>6.7960000000003298</c:v>
                </c:pt>
                <c:pt idx="6796">
                  <c:v>6.7970000000003301</c:v>
                </c:pt>
                <c:pt idx="6797">
                  <c:v>6.7980000000003296</c:v>
                </c:pt>
                <c:pt idx="6798">
                  <c:v>6.7990000000003299</c:v>
                </c:pt>
                <c:pt idx="6799">
                  <c:v>6.8000000000003302</c:v>
                </c:pt>
                <c:pt idx="6800">
                  <c:v>6.8010000000003297</c:v>
                </c:pt>
                <c:pt idx="6801">
                  <c:v>6.80200000000033</c:v>
                </c:pt>
                <c:pt idx="6802">
                  <c:v>6.8030000000003303</c:v>
                </c:pt>
                <c:pt idx="6803">
                  <c:v>6.8040000000003298</c:v>
                </c:pt>
                <c:pt idx="6804">
                  <c:v>6.8050000000003301</c:v>
                </c:pt>
                <c:pt idx="6805">
                  <c:v>6.8060000000003402</c:v>
                </c:pt>
                <c:pt idx="6806">
                  <c:v>6.8070000000003397</c:v>
                </c:pt>
                <c:pt idx="6807">
                  <c:v>6.80800000000034</c:v>
                </c:pt>
                <c:pt idx="6808">
                  <c:v>6.8090000000003403</c:v>
                </c:pt>
                <c:pt idx="6809">
                  <c:v>6.8100000000003398</c:v>
                </c:pt>
                <c:pt idx="6810">
                  <c:v>6.8110000000003401</c:v>
                </c:pt>
                <c:pt idx="6811">
                  <c:v>6.8120000000003396</c:v>
                </c:pt>
                <c:pt idx="6812">
                  <c:v>6.8130000000003399</c:v>
                </c:pt>
                <c:pt idx="6813">
                  <c:v>6.8140000000003402</c:v>
                </c:pt>
                <c:pt idx="6814">
                  <c:v>6.8150000000003397</c:v>
                </c:pt>
                <c:pt idx="6815">
                  <c:v>6.81600000000034</c:v>
                </c:pt>
                <c:pt idx="6816">
                  <c:v>6.8170000000003403</c:v>
                </c:pt>
                <c:pt idx="6817">
                  <c:v>6.8180000000003398</c:v>
                </c:pt>
                <c:pt idx="6818">
                  <c:v>6.8190000000003401</c:v>
                </c:pt>
                <c:pt idx="6819">
                  <c:v>6.8200000000003396</c:v>
                </c:pt>
                <c:pt idx="6820">
                  <c:v>6.8210000000003399</c:v>
                </c:pt>
                <c:pt idx="6821">
                  <c:v>6.8220000000003402</c:v>
                </c:pt>
                <c:pt idx="6822">
                  <c:v>6.8230000000003397</c:v>
                </c:pt>
                <c:pt idx="6823">
                  <c:v>6.82400000000034</c:v>
                </c:pt>
                <c:pt idx="6824">
                  <c:v>6.8250000000003403</c:v>
                </c:pt>
                <c:pt idx="6825">
                  <c:v>6.8260000000003398</c:v>
                </c:pt>
                <c:pt idx="6826">
                  <c:v>6.8270000000003401</c:v>
                </c:pt>
                <c:pt idx="6827">
                  <c:v>6.8280000000003396</c:v>
                </c:pt>
                <c:pt idx="6828">
                  <c:v>6.8290000000003399</c:v>
                </c:pt>
                <c:pt idx="6829">
                  <c:v>6.8300000000003402</c:v>
                </c:pt>
                <c:pt idx="6830">
                  <c:v>6.8310000000003397</c:v>
                </c:pt>
                <c:pt idx="6831">
                  <c:v>6.83200000000034</c:v>
                </c:pt>
                <c:pt idx="6832">
                  <c:v>6.8330000000003404</c:v>
                </c:pt>
                <c:pt idx="6833">
                  <c:v>6.8340000000003398</c:v>
                </c:pt>
                <c:pt idx="6834">
                  <c:v>6.8350000000003401</c:v>
                </c:pt>
                <c:pt idx="6835">
                  <c:v>6.8360000000003502</c:v>
                </c:pt>
                <c:pt idx="6836">
                  <c:v>6.8370000000003497</c:v>
                </c:pt>
                <c:pt idx="6837">
                  <c:v>6.83800000000035</c:v>
                </c:pt>
                <c:pt idx="6838">
                  <c:v>6.8390000000003504</c:v>
                </c:pt>
                <c:pt idx="6839">
                  <c:v>6.8400000000003498</c:v>
                </c:pt>
                <c:pt idx="6840">
                  <c:v>6.8410000000003501</c:v>
                </c:pt>
                <c:pt idx="6841">
                  <c:v>6.8420000000003496</c:v>
                </c:pt>
                <c:pt idx="6842">
                  <c:v>6.8430000000003499</c:v>
                </c:pt>
                <c:pt idx="6843">
                  <c:v>6.8440000000003502</c:v>
                </c:pt>
                <c:pt idx="6844">
                  <c:v>6.8450000000003497</c:v>
                </c:pt>
                <c:pt idx="6845">
                  <c:v>6.84600000000035</c:v>
                </c:pt>
                <c:pt idx="6846">
                  <c:v>6.8470000000003504</c:v>
                </c:pt>
                <c:pt idx="6847">
                  <c:v>6.8480000000003498</c:v>
                </c:pt>
                <c:pt idx="6848">
                  <c:v>6.8490000000003501</c:v>
                </c:pt>
                <c:pt idx="6849">
                  <c:v>6.8500000000003496</c:v>
                </c:pt>
                <c:pt idx="6850">
                  <c:v>6.8510000000003499</c:v>
                </c:pt>
                <c:pt idx="6851">
                  <c:v>6.8520000000003503</c:v>
                </c:pt>
                <c:pt idx="6852">
                  <c:v>6.8530000000003497</c:v>
                </c:pt>
                <c:pt idx="6853">
                  <c:v>6.85400000000035</c:v>
                </c:pt>
                <c:pt idx="6854">
                  <c:v>6.8550000000003504</c:v>
                </c:pt>
                <c:pt idx="6855">
                  <c:v>6.8560000000003498</c:v>
                </c:pt>
                <c:pt idx="6856">
                  <c:v>6.8570000000003501</c:v>
                </c:pt>
                <c:pt idx="6857">
                  <c:v>6.8580000000003496</c:v>
                </c:pt>
                <c:pt idx="6858">
                  <c:v>6.8590000000003499</c:v>
                </c:pt>
                <c:pt idx="6859">
                  <c:v>6.8600000000003503</c:v>
                </c:pt>
                <c:pt idx="6860">
                  <c:v>6.8610000000003497</c:v>
                </c:pt>
                <c:pt idx="6861">
                  <c:v>6.86200000000035</c:v>
                </c:pt>
                <c:pt idx="6862">
                  <c:v>6.8630000000003504</c:v>
                </c:pt>
                <c:pt idx="6863">
                  <c:v>6.8640000000003498</c:v>
                </c:pt>
                <c:pt idx="6864">
                  <c:v>6.8650000000003502</c:v>
                </c:pt>
                <c:pt idx="6865">
                  <c:v>6.8660000000003603</c:v>
                </c:pt>
                <c:pt idx="6866">
                  <c:v>6.8670000000003597</c:v>
                </c:pt>
                <c:pt idx="6867">
                  <c:v>6.86800000000036</c:v>
                </c:pt>
                <c:pt idx="6868">
                  <c:v>6.8690000000003604</c:v>
                </c:pt>
                <c:pt idx="6869">
                  <c:v>6.8700000000003598</c:v>
                </c:pt>
                <c:pt idx="6870">
                  <c:v>6.8710000000003602</c:v>
                </c:pt>
                <c:pt idx="6871">
                  <c:v>6.8720000000003596</c:v>
                </c:pt>
                <c:pt idx="6872">
                  <c:v>6.8730000000003599</c:v>
                </c:pt>
                <c:pt idx="6873">
                  <c:v>6.8740000000003603</c:v>
                </c:pt>
                <c:pt idx="6874">
                  <c:v>6.8750000000003597</c:v>
                </c:pt>
                <c:pt idx="6875">
                  <c:v>6.87600000000036</c:v>
                </c:pt>
                <c:pt idx="6876">
                  <c:v>6.8770000000003604</c:v>
                </c:pt>
                <c:pt idx="6877">
                  <c:v>6.8780000000003598</c:v>
                </c:pt>
                <c:pt idx="6878">
                  <c:v>6.8790000000003602</c:v>
                </c:pt>
                <c:pt idx="6879">
                  <c:v>6.8800000000003596</c:v>
                </c:pt>
                <c:pt idx="6880">
                  <c:v>6.8810000000003599</c:v>
                </c:pt>
                <c:pt idx="6881">
                  <c:v>6.8820000000003603</c:v>
                </c:pt>
                <c:pt idx="6882">
                  <c:v>6.8830000000003597</c:v>
                </c:pt>
                <c:pt idx="6883">
                  <c:v>6.8840000000003601</c:v>
                </c:pt>
                <c:pt idx="6884">
                  <c:v>6.8850000000003604</c:v>
                </c:pt>
                <c:pt idx="6885">
                  <c:v>6.8860000000003598</c:v>
                </c:pt>
                <c:pt idx="6886">
                  <c:v>6.8870000000003602</c:v>
                </c:pt>
                <c:pt idx="6887">
                  <c:v>6.8880000000003596</c:v>
                </c:pt>
                <c:pt idx="6888">
                  <c:v>6.8890000000003599</c:v>
                </c:pt>
                <c:pt idx="6889">
                  <c:v>6.8900000000003603</c:v>
                </c:pt>
                <c:pt idx="6890">
                  <c:v>6.8910000000003597</c:v>
                </c:pt>
                <c:pt idx="6891">
                  <c:v>6.8920000000003601</c:v>
                </c:pt>
                <c:pt idx="6892">
                  <c:v>6.8930000000003604</c:v>
                </c:pt>
                <c:pt idx="6893">
                  <c:v>6.8940000000003598</c:v>
                </c:pt>
                <c:pt idx="6894">
                  <c:v>6.8950000000003699</c:v>
                </c:pt>
                <c:pt idx="6895">
                  <c:v>6.8960000000003703</c:v>
                </c:pt>
                <c:pt idx="6896">
                  <c:v>6.8970000000003697</c:v>
                </c:pt>
                <c:pt idx="6897">
                  <c:v>6.8980000000003701</c:v>
                </c:pt>
                <c:pt idx="6898">
                  <c:v>6.8990000000003704</c:v>
                </c:pt>
                <c:pt idx="6899">
                  <c:v>6.9000000000003698</c:v>
                </c:pt>
                <c:pt idx="6900">
                  <c:v>6.9010000000003702</c:v>
                </c:pt>
                <c:pt idx="6901">
                  <c:v>6.9020000000003696</c:v>
                </c:pt>
                <c:pt idx="6902">
                  <c:v>6.90300000000037</c:v>
                </c:pt>
                <c:pt idx="6903">
                  <c:v>6.9040000000003703</c:v>
                </c:pt>
                <c:pt idx="6904">
                  <c:v>6.9050000000003697</c:v>
                </c:pt>
                <c:pt idx="6905">
                  <c:v>6.9060000000003701</c:v>
                </c:pt>
                <c:pt idx="6906">
                  <c:v>6.9070000000003704</c:v>
                </c:pt>
                <c:pt idx="6907">
                  <c:v>6.9080000000003698</c:v>
                </c:pt>
                <c:pt idx="6908">
                  <c:v>6.9090000000003702</c:v>
                </c:pt>
                <c:pt idx="6909">
                  <c:v>6.9100000000003696</c:v>
                </c:pt>
                <c:pt idx="6910">
                  <c:v>6.91100000000037</c:v>
                </c:pt>
                <c:pt idx="6911">
                  <c:v>6.9120000000003703</c:v>
                </c:pt>
                <c:pt idx="6912">
                  <c:v>6.9130000000003697</c:v>
                </c:pt>
                <c:pt idx="6913">
                  <c:v>6.9140000000003701</c:v>
                </c:pt>
                <c:pt idx="6914">
                  <c:v>6.9150000000003704</c:v>
                </c:pt>
                <c:pt idx="6915">
                  <c:v>6.9160000000003699</c:v>
                </c:pt>
                <c:pt idx="6916">
                  <c:v>6.9170000000003702</c:v>
                </c:pt>
                <c:pt idx="6917">
                  <c:v>6.9180000000003696</c:v>
                </c:pt>
                <c:pt idx="6918">
                  <c:v>6.91900000000037</c:v>
                </c:pt>
                <c:pt idx="6919">
                  <c:v>6.9200000000003703</c:v>
                </c:pt>
                <c:pt idx="6920">
                  <c:v>6.9210000000003697</c:v>
                </c:pt>
                <c:pt idx="6921">
                  <c:v>6.9220000000003701</c:v>
                </c:pt>
                <c:pt idx="6922">
                  <c:v>6.9230000000003704</c:v>
                </c:pt>
                <c:pt idx="6923">
                  <c:v>6.9240000000003699</c:v>
                </c:pt>
                <c:pt idx="6924">
                  <c:v>6.92500000000038</c:v>
                </c:pt>
                <c:pt idx="6925">
                  <c:v>6.9260000000003803</c:v>
                </c:pt>
                <c:pt idx="6926">
                  <c:v>6.9270000000003797</c:v>
                </c:pt>
                <c:pt idx="6927">
                  <c:v>6.9280000000003801</c:v>
                </c:pt>
                <c:pt idx="6928">
                  <c:v>6.9290000000003804</c:v>
                </c:pt>
                <c:pt idx="6929">
                  <c:v>6.9300000000003799</c:v>
                </c:pt>
                <c:pt idx="6930">
                  <c:v>6.9310000000003802</c:v>
                </c:pt>
                <c:pt idx="6931">
                  <c:v>6.9320000000003796</c:v>
                </c:pt>
                <c:pt idx="6932">
                  <c:v>6.93300000000038</c:v>
                </c:pt>
                <c:pt idx="6933">
                  <c:v>6.9340000000003803</c:v>
                </c:pt>
                <c:pt idx="6934">
                  <c:v>6.9350000000003797</c:v>
                </c:pt>
                <c:pt idx="6935">
                  <c:v>6.9360000000003801</c:v>
                </c:pt>
                <c:pt idx="6936">
                  <c:v>6.9370000000003804</c:v>
                </c:pt>
                <c:pt idx="6937">
                  <c:v>6.9380000000003799</c:v>
                </c:pt>
                <c:pt idx="6938">
                  <c:v>6.9390000000003802</c:v>
                </c:pt>
                <c:pt idx="6939">
                  <c:v>6.9400000000003796</c:v>
                </c:pt>
                <c:pt idx="6940">
                  <c:v>6.94100000000038</c:v>
                </c:pt>
                <c:pt idx="6941">
                  <c:v>6.9420000000003803</c:v>
                </c:pt>
                <c:pt idx="6942">
                  <c:v>6.9430000000003798</c:v>
                </c:pt>
                <c:pt idx="6943">
                  <c:v>6.9440000000003801</c:v>
                </c:pt>
                <c:pt idx="6944">
                  <c:v>6.9450000000003804</c:v>
                </c:pt>
                <c:pt idx="6945">
                  <c:v>6.9460000000003799</c:v>
                </c:pt>
                <c:pt idx="6946">
                  <c:v>6.9470000000003802</c:v>
                </c:pt>
                <c:pt idx="6947">
                  <c:v>6.9480000000003797</c:v>
                </c:pt>
                <c:pt idx="6948">
                  <c:v>6.94900000000038</c:v>
                </c:pt>
                <c:pt idx="6949">
                  <c:v>6.9500000000003803</c:v>
                </c:pt>
                <c:pt idx="6950">
                  <c:v>6.9510000000003798</c:v>
                </c:pt>
                <c:pt idx="6951">
                  <c:v>6.9520000000003801</c:v>
                </c:pt>
                <c:pt idx="6952">
                  <c:v>6.9530000000003804</c:v>
                </c:pt>
                <c:pt idx="6953">
                  <c:v>6.9540000000003799</c:v>
                </c:pt>
                <c:pt idx="6954">
                  <c:v>6.95500000000039</c:v>
                </c:pt>
                <c:pt idx="6955">
                  <c:v>6.9560000000003903</c:v>
                </c:pt>
                <c:pt idx="6956">
                  <c:v>6.9570000000003898</c:v>
                </c:pt>
                <c:pt idx="6957">
                  <c:v>6.9580000000003901</c:v>
                </c:pt>
                <c:pt idx="6958">
                  <c:v>6.9590000000003904</c:v>
                </c:pt>
                <c:pt idx="6959">
                  <c:v>6.9600000000003899</c:v>
                </c:pt>
                <c:pt idx="6960">
                  <c:v>6.9610000000003902</c:v>
                </c:pt>
                <c:pt idx="6961">
                  <c:v>6.9620000000003897</c:v>
                </c:pt>
                <c:pt idx="6962">
                  <c:v>6.96300000000039</c:v>
                </c:pt>
                <c:pt idx="6963">
                  <c:v>6.9640000000003903</c:v>
                </c:pt>
                <c:pt idx="6964">
                  <c:v>6.9650000000003898</c:v>
                </c:pt>
                <c:pt idx="6965">
                  <c:v>6.9660000000003901</c:v>
                </c:pt>
                <c:pt idx="6966">
                  <c:v>6.9670000000003904</c:v>
                </c:pt>
                <c:pt idx="6967">
                  <c:v>6.9680000000003899</c:v>
                </c:pt>
                <c:pt idx="6968">
                  <c:v>6.9690000000003902</c:v>
                </c:pt>
                <c:pt idx="6969">
                  <c:v>6.9700000000003897</c:v>
                </c:pt>
                <c:pt idx="6970">
                  <c:v>6.97100000000039</c:v>
                </c:pt>
                <c:pt idx="6971">
                  <c:v>6.9720000000003903</c:v>
                </c:pt>
                <c:pt idx="6972">
                  <c:v>6.9730000000003898</c:v>
                </c:pt>
                <c:pt idx="6973">
                  <c:v>6.9740000000003901</c:v>
                </c:pt>
                <c:pt idx="6974">
                  <c:v>6.9750000000003904</c:v>
                </c:pt>
                <c:pt idx="6975">
                  <c:v>6.9760000000003899</c:v>
                </c:pt>
                <c:pt idx="6976">
                  <c:v>6.9770000000003902</c:v>
                </c:pt>
                <c:pt idx="6977">
                  <c:v>6.9780000000003897</c:v>
                </c:pt>
                <c:pt idx="6978">
                  <c:v>6.97900000000039</c:v>
                </c:pt>
                <c:pt idx="6979">
                  <c:v>6.9800000000003903</c:v>
                </c:pt>
                <c:pt idx="6980">
                  <c:v>6.9810000000003898</c:v>
                </c:pt>
                <c:pt idx="6981">
                  <c:v>6.9820000000003901</c:v>
                </c:pt>
                <c:pt idx="6982">
                  <c:v>6.9830000000003896</c:v>
                </c:pt>
                <c:pt idx="6983">
                  <c:v>6.9840000000003899</c:v>
                </c:pt>
                <c:pt idx="6984">
                  <c:v>6.9850000000004</c:v>
                </c:pt>
                <c:pt idx="6985">
                  <c:v>6.9860000000004003</c:v>
                </c:pt>
                <c:pt idx="6986">
                  <c:v>6.9870000000003998</c:v>
                </c:pt>
                <c:pt idx="6987">
                  <c:v>6.9880000000004001</c:v>
                </c:pt>
                <c:pt idx="6988">
                  <c:v>6.9890000000003996</c:v>
                </c:pt>
                <c:pt idx="6989">
                  <c:v>6.9900000000003999</c:v>
                </c:pt>
                <c:pt idx="6990">
                  <c:v>6.9910000000004002</c:v>
                </c:pt>
                <c:pt idx="6991">
                  <c:v>6.9920000000003997</c:v>
                </c:pt>
                <c:pt idx="6992">
                  <c:v>6.9930000000004</c:v>
                </c:pt>
                <c:pt idx="6993">
                  <c:v>6.9940000000004003</c:v>
                </c:pt>
                <c:pt idx="6994">
                  <c:v>6.9950000000003998</c:v>
                </c:pt>
                <c:pt idx="6995">
                  <c:v>6.9960000000004001</c:v>
                </c:pt>
                <c:pt idx="6996">
                  <c:v>6.9970000000003996</c:v>
                </c:pt>
                <c:pt idx="6997">
                  <c:v>6.9980000000003999</c:v>
                </c:pt>
                <c:pt idx="6998">
                  <c:v>6.9990000000004002</c:v>
                </c:pt>
                <c:pt idx="6999">
                  <c:v>7.0000000000003997</c:v>
                </c:pt>
                <c:pt idx="7000">
                  <c:v>7.0010000000004</c:v>
                </c:pt>
                <c:pt idx="7001">
                  <c:v>7.0020000000004003</c:v>
                </c:pt>
                <c:pt idx="7002">
                  <c:v>7.0030000000003998</c:v>
                </c:pt>
                <c:pt idx="7003">
                  <c:v>7.0040000000004001</c:v>
                </c:pt>
                <c:pt idx="7004">
                  <c:v>7.0050000000003996</c:v>
                </c:pt>
                <c:pt idx="7005">
                  <c:v>7.0060000000003999</c:v>
                </c:pt>
                <c:pt idx="7006">
                  <c:v>7.0070000000004002</c:v>
                </c:pt>
                <c:pt idx="7007">
                  <c:v>7.0080000000003997</c:v>
                </c:pt>
                <c:pt idx="7008">
                  <c:v>7.0090000000004</c:v>
                </c:pt>
                <c:pt idx="7009">
                  <c:v>7.0100000000004004</c:v>
                </c:pt>
                <c:pt idx="7010">
                  <c:v>7.0110000000003998</c:v>
                </c:pt>
                <c:pt idx="7011">
                  <c:v>7.0120000000004001</c:v>
                </c:pt>
                <c:pt idx="7012">
                  <c:v>7.0130000000003996</c:v>
                </c:pt>
                <c:pt idx="7013">
                  <c:v>7.0140000000003999</c:v>
                </c:pt>
                <c:pt idx="7014">
                  <c:v>7.01500000000041</c:v>
                </c:pt>
                <c:pt idx="7015">
                  <c:v>7.0160000000004104</c:v>
                </c:pt>
                <c:pt idx="7016">
                  <c:v>7.0170000000004098</c:v>
                </c:pt>
                <c:pt idx="7017">
                  <c:v>7.0180000000004101</c:v>
                </c:pt>
                <c:pt idx="7018">
                  <c:v>7.0190000000004096</c:v>
                </c:pt>
                <c:pt idx="7019">
                  <c:v>7.0200000000004099</c:v>
                </c:pt>
                <c:pt idx="7020">
                  <c:v>7.0210000000004102</c:v>
                </c:pt>
                <c:pt idx="7021">
                  <c:v>7.0220000000004097</c:v>
                </c:pt>
                <c:pt idx="7022">
                  <c:v>7.02300000000041</c:v>
                </c:pt>
                <c:pt idx="7023">
                  <c:v>7.0240000000004104</c:v>
                </c:pt>
                <c:pt idx="7024">
                  <c:v>7.0250000000004098</c:v>
                </c:pt>
                <c:pt idx="7025">
                  <c:v>7.0260000000004101</c:v>
                </c:pt>
                <c:pt idx="7026">
                  <c:v>7.0270000000004096</c:v>
                </c:pt>
                <c:pt idx="7027">
                  <c:v>7.0280000000004099</c:v>
                </c:pt>
                <c:pt idx="7028">
                  <c:v>7.0290000000004103</c:v>
                </c:pt>
                <c:pt idx="7029">
                  <c:v>7.0300000000004097</c:v>
                </c:pt>
                <c:pt idx="7030">
                  <c:v>7.03100000000041</c:v>
                </c:pt>
                <c:pt idx="7031">
                  <c:v>7.0320000000004104</c:v>
                </c:pt>
                <c:pt idx="7032">
                  <c:v>7.0330000000004098</c:v>
                </c:pt>
                <c:pt idx="7033">
                  <c:v>7.0340000000004101</c:v>
                </c:pt>
                <c:pt idx="7034">
                  <c:v>7.0350000000004096</c:v>
                </c:pt>
                <c:pt idx="7035">
                  <c:v>7.0360000000004099</c:v>
                </c:pt>
                <c:pt idx="7036">
                  <c:v>7.0370000000004103</c:v>
                </c:pt>
                <c:pt idx="7037">
                  <c:v>7.0380000000004097</c:v>
                </c:pt>
                <c:pt idx="7038">
                  <c:v>7.03900000000041</c:v>
                </c:pt>
                <c:pt idx="7039">
                  <c:v>7.0400000000004104</c:v>
                </c:pt>
                <c:pt idx="7040">
                  <c:v>7.0410000000004098</c:v>
                </c:pt>
                <c:pt idx="7041">
                  <c:v>7.0420000000004102</c:v>
                </c:pt>
                <c:pt idx="7042">
                  <c:v>7.0430000000004096</c:v>
                </c:pt>
                <c:pt idx="7043">
                  <c:v>7.0440000000004099</c:v>
                </c:pt>
                <c:pt idx="7044">
                  <c:v>7.04500000000042</c:v>
                </c:pt>
                <c:pt idx="7045">
                  <c:v>7.0460000000004204</c:v>
                </c:pt>
                <c:pt idx="7046">
                  <c:v>7.0470000000004198</c:v>
                </c:pt>
                <c:pt idx="7047">
                  <c:v>7.0480000000004202</c:v>
                </c:pt>
                <c:pt idx="7048">
                  <c:v>7.0490000000004196</c:v>
                </c:pt>
                <c:pt idx="7049">
                  <c:v>7.0500000000004199</c:v>
                </c:pt>
                <c:pt idx="7050">
                  <c:v>7.0510000000004203</c:v>
                </c:pt>
                <c:pt idx="7051">
                  <c:v>7.0520000000004197</c:v>
                </c:pt>
                <c:pt idx="7052">
                  <c:v>7.05300000000042</c:v>
                </c:pt>
                <c:pt idx="7053">
                  <c:v>7.0540000000004204</c:v>
                </c:pt>
                <c:pt idx="7054">
                  <c:v>7.0550000000004198</c:v>
                </c:pt>
                <c:pt idx="7055">
                  <c:v>7.0560000000004202</c:v>
                </c:pt>
                <c:pt idx="7056">
                  <c:v>7.0570000000004196</c:v>
                </c:pt>
                <c:pt idx="7057">
                  <c:v>7.0580000000004199</c:v>
                </c:pt>
                <c:pt idx="7058">
                  <c:v>7.0590000000004203</c:v>
                </c:pt>
                <c:pt idx="7059">
                  <c:v>7.0600000000004197</c:v>
                </c:pt>
                <c:pt idx="7060">
                  <c:v>7.0610000000004201</c:v>
                </c:pt>
                <c:pt idx="7061">
                  <c:v>7.0620000000004204</c:v>
                </c:pt>
                <c:pt idx="7062">
                  <c:v>7.0630000000004198</c:v>
                </c:pt>
                <c:pt idx="7063">
                  <c:v>7.0640000000004202</c:v>
                </c:pt>
                <c:pt idx="7064">
                  <c:v>7.0650000000004196</c:v>
                </c:pt>
                <c:pt idx="7065">
                  <c:v>7.0660000000004199</c:v>
                </c:pt>
                <c:pt idx="7066">
                  <c:v>7.0670000000004203</c:v>
                </c:pt>
                <c:pt idx="7067">
                  <c:v>7.0680000000004197</c:v>
                </c:pt>
                <c:pt idx="7068">
                  <c:v>7.0690000000004201</c:v>
                </c:pt>
                <c:pt idx="7069">
                  <c:v>7.0700000000004204</c:v>
                </c:pt>
                <c:pt idx="7070">
                  <c:v>7.0710000000004198</c:v>
                </c:pt>
                <c:pt idx="7071">
                  <c:v>7.0720000000004202</c:v>
                </c:pt>
                <c:pt idx="7072">
                  <c:v>7.0730000000004196</c:v>
                </c:pt>
                <c:pt idx="7073">
                  <c:v>7.07400000000042</c:v>
                </c:pt>
                <c:pt idx="7074">
                  <c:v>7.0750000000004301</c:v>
                </c:pt>
                <c:pt idx="7075">
                  <c:v>7.0760000000004304</c:v>
                </c:pt>
                <c:pt idx="7076">
                  <c:v>7.0770000000004298</c:v>
                </c:pt>
                <c:pt idx="7077">
                  <c:v>7.0780000000004302</c:v>
                </c:pt>
                <c:pt idx="7078">
                  <c:v>7.0790000000004296</c:v>
                </c:pt>
                <c:pt idx="7079">
                  <c:v>7.0800000000004299</c:v>
                </c:pt>
                <c:pt idx="7080">
                  <c:v>7.0810000000004303</c:v>
                </c:pt>
                <c:pt idx="7081">
                  <c:v>7.0820000000004297</c:v>
                </c:pt>
                <c:pt idx="7082">
                  <c:v>7.0830000000004301</c:v>
                </c:pt>
                <c:pt idx="7083">
                  <c:v>7.0840000000004304</c:v>
                </c:pt>
                <c:pt idx="7084">
                  <c:v>7.0850000000004298</c:v>
                </c:pt>
                <c:pt idx="7085">
                  <c:v>7.0860000000004302</c:v>
                </c:pt>
                <c:pt idx="7086">
                  <c:v>7.0870000000004296</c:v>
                </c:pt>
                <c:pt idx="7087">
                  <c:v>7.08800000000043</c:v>
                </c:pt>
                <c:pt idx="7088">
                  <c:v>7.0890000000004303</c:v>
                </c:pt>
                <c:pt idx="7089">
                  <c:v>7.0900000000004297</c:v>
                </c:pt>
                <c:pt idx="7090">
                  <c:v>7.0910000000004301</c:v>
                </c:pt>
                <c:pt idx="7091">
                  <c:v>7.0920000000004304</c:v>
                </c:pt>
                <c:pt idx="7092">
                  <c:v>7.0930000000004298</c:v>
                </c:pt>
                <c:pt idx="7093">
                  <c:v>7.0940000000004302</c:v>
                </c:pt>
                <c:pt idx="7094">
                  <c:v>7.0950000000004296</c:v>
                </c:pt>
                <c:pt idx="7095">
                  <c:v>7.09600000000043</c:v>
                </c:pt>
                <c:pt idx="7096">
                  <c:v>7.0970000000004303</c:v>
                </c:pt>
                <c:pt idx="7097">
                  <c:v>7.0980000000004297</c:v>
                </c:pt>
                <c:pt idx="7098">
                  <c:v>7.0990000000004301</c:v>
                </c:pt>
                <c:pt idx="7099">
                  <c:v>7.1000000000004304</c:v>
                </c:pt>
                <c:pt idx="7100">
                  <c:v>7.1010000000004299</c:v>
                </c:pt>
                <c:pt idx="7101">
                  <c:v>7.1020000000004302</c:v>
                </c:pt>
                <c:pt idx="7102">
                  <c:v>7.1030000000004296</c:v>
                </c:pt>
                <c:pt idx="7103">
                  <c:v>7.10400000000043</c:v>
                </c:pt>
                <c:pt idx="7104">
                  <c:v>7.1050000000004401</c:v>
                </c:pt>
                <c:pt idx="7105">
                  <c:v>7.1060000000004404</c:v>
                </c:pt>
                <c:pt idx="7106">
                  <c:v>7.1070000000004399</c:v>
                </c:pt>
                <c:pt idx="7107">
                  <c:v>7.1080000000004402</c:v>
                </c:pt>
                <c:pt idx="7108">
                  <c:v>7.1090000000004396</c:v>
                </c:pt>
                <c:pt idx="7109">
                  <c:v>7.11000000000044</c:v>
                </c:pt>
                <c:pt idx="7110">
                  <c:v>7.1110000000004403</c:v>
                </c:pt>
                <c:pt idx="7111">
                  <c:v>7.1120000000004397</c:v>
                </c:pt>
                <c:pt idx="7112">
                  <c:v>7.1130000000004401</c:v>
                </c:pt>
                <c:pt idx="7113">
                  <c:v>7.1140000000004404</c:v>
                </c:pt>
                <c:pt idx="7114">
                  <c:v>7.1150000000004399</c:v>
                </c:pt>
                <c:pt idx="7115">
                  <c:v>7.1160000000004402</c:v>
                </c:pt>
                <c:pt idx="7116">
                  <c:v>7.1170000000004396</c:v>
                </c:pt>
                <c:pt idx="7117">
                  <c:v>7.11800000000044</c:v>
                </c:pt>
                <c:pt idx="7118">
                  <c:v>7.1190000000004403</c:v>
                </c:pt>
                <c:pt idx="7119">
                  <c:v>7.1200000000004398</c:v>
                </c:pt>
                <c:pt idx="7120">
                  <c:v>7.1210000000004401</c:v>
                </c:pt>
                <c:pt idx="7121">
                  <c:v>7.1220000000004404</c:v>
                </c:pt>
                <c:pt idx="7122">
                  <c:v>7.1230000000004399</c:v>
                </c:pt>
                <c:pt idx="7123">
                  <c:v>7.1240000000004402</c:v>
                </c:pt>
                <c:pt idx="7124">
                  <c:v>7.1250000000004396</c:v>
                </c:pt>
                <c:pt idx="7125">
                  <c:v>7.12600000000044</c:v>
                </c:pt>
                <c:pt idx="7126">
                  <c:v>7.1270000000004403</c:v>
                </c:pt>
                <c:pt idx="7127">
                  <c:v>7.1280000000004398</c:v>
                </c:pt>
                <c:pt idx="7128">
                  <c:v>7.1290000000004401</c:v>
                </c:pt>
                <c:pt idx="7129">
                  <c:v>7.1300000000004404</c:v>
                </c:pt>
                <c:pt idx="7130">
                  <c:v>7.1310000000004399</c:v>
                </c:pt>
                <c:pt idx="7131">
                  <c:v>7.1320000000004402</c:v>
                </c:pt>
                <c:pt idx="7132">
                  <c:v>7.1330000000004397</c:v>
                </c:pt>
                <c:pt idx="7133">
                  <c:v>7.13400000000044</c:v>
                </c:pt>
                <c:pt idx="7134">
                  <c:v>7.1350000000004501</c:v>
                </c:pt>
                <c:pt idx="7135">
                  <c:v>7.1360000000004504</c:v>
                </c:pt>
                <c:pt idx="7136">
                  <c:v>7.1370000000004499</c:v>
                </c:pt>
                <c:pt idx="7137">
                  <c:v>7.1380000000004502</c:v>
                </c:pt>
                <c:pt idx="7138">
                  <c:v>7.1390000000004497</c:v>
                </c:pt>
                <c:pt idx="7139">
                  <c:v>7.14000000000045</c:v>
                </c:pt>
                <c:pt idx="7140">
                  <c:v>7.1410000000004503</c:v>
                </c:pt>
                <c:pt idx="7141">
                  <c:v>7.1420000000004498</c:v>
                </c:pt>
                <c:pt idx="7142">
                  <c:v>7.1430000000004501</c:v>
                </c:pt>
                <c:pt idx="7143">
                  <c:v>7.1440000000004504</c:v>
                </c:pt>
                <c:pt idx="7144">
                  <c:v>7.1450000000004499</c:v>
                </c:pt>
                <c:pt idx="7145">
                  <c:v>7.1460000000004502</c:v>
                </c:pt>
                <c:pt idx="7146">
                  <c:v>7.1470000000004497</c:v>
                </c:pt>
                <c:pt idx="7147">
                  <c:v>7.14800000000045</c:v>
                </c:pt>
                <c:pt idx="7148">
                  <c:v>7.1490000000004503</c:v>
                </c:pt>
                <c:pt idx="7149">
                  <c:v>7.1500000000004498</c:v>
                </c:pt>
                <c:pt idx="7150">
                  <c:v>7.1510000000004501</c:v>
                </c:pt>
                <c:pt idx="7151">
                  <c:v>7.1520000000004504</c:v>
                </c:pt>
                <c:pt idx="7152">
                  <c:v>7.1530000000004499</c:v>
                </c:pt>
                <c:pt idx="7153">
                  <c:v>7.1540000000004502</c:v>
                </c:pt>
                <c:pt idx="7154">
                  <c:v>7.1550000000004497</c:v>
                </c:pt>
                <c:pt idx="7155">
                  <c:v>7.15600000000045</c:v>
                </c:pt>
                <c:pt idx="7156">
                  <c:v>7.1570000000004503</c:v>
                </c:pt>
                <c:pt idx="7157">
                  <c:v>7.1580000000004498</c:v>
                </c:pt>
                <c:pt idx="7158">
                  <c:v>7.1590000000004501</c:v>
                </c:pt>
                <c:pt idx="7159">
                  <c:v>7.1600000000004496</c:v>
                </c:pt>
                <c:pt idx="7160">
                  <c:v>7.1610000000004499</c:v>
                </c:pt>
                <c:pt idx="7161">
                  <c:v>7.1620000000004502</c:v>
                </c:pt>
                <c:pt idx="7162">
                  <c:v>7.1630000000004497</c:v>
                </c:pt>
                <c:pt idx="7163">
                  <c:v>7.16400000000045</c:v>
                </c:pt>
                <c:pt idx="7164">
                  <c:v>7.1650000000004601</c:v>
                </c:pt>
                <c:pt idx="7165">
                  <c:v>7.1660000000004596</c:v>
                </c:pt>
                <c:pt idx="7166">
                  <c:v>7.1670000000004599</c:v>
                </c:pt>
                <c:pt idx="7167">
                  <c:v>7.1680000000004602</c:v>
                </c:pt>
                <c:pt idx="7168">
                  <c:v>7.1690000000004597</c:v>
                </c:pt>
                <c:pt idx="7169">
                  <c:v>7.17000000000046</c:v>
                </c:pt>
                <c:pt idx="7170">
                  <c:v>7.1710000000004603</c:v>
                </c:pt>
                <c:pt idx="7171">
                  <c:v>7.1720000000004598</c:v>
                </c:pt>
                <c:pt idx="7172">
                  <c:v>7.1730000000004601</c:v>
                </c:pt>
                <c:pt idx="7173">
                  <c:v>7.1740000000004596</c:v>
                </c:pt>
                <c:pt idx="7174">
                  <c:v>7.1750000000004599</c:v>
                </c:pt>
                <c:pt idx="7175">
                  <c:v>7.1760000000004602</c:v>
                </c:pt>
                <c:pt idx="7176">
                  <c:v>7.1770000000004597</c:v>
                </c:pt>
                <c:pt idx="7177">
                  <c:v>7.17800000000046</c:v>
                </c:pt>
                <c:pt idx="7178">
                  <c:v>7.1790000000004603</c:v>
                </c:pt>
                <c:pt idx="7179">
                  <c:v>7.1800000000004598</c:v>
                </c:pt>
                <c:pt idx="7180">
                  <c:v>7.1810000000004601</c:v>
                </c:pt>
                <c:pt idx="7181">
                  <c:v>7.1820000000004596</c:v>
                </c:pt>
                <c:pt idx="7182">
                  <c:v>7.1830000000004599</c:v>
                </c:pt>
                <c:pt idx="7183">
                  <c:v>7.1840000000004602</c:v>
                </c:pt>
                <c:pt idx="7184">
                  <c:v>7.1850000000004597</c:v>
                </c:pt>
                <c:pt idx="7185">
                  <c:v>7.18600000000046</c:v>
                </c:pt>
                <c:pt idx="7186">
                  <c:v>7.1870000000004604</c:v>
                </c:pt>
                <c:pt idx="7187">
                  <c:v>7.1880000000004598</c:v>
                </c:pt>
                <c:pt idx="7188">
                  <c:v>7.1890000000004601</c:v>
                </c:pt>
                <c:pt idx="7189">
                  <c:v>7.1900000000004596</c:v>
                </c:pt>
                <c:pt idx="7190">
                  <c:v>7.1910000000004599</c:v>
                </c:pt>
                <c:pt idx="7191">
                  <c:v>7.1920000000004602</c:v>
                </c:pt>
                <c:pt idx="7192">
                  <c:v>7.1930000000004597</c:v>
                </c:pt>
                <c:pt idx="7193">
                  <c:v>7.19400000000046</c:v>
                </c:pt>
                <c:pt idx="7194">
                  <c:v>7.1950000000004701</c:v>
                </c:pt>
                <c:pt idx="7195">
                  <c:v>7.1960000000004696</c:v>
                </c:pt>
                <c:pt idx="7196">
                  <c:v>7.1970000000004699</c:v>
                </c:pt>
                <c:pt idx="7197">
                  <c:v>7.1980000000004702</c:v>
                </c:pt>
                <c:pt idx="7198">
                  <c:v>7.1990000000004697</c:v>
                </c:pt>
                <c:pt idx="7199">
                  <c:v>7.20000000000047</c:v>
                </c:pt>
                <c:pt idx="7200">
                  <c:v>7.2010000000004704</c:v>
                </c:pt>
                <c:pt idx="7201">
                  <c:v>7.2020000000004698</c:v>
                </c:pt>
                <c:pt idx="7202">
                  <c:v>7.2030000000004701</c:v>
                </c:pt>
                <c:pt idx="7203">
                  <c:v>7.2040000000004696</c:v>
                </c:pt>
                <c:pt idx="7204">
                  <c:v>7.2050000000004699</c:v>
                </c:pt>
                <c:pt idx="7205">
                  <c:v>7.2060000000004703</c:v>
                </c:pt>
                <c:pt idx="7206">
                  <c:v>7.2070000000004697</c:v>
                </c:pt>
                <c:pt idx="7207">
                  <c:v>7.20800000000047</c:v>
                </c:pt>
                <c:pt idx="7208">
                  <c:v>7.2090000000004704</c:v>
                </c:pt>
                <c:pt idx="7209">
                  <c:v>7.2100000000004698</c:v>
                </c:pt>
                <c:pt idx="7210">
                  <c:v>7.2110000000004701</c:v>
                </c:pt>
                <c:pt idx="7211">
                  <c:v>7.2120000000004696</c:v>
                </c:pt>
                <c:pt idx="7212">
                  <c:v>7.2130000000004699</c:v>
                </c:pt>
                <c:pt idx="7213">
                  <c:v>7.2140000000004703</c:v>
                </c:pt>
                <c:pt idx="7214">
                  <c:v>7.2150000000004697</c:v>
                </c:pt>
                <c:pt idx="7215">
                  <c:v>7.21600000000047</c:v>
                </c:pt>
                <c:pt idx="7216">
                  <c:v>7.2170000000004704</c:v>
                </c:pt>
                <c:pt idx="7217">
                  <c:v>7.2180000000004698</c:v>
                </c:pt>
                <c:pt idx="7218">
                  <c:v>7.2190000000004702</c:v>
                </c:pt>
                <c:pt idx="7219">
                  <c:v>7.2200000000004696</c:v>
                </c:pt>
                <c:pt idx="7220">
                  <c:v>7.2210000000004699</c:v>
                </c:pt>
                <c:pt idx="7221">
                  <c:v>7.2220000000004703</c:v>
                </c:pt>
                <c:pt idx="7222">
                  <c:v>7.2230000000004697</c:v>
                </c:pt>
                <c:pt idx="7223">
                  <c:v>7.22400000000047</c:v>
                </c:pt>
                <c:pt idx="7224">
                  <c:v>7.2250000000004801</c:v>
                </c:pt>
                <c:pt idx="7225">
                  <c:v>7.2260000000004796</c:v>
                </c:pt>
                <c:pt idx="7226">
                  <c:v>7.2270000000004799</c:v>
                </c:pt>
                <c:pt idx="7227">
                  <c:v>7.2280000000004803</c:v>
                </c:pt>
                <c:pt idx="7228">
                  <c:v>7.2290000000004797</c:v>
                </c:pt>
                <c:pt idx="7229">
                  <c:v>7.23000000000048</c:v>
                </c:pt>
                <c:pt idx="7230">
                  <c:v>7.2310000000004804</c:v>
                </c:pt>
                <c:pt idx="7231">
                  <c:v>7.2320000000004798</c:v>
                </c:pt>
                <c:pt idx="7232">
                  <c:v>7.2330000000004802</c:v>
                </c:pt>
                <c:pt idx="7233">
                  <c:v>7.2340000000004796</c:v>
                </c:pt>
                <c:pt idx="7234">
                  <c:v>7.2350000000004799</c:v>
                </c:pt>
                <c:pt idx="7235">
                  <c:v>7.2360000000004803</c:v>
                </c:pt>
                <c:pt idx="7236">
                  <c:v>7.2370000000004797</c:v>
                </c:pt>
                <c:pt idx="7237">
                  <c:v>7.23800000000048</c:v>
                </c:pt>
                <c:pt idx="7238">
                  <c:v>7.2390000000004804</c:v>
                </c:pt>
                <c:pt idx="7239">
                  <c:v>7.2400000000004798</c:v>
                </c:pt>
                <c:pt idx="7240">
                  <c:v>7.2410000000004802</c:v>
                </c:pt>
                <c:pt idx="7241">
                  <c:v>7.2420000000004796</c:v>
                </c:pt>
                <c:pt idx="7242">
                  <c:v>7.2430000000004799</c:v>
                </c:pt>
                <c:pt idx="7243">
                  <c:v>7.2440000000004803</c:v>
                </c:pt>
                <c:pt idx="7244">
                  <c:v>7.2450000000004797</c:v>
                </c:pt>
                <c:pt idx="7245">
                  <c:v>7.2460000000004801</c:v>
                </c:pt>
                <c:pt idx="7246">
                  <c:v>7.2470000000004804</c:v>
                </c:pt>
                <c:pt idx="7247">
                  <c:v>7.2480000000004798</c:v>
                </c:pt>
                <c:pt idx="7248">
                  <c:v>7.2490000000004802</c:v>
                </c:pt>
                <c:pt idx="7249">
                  <c:v>7.2500000000004796</c:v>
                </c:pt>
                <c:pt idx="7250">
                  <c:v>7.25100000000048</c:v>
                </c:pt>
                <c:pt idx="7251">
                  <c:v>7.2520000000004803</c:v>
                </c:pt>
                <c:pt idx="7252">
                  <c:v>7.2530000000004797</c:v>
                </c:pt>
                <c:pt idx="7253">
                  <c:v>7.2540000000004801</c:v>
                </c:pt>
                <c:pt idx="7254">
                  <c:v>7.2550000000004902</c:v>
                </c:pt>
                <c:pt idx="7255">
                  <c:v>7.2560000000004896</c:v>
                </c:pt>
                <c:pt idx="7256">
                  <c:v>7.2570000000004899</c:v>
                </c:pt>
                <c:pt idx="7257">
                  <c:v>7.2580000000004903</c:v>
                </c:pt>
                <c:pt idx="7258">
                  <c:v>7.2590000000004897</c:v>
                </c:pt>
                <c:pt idx="7259">
                  <c:v>7.2600000000004901</c:v>
                </c:pt>
                <c:pt idx="7260">
                  <c:v>7.2610000000004904</c:v>
                </c:pt>
                <c:pt idx="7261">
                  <c:v>7.2620000000004898</c:v>
                </c:pt>
                <c:pt idx="7262">
                  <c:v>7.2630000000004902</c:v>
                </c:pt>
                <c:pt idx="7263">
                  <c:v>7.2640000000004896</c:v>
                </c:pt>
                <c:pt idx="7264">
                  <c:v>7.26500000000049</c:v>
                </c:pt>
                <c:pt idx="7265">
                  <c:v>7.2660000000004903</c:v>
                </c:pt>
                <c:pt idx="7266">
                  <c:v>7.2670000000004897</c:v>
                </c:pt>
                <c:pt idx="7267">
                  <c:v>7.2680000000004901</c:v>
                </c:pt>
                <c:pt idx="7268">
                  <c:v>7.2690000000004904</c:v>
                </c:pt>
                <c:pt idx="7269">
                  <c:v>7.2700000000004898</c:v>
                </c:pt>
                <c:pt idx="7270">
                  <c:v>7.2710000000004902</c:v>
                </c:pt>
                <c:pt idx="7271">
                  <c:v>7.2720000000004896</c:v>
                </c:pt>
                <c:pt idx="7272">
                  <c:v>7.27300000000049</c:v>
                </c:pt>
                <c:pt idx="7273">
                  <c:v>7.2740000000004903</c:v>
                </c:pt>
                <c:pt idx="7274">
                  <c:v>7.2750000000004897</c:v>
                </c:pt>
                <c:pt idx="7275">
                  <c:v>7.2760000000004901</c:v>
                </c:pt>
                <c:pt idx="7276">
                  <c:v>7.2770000000004904</c:v>
                </c:pt>
                <c:pt idx="7277">
                  <c:v>7.2780000000004899</c:v>
                </c:pt>
                <c:pt idx="7278">
                  <c:v>7.2790000000004902</c:v>
                </c:pt>
                <c:pt idx="7279">
                  <c:v>7.2800000000004896</c:v>
                </c:pt>
                <c:pt idx="7280">
                  <c:v>7.28100000000049</c:v>
                </c:pt>
                <c:pt idx="7281">
                  <c:v>7.2820000000004903</c:v>
                </c:pt>
                <c:pt idx="7282">
                  <c:v>7.2830000000004897</c:v>
                </c:pt>
                <c:pt idx="7283">
                  <c:v>7.2840000000004901</c:v>
                </c:pt>
                <c:pt idx="7284">
                  <c:v>7.2850000000005002</c:v>
                </c:pt>
                <c:pt idx="7285">
                  <c:v>7.2860000000004996</c:v>
                </c:pt>
                <c:pt idx="7286">
                  <c:v>7.2870000000005</c:v>
                </c:pt>
                <c:pt idx="7287">
                  <c:v>7.2880000000005003</c:v>
                </c:pt>
                <c:pt idx="7288">
                  <c:v>7.2890000000004997</c:v>
                </c:pt>
                <c:pt idx="7289">
                  <c:v>7.2900000000005001</c:v>
                </c:pt>
                <c:pt idx="7290">
                  <c:v>7.2910000000005004</c:v>
                </c:pt>
                <c:pt idx="7291">
                  <c:v>7.2920000000004999</c:v>
                </c:pt>
                <c:pt idx="7292">
                  <c:v>7.2930000000005002</c:v>
                </c:pt>
                <c:pt idx="7293">
                  <c:v>7.2940000000004996</c:v>
                </c:pt>
                <c:pt idx="7294">
                  <c:v>7.2950000000005</c:v>
                </c:pt>
                <c:pt idx="7295">
                  <c:v>7.2960000000005003</c:v>
                </c:pt>
                <c:pt idx="7296">
                  <c:v>7.2970000000004998</c:v>
                </c:pt>
                <c:pt idx="7297">
                  <c:v>7.2980000000005001</c:v>
                </c:pt>
                <c:pt idx="7298">
                  <c:v>7.2990000000005004</c:v>
                </c:pt>
                <c:pt idx="7299">
                  <c:v>7.3000000000004999</c:v>
                </c:pt>
                <c:pt idx="7300">
                  <c:v>7.3010000000005002</c:v>
                </c:pt>
                <c:pt idx="7301">
                  <c:v>7.3020000000004996</c:v>
                </c:pt>
                <c:pt idx="7302">
                  <c:v>7.3030000000005</c:v>
                </c:pt>
                <c:pt idx="7303">
                  <c:v>7.3040000000005003</c:v>
                </c:pt>
                <c:pt idx="7304">
                  <c:v>7.3050000000004998</c:v>
                </c:pt>
                <c:pt idx="7305">
                  <c:v>7.3060000000005001</c:v>
                </c:pt>
                <c:pt idx="7306">
                  <c:v>7.3070000000005004</c:v>
                </c:pt>
                <c:pt idx="7307">
                  <c:v>7.3080000000004999</c:v>
                </c:pt>
                <c:pt idx="7308">
                  <c:v>7.3090000000005002</c:v>
                </c:pt>
                <c:pt idx="7309">
                  <c:v>7.3100000000004997</c:v>
                </c:pt>
                <c:pt idx="7310">
                  <c:v>7.3110000000005</c:v>
                </c:pt>
                <c:pt idx="7311">
                  <c:v>7.3120000000005003</c:v>
                </c:pt>
                <c:pt idx="7312">
                  <c:v>7.3130000000004998</c:v>
                </c:pt>
                <c:pt idx="7313">
                  <c:v>7.3140000000005001</c:v>
                </c:pt>
                <c:pt idx="7314">
                  <c:v>7.3150000000005102</c:v>
                </c:pt>
                <c:pt idx="7315">
                  <c:v>7.3160000000005097</c:v>
                </c:pt>
                <c:pt idx="7316">
                  <c:v>7.31700000000051</c:v>
                </c:pt>
                <c:pt idx="7317">
                  <c:v>7.3180000000005103</c:v>
                </c:pt>
                <c:pt idx="7318">
                  <c:v>7.3190000000005098</c:v>
                </c:pt>
                <c:pt idx="7319">
                  <c:v>7.3200000000005101</c:v>
                </c:pt>
                <c:pt idx="7320">
                  <c:v>7.3210000000005104</c:v>
                </c:pt>
                <c:pt idx="7321">
                  <c:v>7.3220000000005099</c:v>
                </c:pt>
                <c:pt idx="7322">
                  <c:v>7.3230000000005102</c:v>
                </c:pt>
                <c:pt idx="7323">
                  <c:v>7.3240000000005097</c:v>
                </c:pt>
                <c:pt idx="7324">
                  <c:v>7.32500000000051</c:v>
                </c:pt>
                <c:pt idx="7325">
                  <c:v>7.3260000000005103</c:v>
                </c:pt>
                <c:pt idx="7326">
                  <c:v>7.3270000000005098</c:v>
                </c:pt>
                <c:pt idx="7327">
                  <c:v>7.3280000000005101</c:v>
                </c:pt>
                <c:pt idx="7328">
                  <c:v>7.3290000000005104</c:v>
                </c:pt>
                <c:pt idx="7329">
                  <c:v>7.3300000000005099</c:v>
                </c:pt>
                <c:pt idx="7330">
                  <c:v>7.3310000000005102</c:v>
                </c:pt>
                <c:pt idx="7331">
                  <c:v>7.3320000000005097</c:v>
                </c:pt>
                <c:pt idx="7332">
                  <c:v>7.33300000000051</c:v>
                </c:pt>
                <c:pt idx="7333">
                  <c:v>7.3340000000005103</c:v>
                </c:pt>
                <c:pt idx="7334">
                  <c:v>7.3350000000005098</c:v>
                </c:pt>
                <c:pt idx="7335">
                  <c:v>7.3360000000005101</c:v>
                </c:pt>
                <c:pt idx="7336">
                  <c:v>7.3370000000005096</c:v>
                </c:pt>
                <c:pt idx="7337">
                  <c:v>7.3380000000005099</c:v>
                </c:pt>
                <c:pt idx="7338">
                  <c:v>7.3390000000005102</c:v>
                </c:pt>
                <c:pt idx="7339">
                  <c:v>7.3400000000005097</c:v>
                </c:pt>
                <c:pt idx="7340">
                  <c:v>7.34100000000051</c:v>
                </c:pt>
                <c:pt idx="7341">
                  <c:v>7.3420000000005103</c:v>
                </c:pt>
                <c:pt idx="7342">
                  <c:v>7.3430000000005098</c:v>
                </c:pt>
                <c:pt idx="7343">
                  <c:v>7.3440000000005101</c:v>
                </c:pt>
                <c:pt idx="7344">
                  <c:v>7.3450000000005202</c:v>
                </c:pt>
                <c:pt idx="7345">
                  <c:v>7.3460000000005197</c:v>
                </c:pt>
                <c:pt idx="7346">
                  <c:v>7.34700000000052</c:v>
                </c:pt>
                <c:pt idx="7347">
                  <c:v>7.3480000000005203</c:v>
                </c:pt>
                <c:pt idx="7348">
                  <c:v>7.3490000000005198</c:v>
                </c:pt>
                <c:pt idx="7349">
                  <c:v>7.3500000000005201</c:v>
                </c:pt>
                <c:pt idx="7350">
                  <c:v>7.3510000000005196</c:v>
                </c:pt>
                <c:pt idx="7351">
                  <c:v>7.3520000000005199</c:v>
                </c:pt>
                <c:pt idx="7352">
                  <c:v>7.3530000000005202</c:v>
                </c:pt>
                <c:pt idx="7353">
                  <c:v>7.3540000000005197</c:v>
                </c:pt>
                <c:pt idx="7354">
                  <c:v>7.35500000000052</c:v>
                </c:pt>
                <c:pt idx="7355">
                  <c:v>7.3560000000005203</c:v>
                </c:pt>
                <c:pt idx="7356">
                  <c:v>7.3570000000005198</c:v>
                </c:pt>
                <c:pt idx="7357">
                  <c:v>7.3580000000005201</c:v>
                </c:pt>
                <c:pt idx="7358">
                  <c:v>7.3590000000005196</c:v>
                </c:pt>
                <c:pt idx="7359">
                  <c:v>7.3600000000005199</c:v>
                </c:pt>
                <c:pt idx="7360">
                  <c:v>7.3610000000005202</c:v>
                </c:pt>
                <c:pt idx="7361">
                  <c:v>7.3620000000005197</c:v>
                </c:pt>
                <c:pt idx="7362">
                  <c:v>7.36300000000052</c:v>
                </c:pt>
                <c:pt idx="7363">
                  <c:v>7.3640000000005204</c:v>
                </c:pt>
                <c:pt idx="7364">
                  <c:v>7.3650000000005198</c:v>
                </c:pt>
                <c:pt idx="7365">
                  <c:v>7.3660000000005201</c:v>
                </c:pt>
                <c:pt idx="7366">
                  <c:v>7.3670000000005196</c:v>
                </c:pt>
                <c:pt idx="7367">
                  <c:v>7.3680000000005199</c:v>
                </c:pt>
                <c:pt idx="7368">
                  <c:v>7.3690000000005202</c:v>
                </c:pt>
                <c:pt idx="7369">
                  <c:v>7.3700000000005197</c:v>
                </c:pt>
                <c:pt idx="7370">
                  <c:v>7.37100000000052</c:v>
                </c:pt>
                <c:pt idx="7371">
                  <c:v>7.3720000000005204</c:v>
                </c:pt>
                <c:pt idx="7372">
                  <c:v>7.3730000000005198</c:v>
                </c:pt>
                <c:pt idx="7373">
                  <c:v>7.3740000000005201</c:v>
                </c:pt>
                <c:pt idx="7374">
                  <c:v>7.3750000000005302</c:v>
                </c:pt>
                <c:pt idx="7375">
                  <c:v>7.3760000000005297</c:v>
                </c:pt>
                <c:pt idx="7376">
                  <c:v>7.37700000000053</c:v>
                </c:pt>
                <c:pt idx="7377">
                  <c:v>7.3780000000005304</c:v>
                </c:pt>
                <c:pt idx="7378">
                  <c:v>7.3790000000005298</c:v>
                </c:pt>
                <c:pt idx="7379">
                  <c:v>7.3800000000005301</c:v>
                </c:pt>
                <c:pt idx="7380">
                  <c:v>7.3810000000005296</c:v>
                </c:pt>
                <c:pt idx="7381">
                  <c:v>7.3820000000005299</c:v>
                </c:pt>
                <c:pt idx="7382">
                  <c:v>7.3830000000005302</c:v>
                </c:pt>
                <c:pt idx="7383">
                  <c:v>7.3840000000005297</c:v>
                </c:pt>
                <c:pt idx="7384">
                  <c:v>7.38500000000053</c:v>
                </c:pt>
                <c:pt idx="7385">
                  <c:v>7.3860000000005304</c:v>
                </c:pt>
                <c:pt idx="7386">
                  <c:v>7.3870000000005298</c:v>
                </c:pt>
                <c:pt idx="7387">
                  <c:v>7.3880000000005301</c:v>
                </c:pt>
                <c:pt idx="7388">
                  <c:v>7.3890000000005296</c:v>
                </c:pt>
                <c:pt idx="7389">
                  <c:v>7.3900000000005299</c:v>
                </c:pt>
                <c:pt idx="7390">
                  <c:v>7.3910000000005303</c:v>
                </c:pt>
                <c:pt idx="7391">
                  <c:v>7.3920000000005297</c:v>
                </c:pt>
                <c:pt idx="7392">
                  <c:v>7.39300000000053</c:v>
                </c:pt>
                <c:pt idx="7393">
                  <c:v>7.3940000000005304</c:v>
                </c:pt>
                <c:pt idx="7394">
                  <c:v>7.3950000000005298</c:v>
                </c:pt>
                <c:pt idx="7395">
                  <c:v>7.3960000000005302</c:v>
                </c:pt>
                <c:pt idx="7396">
                  <c:v>7.3970000000005296</c:v>
                </c:pt>
                <c:pt idx="7397">
                  <c:v>7.3980000000005299</c:v>
                </c:pt>
                <c:pt idx="7398">
                  <c:v>7.3990000000005303</c:v>
                </c:pt>
                <c:pt idx="7399">
                  <c:v>7.4000000000005297</c:v>
                </c:pt>
                <c:pt idx="7400">
                  <c:v>7.40100000000053</c:v>
                </c:pt>
                <c:pt idx="7401">
                  <c:v>7.4020000000005304</c:v>
                </c:pt>
                <c:pt idx="7402">
                  <c:v>7.4030000000005298</c:v>
                </c:pt>
                <c:pt idx="7403">
                  <c:v>7.4040000000005302</c:v>
                </c:pt>
                <c:pt idx="7404">
                  <c:v>7.4050000000005403</c:v>
                </c:pt>
                <c:pt idx="7405">
                  <c:v>7.4060000000005397</c:v>
                </c:pt>
                <c:pt idx="7406">
                  <c:v>7.40700000000054</c:v>
                </c:pt>
                <c:pt idx="7407">
                  <c:v>7.4080000000005404</c:v>
                </c:pt>
                <c:pt idx="7408">
                  <c:v>7.4090000000005398</c:v>
                </c:pt>
                <c:pt idx="7409">
                  <c:v>7.4100000000005402</c:v>
                </c:pt>
                <c:pt idx="7410">
                  <c:v>7.4110000000005396</c:v>
                </c:pt>
                <c:pt idx="7411">
                  <c:v>7.4120000000005399</c:v>
                </c:pt>
                <c:pt idx="7412">
                  <c:v>7.4130000000005403</c:v>
                </c:pt>
                <c:pt idx="7413">
                  <c:v>7.4140000000005397</c:v>
                </c:pt>
                <c:pt idx="7414">
                  <c:v>7.41500000000054</c:v>
                </c:pt>
                <c:pt idx="7415">
                  <c:v>7.4160000000005404</c:v>
                </c:pt>
                <c:pt idx="7416">
                  <c:v>7.4170000000005398</c:v>
                </c:pt>
                <c:pt idx="7417">
                  <c:v>7.4180000000005402</c:v>
                </c:pt>
                <c:pt idx="7418">
                  <c:v>7.4190000000005396</c:v>
                </c:pt>
                <c:pt idx="7419">
                  <c:v>7.4200000000005399</c:v>
                </c:pt>
                <c:pt idx="7420">
                  <c:v>7.4210000000005403</c:v>
                </c:pt>
                <c:pt idx="7421">
                  <c:v>7.4220000000005397</c:v>
                </c:pt>
                <c:pt idx="7422">
                  <c:v>7.4230000000005401</c:v>
                </c:pt>
                <c:pt idx="7423">
                  <c:v>7.4240000000005404</c:v>
                </c:pt>
                <c:pt idx="7424">
                  <c:v>7.4250000000005398</c:v>
                </c:pt>
                <c:pt idx="7425">
                  <c:v>7.4260000000005402</c:v>
                </c:pt>
                <c:pt idx="7426">
                  <c:v>7.4270000000005396</c:v>
                </c:pt>
                <c:pt idx="7427">
                  <c:v>7.4280000000005399</c:v>
                </c:pt>
                <c:pt idx="7428">
                  <c:v>7.4290000000005403</c:v>
                </c:pt>
                <c:pt idx="7429">
                  <c:v>7.4300000000005397</c:v>
                </c:pt>
                <c:pt idx="7430">
                  <c:v>7.4310000000005401</c:v>
                </c:pt>
                <c:pt idx="7431">
                  <c:v>7.4320000000005404</c:v>
                </c:pt>
                <c:pt idx="7432">
                  <c:v>7.4330000000005398</c:v>
                </c:pt>
                <c:pt idx="7433">
                  <c:v>7.4340000000005499</c:v>
                </c:pt>
                <c:pt idx="7434">
                  <c:v>7.4350000000005503</c:v>
                </c:pt>
                <c:pt idx="7435">
                  <c:v>7.4360000000005497</c:v>
                </c:pt>
                <c:pt idx="7436">
                  <c:v>7.4370000000005501</c:v>
                </c:pt>
                <c:pt idx="7437">
                  <c:v>7.4380000000005504</c:v>
                </c:pt>
                <c:pt idx="7438">
                  <c:v>7.4390000000005498</c:v>
                </c:pt>
                <c:pt idx="7439">
                  <c:v>7.4400000000005502</c:v>
                </c:pt>
                <c:pt idx="7440">
                  <c:v>7.4410000000005496</c:v>
                </c:pt>
                <c:pt idx="7441">
                  <c:v>7.44200000000055</c:v>
                </c:pt>
                <c:pt idx="7442">
                  <c:v>7.4430000000005503</c:v>
                </c:pt>
                <c:pt idx="7443">
                  <c:v>7.4440000000005497</c:v>
                </c:pt>
                <c:pt idx="7444">
                  <c:v>7.4450000000005501</c:v>
                </c:pt>
                <c:pt idx="7445">
                  <c:v>7.4460000000005504</c:v>
                </c:pt>
                <c:pt idx="7446">
                  <c:v>7.4470000000005498</c:v>
                </c:pt>
                <c:pt idx="7447">
                  <c:v>7.4480000000005502</c:v>
                </c:pt>
                <c:pt idx="7448">
                  <c:v>7.4490000000005496</c:v>
                </c:pt>
                <c:pt idx="7449">
                  <c:v>7.45000000000055</c:v>
                </c:pt>
                <c:pt idx="7450">
                  <c:v>7.4510000000005503</c:v>
                </c:pt>
                <c:pt idx="7451">
                  <c:v>7.4520000000005497</c:v>
                </c:pt>
                <c:pt idx="7452">
                  <c:v>7.4530000000005501</c:v>
                </c:pt>
                <c:pt idx="7453">
                  <c:v>7.4540000000005504</c:v>
                </c:pt>
                <c:pt idx="7454">
                  <c:v>7.4550000000005499</c:v>
                </c:pt>
                <c:pt idx="7455">
                  <c:v>7.4560000000005502</c:v>
                </c:pt>
                <c:pt idx="7456">
                  <c:v>7.4570000000005496</c:v>
                </c:pt>
                <c:pt idx="7457">
                  <c:v>7.45800000000055</c:v>
                </c:pt>
                <c:pt idx="7458">
                  <c:v>7.4590000000005503</c:v>
                </c:pt>
                <c:pt idx="7459">
                  <c:v>7.4600000000005497</c:v>
                </c:pt>
                <c:pt idx="7460">
                  <c:v>7.4610000000005501</c:v>
                </c:pt>
                <c:pt idx="7461">
                  <c:v>7.4620000000005504</c:v>
                </c:pt>
                <c:pt idx="7462">
                  <c:v>7.4630000000005499</c:v>
                </c:pt>
                <c:pt idx="7463">
                  <c:v>7.46400000000056</c:v>
                </c:pt>
                <c:pt idx="7464">
                  <c:v>7.4650000000005603</c:v>
                </c:pt>
                <c:pt idx="7465">
                  <c:v>7.4660000000005597</c:v>
                </c:pt>
                <c:pt idx="7466">
                  <c:v>7.4670000000005601</c:v>
                </c:pt>
                <c:pt idx="7467">
                  <c:v>7.4680000000005604</c:v>
                </c:pt>
                <c:pt idx="7468">
                  <c:v>7.4690000000005599</c:v>
                </c:pt>
                <c:pt idx="7469">
                  <c:v>7.4700000000005602</c:v>
                </c:pt>
                <c:pt idx="7470">
                  <c:v>7.4710000000005596</c:v>
                </c:pt>
                <c:pt idx="7471">
                  <c:v>7.47200000000056</c:v>
                </c:pt>
                <c:pt idx="7472">
                  <c:v>7.4730000000005603</c:v>
                </c:pt>
                <c:pt idx="7473">
                  <c:v>7.4740000000005598</c:v>
                </c:pt>
                <c:pt idx="7474">
                  <c:v>7.4750000000005601</c:v>
                </c:pt>
                <c:pt idx="7475">
                  <c:v>7.4760000000005604</c:v>
                </c:pt>
                <c:pt idx="7476">
                  <c:v>7.4770000000005599</c:v>
                </c:pt>
                <c:pt idx="7477">
                  <c:v>7.4780000000005602</c:v>
                </c:pt>
                <c:pt idx="7478">
                  <c:v>7.4790000000005596</c:v>
                </c:pt>
                <c:pt idx="7479">
                  <c:v>7.48000000000056</c:v>
                </c:pt>
                <c:pt idx="7480">
                  <c:v>7.4810000000005603</c:v>
                </c:pt>
                <c:pt idx="7481">
                  <c:v>7.4820000000005598</c:v>
                </c:pt>
                <c:pt idx="7482">
                  <c:v>7.4830000000005601</c:v>
                </c:pt>
                <c:pt idx="7483">
                  <c:v>7.4840000000005604</c:v>
                </c:pt>
                <c:pt idx="7484">
                  <c:v>7.4850000000005599</c:v>
                </c:pt>
                <c:pt idx="7485">
                  <c:v>7.4860000000005602</c:v>
                </c:pt>
                <c:pt idx="7486">
                  <c:v>7.4870000000005597</c:v>
                </c:pt>
                <c:pt idx="7487">
                  <c:v>7.48800000000056</c:v>
                </c:pt>
                <c:pt idx="7488">
                  <c:v>7.4890000000005603</c:v>
                </c:pt>
                <c:pt idx="7489">
                  <c:v>7.4900000000005598</c:v>
                </c:pt>
                <c:pt idx="7490">
                  <c:v>7.4910000000005601</c:v>
                </c:pt>
                <c:pt idx="7491">
                  <c:v>7.4920000000005604</c:v>
                </c:pt>
                <c:pt idx="7492">
                  <c:v>7.4930000000005599</c:v>
                </c:pt>
                <c:pt idx="7493">
                  <c:v>7.49400000000057</c:v>
                </c:pt>
                <c:pt idx="7494">
                  <c:v>7.4950000000005703</c:v>
                </c:pt>
                <c:pt idx="7495">
                  <c:v>7.4960000000005698</c:v>
                </c:pt>
                <c:pt idx="7496">
                  <c:v>7.4970000000005701</c:v>
                </c:pt>
                <c:pt idx="7497">
                  <c:v>7.4980000000005704</c:v>
                </c:pt>
                <c:pt idx="7498">
                  <c:v>7.4990000000005699</c:v>
                </c:pt>
                <c:pt idx="7499">
                  <c:v>7.5000000000005702</c:v>
                </c:pt>
                <c:pt idx="7500">
                  <c:v>7.5010000000005697</c:v>
                </c:pt>
                <c:pt idx="7501">
                  <c:v>7.50200000000057</c:v>
                </c:pt>
                <c:pt idx="7502">
                  <c:v>7.5030000000005703</c:v>
                </c:pt>
                <c:pt idx="7503">
                  <c:v>7.5040000000005698</c:v>
                </c:pt>
                <c:pt idx="7504">
                  <c:v>7.5050000000005701</c:v>
                </c:pt>
                <c:pt idx="7505">
                  <c:v>7.5060000000005704</c:v>
                </c:pt>
                <c:pt idx="7506">
                  <c:v>7.5070000000005699</c:v>
                </c:pt>
                <c:pt idx="7507">
                  <c:v>7.5080000000005702</c:v>
                </c:pt>
                <c:pt idx="7508">
                  <c:v>7.5090000000005697</c:v>
                </c:pt>
                <c:pt idx="7509">
                  <c:v>7.51000000000057</c:v>
                </c:pt>
                <c:pt idx="7510">
                  <c:v>7.5110000000005703</c:v>
                </c:pt>
                <c:pt idx="7511">
                  <c:v>7.5120000000005698</c:v>
                </c:pt>
                <c:pt idx="7512">
                  <c:v>7.5130000000005701</c:v>
                </c:pt>
                <c:pt idx="7513">
                  <c:v>7.5140000000005696</c:v>
                </c:pt>
                <c:pt idx="7514">
                  <c:v>7.5150000000005699</c:v>
                </c:pt>
                <c:pt idx="7515">
                  <c:v>7.5160000000005702</c:v>
                </c:pt>
                <c:pt idx="7516">
                  <c:v>7.5170000000005697</c:v>
                </c:pt>
                <c:pt idx="7517">
                  <c:v>7.51800000000057</c:v>
                </c:pt>
                <c:pt idx="7518">
                  <c:v>7.5190000000005703</c:v>
                </c:pt>
                <c:pt idx="7519">
                  <c:v>7.5200000000005698</c:v>
                </c:pt>
                <c:pt idx="7520">
                  <c:v>7.5210000000005701</c:v>
                </c:pt>
                <c:pt idx="7521">
                  <c:v>7.5220000000005696</c:v>
                </c:pt>
                <c:pt idx="7522">
                  <c:v>7.5230000000005699</c:v>
                </c:pt>
                <c:pt idx="7523">
                  <c:v>7.52400000000058</c:v>
                </c:pt>
                <c:pt idx="7524">
                  <c:v>7.5250000000005803</c:v>
                </c:pt>
                <c:pt idx="7525">
                  <c:v>7.5260000000005798</c:v>
                </c:pt>
                <c:pt idx="7526">
                  <c:v>7.5270000000005801</c:v>
                </c:pt>
                <c:pt idx="7527">
                  <c:v>7.5280000000005796</c:v>
                </c:pt>
                <c:pt idx="7528">
                  <c:v>7.5290000000005799</c:v>
                </c:pt>
                <c:pt idx="7529">
                  <c:v>7.5300000000005802</c:v>
                </c:pt>
                <c:pt idx="7530">
                  <c:v>7.5310000000005797</c:v>
                </c:pt>
                <c:pt idx="7531">
                  <c:v>7.53200000000058</c:v>
                </c:pt>
                <c:pt idx="7532">
                  <c:v>7.5330000000005803</c:v>
                </c:pt>
                <c:pt idx="7533">
                  <c:v>7.5340000000005798</c:v>
                </c:pt>
                <c:pt idx="7534">
                  <c:v>7.5350000000005801</c:v>
                </c:pt>
                <c:pt idx="7535">
                  <c:v>7.5360000000005796</c:v>
                </c:pt>
                <c:pt idx="7536">
                  <c:v>7.5370000000005799</c:v>
                </c:pt>
                <c:pt idx="7537">
                  <c:v>7.5380000000005802</c:v>
                </c:pt>
                <c:pt idx="7538">
                  <c:v>7.5390000000005797</c:v>
                </c:pt>
                <c:pt idx="7539">
                  <c:v>7.54000000000058</c:v>
                </c:pt>
                <c:pt idx="7540">
                  <c:v>7.5410000000005803</c:v>
                </c:pt>
                <c:pt idx="7541">
                  <c:v>7.5420000000005798</c:v>
                </c:pt>
                <c:pt idx="7542">
                  <c:v>7.5430000000005801</c:v>
                </c:pt>
                <c:pt idx="7543">
                  <c:v>7.5440000000005796</c:v>
                </c:pt>
                <c:pt idx="7544">
                  <c:v>7.5450000000005799</c:v>
                </c:pt>
                <c:pt idx="7545">
                  <c:v>7.5460000000005802</c:v>
                </c:pt>
                <c:pt idx="7546">
                  <c:v>7.5470000000005797</c:v>
                </c:pt>
                <c:pt idx="7547">
                  <c:v>7.54800000000058</c:v>
                </c:pt>
                <c:pt idx="7548">
                  <c:v>7.5490000000005804</c:v>
                </c:pt>
                <c:pt idx="7549">
                  <c:v>7.5500000000005798</c:v>
                </c:pt>
                <c:pt idx="7550">
                  <c:v>7.5510000000005801</c:v>
                </c:pt>
                <c:pt idx="7551">
                  <c:v>7.5520000000005796</c:v>
                </c:pt>
                <c:pt idx="7552">
                  <c:v>7.5530000000005799</c:v>
                </c:pt>
                <c:pt idx="7553">
                  <c:v>7.55400000000059</c:v>
                </c:pt>
                <c:pt idx="7554">
                  <c:v>7.5550000000005904</c:v>
                </c:pt>
                <c:pt idx="7555">
                  <c:v>7.5560000000005898</c:v>
                </c:pt>
                <c:pt idx="7556">
                  <c:v>7.5570000000005901</c:v>
                </c:pt>
                <c:pt idx="7557">
                  <c:v>7.5580000000005896</c:v>
                </c:pt>
                <c:pt idx="7558">
                  <c:v>7.5590000000005899</c:v>
                </c:pt>
                <c:pt idx="7559">
                  <c:v>7.5600000000005902</c:v>
                </c:pt>
                <c:pt idx="7560">
                  <c:v>7.5610000000005897</c:v>
                </c:pt>
                <c:pt idx="7561">
                  <c:v>7.56200000000059</c:v>
                </c:pt>
                <c:pt idx="7562">
                  <c:v>7.5630000000005904</c:v>
                </c:pt>
                <c:pt idx="7563">
                  <c:v>7.5640000000005898</c:v>
                </c:pt>
                <c:pt idx="7564">
                  <c:v>7.5650000000005901</c:v>
                </c:pt>
                <c:pt idx="7565">
                  <c:v>7.5660000000005896</c:v>
                </c:pt>
                <c:pt idx="7566">
                  <c:v>7.5670000000005899</c:v>
                </c:pt>
                <c:pt idx="7567">
                  <c:v>7.5680000000005903</c:v>
                </c:pt>
                <c:pt idx="7568">
                  <c:v>7.5690000000005897</c:v>
                </c:pt>
                <c:pt idx="7569">
                  <c:v>7.57000000000059</c:v>
                </c:pt>
                <c:pt idx="7570">
                  <c:v>7.5710000000005904</c:v>
                </c:pt>
                <c:pt idx="7571">
                  <c:v>7.5720000000005898</c:v>
                </c:pt>
                <c:pt idx="7572">
                  <c:v>7.5730000000005901</c:v>
                </c:pt>
                <c:pt idx="7573">
                  <c:v>7.5740000000005896</c:v>
                </c:pt>
                <c:pt idx="7574">
                  <c:v>7.5750000000005899</c:v>
                </c:pt>
                <c:pt idx="7575">
                  <c:v>7.5760000000005903</c:v>
                </c:pt>
                <c:pt idx="7576">
                  <c:v>7.5770000000005897</c:v>
                </c:pt>
                <c:pt idx="7577">
                  <c:v>7.57800000000059</c:v>
                </c:pt>
                <c:pt idx="7578">
                  <c:v>7.5790000000005904</c:v>
                </c:pt>
                <c:pt idx="7579">
                  <c:v>7.5800000000005898</c:v>
                </c:pt>
                <c:pt idx="7580">
                  <c:v>7.5810000000005902</c:v>
                </c:pt>
                <c:pt idx="7581">
                  <c:v>7.5820000000005896</c:v>
                </c:pt>
                <c:pt idx="7582">
                  <c:v>7.5830000000005899</c:v>
                </c:pt>
                <c:pt idx="7583">
                  <c:v>7.5840000000006</c:v>
                </c:pt>
                <c:pt idx="7584">
                  <c:v>7.5850000000006004</c:v>
                </c:pt>
                <c:pt idx="7585">
                  <c:v>7.5860000000005998</c:v>
                </c:pt>
                <c:pt idx="7586">
                  <c:v>7.5870000000006002</c:v>
                </c:pt>
                <c:pt idx="7587">
                  <c:v>7.5880000000005996</c:v>
                </c:pt>
                <c:pt idx="7588">
                  <c:v>7.5890000000005999</c:v>
                </c:pt>
                <c:pt idx="7589">
                  <c:v>7.5900000000006003</c:v>
                </c:pt>
                <c:pt idx="7590">
                  <c:v>7.5910000000005997</c:v>
                </c:pt>
                <c:pt idx="7591">
                  <c:v>7.5920000000006</c:v>
                </c:pt>
                <c:pt idx="7592">
                  <c:v>7.5930000000006004</c:v>
                </c:pt>
                <c:pt idx="7593">
                  <c:v>7.5940000000005998</c:v>
                </c:pt>
                <c:pt idx="7594">
                  <c:v>7.5950000000006002</c:v>
                </c:pt>
                <c:pt idx="7595">
                  <c:v>7.5960000000005996</c:v>
                </c:pt>
                <c:pt idx="7596">
                  <c:v>7.5970000000005999</c:v>
                </c:pt>
                <c:pt idx="7597">
                  <c:v>7.5980000000006003</c:v>
                </c:pt>
                <c:pt idx="7598">
                  <c:v>7.5990000000005997</c:v>
                </c:pt>
                <c:pt idx="7599">
                  <c:v>7.6000000000006001</c:v>
                </c:pt>
                <c:pt idx="7600">
                  <c:v>7.6010000000006004</c:v>
                </c:pt>
                <c:pt idx="7601">
                  <c:v>7.6020000000005998</c:v>
                </c:pt>
                <c:pt idx="7602">
                  <c:v>7.6030000000006002</c:v>
                </c:pt>
                <c:pt idx="7603">
                  <c:v>7.6040000000005996</c:v>
                </c:pt>
                <c:pt idx="7604">
                  <c:v>7.6050000000005999</c:v>
                </c:pt>
                <c:pt idx="7605">
                  <c:v>7.6060000000006003</c:v>
                </c:pt>
                <c:pt idx="7606">
                  <c:v>7.6070000000005997</c:v>
                </c:pt>
                <c:pt idx="7607">
                  <c:v>7.6080000000006001</c:v>
                </c:pt>
                <c:pt idx="7608">
                  <c:v>7.6090000000006004</c:v>
                </c:pt>
                <c:pt idx="7609">
                  <c:v>7.6100000000005998</c:v>
                </c:pt>
                <c:pt idx="7610">
                  <c:v>7.6110000000006002</c:v>
                </c:pt>
                <c:pt idx="7611">
                  <c:v>7.6120000000005996</c:v>
                </c:pt>
                <c:pt idx="7612">
                  <c:v>7.6130000000006</c:v>
                </c:pt>
                <c:pt idx="7613">
                  <c:v>7.6140000000006101</c:v>
                </c:pt>
                <c:pt idx="7614">
                  <c:v>7.6150000000006104</c:v>
                </c:pt>
                <c:pt idx="7615">
                  <c:v>7.6160000000006098</c:v>
                </c:pt>
                <c:pt idx="7616">
                  <c:v>7.6170000000006102</c:v>
                </c:pt>
                <c:pt idx="7617">
                  <c:v>7.6180000000006096</c:v>
                </c:pt>
                <c:pt idx="7618">
                  <c:v>7.61900000000061</c:v>
                </c:pt>
                <c:pt idx="7619">
                  <c:v>7.6200000000006103</c:v>
                </c:pt>
                <c:pt idx="7620">
                  <c:v>7.6210000000006097</c:v>
                </c:pt>
                <c:pt idx="7621">
                  <c:v>7.6220000000006101</c:v>
                </c:pt>
                <c:pt idx="7622">
                  <c:v>7.6230000000006104</c:v>
                </c:pt>
                <c:pt idx="7623">
                  <c:v>7.6240000000006098</c:v>
                </c:pt>
                <c:pt idx="7624">
                  <c:v>7.6250000000006102</c:v>
                </c:pt>
                <c:pt idx="7625">
                  <c:v>7.6260000000006096</c:v>
                </c:pt>
                <c:pt idx="7626">
                  <c:v>7.62700000000061</c:v>
                </c:pt>
                <c:pt idx="7627">
                  <c:v>7.6280000000006103</c:v>
                </c:pt>
                <c:pt idx="7628">
                  <c:v>7.6290000000006097</c:v>
                </c:pt>
                <c:pt idx="7629">
                  <c:v>7.6300000000006101</c:v>
                </c:pt>
                <c:pt idx="7630">
                  <c:v>7.6310000000006104</c:v>
                </c:pt>
                <c:pt idx="7631">
                  <c:v>7.6320000000006099</c:v>
                </c:pt>
                <c:pt idx="7632">
                  <c:v>7.6330000000006102</c:v>
                </c:pt>
                <c:pt idx="7633">
                  <c:v>7.6340000000006096</c:v>
                </c:pt>
                <c:pt idx="7634">
                  <c:v>7.63500000000061</c:v>
                </c:pt>
                <c:pt idx="7635">
                  <c:v>7.6360000000006103</c:v>
                </c:pt>
                <c:pt idx="7636">
                  <c:v>7.6370000000006097</c:v>
                </c:pt>
                <c:pt idx="7637">
                  <c:v>7.6380000000006101</c:v>
                </c:pt>
                <c:pt idx="7638">
                  <c:v>7.6390000000006104</c:v>
                </c:pt>
                <c:pt idx="7639">
                  <c:v>7.6400000000006099</c:v>
                </c:pt>
                <c:pt idx="7640">
                  <c:v>7.6410000000006102</c:v>
                </c:pt>
                <c:pt idx="7641">
                  <c:v>7.6420000000006096</c:v>
                </c:pt>
                <c:pt idx="7642">
                  <c:v>7.64300000000061</c:v>
                </c:pt>
                <c:pt idx="7643">
                  <c:v>7.6440000000006201</c:v>
                </c:pt>
                <c:pt idx="7644">
                  <c:v>7.6450000000006204</c:v>
                </c:pt>
                <c:pt idx="7645">
                  <c:v>7.6460000000006199</c:v>
                </c:pt>
                <c:pt idx="7646">
                  <c:v>7.6470000000006202</c:v>
                </c:pt>
                <c:pt idx="7647">
                  <c:v>7.6480000000006196</c:v>
                </c:pt>
                <c:pt idx="7648">
                  <c:v>7.64900000000062</c:v>
                </c:pt>
                <c:pt idx="7649">
                  <c:v>7.6500000000006203</c:v>
                </c:pt>
                <c:pt idx="7650">
                  <c:v>7.6510000000006197</c:v>
                </c:pt>
                <c:pt idx="7651">
                  <c:v>7.6520000000006201</c:v>
                </c:pt>
                <c:pt idx="7652">
                  <c:v>7.6530000000006204</c:v>
                </c:pt>
                <c:pt idx="7653">
                  <c:v>7.6540000000006199</c:v>
                </c:pt>
                <c:pt idx="7654">
                  <c:v>7.6550000000006202</c:v>
                </c:pt>
                <c:pt idx="7655">
                  <c:v>7.6560000000006196</c:v>
                </c:pt>
                <c:pt idx="7656">
                  <c:v>7.65700000000062</c:v>
                </c:pt>
                <c:pt idx="7657">
                  <c:v>7.6580000000006203</c:v>
                </c:pt>
                <c:pt idx="7658">
                  <c:v>7.6590000000006198</c:v>
                </c:pt>
                <c:pt idx="7659">
                  <c:v>7.6600000000006201</c:v>
                </c:pt>
                <c:pt idx="7660">
                  <c:v>7.6610000000006204</c:v>
                </c:pt>
                <c:pt idx="7661">
                  <c:v>7.6620000000006199</c:v>
                </c:pt>
                <c:pt idx="7662">
                  <c:v>7.6630000000006202</c:v>
                </c:pt>
                <c:pt idx="7663">
                  <c:v>7.6640000000006197</c:v>
                </c:pt>
                <c:pt idx="7664">
                  <c:v>7.66500000000062</c:v>
                </c:pt>
                <c:pt idx="7665">
                  <c:v>7.6660000000006203</c:v>
                </c:pt>
                <c:pt idx="7666">
                  <c:v>7.6670000000006198</c:v>
                </c:pt>
                <c:pt idx="7667">
                  <c:v>7.6680000000006201</c:v>
                </c:pt>
                <c:pt idx="7668">
                  <c:v>7.6690000000006204</c:v>
                </c:pt>
                <c:pt idx="7669">
                  <c:v>7.6700000000006199</c:v>
                </c:pt>
                <c:pt idx="7670">
                  <c:v>7.6710000000006202</c:v>
                </c:pt>
                <c:pt idx="7671">
                  <c:v>7.6720000000006197</c:v>
                </c:pt>
                <c:pt idx="7672">
                  <c:v>7.67300000000062</c:v>
                </c:pt>
                <c:pt idx="7673">
                  <c:v>7.6740000000006301</c:v>
                </c:pt>
                <c:pt idx="7674">
                  <c:v>7.6750000000006304</c:v>
                </c:pt>
                <c:pt idx="7675">
                  <c:v>7.6760000000006299</c:v>
                </c:pt>
                <c:pt idx="7676">
                  <c:v>7.6770000000006302</c:v>
                </c:pt>
                <c:pt idx="7677">
                  <c:v>7.6780000000006297</c:v>
                </c:pt>
                <c:pt idx="7678">
                  <c:v>7.67900000000063</c:v>
                </c:pt>
                <c:pt idx="7679">
                  <c:v>7.6800000000006303</c:v>
                </c:pt>
                <c:pt idx="7680">
                  <c:v>7.6810000000006298</c:v>
                </c:pt>
                <c:pt idx="7681">
                  <c:v>7.6820000000006301</c:v>
                </c:pt>
                <c:pt idx="7682">
                  <c:v>7.6830000000006304</c:v>
                </c:pt>
                <c:pt idx="7683">
                  <c:v>7.6840000000006299</c:v>
                </c:pt>
                <c:pt idx="7684">
                  <c:v>7.6850000000006302</c:v>
                </c:pt>
                <c:pt idx="7685">
                  <c:v>7.6860000000006297</c:v>
                </c:pt>
                <c:pt idx="7686">
                  <c:v>7.68700000000063</c:v>
                </c:pt>
                <c:pt idx="7687">
                  <c:v>7.6880000000006303</c:v>
                </c:pt>
                <c:pt idx="7688">
                  <c:v>7.6890000000006298</c:v>
                </c:pt>
                <c:pt idx="7689">
                  <c:v>7.6900000000006301</c:v>
                </c:pt>
                <c:pt idx="7690">
                  <c:v>7.6910000000006304</c:v>
                </c:pt>
                <c:pt idx="7691">
                  <c:v>7.6920000000006299</c:v>
                </c:pt>
                <c:pt idx="7692">
                  <c:v>7.6930000000006302</c:v>
                </c:pt>
                <c:pt idx="7693">
                  <c:v>7.6940000000006297</c:v>
                </c:pt>
                <c:pt idx="7694">
                  <c:v>7.69500000000063</c:v>
                </c:pt>
                <c:pt idx="7695">
                  <c:v>7.6960000000006303</c:v>
                </c:pt>
                <c:pt idx="7696">
                  <c:v>7.6970000000006298</c:v>
                </c:pt>
                <c:pt idx="7697">
                  <c:v>7.6980000000006301</c:v>
                </c:pt>
                <c:pt idx="7698">
                  <c:v>7.6990000000006296</c:v>
                </c:pt>
                <c:pt idx="7699">
                  <c:v>7.7000000000006299</c:v>
                </c:pt>
                <c:pt idx="7700">
                  <c:v>7.7010000000006302</c:v>
                </c:pt>
                <c:pt idx="7701">
                  <c:v>7.7020000000006297</c:v>
                </c:pt>
                <c:pt idx="7702">
                  <c:v>7.70300000000063</c:v>
                </c:pt>
                <c:pt idx="7703">
                  <c:v>7.7040000000006401</c:v>
                </c:pt>
                <c:pt idx="7704">
                  <c:v>7.7050000000006396</c:v>
                </c:pt>
                <c:pt idx="7705">
                  <c:v>7.7060000000006399</c:v>
                </c:pt>
                <c:pt idx="7706">
                  <c:v>7.7070000000006402</c:v>
                </c:pt>
                <c:pt idx="7707">
                  <c:v>7.7080000000006397</c:v>
                </c:pt>
                <c:pt idx="7708">
                  <c:v>7.70900000000064</c:v>
                </c:pt>
                <c:pt idx="7709">
                  <c:v>7.7100000000006403</c:v>
                </c:pt>
                <c:pt idx="7710">
                  <c:v>7.7110000000006398</c:v>
                </c:pt>
                <c:pt idx="7711">
                  <c:v>7.7120000000006401</c:v>
                </c:pt>
                <c:pt idx="7712">
                  <c:v>7.7130000000006396</c:v>
                </c:pt>
                <c:pt idx="7713">
                  <c:v>7.7140000000006399</c:v>
                </c:pt>
                <c:pt idx="7714">
                  <c:v>7.7150000000006402</c:v>
                </c:pt>
                <c:pt idx="7715">
                  <c:v>7.7160000000006397</c:v>
                </c:pt>
                <c:pt idx="7716">
                  <c:v>7.71700000000064</c:v>
                </c:pt>
                <c:pt idx="7717">
                  <c:v>7.7180000000006403</c:v>
                </c:pt>
                <c:pt idx="7718">
                  <c:v>7.7190000000006398</c:v>
                </c:pt>
                <c:pt idx="7719">
                  <c:v>7.7200000000006401</c:v>
                </c:pt>
                <c:pt idx="7720">
                  <c:v>7.7210000000006396</c:v>
                </c:pt>
                <c:pt idx="7721">
                  <c:v>7.7220000000006399</c:v>
                </c:pt>
                <c:pt idx="7722">
                  <c:v>7.7230000000006402</c:v>
                </c:pt>
                <c:pt idx="7723">
                  <c:v>7.7240000000006397</c:v>
                </c:pt>
                <c:pt idx="7724">
                  <c:v>7.72500000000064</c:v>
                </c:pt>
                <c:pt idx="7725">
                  <c:v>7.7260000000006404</c:v>
                </c:pt>
                <c:pt idx="7726">
                  <c:v>7.7270000000006398</c:v>
                </c:pt>
                <c:pt idx="7727">
                  <c:v>7.7280000000006401</c:v>
                </c:pt>
                <c:pt idx="7728">
                  <c:v>7.7290000000006396</c:v>
                </c:pt>
                <c:pt idx="7729">
                  <c:v>7.7300000000006399</c:v>
                </c:pt>
                <c:pt idx="7730">
                  <c:v>7.7310000000006402</c:v>
                </c:pt>
                <c:pt idx="7731">
                  <c:v>7.7320000000006397</c:v>
                </c:pt>
                <c:pt idx="7732">
                  <c:v>7.73300000000064</c:v>
                </c:pt>
                <c:pt idx="7733">
                  <c:v>7.7340000000006501</c:v>
                </c:pt>
                <c:pt idx="7734">
                  <c:v>7.7350000000006496</c:v>
                </c:pt>
                <c:pt idx="7735">
                  <c:v>7.7360000000006499</c:v>
                </c:pt>
                <c:pt idx="7736">
                  <c:v>7.7370000000006502</c:v>
                </c:pt>
                <c:pt idx="7737">
                  <c:v>7.7380000000006497</c:v>
                </c:pt>
                <c:pt idx="7738">
                  <c:v>7.73900000000065</c:v>
                </c:pt>
                <c:pt idx="7739">
                  <c:v>7.7400000000006504</c:v>
                </c:pt>
                <c:pt idx="7740">
                  <c:v>7.7410000000006498</c:v>
                </c:pt>
                <c:pt idx="7741">
                  <c:v>7.7420000000006501</c:v>
                </c:pt>
                <c:pt idx="7742">
                  <c:v>7.7430000000006496</c:v>
                </c:pt>
                <c:pt idx="7743">
                  <c:v>7.7440000000006499</c:v>
                </c:pt>
                <c:pt idx="7744">
                  <c:v>7.7450000000006503</c:v>
                </c:pt>
                <c:pt idx="7745">
                  <c:v>7.7460000000006497</c:v>
                </c:pt>
                <c:pt idx="7746">
                  <c:v>7.74700000000065</c:v>
                </c:pt>
                <c:pt idx="7747">
                  <c:v>7.7480000000006504</c:v>
                </c:pt>
                <c:pt idx="7748">
                  <c:v>7.7490000000006498</c:v>
                </c:pt>
                <c:pt idx="7749">
                  <c:v>7.7500000000006501</c:v>
                </c:pt>
                <c:pt idx="7750">
                  <c:v>7.7510000000006496</c:v>
                </c:pt>
                <c:pt idx="7751">
                  <c:v>7.7520000000006499</c:v>
                </c:pt>
                <c:pt idx="7752">
                  <c:v>7.7530000000006503</c:v>
                </c:pt>
                <c:pt idx="7753">
                  <c:v>7.7540000000006497</c:v>
                </c:pt>
                <c:pt idx="7754">
                  <c:v>7.75500000000065</c:v>
                </c:pt>
                <c:pt idx="7755">
                  <c:v>7.7560000000006504</c:v>
                </c:pt>
                <c:pt idx="7756">
                  <c:v>7.7570000000006498</c:v>
                </c:pt>
                <c:pt idx="7757">
                  <c:v>7.7580000000006502</c:v>
                </c:pt>
                <c:pt idx="7758">
                  <c:v>7.7590000000006496</c:v>
                </c:pt>
                <c:pt idx="7759">
                  <c:v>7.7600000000006499</c:v>
                </c:pt>
                <c:pt idx="7760">
                  <c:v>7.7610000000006503</c:v>
                </c:pt>
                <c:pt idx="7761">
                  <c:v>7.7620000000006497</c:v>
                </c:pt>
                <c:pt idx="7762">
                  <c:v>7.76300000000065</c:v>
                </c:pt>
                <c:pt idx="7763">
                  <c:v>7.7640000000006602</c:v>
                </c:pt>
                <c:pt idx="7764">
                  <c:v>7.7650000000006596</c:v>
                </c:pt>
                <c:pt idx="7765">
                  <c:v>7.7660000000006599</c:v>
                </c:pt>
                <c:pt idx="7766">
                  <c:v>7.7670000000006603</c:v>
                </c:pt>
                <c:pt idx="7767">
                  <c:v>7.7680000000006597</c:v>
                </c:pt>
                <c:pt idx="7768">
                  <c:v>7.76900000000066</c:v>
                </c:pt>
                <c:pt idx="7769">
                  <c:v>7.7700000000006604</c:v>
                </c:pt>
                <c:pt idx="7770">
                  <c:v>7.7710000000006598</c:v>
                </c:pt>
                <c:pt idx="7771">
                  <c:v>7.7720000000006602</c:v>
                </c:pt>
                <c:pt idx="7772">
                  <c:v>7.7730000000006596</c:v>
                </c:pt>
                <c:pt idx="7773">
                  <c:v>7.7740000000006599</c:v>
                </c:pt>
                <c:pt idx="7774">
                  <c:v>7.7750000000006603</c:v>
                </c:pt>
                <c:pt idx="7775">
                  <c:v>7.7760000000006597</c:v>
                </c:pt>
                <c:pt idx="7776">
                  <c:v>7.7770000000006601</c:v>
                </c:pt>
                <c:pt idx="7777">
                  <c:v>7.7780000000006604</c:v>
                </c:pt>
                <c:pt idx="7778">
                  <c:v>7.7790000000006598</c:v>
                </c:pt>
                <c:pt idx="7779">
                  <c:v>7.7800000000006602</c:v>
                </c:pt>
                <c:pt idx="7780">
                  <c:v>7.7810000000006596</c:v>
                </c:pt>
                <c:pt idx="7781">
                  <c:v>7.7820000000006599</c:v>
                </c:pt>
                <c:pt idx="7782">
                  <c:v>7.7830000000006603</c:v>
                </c:pt>
                <c:pt idx="7783">
                  <c:v>7.7840000000006597</c:v>
                </c:pt>
                <c:pt idx="7784">
                  <c:v>7.7850000000006601</c:v>
                </c:pt>
                <c:pt idx="7785">
                  <c:v>7.7860000000006604</c:v>
                </c:pt>
                <c:pt idx="7786">
                  <c:v>7.7870000000006598</c:v>
                </c:pt>
                <c:pt idx="7787">
                  <c:v>7.7880000000006602</c:v>
                </c:pt>
                <c:pt idx="7788">
                  <c:v>7.7890000000006596</c:v>
                </c:pt>
                <c:pt idx="7789">
                  <c:v>7.79000000000066</c:v>
                </c:pt>
                <c:pt idx="7790">
                  <c:v>7.7910000000006603</c:v>
                </c:pt>
                <c:pt idx="7791">
                  <c:v>7.7920000000006597</c:v>
                </c:pt>
                <c:pt idx="7792">
                  <c:v>7.7930000000006601</c:v>
                </c:pt>
                <c:pt idx="7793">
                  <c:v>7.7940000000006702</c:v>
                </c:pt>
                <c:pt idx="7794">
                  <c:v>7.7950000000006696</c:v>
                </c:pt>
                <c:pt idx="7795">
                  <c:v>7.7960000000006699</c:v>
                </c:pt>
                <c:pt idx="7796">
                  <c:v>7.7970000000006703</c:v>
                </c:pt>
                <c:pt idx="7797">
                  <c:v>7.7980000000006697</c:v>
                </c:pt>
                <c:pt idx="7798">
                  <c:v>7.7990000000006701</c:v>
                </c:pt>
                <c:pt idx="7799">
                  <c:v>7.8000000000006704</c:v>
                </c:pt>
                <c:pt idx="7800">
                  <c:v>7.8010000000006698</c:v>
                </c:pt>
                <c:pt idx="7801">
                  <c:v>7.8020000000006702</c:v>
                </c:pt>
                <c:pt idx="7802">
                  <c:v>7.8030000000006696</c:v>
                </c:pt>
                <c:pt idx="7803">
                  <c:v>7.80400000000067</c:v>
                </c:pt>
                <c:pt idx="7804">
                  <c:v>7.8050000000006703</c:v>
                </c:pt>
                <c:pt idx="7805">
                  <c:v>7.8060000000006697</c:v>
                </c:pt>
                <c:pt idx="7806">
                  <c:v>7.8070000000006701</c:v>
                </c:pt>
                <c:pt idx="7807">
                  <c:v>7.8080000000006704</c:v>
                </c:pt>
                <c:pt idx="7808">
                  <c:v>7.8090000000006698</c:v>
                </c:pt>
                <c:pt idx="7809">
                  <c:v>7.8100000000006702</c:v>
                </c:pt>
                <c:pt idx="7810">
                  <c:v>7.8110000000006696</c:v>
                </c:pt>
                <c:pt idx="7811">
                  <c:v>7.81200000000067</c:v>
                </c:pt>
                <c:pt idx="7812">
                  <c:v>7.8130000000006703</c:v>
                </c:pt>
                <c:pt idx="7813">
                  <c:v>7.8140000000006697</c:v>
                </c:pt>
                <c:pt idx="7814">
                  <c:v>7.8150000000006701</c:v>
                </c:pt>
                <c:pt idx="7815">
                  <c:v>7.8160000000006704</c:v>
                </c:pt>
                <c:pt idx="7816">
                  <c:v>7.8170000000006699</c:v>
                </c:pt>
                <c:pt idx="7817">
                  <c:v>7.8180000000006702</c:v>
                </c:pt>
                <c:pt idx="7818">
                  <c:v>7.8190000000006696</c:v>
                </c:pt>
                <c:pt idx="7819">
                  <c:v>7.82000000000067</c:v>
                </c:pt>
                <c:pt idx="7820">
                  <c:v>7.8210000000006703</c:v>
                </c:pt>
                <c:pt idx="7821">
                  <c:v>7.8220000000006698</c:v>
                </c:pt>
                <c:pt idx="7822">
                  <c:v>7.8230000000006701</c:v>
                </c:pt>
                <c:pt idx="7823">
                  <c:v>7.8240000000006802</c:v>
                </c:pt>
                <c:pt idx="7824">
                  <c:v>7.8250000000006796</c:v>
                </c:pt>
                <c:pt idx="7825">
                  <c:v>7.82600000000068</c:v>
                </c:pt>
                <c:pt idx="7826">
                  <c:v>7.8270000000006803</c:v>
                </c:pt>
                <c:pt idx="7827">
                  <c:v>7.8280000000006797</c:v>
                </c:pt>
                <c:pt idx="7828">
                  <c:v>7.8290000000006801</c:v>
                </c:pt>
                <c:pt idx="7829">
                  <c:v>7.8300000000006804</c:v>
                </c:pt>
                <c:pt idx="7830">
                  <c:v>7.8310000000006799</c:v>
                </c:pt>
                <c:pt idx="7831">
                  <c:v>7.8320000000006802</c:v>
                </c:pt>
                <c:pt idx="7832">
                  <c:v>7.8330000000006796</c:v>
                </c:pt>
                <c:pt idx="7833">
                  <c:v>7.83400000000068</c:v>
                </c:pt>
                <c:pt idx="7834">
                  <c:v>7.8350000000006803</c:v>
                </c:pt>
                <c:pt idx="7835">
                  <c:v>7.8360000000006798</c:v>
                </c:pt>
                <c:pt idx="7836">
                  <c:v>7.8370000000006801</c:v>
                </c:pt>
                <c:pt idx="7837">
                  <c:v>7.8380000000006804</c:v>
                </c:pt>
                <c:pt idx="7838">
                  <c:v>7.8390000000006799</c:v>
                </c:pt>
                <c:pt idx="7839">
                  <c:v>7.8400000000006802</c:v>
                </c:pt>
                <c:pt idx="7840">
                  <c:v>7.8410000000006796</c:v>
                </c:pt>
                <c:pt idx="7841">
                  <c:v>7.84200000000068</c:v>
                </c:pt>
                <c:pt idx="7842">
                  <c:v>7.8430000000006803</c:v>
                </c:pt>
                <c:pt idx="7843">
                  <c:v>7.8440000000006798</c:v>
                </c:pt>
                <c:pt idx="7844">
                  <c:v>7.8450000000006801</c:v>
                </c:pt>
                <c:pt idx="7845">
                  <c:v>7.8460000000006804</c:v>
                </c:pt>
                <c:pt idx="7846">
                  <c:v>7.8470000000006799</c:v>
                </c:pt>
                <c:pt idx="7847">
                  <c:v>7.8480000000006802</c:v>
                </c:pt>
                <c:pt idx="7848">
                  <c:v>7.8490000000006797</c:v>
                </c:pt>
                <c:pt idx="7849">
                  <c:v>7.85000000000068</c:v>
                </c:pt>
                <c:pt idx="7850">
                  <c:v>7.8510000000006803</c:v>
                </c:pt>
                <c:pt idx="7851">
                  <c:v>7.8520000000006798</c:v>
                </c:pt>
                <c:pt idx="7852">
                  <c:v>7.8530000000006801</c:v>
                </c:pt>
                <c:pt idx="7853">
                  <c:v>7.8540000000006902</c:v>
                </c:pt>
                <c:pt idx="7854">
                  <c:v>7.8550000000006897</c:v>
                </c:pt>
                <c:pt idx="7855">
                  <c:v>7.85600000000069</c:v>
                </c:pt>
                <c:pt idx="7856">
                  <c:v>7.8570000000006903</c:v>
                </c:pt>
                <c:pt idx="7857">
                  <c:v>7.8580000000006898</c:v>
                </c:pt>
                <c:pt idx="7858">
                  <c:v>7.8590000000006901</c:v>
                </c:pt>
                <c:pt idx="7859">
                  <c:v>7.8600000000006904</c:v>
                </c:pt>
                <c:pt idx="7860">
                  <c:v>7.8610000000006899</c:v>
                </c:pt>
                <c:pt idx="7861">
                  <c:v>7.8620000000006902</c:v>
                </c:pt>
                <c:pt idx="7862">
                  <c:v>7.8630000000006897</c:v>
                </c:pt>
                <c:pt idx="7863">
                  <c:v>7.86400000000069</c:v>
                </c:pt>
                <c:pt idx="7864">
                  <c:v>7.8650000000006903</c:v>
                </c:pt>
                <c:pt idx="7865">
                  <c:v>7.8660000000006898</c:v>
                </c:pt>
                <c:pt idx="7866">
                  <c:v>7.8670000000006901</c:v>
                </c:pt>
                <c:pt idx="7867">
                  <c:v>7.8680000000006904</c:v>
                </c:pt>
                <c:pt idx="7868">
                  <c:v>7.8690000000006899</c:v>
                </c:pt>
                <c:pt idx="7869">
                  <c:v>7.8700000000006902</c:v>
                </c:pt>
                <c:pt idx="7870">
                  <c:v>7.8710000000006897</c:v>
                </c:pt>
                <c:pt idx="7871">
                  <c:v>7.87200000000069</c:v>
                </c:pt>
                <c:pt idx="7872">
                  <c:v>7.8730000000006903</c:v>
                </c:pt>
                <c:pt idx="7873">
                  <c:v>7.8740000000006898</c:v>
                </c:pt>
                <c:pt idx="7874">
                  <c:v>7.8750000000006901</c:v>
                </c:pt>
                <c:pt idx="7875">
                  <c:v>7.8760000000006896</c:v>
                </c:pt>
                <c:pt idx="7876">
                  <c:v>7.8770000000006899</c:v>
                </c:pt>
                <c:pt idx="7877">
                  <c:v>7.8780000000006902</c:v>
                </c:pt>
                <c:pt idx="7878">
                  <c:v>7.8790000000006897</c:v>
                </c:pt>
                <c:pt idx="7879">
                  <c:v>7.88000000000069</c:v>
                </c:pt>
                <c:pt idx="7880">
                  <c:v>7.8810000000006903</c:v>
                </c:pt>
                <c:pt idx="7881">
                  <c:v>7.8820000000006898</c:v>
                </c:pt>
                <c:pt idx="7882">
                  <c:v>7.8830000000006901</c:v>
                </c:pt>
                <c:pt idx="7883">
                  <c:v>7.8840000000007002</c:v>
                </c:pt>
                <c:pt idx="7884">
                  <c:v>7.8850000000006997</c:v>
                </c:pt>
                <c:pt idx="7885">
                  <c:v>7.8860000000007</c:v>
                </c:pt>
                <c:pt idx="7886">
                  <c:v>7.8870000000007003</c:v>
                </c:pt>
                <c:pt idx="7887">
                  <c:v>7.8880000000006998</c:v>
                </c:pt>
                <c:pt idx="7888">
                  <c:v>7.8890000000007001</c:v>
                </c:pt>
                <c:pt idx="7889">
                  <c:v>7.8900000000006996</c:v>
                </c:pt>
                <c:pt idx="7890">
                  <c:v>7.8910000000006999</c:v>
                </c:pt>
                <c:pt idx="7891">
                  <c:v>7.8920000000007002</c:v>
                </c:pt>
                <c:pt idx="7892">
                  <c:v>7.8930000000006997</c:v>
                </c:pt>
                <c:pt idx="7893">
                  <c:v>7.8940000000007</c:v>
                </c:pt>
                <c:pt idx="7894">
                  <c:v>7.8950000000007003</c:v>
                </c:pt>
                <c:pt idx="7895">
                  <c:v>7.8960000000006998</c:v>
                </c:pt>
                <c:pt idx="7896">
                  <c:v>7.8970000000007001</c:v>
                </c:pt>
                <c:pt idx="7897">
                  <c:v>7.8980000000006996</c:v>
                </c:pt>
                <c:pt idx="7898">
                  <c:v>7.8990000000006999</c:v>
                </c:pt>
                <c:pt idx="7899">
                  <c:v>7.9000000000007002</c:v>
                </c:pt>
                <c:pt idx="7900">
                  <c:v>7.9010000000006997</c:v>
                </c:pt>
                <c:pt idx="7901">
                  <c:v>7.9020000000007</c:v>
                </c:pt>
                <c:pt idx="7902">
                  <c:v>7.9030000000007004</c:v>
                </c:pt>
                <c:pt idx="7903">
                  <c:v>7.9040000000006998</c:v>
                </c:pt>
                <c:pt idx="7904">
                  <c:v>7.9050000000007001</c:v>
                </c:pt>
                <c:pt idx="7905">
                  <c:v>7.9060000000006996</c:v>
                </c:pt>
                <c:pt idx="7906">
                  <c:v>7.9070000000006999</c:v>
                </c:pt>
                <c:pt idx="7907">
                  <c:v>7.9080000000007002</c:v>
                </c:pt>
                <c:pt idx="7908">
                  <c:v>7.9090000000006997</c:v>
                </c:pt>
                <c:pt idx="7909">
                  <c:v>7.9100000000007</c:v>
                </c:pt>
                <c:pt idx="7910">
                  <c:v>7.9110000000007004</c:v>
                </c:pt>
                <c:pt idx="7911">
                  <c:v>7.9120000000006998</c:v>
                </c:pt>
                <c:pt idx="7912">
                  <c:v>7.9130000000007001</c:v>
                </c:pt>
                <c:pt idx="7913">
                  <c:v>7.9140000000007102</c:v>
                </c:pt>
                <c:pt idx="7914">
                  <c:v>7.9150000000007097</c:v>
                </c:pt>
                <c:pt idx="7915">
                  <c:v>7.91600000000071</c:v>
                </c:pt>
                <c:pt idx="7916">
                  <c:v>7.9170000000007104</c:v>
                </c:pt>
                <c:pt idx="7917">
                  <c:v>7.9180000000007098</c:v>
                </c:pt>
                <c:pt idx="7918">
                  <c:v>7.9190000000007101</c:v>
                </c:pt>
                <c:pt idx="7919">
                  <c:v>7.9200000000007096</c:v>
                </c:pt>
                <c:pt idx="7920">
                  <c:v>7.9210000000007099</c:v>
                </c:pt>
                <c:pt idx="7921">
                  <c:v>7.9220000000007103</c:v>
                </c:pt>
                <c:pt idx="7922">
                  <c:v>7.9230000000007097</c:v>
                </c:pt>
                <c:pt idx="7923">
                  <c:v>7.92400000000071</c:v>
                </c:pt>
                <c:pt idx="7924">
                  <c:v>7.9250000000007104</c:v>
                </c:pt>
                <c:pt idx="7925">
                  <c:v>7.9260000000007098</c:v>
                </c:pt>
                <c:pt idx="7926">
                  <c:v>7.9270000000007101</c:v>
                </c:pt>
                <c:pt idx="7927">
                  <c:v>7.9280000000007096</c:v>
                </c:pt>
                <c:pt idx="7928">
                  <c:v>7.9290000000007099</c:v>
                </c:pt>
                <c:pt idx="7929">
                  <c:v>7.9300000000007103</c:v>
                </c:pt>
                <c:pt idx="7930">
                  <c:v>7.9310000000007097</c:v>
                </c:pt>
                <c:pt idx="7931">
                  <c:v>7.93200000000071</c:v>
                </c:pt>
                <c:pt idx="7932">
                  <c:v>7.9330000000007104</c:v>
                </c:pt>
                <c:pt idx="7933">
                  <c:v>7.9340000000007098</c:v>
                </c:pt>
                <c:pt idx="7934">
                  <c:v>7.9350000000007102</c:v>
                </c:pt>
                <c:pt idx="7935">
                  <c:v>7.9360000000007096</c:v>
                </c:pt>
                <c:pt idx="7936">
                  <c:v>7.9370000000007099</c:v>
                </c:pt>
                <c:pt idx="7937">
                  <c:v>7.9380000000007103</c:v>
                </c:pt>
                <c:pt idx="7938">
                  <c:v>7.9390000000007097</c:v>
                </c:pt>
                <c:pt idx="7939">
                  <c:v>7.94000000000071</c:v>
                </c:pt>
                <c:pt idx="7940">
                  <c:v>7.9410000000007104</c:v>
                </c:pt>
                <c:pt idx="7941">
                  <c:v>7.9420000000007098</c:v>
                </c:pt>
                <c:pt idx="7942">
                  <c:v>7.9430000000007102</c:v>
                </c:pt>
                <c:pt idx="7943">
                  <c:v>7.9440000000007203</c:v>
                </c:pt>
                <c:pt idx="7944">
                  <c:v>7.9450000000007197</c:v>
                </c:pt>
                <c:pt idx="7945">
                  <c:v>7.94600000000072</c:v>
                </c:pt>
                <c:pt idx="7946">
                  <c:v>7.9470000000007204</c:v>
                </c:pt>
                <c:pt idx="7947">
                  <c:v>7.9480000000007198</c:v>
                </c:pt>
                <c:pt idx="7948">
                  <c:v>7.9490000000007202</c:v>
                </c:pt>
                <c:pt idx="7949">
                  <c:v>7.9500000000007196</c:v>
                </c:pt>
                <c:pt idx="7950">
                  <c:v>7.9510000000007199</c:v>
                </c:pt>
                <c:pt idx="7951">
                  <c:v>7.9520000000007203</c:v>
                </c:pt>
                <c:pt idx="7952">
                  <c:v>7.9530000000007197</c:v>
                </c:pt>
                <c:pt idx="7953">
                  <c:v>7.95400000000072</c:v>
                </c:pt>
                <c:pt idx="7954">
                  <c:v>7.9550000000007204</c:v>
                </c:pt>
                <c:pt idx="7955">
                  <c:v>7.9560000000007198</c:v>
                </c:pt>
                <c:pt idx="7956">
                  <c:v>7.9570000000007202</c:v>
                </c:pt>
                <c:pt idx="7957">
                  <c:v>7.9580000000007196</c:v>
                </c:pt>
                <c:pt idx="7958">
                  <c:v>7.9590000000007199</c:v>
                </c:pt>
                <c:pt idx="7959">
                  <c:v>7.9600000000007203</c:v>
                </c:pt>
                <c:pt idx="7960">
                  <c:v>7.9610000000007197</c:v>
                </c:pt>
                <c:pt idx="7961">
                  <c:v>7.9620000000007201</c:v>
                </c:pt>
                <c:pt idx="7962">
                  <c:v>7.9630000000007204</c:v>
                </c:pt>
                <c:pt idx="7963">
                  <c:v>7.9640000000007198</c:v>
                </c:pt>
                <c:pt idx="7964">
                  <c:v>7.9650000000007202</c:v>
                </c:pt>
                <c:pt idx="7965">
                  <c:v>7.9660000000007196</c:v>
                </c:pt>
                <c:pt idx="7966">
                  <c:v>7.96700000000072</c:v>
                </c:pt>
                <c:pt idx="7967">
                  <c:v>7.9680000000007203</c:v>
                </c:pt>
                <c:pt idx="7968">
                  <c:v>7.9690000000007197</c:v>
                </c:pt>
                <c:pt idx="7969">
                  <c:v>7.9700000000007201</c:v>
                </c:pt>
                <c:pt idx="7970">
                  <c:v>7.9710000000007204</c:v>
                </c:pt>
                <c:pt idx="7971">
                  <c:v>7.9720000000007198</c:v>
                </c:pt>
                <c:pt idx="7972">
                  <c:v>7.9730000000007299</c:v>
                </c:pt>
                <c:pt idx="7973">
                  <c:v>7.9740000000007303</c:v>
                </c:pt>
                <c:pt idx="7974">
                  <c:v>7.9750000000007297</c:v>
                </c:pt>
                <c:pt idx="7975">
                  <c:v>7.9760000000007301</c:v>
                </c:pt>
                <c:pt idx="7976">
                  <c:v>7.9770000000007304</c:v>
                </c:pt>
                <c:pt idx="7977">
                  <c:v>7.9780000000007298</c:v>
                </c:pt>
                <c:pt idx="7978">
                  <c:v>7.9790000000007302</c:v>
                </c:pt>
                <c:pt idx="7979">
                  <c:v>7.9800000000007296</c:v>
                </c:pt>
                <c:pt idx="7980">
                  <c:v>7.98100000000073</c:v>
                </c:pt>
                <c:pt idx="7981">
                  <c:v>7.9820000000007303</c:v>
                </c:pt>
                <c:pt idx="7982">
                  <c:v>7.9830000000007297</c:v>
                </c:pt>
                <c:pt idx="7983">
                  <c:v>7.9840000000007301</c:v>
                </c:pt>
                <c:pt idx="7984">
                  <c:v>7.9850000000007304</c:v>
                </c:pt>
                <c:pt idx="7985">
                  <c:v>7.9860000000007298</c:v>
                </c:pt>
                <c:pt idx="7986">
                  <c:v>7.9870000000007302</c:v>
                </c:pt>
                <c:pt idx="7987">
                  <c:v>7.9880000000007296</c:v>
                </c:pt>
                <c:pt idx="7988">
                  <c:v>7.98900000000073</c:v>
                </c:pt>
                <c:pt idx="7989">
                  <c:v>7.9900000000007303</c:v>
                </c:pt>
                <c:pt idx="7990">
                  <c:v>7.9910000000007297</c:v>
                </c:pt>
                <c:pt idx="7991">
                  <c:v>7.9920000000007301</c:v>
                </c:pt>
                <c:pt idx="7992">
                  <c:v>7.9930000000007304</c:v>
                </c:pt>
                <c:pt idx="7993">
                  <c:v>7.9940000000007299</c:v>
                </c:pt>
                <c:pt idx="7994">
                  <c:v>7.9950000000007302</c:v>
                </c:pt>
                <c:pt idx="7995">
                  <c:v>7.9960000000007296</c:v>
                </c:pt>
                <c:pt idx="7996">
                  <c:v>7.99700000000073</c:v>
                </c:pt>
                <c:pt idx="7997">
                  <c:v>7.9980000000007303</c:v>
                </c:pt>
                <c:pt idx="7998">
                  <c:v>7.9990000000007297</c:v>
                </c:pt>
                <c:pt idx="7999">
                  <c:v>8.0000000000007301</c:v>
                </c:pt>
              </c:numCache>
            </c:numRef>
          </c:xVal>
          <c:yVal>
            <c:numRef>
              <c:f>Feuil1!$F$2:$F$8001</c:f>
              <c:numCache>
                <c:formatCode>General</c:formatCode>
                <c:ptCount val="8000"/>
                <c:pt idx="481">
                  <c:v>0</c:v>
                </c:pt>
                <c:pt idx="485">
                  <c:v>0</c:v>
                </c:pt>
                <c:pt idx="487">
                  <c:v>0</c:v>
                </c:pt>
                <c:pt idx="833">
                  <c:v>0</c:v>
                </c:pt>
                <c:pt idx="835">
                  <c:v>0</c:v>
                </c:pt>
                <c:pt idx="1233">
                  <c:v>0</c:v>
                </c:pt>
                <c:pt idx="1268">
                  <c:v>0</c:v>
                </c:pt>
                <c:pt idx="1302">
                  <c:v>0</c:v>
                </c:pt>
                <c:pt idx="1303">
                  <c:v>0</c:v>
                </c:pt>
                <c:pt idx="2546">
                  <c:v>0</c:v>
                </c:pt>
                <c:pt idx="3360">
                  <c:v>0</c:v>
                </c:pt>
                <c:pt idx="3375">
                  <c:v>0</c:v>
                </c:pt>
                <c:pt idx="3378">
                  <c:v>0</c:v>
                </c:pt>
                <c:pt idx="3385">
                  <c:v>0</c:v>
                </c:pt>
                <c:pt idx="3390">
                  <c:v>0</c:v>
                </c:pt>
                <c:pt idx="3396">
                  <c:v>0</c:v>
                </c:pt>
                <c:pt idx="3398">
                  <c:v>0</c:v>
                </c:pt>
                <c:pt idx="3403">
                  <c:v>0</c:v>
                </c:pt>
                <c:pt idx="6293">
                  <c:v>0</c:v>
                </c:pt>
                <c:pt idx="6309">
                  <c:v>0</c:v>
                </c:pt>
                <c:pt idx="6312">
                  <c:v>0</c:v>
                </c:pt>
                <c:pt idx="6314">
                  <c:v>0</c:v>
                </c:pt>
                <c:pt idx="6318">
                  <c:v>0</c:v>
                </c:pt>
                <c:pt idx="6319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45">
                  <c:v>0</c:v>
                </c:pt>
                <c:pt idx="6591">
                  <c:v>0</c:v>
                </c:pt>
                <c:pt idx="6598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13">
                  <c:v>0</c:v>
                </c:pt>
                <c:pt idx="7203">
                  <c:v>0</c:v>
                </c:pt>
                <c:pt idx="7213">
                  <c:v>0</c:v>
                </c:pt>
                <c:pt idx="7217">
                  <c:v>0</c:v>
                </c:pt>
                <c:pt idx="7224">
                  <c:v>0</c:v>
                </c:pt>
                <c:pt idx="7270">
                  <c:v>0</c:v>
                </c:pt>
                <c:pt idx="7275">
                  <c:v>0</c:v>
                </c:pt>
                <c:pt idx="7568">
                  <c:v>0</c:v>
                </c:pt>
                <c:pt idx="7616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820">
                  <c:v>0</c:v>
                </c:pt>
                <c:pt idx="7939">
                  <c:v>0</c:v>
                </c:pt>
                <c:pt idx="799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429248"/>
        <c:axId val="285430928"/>
      </c:scatterChart>
      <c:valAx>
        <c:axId val="285429248"/>
        <c:scaling>
          <c:orientation val="minMax"/>
          <c:max val="4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Simulation time (ns)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430928"/>
        <c:crosses val="autoZero"/>
        <c:crossBetween val="midCat"/>
        <c:majorUnit val="0.2"/>
      </c:valAx>
      <c:valAx>
        <c:axId val="285430928"/>
        <c:scaling>
          <c:orientation val="minMax"/>
          <c:max val="6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</a:t>
                </a:r>
                <a:r>
                  <a:rPr lang="en-US">
                    <a:latin typeface="Calibri" panose="020F0502020204030204" pitchFamily="34" charset="0"/>
                  </a:rPr>
                  <a:t>Å</a:t>
                </a:r>
                <a:r>
                  <a:rPr lang="en-US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429248"/>
        <c:crosses val="autoZero"/>
        <c:crossBetween val="midCat"/>
        <c:min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7723" cy="498613"/>
          </a:xfrm>
          <a:prstGeom prst="rect">
            <a:avLst/>
          </a:prstGeom>
        </p:spPr>
        <p:txBody>
          <a:bodyPr vert="horz" lIns="91466" tIns="45731" rIns="91466" bIns="457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3148" y="4"/>
            <a:ext cx="2947723" cy="498613"/>
          </a:xfrm>
          <a:prstGeom prst="rect">
            <a:avLst/>
          </a:prstGeom>
        </p:spPr>
        <p:txBody>
          <a:bodyPr vert="horz" lIns="91466" tIns="45731" rIns="91466" bIns="45731" rtlCol="0"/>
          <a:lstStyle>
            <a:lvl1pPr algn="r">
              <a:defRPr sz="1200"/>
            </a:lvl1pPr>
          </a:lstStyle>
          <a:p>
            <a:fld id="{CE63C9E6-2AC6-4A84-9F64-1AE0849217D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7" y="9439141"/>
            <a:ext cx="2947723" cy="498612"/>
          </a:xfrm>
          <a:prstGeom prst="rect">
            <a:avLst/>
          </a:prstGeom>
        </p:spPr>
        <p:txBody>
          <a:bodyPr vert="horz" lIns="91466" tIns="45731" rIns="91466" bIns="457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3148" y="9439141"/>
            <a:ext cx="2947723" cy="498612"/>
          </a:xfrm>
          <a:prstGeom prst="rect">
            <a:avLst/>
          </a:prstGeom>
        </p:spPr>
        <p:txBody>
          <a:bodyPr vert="horz" lIns="91466" tIns="45731" rIns="91466" bIns="45731" rtlCol="0" anchor="b"/>
          <a:lstStyle>
            <a:lvl1pPr algn="r">
              <a:defRPr sz="1200"/>
            </a:lvl1pPr>
          </a:lstStyle>
          <a:p>
            <a:fld id="{08BB4A0C-A429-44EA-A715-4441A91C84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7723" cy="498613"/>
          </a:xfrm>
          <a:prstGeom prst="rect">
            <a:avLst/>
          </a:prstGeom>
        </p:spPr>
        <p:txBody>
          <a:bodyPr vert="horz" lIns="91466" tIns="45731" rIns="91466" bIns="457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3148" y="4"/>
            <a:ext cx="2947723" cy="498613"/>
          </a:xfrm>
          <a:prstGeom prst="rect">
            <a:avLst/>
          </a:prstGeom>
        </p:spPr>
        <p:txBody>
          <a:bodyPr vert="horz" lIns="91466" tIns="45731" rIns="91466" bIns="45731" rtlCol="0"/>
          <a:lstStyle>
            <a:lvl1pPr algn="r">
              <a:defRPr sz="1200"/>
            </a:lvl1pPr>
          </a:lstStyle>
          <a:p>
            <a:fld id="{D761599A-8B19-41E2-854D-DBC301441C4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6" tIns="45731" rIns="91466" bIns="45731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45" y="4782545"/>
            <a:ext cx="5441950" cy="3912990"/>
          </a:xfrm>
          <a:prstGeom prst="rect">
            <a:avLst/>
          </a:prstGeom>
        </p:spPr>
        <p:txBody>
          <a:bodyPr vert="horz" lIns="91466" tIns="45731" rIns="91466" bIns="4573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7" y="9439141"/>
            <a:ext cx="2947723" cy="498612"/>
          </a:xfrm>
          <a:prstGeom prst="rect">
            <a:avLst/>
          </a:prstGeom>
        </p:spPr>
        <p:txBody>
          <a:bodyPr vert="horz" lIns="91466" tIns="45731" rIns="91466" bIns="457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3148" y="9439141"/>
            <a:ext cx="2947723" cy="498612"/>
          </a:xfrm>
          <a:prstGeom prst="rect">
            <a:avLst/>
          </a:prstGeom>
        </p:spPr>
        <p:txBody>
          <a:bodyPr vert="horz" lIns="91466" tIns="45731" rIns="91466" bIns="45731" rtlCol="0" anchor="b"/>
          <a:lstStyle>
            <a:lvl1pPr algn="r">
              <a:defRPr sz="1200"/>
            </a:lvl1pPr>
          </a:lstStyle>
          <a:p>
            <a:fld id="{EF937F55-DFA7-40E8-ABE0-3D0C1D317F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0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54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1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04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63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7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8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1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8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6"/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70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01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1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7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2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45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063748"/>
          </a:xfrm>
        </p:spPr>
        <p:txBody>
          <a:bodyPr anchor="b">
            <a:normAutofit/>
          </a:bodyPr>
          <a:lstStyle>
            <a:lvl1pPr algn="just">
              <a:lnSpc>
                <a:spcPct val="85000"/>
              </a:lnSpc>
              <a:defRPr sz="3600" spc="-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4071418"/>
            <a:ext cx="7543800" cy="126792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631F-EBFF-4594-95F3-1C7BDDAA720D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9370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0D8-619F-47A1-9BB5-94EE42C59B98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2118-79E3-4DCA-B4DC-CBEB6544E347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5053-8560-4C9D-BAD8-4B44D0C886A8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6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2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3163-66BF-4203-930B-83FE46E3EF33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3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6186" y="253948"/>
            <a:ext cx="8082642" cy="5134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186" y="930729"/>
            <a:ext cx="4020094" cy="493836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39" y="930730"/>
            <a:ext cx="3925389" cy="493836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FCDA-AB47-49BE-896F-9DE968400D97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6186" y="270275"/>
            <a:ext cx="7997734" cy="52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186" y="931655"/>
            <a:ext cx="4020094" cy="736282"/>
          </a:xfrm>
        </p:spPr>
        <p:txBody>
          <a:bodyPr lIns="91440" rIns="91440" anchor="ctr">
            <a:normAutofit/>
          </a:bodyPr>
          <a:lstStyle>
            <a:lvl1pPr marL="0" indent="0" algn="just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86" y="1783139"/>
            <a:ext cx="4020094" cy="408595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931643"/>
            <a:ext cx="384048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783139"/>
            <a:ext cx="3840480" cy="408595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F787-4BB6-46F9-A24F-D73839C9E1E7}" type="datetime1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A725-6121-4D80-9692-E3BC2E4AA30C}" type="datetime1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658B-A471-432B-BFDD-05F3E07F6D1C}" type="datetime1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FF75748-447F-47E8-9F5E-D82BAD749161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90CB-1001-4A61-9EE2-98D610F41752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5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6185" y="286604"/>
            <a:ext cx="8196943" cy="4971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186" y="928447"/>
            <a:ext cx="8196943" cy="5211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B10A6A29-939D-4A63-A2B6-B3D90C537856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CREST workshop 12/03/2014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AC3BFF3A-6A4F-43D2-8502-2EE79BCAD269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84522" y="857250"/>
            <a:ext cx="8643938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600" kern="1200" spc="-5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just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Mechanistic study of </a:t>
            </a:r>
            <a:r>
              <a:rPr lang="en-US" dirty="0" smtClean="0"/>
              <a:t>CAL-B </a:t>
            </a:r>
            <a:r>
              <a:rPr lang="en-US" dirty="0"/>
              <a:t>catalyzed ring-opening polymerization of β-lactam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smtClean="0"/>
              <a:t>Chantal Barberot</a:t>
            </a:r>
          </a:p>
          <a:p>
            <a:pPr algn="ctr"/>
            <a:r>
              <a:rPr lang="en-US" dirty="0" smtClean="0"/>
              <a:t>Graduate School of Information Science, Nagoya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the acyl complex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Energetic profile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path 2 do not lead to the acyl enzyme complex</a:t>
            </a:r>
          </a:p>
          <a:p>
            <a:r>
              <a:rPr lang="en-US" dirty="0" smtClean="0"/>
              <a:t>For the path 1 and 3, the energetic profile is similar and the structure of the transition state 2 are identical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07738"/>
              </p:ext>
            </p:extLst>
          </p:nvPr>
        </p:nvGraphicFramePr>
        <p:xfrm>
          <a:off x="385535" y="1415965"/>
          <a:ext cx="8594692" cy="249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276"/>
                <a:gridCol w="2059357"/>
                <a:gridCol w="1855458"/>
                <a:gridCol w="2007601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 in Gas Phase,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B3LYP/6-31G(d)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0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With water assistance (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Path 1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Without water assistance (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Path 2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With water assistance for TS2 (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Path 3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(1) RC (Free enzyme)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(2) TS1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38.35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44.00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38.06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(3) TI_1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38.09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43.52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27.57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(4) TI_2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28.34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(5) TS2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27.62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27.09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(6) PC (Acyl enzyme complex)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-12.77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-13.53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the acyl complex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Energetic profile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385535" y="1415965"/>
          <a:ext cx="8594692" cy="249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276"/>
                <a:gridCol w="2059357"/>
                <a:gridCol w="1855458"/>
                <a:gridCol w="2007601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 in Gas Phase,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B3LYP/6-31G(d)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0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With water assistance (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Path 1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Without water assistance (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Path 2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With water assistance for TS2 (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Path 3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(1) RC (Free enzyme)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(2) TS1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38.35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44.00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38.06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(3) TI_1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38.09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43.52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27.57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(4) TI_2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28.34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(5) TS2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27.62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27.09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(6) PC (Acyl enzyme complex)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-12.77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-13.53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72155" y="5674278"/>
            <a:ext cx="3546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H(Ser106)-N(His226)</a:t>
            </a:r>
          </a:p>
          <a:p>
            <a:r>
              <a:rPr lang="en-US" sz="1000" b="1" dirty="0" smtClean="0">
                <a:solidFill>
                  <a:schemeClr val="bg2">
                    <a:lumMod val="50000"/>
                  </a:schemeClr>
                </a:solidFill>
              </a:rPr>
              <a:t>- H(Ser106)-O(Lac)</a:t>
            </a:r>
          </a:p>
          <a:p>
            <a:r>
              <a:rPr lang="en-US" sz="1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• Water molecule between H(Ser106) and N(His224)</a:t>
            </a:r>
            <a:endParaRPr lang="en-US" sz="1000" b="1" dirty="0">
              <a:solidFill>
                <a:srgbClr val="7030A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265518"/>
              </p:ext>
            </p:extLst>
          </p:nvPr>
        </p:nvGraphicFramePr>
        <p:xfrm>
          <a:off x="-47916" y="3958422"/>
          <a:ext cx="5988233" cy="200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roupe 28"/>
          <p:cNvGrpSpPr/>
          <p:nvPr/>
        </p:nvGrpSpPr>
        <p:grpSpPr>
          <a:xfrm>
            <a:off x="6007333" y="4192979"/>
            <a:ext cx="2906867" cy="1758298"/>
            <a:chOff x="5796261" y="4264367"/>
            <a:chExt cx="2906867" cy="1758298"/>
          </a:xfrm>
        </p:grpSpPr>
        <p:grpSp>
          <p:nvGrpSpPr>
            <p:cNvPr id="27" name="Groupe 26"/>
            <p:cNvGrpSpPr>
              <a:grpSpLocks noChangeAspect="1"/>
            </p:cNvGrpSpPr>
            <p:nvPr/>
          </p:nvGrpSpPr>
          <p:grpSpPr>
            <a:xfrm>
              <a:off x="5796262" y="4285305"/>
              <a:ext cx="2906866" cy="1737360"/>
              <a:chOff x="5834065" y="4282011"/>
              <a:chExt cx="2600880" cy="1554480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6793" y="4282011"/>
                <a:ext cx="2172570" cy="15544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5834065" y="4920726"/>
                <a:ext cx="6174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His224</a:t>
                </a:r>
                <a:endParaRPr lang="en-US" sz="1200" b="1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7878382" y="5524776"/>
                <a:ext cx="5565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Thr40</a:t>
                </a:r>
                <a:endParaRPr lang="en-US" sz="1200" b="1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6892794" y="4317420"/>
                <a:ext cx="6238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Ser105</a:t>
                </a:r>
                <a:endParaRPr lang="en-US" sz="1200" b="1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6863819" y="5017533"/>
                <a:ext cx="445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 smtClean="0"/>
                  <a:t>Wat</a:t>
                </a:r>
                <a:endParaRPr lang="en-US" sz="1200" b="1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7130152" y="5542765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Lac</a:t>
                </a:r>
                <a:endParaRPr lang="en-US" sz="1200" b="1" dirty="0"/>
              </a:p>
            </p:txBody>
          </p:sp>
          <p:cxnSp>
            <p:nvCxnSpPr>
              <p:cNvPr id="17" name="Connecteur droit 16"/>
              <p:cNvCxnSpPr/>
              <p:nvPr/>
            </p:nvCxnSpPr>
            <p:spPr>
              <a:xfrm>
                <a:off x="6753870" y="4977590"/>
                <a:ext cx="216408" cy="1496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7375257" y="5102704"/>
                <a:ext cx="68115" cy="15536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7573665" y="4348795"/>
                <a:ext cx="6399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Gln106</a:t>
                </a:r>
                <a:endParaRPr lang="en-US" sz="1200" b="1" dirty="0"/>
              </a:p>
            </p:txBody>
          </p:sp>
        </p:grp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5796261" y="4264367"/>
              <a:ext cx="2906867" cy="1753159"/>
            </a:xfrm>
            <a:prstGeom prst="rect">
              <a:avLst/>
            </a:prstGeom>
            <a:solidFill>
              <a:srgbClr val="CEDBE6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7017161" y="1759682"/>
            <a:ext cx="1897039" cy="216999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2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/>
          <p:nvPr/>
        </p:nvGrpSpPr>
        <p:grpSpPr>
          <a:xfrm>
            <a:off x="5632422" y="1335776"/>
            <a:ext cx="3113597" cy="1838493"/>
            <a:chOff x="5912478" y="4446191"/>
            <a:chExt cx="3113597" cy="1838493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64" y="4455885"/>
              <a:ext cx="2587115" cy="1626746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ZoneTexte 29"/>
            <p:cNvSpPr txBox="1"/>
            <p:nvPr/>
          </p:nvSpPr>
          <p:spPr>
            <a:xfrm>
              <a:off x="6118255" y="5986023"/>
              <a:ext cx="2037684" cy="29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etrahedral intermediate</a:t>
              </a:r>
              <a:endParaRPr lang="en-US" dirty="0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6332884" y="4915909"/>
              <a:ext cx="287258" cy="338554"/>
              <a:chOff x="2111239" y="4984065"/>
              <a:chExt cx="287258" cy="338554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166587" y="5073650"/>
                <a:ext cx="176563" cy="1767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2111239" y="4984065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+</a:t>
                </a:r>
                <a:endParaRPr lang="en-US" sz="1600" b="1" dirty="0"/>
              </a:p>
            </p:txBody>
          </p:sp>
        </p:grpSp>
        <p:grpSp>
          <p:nvGrpSpPr>
            <p:cNvPr id="32" name="Groupe 31"/>
            <p:cNvGrpSpPr/>
            <p:nvPr/>
          </p:nvGrpSpPr>
          <p:grpSpPr>
            <a:xfrm>
              <a:off x="7584344" y="5025327"/>
              <a:ext cx="247184" cy="338554"/>
              <a:chOff x="1992429" y="5307807"/>
              <a:chExt cx="247184" cy="338554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2027739" y="5408599"/>
                <a:ext cx="176563" cy="1767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1992429" y="5307807"/>
                <a:ext cx="247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5912478" y="5311374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His224</a:t>
              </a:r>
              <a:endParaRPr lang="en-US" sz="1400" b="1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894732" y="4446191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Ser105</a:t>
              </a:r>
              <a:endParaRPr lang="en-US" sz="1400" b="1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8410201" y="5519244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Thr40</a:t>
              </a:r>
              <a:endParaRPr lang="en-US" sz="1400" b="1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the aspartate residue in the QM model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7"/>
            <a:ext cx="4461599" cy="5211095"/>
          </a:xfrm>
        </p:spPr>
        <p:txBody>
          <a:bodyPr/>
          <a:lstStyle/>
          <a:p>
            <a:r>
              <a:rPr lang="en-US" dirty="0" smtClean="0"/>
              <a:t> The inclusion of the aspartate residue (catalytic triad) in the QM model can:</a:t>
            </a:r>
          </a:p>
          <a:p>
            <a:pPr lvl="1"/>
            <a:r>
              <a:rPr lang="en-US" dirty="0"/>
              <a:t>Stabilize the tetrahedral intermediate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Decrease the activation barrier</a:t>
            </a:r>
            <a:r>
              <a:rPr lang="en-US" baseline="30000" dirty="0"/>
              <a:t>1,2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Addition </a:t>
            </a:r>
            <a:r>
              <a:rPr lang="en-US" dirty="0"/>
              <a:t>of </a:t>
            </a:r>
            <a:r>
              <a:rPr lang="en-US" dirty="0" smtClean="0"/>
              <a:t>Asp187 in </a:t>
            </a:r>
            <a:r>
              <a:rPr lang="en-US" dirty="0"/>
              <a:t>the QM model</a:t>
            </a:r>
          </a:p>
          <a:p>
            <a:pPr lvl="1"/>
            <a:r>
              <a:rPr lang="en-US" dirty="0"/>
              <a:t>Stabilize the positive charge of the </a:t>
            </a:r>
            <a:r>
              <a:rPr lang="en-US" dirty="0" smtClean="0"/>
              <a:t>histidine </a:t>
            </a:r>
            <a:r>
              <a:rPr lang="en-US" dirty="0"/>
              <a:t>in the intermediate state</a:t>
            </a:r>
          </a:p>
          <a:p>
            <a:pPr lvl="1"/>
            <a:r>
              <a:rPr lang="en-US" dirty="0"/>
              <a:t>Decrease the activation energy</a:t>
            </a:r>
          </a:p>
          <a:p>
            <a:pPr lvl="1"/>
            <a:r>
              <a:rPr lang="en-US" dirty="0"/>
              <a:t>Maintain the </a:t>
            </a:r>
            <a:r>
              <a:rPr lang="en-US" dirty="0" smtClean="0"/>
              <a:t>histidine residue inside </a:t>
            </a:r>
            <a:r>
              <a:rPr lang="en-US" dirty="0"/>
              <a:t>the protein orientation</a:t>
            </a:r>
          </a:p>
          <a:p>
            <a:endParaRPr lang="en-US" dirty="0" smtClean="0"/>
          </a:p>
          <a:p>
            <a:pPr lvl="1"/>
            <a:endParaRPr lang="en-US" baseline="30000" dirty="0"/>
          </a:p>
          <a:p>
            <a:pPr marL="201168" lvl="1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45996" y="5760998"/>
            <a:ext cx="5907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M. </a:t>
            </a:r>
            <a:r>
              <a:rPr lang="en-US" sz="14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Topf</a:t>
            </a:r>
            <a:r>
              <a:rPr lang="en-US" sz="14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4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JACS</a:t>
            </a:r>
            <a:r>
              <a:rPr lang="en-US" sz="14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4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2004</a:t>
            </a:r>
            <a:r>
              <a:rPr lang="en-US" sz="14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126</a:t>
            </a:r>
            <a:r>
              <a:rPr lang="en-US" sz="14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14631-14641</a:t>
            </a:r>
          </a:p>
          <a:p>
            <a:r>
              <a:rPr lang="en-US" sz="1400" baseline="300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C.-H. Hu </a:t>
            </a:r>
            <a:r>
              <a:rPr lang="en-US" sz="14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4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International Journal of Quantum Chemistry</a:t>
            </a:r>
            <a:r>
              <a:rPr lang="en-US" sz="14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4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1998</a:t>
            </a:r>
            <a:r>
              <a:rPr lang="en-US" sz="14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6</a:t>
            </a:r>
            <a:r>
              <a:rPr lang="en-US" sz="14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en-US" sz="14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89-103</a:t>
            </a:r>
            <a:endParaRPr lang="en-US" sz="1400" dirty="0"/>
          </a:p>
        </p:txBody>
      </p:sp>
      <p:grpSp>
        <p:nvGrpSpPr>
          <p:cNvPr id="40" name="Groupe 39"/>
          <p:cNvGrpSpPr/>
          <p:nvPr/>
        </p:nvGrpSpPr>
        <p:grpSpPr>
          <a:xfrm>
            <a:off x="5536203" y="1139547"/>
            <a:ext cx="1013152" cy="594068"/>
            <a:chOff x="5816259" y="4249962"/>
            <a:chExt cx="1013152" cy="594068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949">
              <a:off x="5816259" y="4249962"/>
              <a:ext cx="603993" cy="548640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6093312" y="4256030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Asp187</a:t>
              </a:r>
              <a:endParaRPr lang="en-US" sz="1400" b="1" dirty="0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6158145" y="4505476"/>
              <a:ext cx="247184" cy="338554"/>
              <a:chOff x="1992429" y="5307807"/>
              <a:chExt cx="247184" cy="338554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2027739" y="5408599"/>
                <a:ext cx="176563" cy="1767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1992429" y="5307807"/>
                <a:ext cx="247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</p:grpSp>
      </p:grpSp>
      <p:pic>
        <p:nvPicPr>
          <p:cNvPr id="42" name="Imag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88" y="3528836"/>
            <a:ext cx="3738880" cy="2194560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6184688" y="4918338"/>
            <a:ext cx="765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His224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009576" y="3721541"/>
            <a:ext cx="76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Ser106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 rot="19729786">
            <a:off x="7724997" y="4066346"/>
            <a:ext cx="392583" cy="84128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ZoneTexte 45"/>
          <p:cNvSpPr txBox="1"/>
          <p:nvPr/>
        </p:nvSpPr>
        <p:spPr>
          <a:xfrm>
            <a:off x="7841765" y="4010268"/>
            <a:ext cx="111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Oxyanion hole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536203" y="3875430"/>
            <a:ext cx="77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Asp187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the aspartate residue in the QM model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Reaction scheme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343928"/>
            <a:ext cx="9144000" cy="4515453"/>
          </a:xfrm>
          <a:prstGeom prst="rect">
            <a:avLst/>
          </a:prstGeom>
          <a:solidFill>
            <a:srgbClr val="CEDBE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153"/>
            <a:ext cx="9144000" cy="41968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the aspartate residue in the QM model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Transition state 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64" name="Groupe 63"/>
          <p:cNvGrpSpPr>
            <a:grpSpLocks noChangeAspect="1"/>
          </p:cNvGrpSpPr>
          <p:nvPr/>
        </p:nvGrpSpPr>
        <p:grpSpPr>
          <a:xfrm>
            <a:off x="1407858" y="1316553"/>
            <a:ext cx="3091036" cy="2194560"/>
            <a:chOff x="3836225" y="1230052"/>
            <a:chExt cx="2197023" cy="1559832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218" y="1230052"/>
              <a:ext cx="2187030" cy="1554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68" name="ZoneTexte 67"/>
            <p:cNvSpPr txBox="1"/>
            <p:nvPr/>
          </p:nvSpPr>
          <p:spPr>
            <a:xfrm>
              <a:off x="3836225" y="2199997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His224</a:t>
              </a:r>
              <a:endParaRPr lang="en-US" sz="1200" b="1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5213189" y="2512885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Thr40</a:t>
              </a:r>
              <a:endParaRPr lang="en-US" sz="1200" b="1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4477859" y="1351920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Ser105</a:t>
              </a:r>
              <a:endParaRPr lang="en-US" sz="1200" b="1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5125910" y="1314794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Gln106</a:t>
              </a:r>
              <a:endParaRPr lang="en-US" sz="1200" b="1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4861447" y="2000832"/>
              <a:ext cx="3882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1.75</a:t>
              </a:r>
              <a:endParaRPr lang="en-US" sz="900" b="1" dirty="0"/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5175983" y="1854608"/>
              <a:ext cx="53663" cy="26750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flipH="1" flipV="1">
              <a:off x="5185133" y="2132818"/>
              <a:ext cx="176960" cy="9731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H="1" flipV="1">
              <a:off x="5188743" y="2137775"/>
              <a:ext cx="230757" cy="9235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flipH="1">
              <a:off x="4450111" y="2056000"/>
              <a:ext cx="14217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H="1">
              <a:off x="4651859" y="2038245"/>
              <a:ext cx="147117" cy="1775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H="1">
              <a:off x="4689233" y="2298591"/>
              <a:ext cx="225290" cy="238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4822040" y="2038245"/>
              <a:ext cx="176903" cy="16786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/>
            <p:cNvSpPr txBox="1"/>
            <p:nvPr/>
          </p:nvSpPr>
          <p:spPr>
            <a:xfrm>
              <a:off x="4405268" y="1904764"/>
              <a:ext cx="3882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1.24</a:t>
              </a:r>
              <a:endParaRPr lang="en-US" sz="900" b="1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4580729" y="1897121"/>
              <a:ext cx="3882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1.31</a:t>
              </a:r>
              <a:endParaRPr lang="en-US" sz="900" b="1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4662576" y="2158831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1.85</a:t>
              </a:r>
              <a:endParaRPr lang="en-US" sz="1000" b="1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2521624" y="1040895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Without Asp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5555581" y="1020857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With Asp</a:t>
            </a:r>
            <a:endParaRPr lang="en-US" dirty="0"/>
          </a:p>
        </p:txBody>
      </p:sp>
      <p:cxnSp>
        <p:nvCxnSpPr>
          <p:cNvPr id="86" name="Connecteur droit 85"/>
          <p:cNvCxnSpPr/>
          <p:nvPr/>
        </p:nvCxnSpPr>
        <p:spPr>
          <a:xfrm>
            <a:off x="1714500" y="1410227"/>
            <a:ext cx="5710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Tableau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35474"/>
              </p:ext>
            </p:extLst>
          </p:nvPr>
        </p:nvGraphicFramePr>
        <p:xfrm>
          <a:off x="1656839" y="3648111"/>
          <a:ext cx="590640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678"/>
                <a:gridCol w="998953"/>
                <a:gridCol w="685019"/>
                <a:gridCol w="897039"/>
                <a:gridCol w="658837"/>
                <a:gridCol w="836134"/>
                <a:gridCol w="719742"/>
              </a:tblGrid>
              <a:tr h="252000">
                <a:tc>
                  <a:txBody>
                    <a:bodyPr/>
                    <a:lstStyle/>
                    <a:p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TI</a:t>
                      </a:r>
                      <a:r>
                        <a:rPr lang="en-US" sz="1200" i="0" baseline="0" dirty="0" smtClean="0">
                          <a:solidFill>
                            <a:schemeClr val="tx1"/>
                          </a:solidFill>
                        </a:rPr>
                        <a:t> – Oxyanion hole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O(TI) – NH (Gln106)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O(TI) – NH (Thr40)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O(TI) – OH (Thr41)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Distance (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2.89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2.95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2.90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2.96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2.75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Angle (deg.)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178.3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165.7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163.4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162.0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170.6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168.1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Tableau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88765"/>
              </p:ext>
            </p:extLst>
          </p:nvPr>
        </p:nvGraphicFramePr>
        <p:xfrm>
          <a:off x="1656383" y="5147678"/>
          <a:ext cx="590731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967"/>
                <a:gridCol w="804391"/>
                <a:gridCol w="804391"/>
                <a:gridCol w="804391"/>
                <a:gridCol w="804391"/>
                <a:gridCol w="804391"/>
                <a:gridCol w="804391"/>
              </a:tblGrid>
              <a:tr h="252000">
                <a:tc>
                  <a:txBody>
                    <a:bodyPr/>
                    <a:lstStyle/>
                    <a:p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l-GR" sz="12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-lactam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C(Lac)-O(Lac)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C(Lac)-N(Lac)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Charge O(Lac) MK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Distance (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1.25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1.42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-0.662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-0.589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6" name="Rectangle 6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 66"/>
          <p:cNvGrpSpPr>
            <a:grpSpLocks noChangeAspect="1"/>
          </p:cNvGrpSpPr>
          <p:nvPr/>
        </p:nvGrpSpPr>
        <p:grpSpPr>
          <a:xfrm>
            <a:off x="4158687" y="1522314"/>
            <a:ext cx="3726140" cy="2011680"/>
            <a:chOff x="3343347" y="1367558"/>
            <a:chExt cx="2856808" cy="1542342"/>
          </a:xfrm>
        </p:grpSpPr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47" y="1367558"/>
              <a:ext cx="2856808" cy="1542342"/>
            </a:xfrm>
            <a:prstGeom prst="rect">
              <a:avLst/>
            </a:prstGeom>
            <a:ln>
              <a:noFill/>
            </a:ln>
          </p:spPr>
        </p:pic>
        <p:sp>
          <p:nvSpPr>
            <p:cNvPr id="88" name="ZoneTexte 87"/>
            <p:cNvSpPr txBox="1"/>
            <p:nvPr/>
          </p:nvSpPr>
          <p:spPr>
            <a:xfrm>
              <a:off x="3743937" y="1958651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His224</a:t>
              </a:r>
              <a:endParaRPr lang="en-US" sz="1200" b="1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5623629" y="2337799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Thr40</a:t>
              </a:r>
              <a:endParaRPr lang="en-US" sz="1200" b="1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4548420" y="1406166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Ser105</a:t>
              </a:r>
              <a:endParaRPr lang="en-US" sz="1200" b="1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5189703" y="1470859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Gln106</a:t>
              </a:r>
              <a:endParaRPr lang="en-US" sz="1200" b="1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4080205" y="2321585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1.12</a:t>
              </a:r>
              <a:endParaRPr lang="en-US" sz="1000" b="1" dirty="0"/>
            </a:p>
          </p:txBody>
        </p:sp>
        <p:cxnSp>
          <p:nvCxnSpPr>
            <p:cNvPr id="96" name="Connecteur droit 95"/>
            <p:cNvCxnSpPr/>
            <p:nvPr/>
          </p:nvCxnSpPr>
          <p:spPr>
            <a:xfrm flipH="1" flipV="1">
              <a:off x="5271207" y="1924600"/>
              <a:ext cx="36040" cy="16411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flipH="1">
              <a:off x="5323039" y="2016508"/>
              <a:ext cx="160064" cy="7221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H="1" flipV="1">
              <a:off x="5336298" y="2094479"/>
              <a:ext cx="246381" cy="5214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H="1">
              <a:off x="4064890" y="2340388"/>
              <a:ext cx="108999" cy="5521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H="1">
              <a:off x="4526667" y="2108293"/>
              <a:ext cx="115335" cy="4965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flipH="1">
              <a:off x="4692755" y="2038245"/>
              <a:ext cx="203052" cy="5047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flipH="1" flipV="1">
              <a:off x="4924853" y="2048005"/>
              <a:ext cx="217441" cy="18716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ZoneTexte 102"/>
            <p:cNvSpPr txBox="1"/>
            <p:nvPr/>
          </p:nvSpPr>
          <p:spPr>
            <a:xfrm>
              <a:off x="3712060" y="2317189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1.43</a:t>
              </a:r>
              <a:endParaRPr lang="en-US" sz="1000" b="1" dirty="0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4928087" y="1962478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2.03</a:t>
              </a:r>
              <a:endParaRPr lang="en-US" sz="1000" b="1" dirty="0"/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4343027" y="1958470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1.09</a:t>
              </a:r>
              <a:endParaRPr lang="en-US" sz="1000" b="1" dirty="0"/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3450173" y="2586498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Asp187</a:t>
              </a:r>
              <a:endParaRPr lang="en-US" sz="1200" b="1" dirty="0"/>
            </a:p>
          </p:txBody>
        </p:sp>
        <p:cxnSp>
          <p:nvCxnSpPr>
            <p:cNvPr id="107" name="Connecteur droit 106"/>
            <p:cNvCxnSpPr/>
            <p:nvPr/>
          </p:nvCxnSpPr>
          <p:spPr>
            <a:xfrm flipH="1">
              <a:off x="3881293" y="2435960"/>
              <a:ext cx="130361" cy="7896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ZoneTexte 107"/>
            <p:cNvSpPr txBox="1"/>
            <p:nvPr/>
          </p:nvSpPr>
          <p:spPr>
            <a:xfrm>
              <a:off x="4581731" y="1879113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1.51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7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5822781" y="4699771"/>
            <a:ext cx="3220323" cy="1584447"/>
            <a:chOff x="-3979" y="3619284"/>
            <a:chExt cx="3220323" cy="1584447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66" y="3619284"/>
              <a:ext cx="2894939" cy="1540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ZoneTexte 28"/>
            <p:cNvSpPr txBox="1"/>
            <p:nvPr/>
          </p:nvSpPr>
          <p:spPr>
            <a:xfrm>
              <a:off x="432216" y="4379683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His224</a:t>
              </a:r>
              <a:endParaRPr lang="en-US" sz="1200" b="1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536922" y="3633568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Ser105</a:t>
              </a:r>
              <a:endParaRPr lang="en-US" sz="1200" b="1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164592" y="3738843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Gln106</a:t>
              </a:r>
              <a:endParaRPr lang="en-US" sz="1200" b="1" dirty="0"/>
            </a:p>
          </p:txBody>
        </p:sp>
        <p:cxnSp>
          <p:nvCxnSpPr>
            <p:cNvPr id="34" name="Connecteur droit 33"/>
            <p:cNvCxnSpPr/>
            <p:nvPr/>
          </p:nvCxnSpPr>
          <p:spPr>
            <a:xfrm flipH="1">
              <a:off x="645267" y="4868097"/>
              <a:ext cx="224073" cy="98143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>
              <a:off x="1303003" y="4432916"/>
              <a:ext cx="176411" cy="8432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>
              <a:off x="2119471" y="4195484"/>
              <a:ext cx="40189" cy="279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 flipV="1">
              <a:off x="2157627" y="4382603"/>
              <a:ext cx="277851" cy="4623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 flipV="1">
              <a:off x="1692582" y="4382603"/>
              <a:ext cx="238431" cy="9247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-3979" y="4926732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Asp187</a:t>
              </a:r>
              <a:endParaRPr lang="en-US" sz="1200" b="1" dirty="0"/>
            </a:p>
          </p:txBody>
        </p:sp>
        <p:cxnSp>
          <p:nvCxnSpPr>
            <p:cNvPr id="42" name="Connecteur droit 41"/>
            <p:cNvCxnSpPr/>
            <p:nvPr/>
          </p:nvCxnSpPr>
          <p:spPr>
            <a:xfrm flipH="1">
              <a:off x="2157627" y="4309806"/>
              <a:ext cx="167009" cy="5703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2659781" y="4398824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Thr40</a:t>
              </a:r>
              <a:endParaRPr lang="en-US" sz="1200" b="1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the aspartate residue in the QM model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7"/>
            <a:ext cx="8196942" cy="5211095"/>
          </a:xfrm>
        </p:spPr>
        <p:txBody>
          <a:bodyPr/>
          <a:lstStyle/>
          <a:p>
            <a:r>
              <a:rPr lang="en-US" dirty="0" smtClean="0"/>
              <a:t>Energetic profile of the two model systems: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The activation energy is strongly stabilized by the addition of the aspartate residue in the model system </a:t>
            </a:r>
          </a:p>
          <a:p>
            <a:r>
              <a:rPr lang="en-US" dirty="0" smtClean="0"/>
              <a:t> The tetrahedral intermediate is stabilized</a:t>
            </a:r>
          </a:p>
          <a:p>
            <a:r>
              <a:rPr lang="en-US" dirty="0" smtClean="0"/>
              <a:t> The acyl enzyme complex is not stabilized with the aspartate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78978"/>
              </p:ext>
            </p:extLst>
          </p:nvPr>
        </p:nvGraphicFramePr>
        <p:xfrm>
          <a:off x="1465927" y="1366920"/>
          <a:ext cx="642077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450"/>
                <a:gridCol w="1649133"/>
                <a:gridCol w="2010189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in Gas Phase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B3LYP/6-31G(d)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Without Asp 187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With</a:t>
                      </a:r>
                      <a:r>
                        <a:rPr lang="en-US" sz="1600" baseline="0" dirty="0" smtClean="0"/>
                        <a:t> Asp187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(1) RC (Free enzyme)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(2) TS1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38.06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30.73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(3) TI_1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27.57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21.82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(4) TI_2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25.19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(5) TS2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27.09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27.05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(6) PC (Acyl enzyme complex)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-13.53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3.23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85901" y="2552700"/>
            <a:ext cx="6413499" cy="317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7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4.44444E-6 0.19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set </a:t>
            </a: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7" y="983368"/>
            <a:ext cx="8366956" cy="515617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Taking in account polarization functions for the hydrogen, stabilized each step</a:t>
            </a:r>
          </a:p>
          <a:p>
            <a:r>
              <a:rPr lang="en-US" dirty="0"/>
              <a:t> The addition of diffuse functions change the atomic charge and destabilized the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60925"/>
              </p:ext>
            </p:extLst>
          </p:nvPr>
        </p:nvGraphicFramePr>
        <p:xfrm>
          <a:off x="663436" y="1999228"/>
          <a:ext cx="711320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472"/>
                <a:gridCol w="1104803"/>
                <a:gridCol w="1412465"/>
                <a:gridCol w="1412465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in Gas Phase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B3LYP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Basis set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6-31G(d)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6-31G(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d,p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6-31+G(d)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(1) RC  (Free enzyme)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</a:t>
                      </a:r>
                      <a:endParaRPr lang="en-US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(2) TS1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30.73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26.43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33.16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(3) TI_1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21.82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18.62</a:t>
                      </a:r>
                      <a:endParaRPr lang="en-US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(4) TI_2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25.19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21.24</a:t>
                      </a:r>
                      <a:endParaRPr lang="en-US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30.52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(5) TS2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27.05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26.06</a:t>
                      </a:r>
                      <a:endParaRPr lang="en-US" sz="16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36.07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(6) PC (Acyl enzyme complex)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3.23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4.92</a:t>
                      </a:r>
                      <a:endParaRPr lang="en-US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00500" y="3285232"/>
            <a:ext cx="3752420" cy="32754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 9"/>
          <p:cNvGrpSpPr/>
          <p:nvPr/>
        </p:nvGrpSpPr>
        <p:grpSpPr>
          <a:xfrm>
            <a:off x="5861753" y="131527"/>
            <a:ext cx="3332898" cy="1783162"/>
            <a:chOff x="5367843" y="920435"/>
            <a:chExt cx="3332898" cy="1783162"/>
          </a:xfrm>
        </p:grpSpPr>
        <p:grpSp>
          <p:nvGrpSpPr>
            <p:cNvPr id="11" name="Groupe 10"/>
            <p:cNvGrpSpPr/>
            <p:nvPr/>
          </p:nvGrpSpPr>
          <p:grpSpPr>
            <a:xfrm>
              <a:off x="5587144" y="1067157"/>
              <a:ext cx="3113597" cy="1636440"/>
              <a:chOff x="5912478" y="4446191"/>
              <a:chExt cx="3113597" cy="1636440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564" y="4455885"/>
                <a:ext cx="2587115" cy="1626746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19" name="Groupe 18"/>
              <p:cNvGrpSpPr/>
              <p:nvPr/>
            </p:nvGrpSpPr>
            <p:grpSpPr>
              <a:xfrm>
                <a:off x="6332884" y="4915909"/>
                <a:ext cx="287258" cy="338554"/>
                <a:chOff x="2111239" y="4984065"/>
                <a:chExt cx="287258" cy="338554"/>
              </a:xfrm>
            </p:grpSpPr>
            <p:sp>
              <p:nvSpPr>
                <p:cNvPr id="26" name="Ellipse 25"/>
                <p:cNvSpPr/>
                <p:nvPr/>
              </p:nvSpPr>
              <p:spPr>
                <a:xfrm>
                  <a:off x="2166587" y="5073650"/>
                  <a:ext cx="176563" cy="17671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2111239" y="4984065"/>
                  <a:ext cx="2872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+</a:t>
                  </a:r>
                  <a:endParaRPr lang="en-US" sz="1600" b="1" dirty="0"/>
                </a:p>
              </p:txBody>
            </p:sp>
          </p:grpSp>
          <p:grpSp>
            <p:nvGrpSpPr>
              <p:cNvPr id="20" name="Groupe 19"/>
              <p:cNvGrpSpPr/>
              <p:nvPr/>
            </p:nvGrpSpPr>
            <p:grpSpPr>
              <a:xfrm>
                <a:off x="7584344" y="5025327"/>
                <a:ext cx="247184" cy="338554"/>
                <a:chOff x="1992429" y="5307807"/>
                <a:chExt cx="247184" cy="338554"/>
              </a:xfrm>
            </p:grpSpPr>
            <p:sp>
              <p:nvSpPr>
                <p:cNvPr id="24" name="Ellipse 23"/>
                <p:cNvSpPr/>
                <p:nvPr/>
              </p:nvSpPr>
              <p:spPr>
                <a:xfrm>
                  <a:off x="2027739" y="5408599"/>
                  <a:ext cx="176563" cy="17671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ZoneTexte 24"/>
                <p:cNvSpPr txBox="1"/>
                <p:nvPr/>
              </p:nvSpPr>
              <p:spPr>
                <a:xfrm>
                  <a:off x="1992429" y="5307807"/>
                  <a:ext cx="2471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-</a:t>
                  </a:r>
                  <a:endParaRPr lang="en-US" sz="1600" b="1" dirty="0"/>
                </a:p>
              </p:txBody>
            </p:sp>
          </p:grpSp>
          <p:sp>
            <p:nvSpPr>
              <p:cNvPr id="21" name="ZoneTexte 20"/>
              <p:cNvSpPr txBox="1"/>
              <p:nvPr/>
            </p:nvSpPr>
            <p:spPr>
              <a:xfrm>
                <a:off x="5912478" y="5311374"/>
                <a:ext cx="6896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His224</a:t>
                </a:r>
                <a:endParaRPr lang="en-US" sz="1400" b="1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6894732" y="4446191"/>
                <a:ext cx="6976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Ser105</a:t>
                </a:r>
                <a:endParaRPr lang="en-US" sz="1400" b="1" dirty="0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8410201" y="5519244"/>
                <a:ext cx="6158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Thr40</a:t>
                </a:r>
                <a:endParaRPr lang="en-US" sz="1400" b="1" dirty="0"/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5367843" y="920435"/>
              <a:ext cx="1013152" cy="594068"/>
              <a:chOff x="5816259" y="4249962"/>
              <a:chExt cx="1013152" cy="594068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19949">
                <a:off x="5816259" y="4249962"/>
                <a:ext cx="603993" cy="548640"/>
              </a:xfrm>
              <a:prstGeom prst="rect">
                <a:avLst/>
              </a:prstGeom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6093312" y="4256030"/>
                <a:ext cx="7360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Asp187</a:t>
                </a:r>
                <a:endParaRPr lang="en-US" sz="1400" b="1" dirty="0"/>
              </a:p>
            </p:txBody>
          </p:sp>
          <p:grpSp>
            <p:nvGrpSpPr>
              <p:cNvPr id="15" name="Groupe 14"/>
              <p:cNvGrpSpPr/>
              <p:nvPr/>
            </p:nvGrpSpPr>
            <p:grpSpPr>
              <a:xfrm>
                <a:off x="6158145" y="4505476"/>
                <a:ext cx="247184" cy="338554"/>
                <a:chOff x="1992429" y="5307807"/>
                <a:chExt cx="247184" cy="338554"/>
              </a:xfrm>
            </p:grpSpPr>
            <p:sp>
              <p:nvSpPr>
                <p:cNvPr id="16" name="Ellipse 15"/>
                <p:cNvSpPr/>
                <p:nvPr/>
              </p:nvSpPr>
              <p:spPr>
                <a:xfrm>
                  <a:off x="2027739" y="5408599"/>
                  <a:ext cx="176563" cy="17671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1992429" y="5307807"/>
                  <a:ext cx="2471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-</a:t>
                  </a:r>
                  <a:endParaRPr lang="en-US" sz="1600" b="1" dirty="0"/>
                </a:p>
              </p:txBody>
            </p:sp>
          </p:grpSp>
        </p:grpSp>
      </p:grp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674329" y="1010449"/>
            <a:ext cx="4639466" cy="7009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basis set could influence the energetic profile and the structure of the transition state</a:t>
            </a:r>
          </a:p>
        </p:txBody>
      </p:sp>
    </p:spTree>
    <p:extLst>
      <p:ext uri="{BB962C8B-B14F-4D97-AF65-F5344CB8AC3E}">
        <p14:creationId xmlns:p14="http://schemas.microsoft.com/office/powerpoint/2010/main" val="33630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>
            <a:grpSpLocks noChangeAspect="1"/>
          </p:cNvGrpSpPr>
          <p:nvPr/>
        </p:nvGrpSpPr>
        <p:grpSpPr>
          <a:xfrm>
            <a:off x="5775791" y="1219582"/>
            <a:ext cx="3302705" cy="1645920"/>
            <a:chOff x="3080934" y="1344551"/>
            <a:chExt cx="3119221" cy="1565274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47" y="1367633"/>
              <a:ext cx="2856808" cy="1542192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ZoneTexte 33"/>
            <p:cNvSpPr txBox="1"/>
            <p:nvPr/>
          </p:nvSpPr>
          <p:spPr>
            <a:xfrm>
              <a:off x="3815362" y="1846501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His224</a:t>
              </a:r>
              <a:endParaRPr lang="en-US" sz="1200" b="1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589365" y="2583963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Thr40</a:t>
              </a:r>
              <a:endParaRPr lang="en-US" sz="1200" b="1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805767" y="1344551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Ser105</a:t>
              </a:r>
              <a:endParaRPr lang="en-US" sz="1200" b="1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403071" y="1480796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Gln106</a:t>
              </a:r>
              <a:endParaRPr lang="en-US" sz="1200" b="1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985732" y="2159948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1.50</a:t>
              </a:r>
              <a:endParaRPr lang="en-US" sz="1000" b="1" dirty="0"/>
            </a:p>
          </p:txBody>
        </p:sp>
        <p:cxnSp>
          <p:nvCxnSpPr>
            <p:cNvPr id="39" name="Connecteur droit 38"/>
            <p:cNvCxnSpPr/>
            <p:nvPr/>
          </p:nvCxnSpPr>
          <p:spPr>
            <a:xfrm flipV="1">
              <a:off x="5440934" y="1985002"/>
              <a:ext cx="29562" cy="222823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>
              <a:off x="5450952" y="2209675"/>
              <a:ext cx="111203" cy="680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 flipV="1">
              <a:off x="5450952" y="2216476"/>
              <a:ext cx="276827" cy="11267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3963177" y="2207825"/>
              <a:ext cx="172884" cy="715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4561596" y="2049981"/>
              <a:ext cx="149680" cy="35918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>
              <a:off x="4769345" y="2026444"/>
              <a:ext cx="236044" cy="2353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 flipV="1">
              <a:off x="5041107" y="2049981"/>
              <a:ext cx="168935" cy="24288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3679108" y="2224702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1.07</a:t>
              </a:r>
              <a:endParaRPr lang="en-US" sz="1000" b="1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5047782" y="1994653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2.05</a:t>
              </a:r>
              <a:endParaRPr lang="en-US" sz="1000" b="1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391463" y="1850192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1.08</a:t>
              </a:r>
              <a:endParaRPr lang="en-US" sz="1000" b="1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3080934" y="2297460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Asp187</a:t>
              </a:r>
              <a:endParaRPr lang="en-US" sz="1200" b="1" dirty="0"/>
            </a:p>
          </p:txBody>
        </p:sp>
        <p:cxnSp>
          <p:nvCxnSpPr>
            <p:cNvPr id="50" name="Connecteur droit 49"/>
            <p:cNvCxnSpPr/>
            <p:nvPr/>
          </p:nvCxnSpPr>
          <p:spPr>
            <a:xfrm flipV="1">
              <a:off x="3820234" y="2237880"/>
              <a:ext cx="86509" cy="980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4665744" y="1832915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1.54</a:t>
              </a:r>
              <a:endParaRPr lang="en-US" sz="1000" b="1" dirty="0"/>
            </a:p>
          </p:txBody>
        </p:sp>
      </p:grp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5675440" y="3534330"/>
            <a:ext cx="3556770" cy="1920240"/>
            <a:chOff x="3343347" y="1367558"/>
            <a:chExt cx="2856808" cy="1542342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47" y="1367558"/>
              <a:ext cx="2856808" cy="1542342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3743937" y="1958651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His224</a:t>
              </a:r>
              <a:endParaRPr lang="en-US" sz="12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623629" y="2337799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Thr40</a:t>
              </a:r>
              <a:endParaRPr lang="en-US" sz="12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548420" y="1406166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Ser105</a:t>
              </a:r>
              <a:endParaRPr lang="en-US" sz="12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189703" y="1470859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Gln106</a:t>
              </a:r>
              <a:endParaRPr lang="en-US" sz="12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080205" y="2321585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1.12</a:t>
              </a:r>
              <a:endParaRPr lang="en-US" sz="1000" b="1" dirty="0"/>
            </a:p>
          </p:txBody>
        </p:sp>
        <p:cxnSp>
          <p:nvCxnSpPr>
            <p:cNvPr id="19" name="Connecteur droit 18"/>
            <p:cNvCxnSpPr/>
            <p:nvPr/>
          </p:nvCxnSpPr>
          <p:spPr>
            <a:xfrm flipH="1" flipV="1">
              <a:off x="5271207" y="1924600"/>
              <a:ext cx="36040" cy="16411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5323039" y="2016508"/>
              <a:ext cx="160064" cy="7221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 flipV="1">
              <a:off x="5336298" y="2094479"/>
              <a:ext cx="246381" cy="5214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4064890" y="2340388"/>
              <a:ext cx="108999" cy="5521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4526667" y="2108293"/>
              <a:ext cx="115335" cy="4965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692755" y="2038245"/>
              <a:ext cx="203052" cy="5047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 flipV="1">
              <a:off x="4924853" y="2048005"/>
              <a:ext cx="217441" cy="18716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712060" y="2317189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1.43</a:t>
              </a:r>
              <a:endParaRPr lang="en-US" sz="1000" b="1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928087" y="1962478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2.03</a:t>
              </a:r>
              <a:endParaRPr lang="en-US" sz="1000" b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343027" y="1958470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1.09</a:t>
              </a:r>
              <a:endParaRPr lang="en-US" sz="1000" b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450173" y="2586498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Asp187</a:t>
              </a:r>
              <a:endParaRPr lang="en-US" sz="1200" b="1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 flipH="1">
              <a:off x="3881293" y="2435960"/>
              <a:ext cx="130361" cy="7896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4581731" y="1879113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1.51</a:t>
              </a:r>
              <a:endParaRPr lang="en-US" sz="1000" b="1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set comparison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7" y="928447"/>
            <a:ext cx="5704168" cy="5211095"/>
          </a:xfrm>
        </p:spPr>
        <p:txBody>
          <a:bodyPr/>
          <a:lstStyle/>
          <a:p>
            <a:r>
              <a:rPr lang="en-US" dirty="0" smtClean="0"/>
              <a:t> Addition of  polarization functions on the hydrogen atom change the structure of the TS1 (interaction Asp187-His224)</a:t>
            </a:r>
          </a:p>
          <a:p>
            <a:endParaRPr lang="en-US" dirty="0"/>
          </a:p>
          <a:p>
            <a:endParaRPr lang="en-US" sz="3000" dirty="0"/>
          </a:p>
          <a:p>
            <a:r>
              <a:rPr lang="en-US" dirty="0" smtClean="0"/>
              <a:t>The addition of diffuse functions change the charge of the oxyanion but do not influence the structure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87544"/>
              </p:ext>
            </p:extLst>
          </p:nvPr>
        </p:nvGraphicFramePr>
        <p:xfrm>
          <a:off x="506183" y="1556948"/>
          <a:ext cx="50430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717"/>
                <a:gridCol w="973434"/>
                <a:gridCol w="973434"/>
                <a:gridCol w="973434"/>
              </a:tblGrid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Atom pair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6-31G(d)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6-31G(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d,p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6-31+G(d)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O(Asp186)-HN(His224)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Å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1.43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1.07</a:t>
                      </a:r>
                      <a:endParaRPr lang="en-US" sz="14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1.47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 (His224)-N(His224)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Å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1.12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1.50</a:t>
                      </a:r>
                      <a:endParaRPr lang="en-US" sz="14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1.10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98704"/>
              </p:ext>
            </p:extLst>
          </p:nvPr>
        </p:nvGraphicFramePr>
        <p:xfrm>
          <a:off x="506185" y="4920342"/>
          <a:ext cx="465776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065"/>
                <a:gridCol w="977900"/>
                <a:gridCol w="977900"/>
                <a:gridCol w="977900"/>
              </a:tblGrid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Atom pair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6-31G(d)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6-31G(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d,p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6-31+G(d)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O(TI)-NH(Gln106)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Å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2.95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2.96</a:t>
                      </a:r>
                      <a:endParaRPr lang="en-US" sz="14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2.93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O(TI)-NH(Thr41)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Å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2.96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2.95</a:t>
                      </a:r>
                      <a:endParaRPr lang="en-US" sz="14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2.95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O(TI)-OH(Thr41)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Å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2.79</a:t>
                      </a:r>
                      <a:endParaRPr lang="en-US" sz="14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2.81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418248"/>
              </p:ext>
            </p:extLst>
          </p:nvPr>
        </p:nvGraphicFramePr>
        <p:xfrm>
          <a:off x="513571" y="3250307"/>
          <a:ext cx="464263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29"/>
                <a:gridCol w="1007534"/>
                <a:gridCol w="1007534"/>
                <a:gridCol w="1007534"/>
              </a:tblGrid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Atomic charge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6-31G(d)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6-31G(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d,p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6-31+G(d)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O(Lac)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-0.589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-0.593</a:t>
                      </a:r>
                      <a:endParaRPr lang="en-US" sz="14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-0.714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HN(Gln106)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0.407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0.318</a:t>
                      </a:r>
                      <a:endParaRPr lang="en-US" sz="14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0.521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HN(Thr41)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0.373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0.293</a:t>
                      </a:r>
                      <a:endParaRPr lang="en-US" sz="14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0.493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HO(Thr41)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0.430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0.355</a:t>
                      </a:r>
                      <a:endParaRPr lang="en-US" sz="14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0.611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1266" y="5260912"/>
            <a:ext cx="1303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6-31G(d) result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22025" y="2885365"/>
            <a:ext cx="1445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6-31G(</a:t>
            </a:r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</a:rPr>
              <a:t>d,p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5436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4181219" y="4310742"/>
            <a:ext cx="3674901" cy="1828800"/>
            <a:chOff x="4181219" y="4310742"/>
            <a:chExt cx="3674901" cy="182880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170" y="4310742"/>
              <a:ext cx="3393516" cy="1828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4838771" y="5280579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His224</a:t>
              </a:r>
              <a:endParaRPr lang="en-US" sz="1200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299557" y="5225142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Thr40</a:t>
              </a:r>
              <a:endParaRPr lang="en-US" sz="12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970224" y="4370790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Ser105</a:t>
              </a:r>
              <a:endParaRPr lang="en-US" sz="12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594113" y="4454313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Gln106</a:t>
              </a:r>
              <a:endParaRPr lang="en-US" sz="1200" b="1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181219" y="5768415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Asp187</a:t>
              </a:r>
              <a:endParaRPr lang="en-US" sz="1200" b="1" dirty="0"/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6091330" y="5502141"/>
              <a:ext cx="478968" cy="11312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set </a:t>
            </a: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200" dirty="0"/>
          </a:p>
          <a:p>
            <a:endParaRPr lang="en-US" dirty="0" smtClean="0"/>
          </a:p>
          <a:p>
            <a:r>
              <a:rPr lang="en-US" dirty="0" smtClean="0"/>
              <a:t> The optimized structure for other steps are similar for all tested basis set (the difference for distance are less than 0.1 </a:t>
            </a:r>
            <a:r>
              <a:rPr lang="en-US" dirty="0" smtClean="0">
                <a:latin typeface="Calibri" panose="020F0502020204030204" pitchFamily="34" charset="0"/>
              </a:rPr>
              <a:t>Å</a:t>
            </a:r>
            <a:r>
              <a:rPr lang="en-US" dirty="0" smtClean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83634"/>
              </p:ext>
            </p:extLst>
          </p:nvPr>
        </p:nvGraphicFramePr>
        <p:xfrm>
          <a:off x="1015397" y="995266"/>
          <a:ext cx="711320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472"/>
                <a:gridCol w="1104803"/>
                <a:gridCol w="1412465"/>
                <a:gridCol w="1412465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in Gas Phase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B3LYP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Basis set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6-31G(d)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6-31G(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d,p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6-31+G(d)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(1) RC  (Free enzyme)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</a:t>
                      </a:r>
                      <a:endParaRPr lang="en-US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(2) TS1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30.73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26.43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33.16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(3) TI_1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21.82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18.62</a:t>
                      </a:r>
                      <a:endParaRPr lang="en-US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(4) TI_2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25.19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21.24</a:t>
                      </a:r>
                      <a:endParaRPr lang="en-US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30.52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(5) TS2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27.05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26.06</a:t>
                      </a:r>
                      <a:endParaRPr lang="en-US" sz="16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36.07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(6) PC (Acyl enzyme complex)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3.23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4.92</a:t>
                      </a:r>
                      <a:endParaRPr lang="en-US" sz="16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49170" y="3260905"/>
            <a:ext cx="3302758" cy="32754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Solvation effect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taking account of the protein environment, a continuum model was employed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No structural difference were observed  comparing gas phase calculation and  PCM ones</a:t>
            </a:r>
          </a:p>
          <a:p>
            <a:r>
              <a:rPr lang="en-US" dirty="0"/>
              <a:t> </a:t>
            </a:r>
            <a:r>
              <a:rPr lang="en-US" dirty="0" smtClean="0"/>
              <a:t>The energetic profile do not change for the continuum model</a:t>
            </a:r>
          </a:p>
          <a:p>
            <a:r>
              <a:rPr lang="en-US" dirty="0" smtClean="0"/>
              <a:t> We can expect that the energetic profile and the structure of each step will not change a lot  when the protein environment is included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4807"/>
              </p:ext>
            </p:extLst>
          </p:nvPr>
        </p:nvGraphicFramePr>
        <p:xfrm>
          <a:off x="1517197" y="1413347"/>
          <a:ext cx="654775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018"/>
                <a:gridCol w="2036410"/>
                <a:gridCol w="1622330"/>
              </a:tblGrid>
              <a:tr h="53159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in Gas Phase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B3LYP/6-31G(d)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Gas phase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PCM (</a:t>
                      </a:r>
                      <a:r>
                        <a:rPr lang="el-G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ε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=4)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(1) RC (Free enzyme)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(2) TS1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30.73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27.53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(3) TI_1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21.82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21.90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(4) TI_2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25.19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29.91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(5) TS2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27.05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30.06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(6) PC (Acyl enzyme complex)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3.23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3.29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Enzymatic polymerization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Candida </a:t>
            </a:r>
            <a:r>
              <a:rPr lang="en-US" i="1" dirty="0" err="1"/>
              <a:t>Antarica</a:t>
            </a:r>
            <a:r>
              <a:rPr lang="en-US" i="1" dirty="0"/>
              <a:t> </a:t>
            </a:r>
            <a:r>
              <a:rPr lang="en-US" dirty="0"/>
              <a:t>Lipase B (CAL-B) enzyme is an </a:t>
            </a:r>
            <a:r>
              <a:rPr lang="el-GR" dirty="0"/>
              <a:t>α</a:t>
            </a:r>
            <a:r>
              <a:rPr lang="en-US" dirty="0"/>
              <a:t>/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>
                <a:latin typeface="Calibri" panose="020F0502020204030204" pitchFamily="34" charset="0"/>
              </a:rPr>
              <a:t>-</a:t>
            </a:r>
            <a:r>
              <a:rPr lang="en-US" dirty="0"/>
              <a:t>hydrolase based </a:t>
            </a:r>
            <a:r>
              <a:rPr lang="en-US" dirty="0" smtClean="0"/>
              <a:t>on </a:t>
            </a:r>
            <a:r>
              <a:rPr lang="en-US" dirty="0"/>
              <a:t>a catalytic triad (Asp-His-</a:t>
            </a:r>
            <a:r>
              <a:rPr lang="en-US" dirty="0" err="1"/>
              <a:t>Ser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CAL-B is </a:t>
            </a:r>
            <a:r>
              <a:rPr lang="en-US" dirty="0"/>
              <a:t>a useful </a:t>
            </a:r>
            <a:r>
              <a:rPr lang="en-US" dirty="0" smtClean="0"/>
              <a:t>catalyst for polymerization of amide or ester</a:t>
            </a:r>
            <a:endParaRPr lang="en-US" dirty="0"/>
          </a:p>
          <a:p>
            <a:endParaRPr lang="en-US" dirty="0"/>
          </a:p>
        </p:txBody>
      </p:sp>
      <p:pic>
        <p:nvPicPr>
          <p:cNvPr id="26" name="Espace réservé du contenu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0" y="1842110"/>
            <a:ext cx="1400010" cy="1828800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2266529" y="2596668"/>
            <a:ext cx="1000620" cy="3421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1004684" y="2607833"/>
            <a:ext cx="148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Catalytic site</a:t>
            </a: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67" y="1613510"/>
            <a:ext cx="3013897" cy="22860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cxnSp>
        <p:nvCxnSpPr>
          <p:cNvPr id="33" name="Connecteur droit avec flèche 32"/>
          <p:cNvCxnSpPr>
            <a:stCxn id="29" idx="3"/>
            <a:endCxn id="32" idx="1"/>
          </p:cNvCxnSpPr>
          <p:nvPr/>
        </p:nvCxnSpPr>
        <p:spPr>
          <a:xfrm flipV="1">
            <a:off x="3267149" y="2756510"/>
            <a:ext cx="1397718" cy="1120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015198" y="3448898"/>
            <a:ext cx="1028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PDBID: 4K6G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 9"/>
          <p:cNvGrpSpPr/>
          <p:nvPr/>
        </p:nvGrpSpPr>
        <p:grpSpPr>
          <a:xfrm>
            <a:off x="4429403" y="4618793"/>
            <a:ext cx="3716492" cy="1008841"/>
            <a:chOff x="4338937" y="4535852"/>
            <a:chExt cx="3716492" cy="1008841"/>
          </a:xfrm>
        </p:grpSpPr>
        <p:sp>
          <p:nvSpPr>
            <p:cNvPr id="46" name="Rectangle à coins arrondis 45"/>
            <p:cNvSpPr/>
            <p:nvPr/>
          </p:nvSpPr>
          <p:spPr>
            <a:xfrm>
              <a:off x="4338937" y="4535852"/>
              <a:ext cx="3716492" cy="9886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044" y="4538853"/>
              <a:ext cx="3419309" cy="1005840"/>
            </a:xfrm>
            <a:prstGeom prst="rect">
              <a:avLst/>
            </a:prstGeom>
          </p:spPr>
        </p:pic>
      </p:grpSp>
      <p:grpSp>
        <p:nvGrpSpPr>
          <p:cNvPr id="40" name="Groupe 39"/>
          <p:cNvGrpSpPr/>
          <p:nvPr/>
        </p:nvGrpSpPr>
        <p:grpSpPr>
          <a:xfrm>
            <a:off x="1315744" y="4628866"/>
            <a:ext cx="2556425" cy="988697"/>
            <a:chOff x="5759494" y="2862237"/>
            <a:chExt cx="2556425" cy="988697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5759494" y="2862237"/>
              <a:ext cx="2556425" cy="9886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202" y="2911143"/>
              <a:ext cx="1070610" cy="615842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855" y="2929048"/>
              <a:ext cx="1070610" cy="615842"/>
            </a:xfrm>
            <a:prstGeom prst="rect">
              <a:avLst/>
            </a:prstGeom>
          </p:spPr>
        </p:pic>
        <p:sp>
          <p:nvSpPr>
            <p:cNvPr id="44" name="ZoneTexte 43"/>
            <p:cNvSpPr txBox="1"/>
            <p:nvPr/>
          </p:nvSpPr>
          <p:spPr>
            <a:xfrm>
              <a:off x="5997245" y="3550667"/>
              <a:ext cx="814611" cy="260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polyester</a:t>
              </a:r>
              <a:endParaRPr lang="en-US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7182563" y="3550667"/>
              <a:ext cx="900938" cy="260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polyamide</a:t>
              </a:r>
              <a:endParaRPr lang="en-US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4054783" y="5653450"/>
            <a:ext cx="4678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n-US" sz="14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Loos </a:t>
            </a:r>
            <a:r>
              <a:rPr lang="en-US" sz="14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400" i="1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Macromol</a:t>
            </a:r>
            <a:r>
              <a:rPr lang="en-US" sz="14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Rapid. </a:t>
            </a:r>
            <a:r>
              <a:rPr lang="en-US" sz="14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Commun</a:t>
            </a:r>
            <a:r>
              <a:rPr lang="en-US" sz="14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2008</a:t>
            </a:r>
            <a:r>
              <a:rPr lang="en-US" sz="14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29</a:t>
            </a:r>
            <a:r>
              <a:rPr lang="en-US" sz="14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794-797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85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Taking in account the Asp187 in the QM system model allow to:</a:t>
            </a:r>
          </a:p>
          <a:p>
            <a:pPr lvl="1"/>
            <a:r>
              <a:rPr lang="en-US" sz="1800" dirty="0" smtClean="0"/>
              <a:t>Decrease </a:t>
            </a:r>
            <a:r>
              <a:rPr lang="en-US" sz="1800" dirty="0"/>
              <a:t>the activation energy for the first step of the acylation process</a:t>
            </a:r>
          </a:p>
          <a:p>
            <a:pPr lvl="1"/>
            <a:r>
              <a:rPr lang="en-US" sz="1800" dirty="0"/>
              <a:t>Stabilized </a:t>
            </a:r>
            <a:r>
              <a:rPr lang="en-US" sz="1800" dirty="0" smtClean="0"/>
              <a:t>intermediate states</a:t>
            </a:r>
            <a:endParaRPr lang="en-US" sz="1800" dirty="0"/>
          </a:p>
          <a:p>
            <a:pPr lvl="1"/>
            <a:r>
              <a:rPr lang="en-US" sz="1800" dirty="0" smtClean="0"/>
              <a:t>Influence </a:t>
            </a:r>
            <a:r>
              <a:rPr lang="en-US" sz="1800" dirty="0"/>
              <a:t>the structure of the transition state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Different basis set were tested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/>
              <a:t> Adding  polarization functions </a:t>
            </a:r>
            <a:r>
              <a:rPr lang="en-US" sz="1800" dirty="0"/>
              <a:t>for the hydrogen atom stabilized the system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The PCM model </a:t>
            </a:r>
            <a:r>
              <a:rPr lang="en-US" dirty="0"/>
              <a:t>d</a:t>
            </a:r>
            <a:r>
              <a:rPr lang="en-US" dirty="0" smtClean="0"/>
              <a:t>o not influence the energetic profile and the structure of the formation of the acyl complex</a:t>
            </a:r>
          </a:p>
          <a:p>
            <a:r>
              <a:rPr lang="en-US" dirty="0"/>
              <a:t> </a:t>
            </a:r>
            <a:r>
              <a:rPr lang="en-US" dirty="0" smtClean="0"/>
              <a:t>In perspective, including the protein environment could be interesting when the reaction pathway is computed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Mechanistic study of the ROP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506185" y="1049805"/>
            <a:ext cx="8337812" cy="581568"/>
          </a:xfrm>
        </p:spPr>
        <p:txBody>
          <a:bodyPr/>
          <a:lstStyle/>
          <a:p>
            <a:r>
              <a:rPr lang="en-US" dirty="0"/>
              <a:t>The ring-opening polymerization of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-lactam was studied by G. </a:t>
            </a:r>
            <a:r>
              <a:rPr lang="en-US" dirty="0" smtClean="0"/>
              <a:t>Fels</a:t>
            </a:r>
            <a:r>
              <a:rPr lang="en-US" baseline="30000" dirty="0" smtClean="0"/>
              <a:t>1</a:t>
            </a:r>
            <a:r>
              <a:rPr lang="en-US" dirty="0" smtClean="0"/>
              <a:t> by a QM/MM study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3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6032392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grpSp>
        <p:nvGrpSpPr>
          <p:cNvPr id="3" name="Groupe 2"/>
          <p:cNvGrpSpPr/>
          <p:nvPr/>
        </p:nvGrpSpPr>
        <p:grpSpPr>
          <a:xfrm>
            <a:off x="3863317" y="1674696"/>
            <a:ext cx="5204419" cy="3657603"/>
            <a:chOff x="3863317" y="1674696"/>
            <a:chExt cx="5204419" cy="3657603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317" y="1674696"/>
              <a:ext cx="5193977" cy="365760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759" y="1674699"/>
              <a:ext cx="5193977" cy="3657600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5176738" y="3349611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His224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350168" y="3041834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Ser105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102699" y="1796500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Asp134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8021318" y="180791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Gln157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144184" y="4273000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Thr40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7481788" y="2779753"/>
              <a:ext cx="250825" cy="15875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7999313" y="3379828"/>
              <a:ext cx="63500" cy="342901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984090" y="290111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Gln106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Espace réservé du contenu 5"/>
          <p:cNvSpPr txBox="1">
            <a:spLocks/>
          </p:cNvSpPr>
          <p:nvPr/>
        </p:nvSpPr>
        <p:spPr>
          <a:xfrm>
            <a:off x="506187" y="1631373"/>
            <a:ext cx="3191036" cy="46808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The residues listed below were part of the QM region: </a:t>
            </a:r>
          </a:p>
          <a:p>
            <a:pPr lvl="1"/>
            <a:r>
              <a:rPr lang="en-US" dirty="0" smtClean="0"/>
              <a:t>Catalytic residue (Ser105, His224)</a:t>
            </a:r>
          </a:p>
          <a:p>
            <a:pPr lvl="1"/>
            <a:r>
              <a:rPr lang="en-US" dirty="0" smtClean="0"/>
              <a:t>Oxyanion hole (Gln106,Thr40)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-lactam (or polymer chain) and water molecule</a:t>
            </a:r>
          </a:p>
          <a:p>
            <a:pPr lvl="1"/>
            <a:r>
              <a:rPr lang="en-US" dirty="0" smtClean="0"/>
              <a:t>Residue important for the stabilization of the oxyanion hole (Asp134, Gln157)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6421394" y="3395694"/>
            <a:ext cx="1367841" cy="1073055"/>
            <a:chOff x="6421394" y="3395694"/>
            <a:chExt cx="1367841" cy="1073055"/>
          </a:xfrm>
        </p:grpSpPr>
        <p:sp>
          <p:nvSpPr>
            <p:cNvPr id="22" name="Ellipse 21"/>
            <p:cNvSpPr/>
            <p:nvPr/>
          </p:nvSpPr>
          <p:spPr>
            <a:xfrm rot="19729786">
              <a:off x="7231379" y="3395694"/>
              <a:ext cx="557856" cy="845006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421394" y="4160972"/>
              <a:ext cx="1257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Oxyanion hole</a:t>
              </a:r>
              <a:endPara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74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17" y="1674696"/>
            <a:ext cx="5193977" cy="3657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Mechanistic study of the ROP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4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6032392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5176738" y="3349608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His224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350168" y="3041831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Ser105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102699" y="1796497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Asp134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021318" y="1807916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Gln157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144184" y="4272997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Thr40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 rot="19729786">
            <a:off x="7231379" y="3395691"/>
            <a:ext cx="557856" cy="84500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ZoneTexte 37"/>
          <p:cNvSpPr txBox="1"/>
          <p:nvPr/>
        </p:nvSpPr>
        <p:spPr>
          <a:xfrm>
            <a:off x="6421394" y="4160969"/>
            <a:ext cx="1257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Oxyanion hole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7481788" y="2779750"/>
            <a:ext cx="250825" cy="15875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7999313" y="3379825"/>
            <a:ext cx="63500" cy="3429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984090" y="2901111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Gln106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480730" y="2424884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Asp187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Espace réservé du contenu 8"/>
          <p:cNvSpPr>
            <a:spLocks noGrp="1"/>
          </p:cNvSpPr>
          <p:nvPr>
            <p:ph sz="half" idx="1"/>
          </p:nvPr>
        </p:nvSpPr>
        <p:spPr>
          <a:xfrm>
            <a:off x="506185" y="1049805"/>
            <a:ext cx="8337812" cy="581568"/>
          </a:xfrm>
        </p:spPr>
        <p:txBody>
          <a:bodyPr/>
          <a:lstStyle/>
          <a:p>
            <a:r>
              <a:rPr lang="en-US" dirty="0"/>
              <a:t>The ring-opening polymerization of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-lactam was studied by G. </a:t>
            </a:r>
            <a:r>
              <a:rPr lang="en-US" dirty="0" smtClean="0"/>
              <a:t>Fels</a:t>
            </a:r>
            <a:r>
              <a:rPr lang="en-US" baseline="30000" dirty="0" smtClean="0"/>
              <a:t>1</a:t>
            </a:r>
            <a:r>
              <a:rPr lang="en-US" dirty="0" smtClean="0"/>
              <a:t> by a QM/MM study</a:t>
            </a:r>
          </a:p>
          <a:p>
            <a:endParaRPr lang="en-US" dirty="0"/>
          </a:p>
        </p:txBody>
      </p:sp>
      <p:sp>
        <p:nvSpPr>
          <p:cNvPr id="29" name="Espace réservé du contenu 5"/>
          <p:cNvSpPr txBox="1">
            <a:spLocks/>
          </p:cNvSpPr>
          <p:nvPr/>
        </p:nvSpPr>
        <p:spPr>
          <a:xfrm>
            <a:off x="506187" y="1631373"/>
            <a:ext cx="3191036" cy="46808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/>
              <a:t>The residues listed below were part of the QM region: </a:t>
            </a:r>
          </a:p>
          <a:p>
            <a:pPr lvl="1"/>
            <a:r>
              <a:rPr lang="en-US" dirty="0" smtClean="0"/>
              <a:t>Catalytic residue (Ser105, His224)</a:t>
            </a:r>
          </a:p>
          <a:p>
            <a:pPr lvl="1"/>
            <a:r>
              <a:rPr lang="en-US" dirty="0" smtClean="0"/>
              <a:t>Oxyanion hole (Gln106,Thr40)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-lactam (or polymer chain) and water molecule</a:t>
            </a:r>
          </a:p>
          <a:p>
            <a:pPr lvl="1"/>
            <a:r>
              <a:rPr lang="en-US" dirty="0" smtClean="0"/>
              <a:t>Residue important for the stabilization of the oxyanion hole (</a:t>
            </a:r>
            <a:r>
              <a:rPr lang="en-US" dirty="0"/>
              <a:t>Asp134, Gln157)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Asp187 are </a:t>
            </a:r>
            <a:r>
              <a:rPr lang="en-US" dirty="0" smtClean="0"/>
              <a:t>not considered </a:t>
            </a:r>
            <a:r>
              <a:rPr lang="en-US" dirty="0" smtClean="0"/>
              <a:t>in </a:t>
            </a:r>
            <a:r>
              <a:rPr lang="en-US" dirty="0"/>
              <a:t>the QM </a:t>
            </a:r>
            <a:r>
              <a:rPr lang="en-US" dirty="0" smtClean="0"/>
              <a:t>region (catalytic </a:t>
            </a:r>
            <a:r>
              <a:rPr lang="en-US" dirty="0"/>
              <a:t>triad)</a:t>
            </a:r>
          </a:p>
          <a:p>
            <a:r>
              <a:rPr lang="en-US" dirty="0"/>
              <a:t>QM/MM calculation: B3LYP (</a:t>
            </a:r>
            <a:r>
              <a:rPr lang="en-US" dirty="0" err="1"/>
              <a:t>Ahlrichs</a:t>
            </a:r>
            <a:r>
              <a:rPr lang="en-US" dirty="0"/>
              <a:t>-p-VDZ)/amber99FF</a:t>
            </a:r>
          </a:p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Mechanistic study of the ROP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Sequential mechanism proposed by G. Fels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5</a:t>
            </a:fld>
            <a:endParaRPr lang="en-US"/>
          </a:p>
        </p:txBody>
      </p:sp>
      <p:pic>
        <p:nvPicPr>
          <p:cNvPr id="9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1" y="1772009"/>
            <a:ext cx="8021499" cy="3200400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 rot="18658252">
            <a:off x="884481" y="2937167"/>
            <a:ext cx="866805" cy="973676"/>
          </a:xfrm>
          <a:prstGeom prst="arc">
            <a:avLst>
              <a:gd name="adj1" fmla="val 15116367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1840" y="2705221"/>
            <a:ext cx="845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A44A"/>
                </a:solidFill>
              </a:rPr>
              <a:t>Active site</a:t>
            </a:r>
            <a:endParaRPr lang="en-US" sz="1000" b="1" dirty="0">
              <a:solidFill>
                <a:srgbClr val="00A44A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813749">
            <a:off x="4836967" y="2809196"/>
            <a:ext cx="968854" cy="1311504"/>
          </a:xfrm>
          <a:prstGeom prst="arc">
            <a:avLst>
              <a:gd name="adj1" fmla="val 16200000"/>
              <a:gd name="adj2" fmla="val 4758908"/>
            </a:avLst>
          </a:pr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ZoneTexte 17"/>
          <p:cNvSpPr txBox="1"/>
          <p:nvPr/>
        </p:nvSpPr>
        <p:spPr>
          <a:xfrm>
            <a:off x="2488839" y="1653897"/>
            <a:ext cx="224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55" y="5767121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072568" y="3884654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In situ </a:t>
            </a:r>
            <a:r>
              <a:rPr lang="el-GR" sz="16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β</a:t>
            </a:r>
            <a:r>
              <a:rPr lang="en-US" sz="1600" b="1" dirty="0" smtClean="0">
                <a:solidFill>
                  <a:schemeClr val="accent5"/>
                </a:solidFill>
              </a:rPr>
              <a:t>–lactam ring opening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080" y="3180543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Elongation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51194" y="3378918"/>
            <a:ext cx="224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84161" y="1553016"/>
            <a:ext cx="196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Release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55" y="6022664"/>
            <a:ext cx="3817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M.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Nagaoka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Chem. Phys. Letters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2013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583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80-86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133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Mechanistic study of the ROP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fr-FR" dirty="0" smtClean="0"/>
              <a:t>Formation of the </a:t>
            </a:r>
            <a:r>
              <a:rPr lang="fr-FR" dirty="0" err="1" smtClean="0"/>
              <a:t>acyl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/>
              <a:t>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the formation of the acyl complex, they observed that</a:t>
            </a:r>
          </a:p>
          <a:p>
            <a:pPr lvl="1"/>
            <a:r>
              <a:rPr lang="en-US" dirty="0" smtClean="0"/>
              <a:t>The R conformation of the tetrahedral intermediate is essential for </a:t>
            </a:r>
            <a:r>
              <a:rPr lang="en-US" dirty="0"/>
              <a:t> </a:t>
            </a:r>
            <a:r>
              <a:rPr lang="en-US" dirty="0" smtClean="0"/>
              <a:t>continuing of the reaction</a:t>
            </a:r>
          </a:p>
          <a:p>
            <a:pPr lvl="1"/>
            <a:r>
              <a:rPr lang="en-US" dirty="0" smtClean="0"/>
              <a:t>A water molecule is necessary to transfer a hydrogen from the protonated histidine to the formatted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-lactam complex</a:t>
            </a:r>
            <a:r>
              <a:rPr lang="en-US" baseline="30000" dirty="0" smtClean="0"/>
              <a:t>1,2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2" y="1300034"/>
            <a:ext cx="9132388" cy="2200085"/>
          </a:xfrm>
          <a:prstGeom prst="rect">
            <a:avLst/>
          </a:prstGeom>
          <a:solidFill>
            <a:schemeClr val="accent2">
              <a:lumMod val="20000"/>
              <a:lumOff val="80000"/>
              <a:alpha val="10196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3304" y="3492313"/>
            <a:ext cx="2787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" y="1503921"/>
            <a:ext cx="2988403" cy="16459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31" y="1366761"/>
            <a:ext cx="2795513" cy="19202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84" y="1363238"/>
            <a:ext cx="2689190" cy="1920240"/>
          </a:xfrm>
          <a:prstGeom prst="rect">
            <a:avLst/>
          </a:prstGeom>
        </p:spPr>
      </p:pic>
      <p:cxnSp>
        <p:nvCxnSpPr>
          <p:cNvPr id="11" name="Connecteur droit avec flèche 10"/>
          <p:cNvCxnSpPr>
            <a:stCxn id="8" idx="3"/>
            <a:endCxn id="9" idx="1"/>
          </p:cNvCxnSpPr>
          <p:nvPr/>
        </p:nvCxnSpPr>
        <p:spPr>
          <a:xfrm>
            <a:off x="3038047" y="2326881"/>
            <a:ext cx="2986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9" idx="3"/>
            <a:endCxn id="10" idx="1"/>
          </p:cNvCxnSpPr>
          <p:nvPr/>
        </p:nvCxnSpPr>
        <p:spPr>
          <a:xfrm flipV="1">
            <a:off x="6132244" y="2323358"/>
            <a:ext cx="294440" cy="3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96837" y="3161565"/>
            <a:ext cx="1234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</a:t>
            </a:r>
            <a:r>
              <a:rPr lang="en-US" sz="1600" b="1" dirty="0" smtClean="0"/>
              <a:t>ree enzyme</a:t>
            </a:r>
            <a:endParaRPr lang="en-US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776102" y="3208698"/>
            <a:ext cx="1990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</a:t>
            </a:r>
            <a:r>
              <a:rPr lang="en-US" sz="1600" b="1" dirty="0" smtClean="0"/>
              <a:t>cyl enzyme complex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67108" y="5751463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S. Parks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Adv. Synth. Catal.</a:t>
            </a:r>
            <a:r>
              <a:rPr lang="en-US" sz="12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2003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345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986-995</a:t>
            </a:r>
          </a:p>
          <a:p>
            <a:pPr marL="228600" indent="-228600">
              <a:buFontTx/>
              <a:buAutoNum type="arabicPeriod"/>
            </a:pP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Lavandera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ChemBioChem.</a:t>
            </a:r>
            <a:r>
              <a:rPr lang="en-US" sz="12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2006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1381-1390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15" y="1727424"/>
            <a:ext cx="4414881" cy="31089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details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187" y="928447"/>
            <a:ext cx="4097728" cy="5211095"/>
          </a:xfrm>
        </p:spPr>
        <p:txBody>
          <a:bodyPr/>
          <a:lstStyle/>
          <a:p>
            <a:r>
              <a:rPr lang="en-US" dirty="0" smtClean="0"/>
              <a:t> From molecular dynamic simulation, the reactive atoms was extracted</a:t>
            </a:r>
          </a:p>
          <a:p>
            <a:r>
              <a:rPr lang="en-US" dirty="0" smtClean="0"/>
              <a:t> The reactive system is </a:t>
            </a:r>
            <a:r>
              <a:rPr lang="en-US" dirty="0"/>
              <a:t>composed by:</a:t>
            </a:r>
          </a:p>
          <a:p>
            <a:pPr lvl="1"/>
            <a:r>
              <a:rPr lang="en-US" dirty="0"/>
              <a:t>Catalytic residue (His224 and Ser106)</a:t>
            </a:r>
          </a:p>
          <a:p>
            <a:pPr lvl="1"/>
            <a:r>
              <a:rPr lang="en-US" dirty="0"/>
              <a:t>Oxyanion hole (Thr40 and a part of Gln106</a:t>
            </a:r>
            <a:endParaRPr lang="en-US" dirty="0" smtClean="0"/>
          </a:p>
          <a:p>
            <a:pPr lvl="1"/>
            <a:endParaRPr lang="en-US" dirty="0"/>
          </a:p>
          <a:p>
            <a:pPr lvl="0"/>
            <a:r>
              <a:rPr lang="en-US" dirty="0" smtClean="0"/>
              <a:t> The </a:t>
            </a:r>
            <a:r>
              <a:rPr lang="en-US" dirty="0"/>
              <a:t>QM calculations were computed </a:t>
            </a:r>
            <a:r>
              <a:rPr lang="en-US" dirty="0" smtClean="0"/>
              <a:t>using DFT method (B3LYP/6-31G(d)) in gas phase</a:t>
            </a:r>
          </a:p>
          <a:p>
            <a:pPr lvl="0"/>
            <a:r>
              <a:rPr lang="en-US" dirty="0" smtClean="0"/>
              <a:t> For the formation of the acyl complex, three pathways </a:t>
            </a:r>
            <a:r>
              <a:rPr lang="en-US" dirty="0"/>
              <a:t>w</a:t>
            </a:r>
            <a:r>
              <a:rPr lang="en-US" dirty="0" smtClean="0"/>
              <a:t>ere obtained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181957" y="3317248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His224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673959" y="2826765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Ser105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8332283" y="3888538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Thr40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 rot="20069166">
            <a:off x="7564167" y="3147403"/>
            <a:ext cx="464580" cy="81148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ZoneTexte 38"/>
          <p:cNvSpPr txBox="1"/>
          <p:nvPr/>
        </p:nvSpPr>
        <p:spPr>
          <a:xfrm>
            <a:off x="7810869" y="3094581"/>
            <a:ext cx="1257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Oxyanion hole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513283" y="2633503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Gln106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" y="1563266"/>
            <a:ext cx="7671773" cy="14630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56" y="3206137"/>
            <a:ext cx="7859370" cy="146304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7" y="4805359"/>
            <a:ext cx="7878629" cy="14630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acyl complex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possible paths:</a:t>
            </a:r>
          </a:p>
          <a:p>
            <a:pPr lvl="1"/>
            <a:r>
              <a:rPr lang="en-US" dirty="0"/>
              <a:t>With water assistance (</a:t>
            </a:r>
            <a:r>
              <a:rPr lang="en-US" dirty="0">
                <a:solidFill>
                  <a:srgbClr val="0070C0"/>
                </a:solidFill>
              </a:rPr>
              <a:t>Path 1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pPr lvl="1"/>
            <a:r>
              <a:rPr lang="en-US" dirty="0"/>
              <a:t>Without water assistance (</a:t>
            </a:r>
            <a:r>
              <a:rPr lang="en-US" dirty="0">
                <a:solidFill>
                  <a:srgbClr val="0070C0"/>
                </a:solidFill>
              </a:rPr>
              <a:t>Path 2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With water assistance for TS2 (</a:t>
            </a:r>
            <a:r>
              <a:rPr lang="en-US" dirty="0">
                <a:solidFill>
                  <a:srgbClr val="0070C0"/>
                </a:solidFill>
              </a:rPr>
              <a:t>Path 3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us 2"/>
          <p:cNvSpPr/>
          <p:nvPr/>
        </p:nvSpPr>
        <p:spPr>
          <a:xfrm rot="2615535">
            <a:off x="5431809" y="3632053"/>
            <a:ext cx="914400" cy="914400"/>
          </a:xfrm>
          <a:prstGeom prst="mathPlus">
            <a:avLst>
              <a:gd name="adj1" fmla="val 11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8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the acyl complex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With </a:t>
            </a:r>
            <a:r>
              <a:rPr lang="en-US" dirty="0"/>
              <a:t>water assistance for TS2 (</a:t>
            </a:r>
            <a:r>
              <a:rPr lang="en-US" dirty="0">
                <a:solidFill>
                  <a:srgbClr val="0070C0"/>
                </a:solidFill>
              </a:rPr>
              <a:t>Path 3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workshop 12/03/2014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25400" y="5848344"/>
            <a:ext cx="238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distance are reported in </a:t>
            </a:r>
            <a:r>
              <a:rPr lang="en-US" sz="1400" dirty="0" smtClean="0">
                <a:latin typeface="Calibri" panose="020F0502020204030204" pitchFamily="34" charset="0"/>
              </a:rPr>
              <a:t>Å</a:t>
            </a:r>
            <a:endParaRPr lang="en-US" sz="1400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9383" y="1293127"/>
            <a:ext cx="9122586" cy="4572000"/>
          </a:xfrm>
          <a:prstGeom prst="rect">
            <a:avLst/>
          </a:prstGeom>
          <a:solidFill>
            <a:srgbClr val="CEDBE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9" y="1313392"/>
            <a:ext cx="9146448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Personnalisé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C7A2E3"/>
      </a:accent2>
      <a:accent3>
        <a:srgbClr val="75BDA7"/>
      </a:accent3>
      <a:accent4>
        <a:srgbClr val="BE16F2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18622</TotalTime>
  <Words>1912</Words>
  <Application>Microsoft Office PowerPoint</Application>
  <PresentationFormat>Affichage à l'écran (4:3)</PresentationFormat>
  <Paragraphs>595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MS Mincho</vt:lpstr>
      <vt:lpstr>Arial</vt:lpstr>
      <vt:lpstr>Calibri</vt:lpstr>
      <vt:lpstr>Calibri Light</vt:lpstr>
      <vt:lpstr>Times</vt:lpstr>
      <vt:lpstr>Times New Roman</vt:lpstr>
      <vt:lpstr>Rétrospective</vt:lpstr>
      <vt:lpstr>Mechanistic study of CAL-B catalyzed ring-opening polymerization of β-lactam</vt:lpstr>
      <vt:lpstr>Enzymatic polymerization</vt:lpstr>
      <vt:lpstr>Mechanistic study of the ROP</vt:lpstr>
      <vt:lpstr>Mechanistic study of the ROP</vt:lpstr>
      <vt:lpstr>Mechanistic study of the ROP</vt:lpstr>
      <vt:lpstr>Mechanistic study of the ROP</vt:lpstr>
      <vt:lpstr>Computational details</vt:lpstr>
      <vt:lpstr>Formation of the acyl complex</vt:lpstr>
      <vt:lpstr>Formation of the acyl complex</vt:lpstr>
      <vt:lpstr>Formation of the acyl complex</vt:lpstr>
      <vt:lpstr>Formation of the acyl complex</vt:lpstr>
      <vt:lpstr>Influence of the aspartate residue in the QM model</vt:lpstr>
      <vt:lpstr>Influence of the aspartate residue in the QM model</vt:lpstr>
      <vt:lpstr>Influence of the aspartate residue in the QM model</vt:lpstr>
      <vt:lpstr>Influence of the aspartate residue in the QM model</vt:lpstr>
      <vt:lpstr>Basis set comparison</vt:lpstr>
      <vt:lpstr>Basis set comparison</vt:lpstr>
      <vt:lpstr>Basis set comparison</vt:lpstr>
      <vt:lpstr>Solvation effect</vt:lpstr>
      <vt:lpstr>Conclusion</vt:lpstr>
      <vt:lpstr>Thank you for your attention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Barberot</dc:creator>
  <cp:lastModifiedBy>Barberot</cp:lastModifiedBy>
  <cp:revision>1783</cp:revision>
  <cp:lastPrinted>2014-12-03T04:44:56Z</cp:lastPrinted>
  <dcterms:created xsi:type="dcterms:W3CDTF">2014-07-22T01:23:06Z</dcterms:created>
  <dcterms:modified xsi:type="dcterms:W3CDTF">2014-12-08T08:28:49Z</dcterms:modified>
</cp:coreProperties>
</file>