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23"/>
  </p:notesMasterIdLst>
  <p:sldIdLst>
    <p:sldId id="257" r:id="rId4"/>
    <p:sldId id="291" r:id="rId5"/>
    <p:sldId id="262" r:id="rId6"/>
    <p:sldId id="293" r:id="rId7"/>
    <p:sldId id="275" r:id="rId8"/>
    <p:sldId id="281" r:id="rId9"/>
    <p:sldId id="282" r:id="rId10"/>
    <p:sldId id="272" r:id="rId11"/>
    <p:sldId id="309" r:id="rId12"/>
    <p:sldId id="276" r:id="rId13"/>
    <p:sldId id="280" r:id="rId14"/>
    <p:sldId id="283" r:id="rId15"/>
    <p:sldId id="297" r:id="rId16"/>
    <p:sldId id="316" r:id="rId17"/>
    <p:sldId id="288" r:id="rId18"/>
    <p:sldId id="306" r:id="rId19"/>
    <p:sldId id="305" r:id="rId20"/>
    <p:sldId id="307" r:id="rId21"/>
    <p:sldId id="273" r:id="rId22"/>
  </p:sldIdLst>
  <p:sldSz cx="12192000" cy="6858000"/>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6866" autoAdjust="0"/>
  </p:normalViewPr>
  <p:slideViewPr>
    <p:cSldViewPr snapToGrid="0">
      <p:cViewPr varScale="1">
        <p:scale>
          <a:sx n="119" d="100"/>
          <a:sy n="119" d="100"/>
        </p:scale>
        <p:origin x="9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purushotham\project\MD\analysis\Number%20analysis\number%20analysis_PC.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purushotham\project\MD\analysis\mass%20density\mass_density%20PC.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purushotham\project\MD\analysis\Number%20analysis\Number%20analysis-EC-final.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purushotham\project\MD\analysis\mass%20density\Mass_density_EC.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purushotham\project\MD\new_takenaka_Li_EC_Na\analysis\mass-density\mass_density_trai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purushotham\project\MD\new_takenaka_Li_EC_Na\analysis\number_analysis\Num_analysi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C:\purushotham\project\MD\new_takenaka_Li_EC_Na\analysis\mass-density\mass_density_trail.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C:\purushotham\project\MD\new_takenaka_Li_EC_Na\analysis\number_analysis\Num_analysis.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9114038399658267E-2"/>
          <c:y val="8.8696309836790149E-3"/>
          <c:w val="0.94098687201683484"/>
          <c:h val="0.94477470590539026"/>
        </c:manualLayout>
      </c:layout>
      <c:scatterChart>
        <c:scatterStyle val="lineMarker"/>
        <c:varyColors val="0"/>
        <c:ser>
          <c:idx val="0"/>
          <c:order val="0"/>
          <c:tx>
            <c:strRef>
              <c:f>graph!$B$2</c:f>
              <c:strCache>
                <c:ptCount val="1"/>
                <c:pt idx="0">
                  <c:v>Li2/Na2DMBDC</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errBars>
            <c:errDir val="y"/>
            <c:errBarType val="both"/>
            <c:errValType val="cust"/>
            <c:noEndCap val="0"/>
            <c:plus>
              <c:numRef>
                <c:f>graph!$AA$3:$AA$53</c:f>
                <c:numCache>
                  <c:formatCode>General</c:formatCode>
                  <c:ptCount val="51"/>
                  <c:pt idx="0">
                    <c:v>0</c:v>
                  </c:pt>
                  <c:pt idx="1">
                    <c:v>6.0000000000000001E-3</c:v>
                  </c:pt>
                  <c:pt idx="2">
                    <c:v>1.0999999999999999E-2</c:v>
                  </c:pt>
                  <c:pt idx="3">
                    <c:v>1.9E-2</c:v>
                  </c:pt>
                  <c:pt idx="4">
                    <c:v>2.1999999999999999E-2</c:v>
                  </c:pt>
                  <c:pt idx="5">
                    <c:v>2.5999999999999999E-2</c:v>
                  </c:pt>
                  <c:pt idx="6">
                    <c:v>2.8000000000000001E-2</c:v>
                  </c:pt>
                  <c:pt idx="7">
                    <c:v>2.1000000000000001E-2</c:v>
                  </c:pt>
                  <c:pt idx="8">
                    <c:v>3.6999999999999998E-2</c:v>
                  </c:pt>
                  <c:pt idx="9">
                    <c:v>4.1000000000000002E-2</c:v>
                  </c:pt>
                  <c:pt idx="10">
                    <c:v>4.2999999999999997E-2</c:v>
                  </c:pt>
                  <c:pt idx="11">
                    <c:v>5.3999999999999999E-2</c:v>
                  </c:pt>
                  <c:pt idx="12">
                    <c:v>5.8000000000000003E-2</c:v>
                  </c:pt>
                  <c:pt idx="13">
                    <c:v>5.8999999999999997E-2</c:v>
                  </c:pt>
                  <c:pt idx="14">
                    <c:v>7.3999999999999996E-2</c:v>
                  </c:pt>
                  <c:pt idx="15">
                    <c:v>8.3000000000000004E-2</c:v>
                  </c:pt>
                  <c:pt idx="16">
                    <c:v>8.1000000000000003E-2</c:v>
                  </c:pt>
                  <c:pt idx="17">
                    <c:v>7.0000000000000007E-2</c:v>
                  </c:pt>
                  <c:pt idx="18">
                    <c:v>6.3E-2</c:v>
                  </c:pt>
                  <c:pt idx="19">
                    <c:v>7.1999999999999995E-2</c:v>
                  </c:pt>
                  <c:pt idx="20">
                    <c:v>7.5999999999999998E-2</c:v>
                  </c:pt>
                  <c:pt idx="21">
                    <c:v>8.4000000000000005E-2</c:v>
                  </c:pt>
                  <c:pt idx="22">
                    <c:v>9.7000000000000003E-2</c:v>
                  </c:pt>
                  <c:pt idx="23">
                    <c:v>0.106</c:v>
                  </c:pt>
                  <c:pt idx="24">
                    <c:v>0.11</c:v>
                  </c:pt>
                  <c:pt idx="25">
                    <c:v>0.11</c:v>
                  </c:pt>
                  <c:pt idx="26">
                    <c:v>0.114</c:v>
                  </c:pt>
                  <c:pt idx="27">
                    <c:v>0.11700000000000001</c:v>
                  </c:pt>
                  <c:pt idx="28">
                    <c:v>0.11799999999999999</c:v>
                  </c:pt>
                  <c:pt idx="29">
                    <c:v>0.122</c:v>
                  </c:pt>
                  <c:pt idx="30">
                    <c:v>0.125</c:v>
                  </c:pt>
                  <c:pt idx="31">
                    <c:v>0.124</c:v>
                  </c:pt>
                  <c:pt idx="32">
                    <c:v>0.125</c:v>
                  </c:pt>
                  <c:pt idx="33">
                    <c:v>0.129</c:v>
                  </c:pt>
                  <c:pt idx="34">
                    <c:v>0.129</c:v>
                  </c:pt>
                  <c:pt idx="35">
                    <c:v>0.127</c:v>
                  </c:pt>
                  <c:pt idx="36">
                    <c:v>0.128</c:v>
                  </c:pt>
                  <c:pt idx="37">
                    <c:v>0.13100000000000001</c:v>
                  </c:pt>
                  <c:pt idx="38">
                    <c:v>0.13500000000000001</c:v>
                  </c:pt>
                  <c:pt idx="39">
                    <c:v>0.13300000000000001</c:v>
                  </c:pt>
                  <c:pt idx="40">
                    <c:v>0.13300000000000001</c:v>
                  </c:pt>
                  <c:pt idx="41">
                    <c:v>0.13100000000000001</c:v>
                  </c:pt>
                  <c:pt idx="42">
                    <c:v>0.13400000000000001</c:v>
                  </c:pt>
                  <c:pt idx="43">
                    <c:v>0.13500000000000001</c:v>
                  </c:pt>
                  <c:pt idx="44">
                    <c:v>0.13600000000000001</c:v>
                  </c:pt>
                  <c:pt idx="45">
                    <c:v>0.13800000000000001</c:v>
                  </c:pt>
                  <c:pt idx="46">
                    <c:v>0.13700000000000001</c:v>
                  </c:pt>
                  <c:pt idx="47">
                    <c:v>0.13700000000000001</c:v>
                  </c:pt>
                  <c:pt idx="48">
                    <c:v>0.13700000000000001</c:v>
                  </c:pt>
                  <c:pt idx="49">
                    <c:v>0.13700000000000001</c:v>
                  </c:pt>
                  <c:pt idx="50">
                    <c:v>0.13700000000000001</c:v>
                  </c:pt>
                </c:numCache>
              </c:numRef>
            </c:plus>
            <c:minus>
              <c:numRef>
                <c:f>graph!$AA$3:$AA$53</c:f>
                <c:numCache>
                  <c:formatCode>General</c:formatCode>
                  <c:ptCount val="51"/>
                  <c:pt idx="0">
                    <c:v>0</c:v>
                  </c:pt>
                  <c:pt idx="1">
                    <c:v>6.0000000000000001E-3</c:v>
                  </c:pt>
                  <c:pt idx="2">
                    <c:v>1.0999999999999999E-2</c:v>
                  </c:pt>
                  <c:pt idx="3">
                    <c:v>1.9E-2</c:v>
                  </c:pt>
                  <c:pt idx="4">
                    <c:v>2.1999999999999999E-2</c:v>
                  </c:pt>
                  <c:pt idx="5">
                    <c:v>2.5999999999999999E-2</c:v>
                  </c:pt>
                  <c:pt idx="6">
                    <c:v>2.8000000000000001E-2</c:v>
                  </c:pt>
                  <c:pt idx="7">
                    <c:v>2.1000000000000001E-2</c:v>
                  </c:pt>
                  <c:pt idx="8">
                    <c:v>3.6999999999999998E-2</c:v>
                  </c:pt>
                  <c:pt idx="9">
                    <c:v>4.1000000000000002E-2</c:v>
                  </c:pt>
                  <c:pt idx="10">
                    <c:v>4.2999999999999997E-2</c:v>
                  </c:pt>
                  <c:pt idx="11">
                    <c:v>5.3999999999999999E-2</c:v>
                  </c:pt>
                  <c:pt idx="12">
                    <c:v>5.8000000000000003E-2</c:v>
                  </c:pt>
                  <c:pt idx="13">
                    <c:v>5.8999999999999997E-2</c:v>
                  </c:pt>
                  <c:pt idx="14">
                    <c:v>7.3999999999999996E-2</c:v>
                  </c:pt>
                  <c:pt idx="15">
                    <c:v>8.3000000000000004E-2</c:v>
                  </c:pt>
                  <c:pt idx="16">
                    <c:v>8.1000000000000003E-2</c:v>
                  </c:pt>
                  <c:pt idx="17">
                    <c:v>7.0000000000000007E-2</c:v>
                  </c:pt>
                  <c:pt idx="18">
                    <c:v>6.3E-2</c:v>
                  </c:pt>
                  <c:pt idx="19">
                    <c:v>7.1999999999999995E-2</c:v>
                  </c:pt>
                  <c:pt idx="20">
                    <c:v>7.5999999999999998E-2</c:v>
                  </c:pt>
                  <c:pt idx="21">
                    <c:v>8.4000000000000005E-2</c:v>
                  </c:pt>
                  <c:pt idx="22">
                    <c:v>9.7000000000000003E-2</c:v>
                  </c:pt>
                  <c:pt idx="23">
                    <c:v>0.106</c:v>
                  </c:pt>
                  <c:pt idx="24">
                    <c:v>0.11</c:v>
                  </c:pt>
                  <c:pt idx="25">
                    <c:v>0.11</c:v>
                  </c:pt>
                  <c:pt idx="26">
                    <c:v>0.114</c:v>
                  </c:pt>
                  <c:pt idx="27">
                    <c:v>0.11700000000000001</c:v>
                  </c:pt>
                  <c:pt idx="28">
                    <c:v>0.11799999999999999</c:v>
                  </c:pt>
                  <c:pt idx="29">
                    <c:v>0.122</c:v>
                  </c:pt>
                  <c:pt idx="30">
                    <c:v>0.125</c:v>
                  </c:pt>
                  <c:pt idx="31">
                    <c:v>0.124</c:v>
                  </c:pt>
                  <c:pt idx="32">
                    <c:v>0.125</c:v>
                  </c:pt>
                  <c:pt idx="33">
                    <c:v>0.129</c:v>
                  </c:pt>
                  <c:pt idx="34">
                    <c:v>0.129</c:v>
                  </c:pt>
                  <c:pt idx="35">
                    <c:v>0.127</c:v>
                  </c:pt>
                  <c:pt idx="36">
                    <c:v>0.128</c:v>
                  </c:pt>
                  <c:pt idx="37">
                    <c:v>0.13100000000000001</c:v>
                  </c:pt>
                  <c:pt idx="38">
                    <c:v>0.13500000000000001</c:v>
                  </c:pt>
                  <c:pt idx="39">
                    <c:v>0.13300000000000001</c:v>
                  </c:pt>
                  <c:pt idx="40">
                    <c:v>0.13300000000000001</c:v>
                  </c:pt>
                  <c:pt idx="41">
                    <c:v>0.13100000000000001</c:v>
                  </c:pt>
                  <c:pt idx="42">
                    <c:v>0.13400000000000001</c:v>
                  </c:pt>
                  <c:pt idx="43">
                    <c:v>0.13500000000000001</c:v>
                  </c:pt>
                  <c:pt idx="44">
                    <c:v>0.13600000000000001</c:v>
                  </c:pt>
                  <c:pt idx="45">
                    <c:v>0.13800000000000001</c:v>
                  </c:pt>
                  <c:pt idx="46">
                    <c:v>0.13700000000000001</c:v>
                  </c:pt>
                  <c:pt idx="47">
                    <c:v>0.13700000000000001</c:v>
                  </c:pt>
                  <c:pt idx="48">
                    <c:v>0.13700000000000001</c:v>
                  </c:pt>
                  <c:pt idx="49">
                    <c:v>0.13700000000000001</c:v>
                  </c:pt>
                  <c:pt idx="50">
                    <c:v>0.13700000000000001</c:v>
                  </c:pt>
                </c:numCache>
              </c:numRef>
            </c:minus>
            <c:spPr>
              <a:noFill/>
              <a:ln w="9525" cap="flat" cmpd="sng" algn="ctr">
                <a:solidFill>
                  <a:srgbClr val="00B05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graph!$B$3:$B$53</c:f>
              <c:numCache>
                <c:formatCode>General</c:formatCode>
                <c:ptCount val="51"/>
                <c:pt idx="0">
                  <c:v>0</c:v>
                </c:pt>
                <c:pt idx="1">
                  <c:v>4.0000000000000001E-3</c:v>
                </c:pt>
                <c:pt idx="2">
                  <c:v>1.6E-2</c:v>
                </c:pt>
                <c:pt idx="3">
                  <c:v>0.03</c:v>
                </c:pt>
                <c:pt idx="4">
                  <c:v>6.0999999999999999E-2</c:v>
                </c:pt>
                <c:pt idx="5">
                  <c:v>7.4999999999999997E-2</c:v>
                </c:pt>
                <c:pt idx="6">
                  <c:v>0.123</c:v>
                </c:pt>
                <c:pt idx="7">
                  <c:v>0.161</c:v>
                </c:pt>
                <c:pt idx="8">
                  <c:v>0.214</c:v>
                </c:pt>
                <c:pt idx="9">
                  <c:v>0.25600000000000001</c:v>
                </c:pt>
                <c:pt idx="10">
                  <c:v>0.30499999999999999</c:v>
                </c:pt>
                <c:pt idx="11">
                  <c:v>0.34100000000000003</c:v>
                </c:pt>
                <c:pt idx="12">
                  <c:v>0.40400000000000003</c:v>
                </c:pt>
                <c:pt idx="13">
                  <c:v>0.47</c:v>
                </c:pt>
                <c:pt idx="14">
                  <c:v>0.54900000000000004</c:v>
                </c:pt>
                <c:pt idx="15">
                  <c:v>0.61299999999999999</c:v>
                </c:pt>
                <c:pt idx="16">
                  <c:v>0.69399999999999995</c:v>
                </c:pt>
                <c:pt idx="17">
                  <c:v>0.78300000000000003</c:v>
                </c:pt>
                <c:pt idx="18">
                  <c:v>0.85099999999999998</c:v>
                </c:pt>
                <c:pt idx="19">
                  <c:v>0.92600000000000005</c:v>
                </c:pt>
                <c:pt idx="20">
                  <c:v>0.96099999999999997</c:v>
                </c:pt>
                <c:pt idx="21">
                  <c:v>0.98699999999999999</c:v>
                </c:pt>
                <c:pt idx="22">
                  <c:v>1.0149999999999999</c:v>
                </c:pt>
                <c:pt idx="23">
                  <c:v>1.0289999999999999</c:v>
                </c:pt>
                <c:pt idx="24">
                  <c:v>1.0429999999999999</c:v>
                </c:pt>
                <c:pt idx="25">
                  <c:v>1.0549999999999999</c:v>
                </c:pt>
                <c:pt idx="26">
                  <c:v>1.0629999999999999</c:v>
                </c:pt>
                <c:pt idx="27">
                  <c:v>1.0669999999999999</c:v>
                </c:pt>
                <c:pt idx="28">
                  <c:v>1.069</c:v>
                </c:pt>
                <c:pt idx="29">
                  <c:v>1.075</c:v>
                </c:pt>
                <c:pt idx="30">
                  <c:v>1.079</c:v>
                </c:pt>
                <c:pt idx="31">
                  <c:v>1.081</c:v>
                </c:pt>
                <c:pt idx="32">
                  <c:v>1.083</c:v>
                </c:pt>
                <c:pt idx="33">
                  <c:v>1.0900000000000001</c:v>
                </c:pt>
                <c:pt idx="34">
                  <c:v>1.0940000000000001</c:v>
                </c:pt>
                <c:pt idx="35">
                  <c:v>1.1000000000000001</c:v>
                </c:pt>
                <c:pt idx="36">
                  <c:v>1.1040000000000001</c:v>
                </c:pt>
                <c:pt idx="37">
                  <c:v>1.1120000000000001</c:v>
                </c:pt>
                <c:pt idx="38">
                  <c:v>1.1200000000000001</c:v>
                </c:pt>
                <c:pt idx="39">
                  <c:v>1.1240000000000001</c:v>
                </c:pt>
                <c:pt idx="40">
                  <c:v>1.1279999999999999</c:v>
                </c:pt>
                <c:pt idx="41">
                  <c:v>1.1319999999999999</c:v>
                </c:pt>
                <c:pt idx="42">
                  <c:v>1.1379999999999999</c:v>
                </c:pt>
                <c:pt idx="43">
                  <c:v>1.1399999999999999</c:v>
                </c:pt>
                <c:pt idx="44">
                  <c:v>1.1459999999999999</c:v>
                </c:pt>
                <c:pt idx="45">
                  <c:v>1.1479999999999999</c:v>
                </c:pt>
                <c:pt idx="46">
                  <c:v>1.1519999999999999</c:v>
                </c:pt>
                <c:pt idx="47">
                  <c:v>1.1519999999999999</c:v>
                </c:pt>
                <c:pt idx="48">
                  <c:v>1.1519999999999999</c:v>
                </c:pt>
                <c:pt idx="49">
                  <c:v>1.1519999999999999</c:v>
                </c:pt>
                <c:pt idx="50">
                  <c:v>1.1519999999999999</c:v>
                </c:pt>
              </c:numCache>
            </c:numRef>
          </c:yVal>
          <c:smooth val="0"/>
        </c:ser>
        <c:ser>
          <c:idx val="1"/>
          <c:order val="1"/>
          <c:tx>
            <c:strRef>
              <c:f>graph!$C$2</c:f>
              <c:strCache>
                <c:ptCount val="1"/>
                <c:pt idx="0">
                  <c:v>Li2/Na2CO3</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errBars>
            <c:errDir val="y"/>
            <c:errBarType val="both"/>
            <c:errValType val="cust"/>
            <c:noEndCap val="0"/>
            <c:plus>
              <c:numRef>
                <c:f>graph!$AB$3:$AB$53</c:f>
                <c:numCache>
                  <c:formatCode>General</c:formatCode>
                  <c:ptCount val="51"/>
                  <c:pt idx="0">
                    <c:v>1.4E-2</c:v>
                  </c:pt>
                  <c:pt idx="1">
                    <c:v>1.9E-2</c:v>
                  </c:pt>
                  <c:pt idx="2">
                    <c:v>2.3E-2</c:v>
                  </c:pt>
                  <c:pt idx="3">
                    <c:v>2.5999999999999999E-2</c:v>
                  </c:pt>
                  <c:pt idx="4">
                    <c:v>1.9E-2</c:v>
                  </c:pt>
                  <c:pt idx="5">
                    <c:v>2.8000000000000001E-2</c:v>
                  </c:pt>
                  <c:pt idx="6">
                    <c:v>4.2000000000000003E-2</c:v>
                  </c:pt>
                  <c:pt idx="7">
                    <c:v>3.4000000000000002E-2</c:v>
                  </c:pt>
                  <c:pt idx="8">
                    <c:v>5.0999999999999997E-2</c:v>
                  </c:pt>
                  <c:pt idx="9">
                    <c:v>5.5E-2</c:v>
                  </c:pt>
                  <c:pt idx="10">
                    <c:v>0.06</c:v>
                  </c:pt>
                  <c:pt idx="11">
                    <c:v>5.6000000000000001E-2</c:v>
                  </c:pt>
                  <c:pt idx="12">
                    <c:v>6.5000000000000002E-2</c:v>
                  </c:pt>
                  <c:pt idx="13">
                    <c:v>6.6000000000000003E-2</c:v>
                  </c:pt>
                  <c:pt idx="14">
                    <c:v>7.4999999999999997E-2</c:v>
                  </c:pt>
                  <c:pt idx="15">
                    <c:v>7.4999999999999997E-2</c:v>
                  </c:pt>
                  <c:pt idx="16">
                    <c:v>5.5E-2</c:v>
                  </c:pt>
                  <c:pt idx="17">
                    <c:v>5.8999999999999997E-2</c:v>
                  </c:pt>
                  <c:pt idx="18">
                    <c:v>6.3E-2</c:v>
                  </c:pt>
                  <c:pt idx="19">
                    <c:v>7.0000000000000007E-2</c:v>
                  </c:pt>
                  <c:pt idx="20">
                    <c:v>8.3000000000000004E-2</c:v>
                  </c:pt>
                  <c:pt idx="21">
                    <c:v>0.09</c:v>
                  </c:pt>
                  <c:pt idx="22">
                    <c:v>9.2999999999999999E-2</c:v>
                  </c:pt>
                  <c:pt idx="23">
                    <c:v>9.8000000000000004E-2</c:v>
                  </c:pt>
                  <c:pt idx="24">
                    <c:v>0.10199999999999999</c:v>
                  </c:pt>
                  <c:pt idx="25">
                    <c:v>0.10199999999999999</c:v>
                  </c:pt>
                  <c:pt idx="26">
                    <c:v>0.10199999999999999</c:v>
                  </c:pt>
                  <c:pt idx="27">
                    <c:v>0.10299999999999999</c:v>
                  </c:pt>
                  <c:pt idx="28">
                    <c:v>0.104</c:v>
                  </c:pt>
                  <c:pt idx="29">
                    <c:v>0.106</c:v>
                  </c:pt>
                  <c:pt idx="30">
                    <c:v>0.106</c:v>
                  </c:pt>
                  <c:pt idx="31">
                    <c:v>0.106</c:v>
                  </c:pt>
                  <c:pt idx="32">
                    <c:v>0.108</c:v>
                  </c:pt>
                  <c:pt idx="33">
                    <c:v>0.108</c:v>
                  </c:pt>
                  <c:pt idx="34">
                    <c:v>0.105</c:v>
                  </c:pt>
                  <c:pt idx="35">
                    <c:v>0.106</c:v>
                  </c:pt>
                  <c:pt idx="36">
                    <c:v>0.107</c:v>
                  </c:pt>
                  <c:pt idx="37">
                    <c:v>0.106</c:v>
                  </c:pt>
                  <c:pt idx="38">
                    <c:v>0.104</c:v>
                  </c:pt>
                  <c:pt idx="39">
                    <c:v>0.106</c:v>
                  </c:pt>
                  <c:pt idx="40">
                    <c:v>0.106</c:v>
                  </c:pt>
                  <c:pt idx="41">
                    <c:v>0.109</c:v>
                  </c:pt>
                  <c:pt idx="42">
                    <c:v>0.109</c:v>
                  </c:pt>
                  <c:pt idx="43">
                    <c:v>0.109</c:v>
                  </c:pt>
                  <c:pt idx="44">
                    <c:v>0.109</c:v>
                  </c:pt>
                  <c:pt idx="45">
                    <c:v>0.109</c:v>
                  </c:pt>
                  <c:pt idx="46">
                    <c:v>0.11</c:v>
                  </c:pt>
                  <c:pt idx="47">
                    <c:v>0.11</c:v>
                  </c:pt>
                  <c:pt idx="48">
                    <c:v>0.11</c:v>
                  </c:pt>
                  <c:pt idx="49">
                    <c:v>0.109</c:v>
                  </c:pt>
                  <c:pt idx="50">
                    <c:v>0.109</c:v>
                  </c:pt>
                </c:numCache>
              </c:numRef>
            </c:plus>
            <c:minus>
              <c:numRef>
                <c:f>graph!$AB$3:$AB$53</c:f>
                <c:numCache>
                  <c:formatCode>General</c:formatCode>
                  <c:ptCount val="51"/>
                  <c:pt idx="0">
                    <c:v>1.4E-2</c:v>
                  </c:pt>
                  <c:pt idx="1">
                    <c:v>1.9E-2</c:v>
                  </c:pt>
                  <c:pt idx="2">
                    <c:v>2.3E-2</c:v>
                  </c:pt>
                  <c:pt idx="3">
                    <c:v>2.5999999999999999E-2</c:v>
                  </c:pt>
                  <c:pt idx="4">
                    <c:v>1.9E-2</c:v>
                  </c:pt>
                  <c:pt idx="5">
                    <c:v>2.8000000000000001E-2</c:v>
                  </c:pt>
                  <c:pt idx="6">
                    <c:v>4.2000000000000003E-2</c:v>
                  </c:pt>
                  <c:pt idx="7">
                    <c:v>3.4000000000000002E-2</c:v>
                  </c:pt>
                  <c:pt idx="8">
                    <c:v>5.0999999999999997E-2</c:v>
                  </c:pt>
                  <c:pt idx="9">
                    <c:v>5.5E-2</c:v>
                  </c:pt>
                  <c:pt idx="10">
                    <c:v>0.06</c:v>
                  </c:pt>
                  <c:pt idx="11">
                    <c:v>5.6000000000000001E-2</c:v>
                  </c:pt>
                  <c:pt idx="12">
                    <c:v>6.5000000000000002E-2</c:v>
                  </c:pt>
                  <c:pt idx="13">
                    <c:v>6.6000000000000003E-2</c:v>
                  </c:pt>
                  <c:pt idx="14">
                    <c:v>7.4999999999999997E-2</c:v>
                  </c:pt>
                  <c:pt idx="15">
                    <c:v>7.4999999999999997E-2</c:v>
                  </c:pt>
                  <c:pt idx="16">
                    <c:v>5.5E-2</c:v>
                  </c:pt>
                  <c:pt idx="17">
                    <c:v>5.8999999999999997E-2</c:v>
                  </c:pt>
                  <c:pt idx="18">
                    <c:v>6.3E-2</c:v>
                  </c:pt>
                  <c:pt idx="19">
                    <c:v>7.0000000000000007E-2</c:v>
                  </c:pt>
                  <c:pt idx="20">
                    <c:v>8.3000000000000004E-2</c:v>
                  </c:pt>
                  <c:pt idx="21">
                    <c:v>0.09</c:v>
                  </c:pt>
                  <c:pt idx="22">
                    <c:v>9.2999999999999999E-2</c:v>
                  </c:pt>
                  <c:pt idx="23">
                    <c:v>9.8000000000000004E-2</c:v>
                  </c:pt>
                  <c:pt idx="24">
                    <c:v>0.10199999999999999</c:v>
                  </c:pt>
                  <c:pt idx="25">
                    <c:v>0.10199999999999999</c:v>
                  </c:pt>
                  <c:pt idx="26">
                    <c:v>0.10199999999999999</c:v>
                  </c:pt>
                  <c:pt idx="27">
                    <c:v>0.10299999999999999</c:v>
                  </c:pt>
                  <c:pt idx="28">
                    <c:v>0.104</c:v>
                  </c:pt>
                  <c:pt idx="29">
                    <c:v>0.106</c:v>
                  </c:pt>
                  <c:pt idx="30">
                    <c:v>0.106</c:v>
                  </c:pt>
                  <c:pt idx="31">
                    <c:v>0.106</c:v>
                  </c:pt>
                  <c:pt idx="32">
                    <c:v>0.108</c:v>
                  </c:pt>
                  <c:pt idx="33">
                    <c:v>0.108</c:v>
                  </c:pt>
                  <c:pt idx="34">
                    <c:v>0.105</c:v>
                  </c:pt>
                  <c:pt idx="35">
                    <c:v>0.106</c:v>
                  </c:pt>
                  <c:pt idx="36">
                    <c:v>0.107</c:v>
                  </c:pt>
                  <c:pt idx="37">
                    <c:v>0.106</c:v>
                  </c:pt>
                  <c:pt idx="38">
                    <c:v>0.104</c:v>
                  </c:pt>
                  <c:pt idx="39">
                    <c:v>0.106</c:v>
                  </c:pt>
                  <c:pt idx="40">
                    <c:v>0.106</c:v>
                  </c:pt>
                  <c:pt idx="41">
                    <c:v>0.109</c:v>
                  </c:pt>
                  <c:pt idx="42">
                    <c:v>0.109</c:v>
                  </c:pt>
                  <c:pt idx="43">
                    <c:v>0.109</c:v>
                  </c:pt>
                  <c:pt idx="44">
                    <c:v>0.109</c:v>
                  </c:pt>
                  <c:pt idx="45">
                    <c:v>0.109</c:v>
                  </c:pt>
                  <c:pt idx="46">
                    <c:v>0.11</c:v>
                  </c:pt>
                  <c:pt idx="47">
                    <c:v>0.11</c:v>
                  </c:pt>
                  <c:pt idx="48">
                    <c:v>0.11</c:v>
                  </c:pt>
                  <c:pt idx="49">
                    <c:v>0.109</c:v>
                  </c:pt>
                  <c:pt idx="50">
                    <c:v>0.109</c:v>
                  </c:pt>
                </c:numCache>
              </c:numRef>
            </c:minus>
            <c:spPr>
              <a:noFill/>
              <a:ln w="9525" cap="flat" cmpd="sng" algn="ctr">
                <a:solidFill>
                  <a:srgbClr val="FF000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graph!$C$3:$C$53</c:f>
              <c:numCache>
                <c:formatCode>General</c:formatCode>
                <c:ptCount val="51"/>
                <c:pt idx="0">
                  <c:v>1.7999999999999999E-2</c:v>
                </c:pt>
                <c:pt idx="1">
                  <c:v>7.4999999999999997E-2</c:v>
                </c:pt>
                <c:pt idx="2">
                  <c:v>0.153</c:v>
                </c:pt>
                <c:pt idx="3">
                  <c:v>0.22600000000000001</c:v>
                </c:pt>
                <c:pt idx="4">
                  <c:v>0.30299999999999999</c:v>
                </c:pt>
                <c:pt idx="5">
                  <c:v>0.375</c:v>
                </c:pt>
                <c:pt idx="6">
                  <c:v>0.45200000000000001</c:v>
                </c:pt>
                <c:pt idx="7">
                  <c:v>0.52700000000000002</c:v>
                </c:pt>
                <c:pt idx="8">
                  <c:v>0.61499999999999999</c:v>
                </c:pt>
                <c:pt idx="9">
                  <c:v>0.67200000000000004</c:v>
                </c:pt>
                <c:pt idx="10">
                  <c:v>0.73399999999999999</c:v>
                </c:pt>
                <c:pt idx="11">
                  <c:v>0.81499999999999995</c:v>
                </c:pt>
                <c:pt idx="12">
                  <c:v>0.88400000000000001</c:v>
                </c:pt>
                <c:pt idx="13">
                  <c:v>0.95599999999999996</c:v>
                </c:pt>
                <c:pt idx="14">
                  <c:v>1.0369999999999999</c:v>
                </c:pt>
                <c:pt idx="15">
                  <c:v>1.1319999999999999</c:v>
                </c:pt>
                <c:pt idx="16">
                  <c:v>1.198</c:v>
                </c:pt>
                <c:pt idx="17">
                  <c:v>1.2490000000000001</c:v>
                </c:pt>
                <c:pt idx="18">
                  <c:v>1.2929999999999999</c:v>
                </c:pt>
                <c:pt idx="19">
                  <c:v>1.3240000000000001</c:v>
                </c:pt>
                <c:pt idx="20">
                  <c:v>1.36</c:v>
                </c:pt>
                <c:pt idx="21">
                  <c:v>1.3919999999999999</c:v>
                </c:pt>
                <c:pt idx="22">
                  <c:v>1.41</c:v>
                </c:pt>
                <c:pt idx="23">
                  <c:v>1.425</c:v>
                </c:pt>
                <c:pt idx="24">
                  <c:v>1.4350000000000001</c:v>
                </c:pt>
                <c:pt idx="25">
                  <c:v>1.4350000000000001</c:v>
                </c:pt>
                <c:pt idx="26">
                  <c:v>1.4370000000000001</c:v>
                </c:pt>
                <c:pt idx="27">
                  <c:v>1.4430000000000001</c:v>
                </c:pt>
                <c:pt idx="28">
                  <c:v>1.4530000000000001</c:v>
                </c:pt>
                <c:pt idx="29">
                  <c:v>1.4550000000000001</c:v>
                </c:pt>
                <c:pt idx="30">
                  <c:v>1.4550000000000001</c:v>
                </c:pt>
                <c:pt idx="31">
                  <c:v>1.4550000000000001</c:v>
                </c:pt>
                <c:pt idx="32">
                  <c:v>1.4610000000000001</c:v>
                </c:pt>
                <c:pt idx="33">
                  <c:v>1.4670000000000001</c:v>
                </c:pt>
                <c:pt idx="34">
                  <c:v>1.4690000000000001</c:v>
                </c:pt>
                <c:pt idx="35">
                  <c:v>1.4710000000000001</c:v>
                </c:pt>
                <c:pt idx="36">
                  <c:v>1.4730000000000001</c:v>
                </c:pt>
                <c:pt idx="37">
                  <c:v>1.4770000000000001</c:v>
                </c:pt>
                <c:pt idx="38">
                  <c:v>1.4830000000000001</c:v>
                </c:pt>
                <c:pt idx="39">
                  <c:v>1.4850000000000001</c:v>
                </c:pt>
                <c:pt idx="40">
                  <c:v>1.4850000000000001</c:v>
                </c:pt>
                <c:pt idx="41">
                  <c:v>1.4910000000000001</c:v>
                </c:pt>
                <c:pt idx="42">
                  <c:v>1.4910000000000001</c:v>
                </c:pt>
                <c:pt idx="43">
                  <c:v>1.4910000000000001</c:v>
                </c:pt>
                <c:pt idx="44">
                  <c:v>1.4910000000000001</c:v>
                </c:pt>
                <c:pt idx="45">
                  <c:v>1.4910000000000001</c:v>
                </c:pt>
                <c:pt idx="46">
                  <c:v>1.4950000000000001</c:v>
                </c:pt>
                <c:pt idx="47">
                  <c:v>1.4950000000000001</c:v>
                </c:pt>
                <c:pt idx="48">
                  <c:v>1.4950000000000001</c:v>
                </c:pt>
                <c:pt idx="49">
                  <c:v>1.4970000000000001</c:v>
                </c:pt>
                <c:pt idx="50">
                  <c:v>1.4970000000000001</c:v>
                </c:pt>
              </c:numCache>
            </c:numRef>
          </c:yVal>
          <c:smooth val="0"/>
        </c:ser>
        <c:ser>
          <c:idx val="2"/>
          <c:order val="2"/>
          <c:tx>
            <c:strRef>
              <c:f>graph!$D$2</c:f>
              <c:strCache>
                <c:ptCount val="1"/>
                <c:pt idx="0">
                  <c:v>Li/NaPC</c:v>
                </c:pt>
              </c:strCache>
            </c:strRef>
          </c:tx>
          <c:spPr>
            <a:ln w="19050" cap="rnd">
              <a:solidFill>
                <a:srgbClr val="FFC000"/>
              </a:solidFill>
              <a:round/>
            </a:ln>
            <a:effectLst/>
          </c:spPr>
          <c:marker>
            <c:symbol val="circle"/>
            <c:size val="5"/>
            <c:spPr>
              <a:solidFill>
                <a:srgbClr val="FFC000"/>
              </a:solidFill>
              <a:ln w="9525">
                <a:solidFill>
                  <a:srgbClr val="FFC000"/>
                </a:solidFill>
              </a:ln>
              <a:effectLst/>
            </c:spPr>
          </c:marker>
          <c:errBars>
            <c:errDir val="y"/>
            <c:errBarType val="both"/>
            <c:errValType val="cust"/>
            <c:noEndCap val="0"/>
            <c:plus>
              <c:numRef>
                <c:f>graph!$AC$3:$AC$53</c:f>
                <c:numCache>
                  <c:formatCode>General</c:formatCode>
                  <c:ptCount val="51"/>
                  <c:pt idx="0">
                    <c:v>2.9758E-2</c:v>
                  </c:pt>
                  <c:pt idx="1">
                    <c:v>4.6514E-2</c:v>
                  </c:pt>
                  <c:pt idx="2">
                    <c:v>4.3844000000000001E-2</c:v>
                  </c:pt>
                  <c:pt idx="3">
                    <c:v>7.7946000000000001E-2</c:v>
                  </c:pt>
                  <c:pt idx="4">
                    <c:v>3.0696999999999999E-2</c:v>
                  </c:pt>
                  <c:pt idx="5">
                    <c:v>6.1212999999999997E-2</c:v>
                  </c:pt>
                  <c:pt idx="6">
                    <c:v>8.1197000000000005E-2</c:v>
                  </c:pt>
                  <c:pt idx="7">
                    <c:v>6.6196000000000005E-2</c:v>
                  </c:pt>
                  <c:pt idx="8">
                    <c:v>0.110447</c:v>
                  </c:pt>
                  <c:pt idx="9">
                    <c:v>0.102522</c:v>
                  </c:pt>
                  <c:pt idx="10">
                    <c:v>0.104521</c:v>
                  </c:pt>
                  <c:pt idx="11">
                    <c:v>0.14313799999999999</c:v>
                  </c:pt>
                  <c:pt idx="12">
                    <c:v>0.14099600000000001</c:v>
                  </c:pt>
                  <c:pt idx="13">
                    <c:v>0.18684100000000001</c:v>
                  </c:pt>
                  <c:pt idx="14">
                    <c:v>0.25170599999999999</c:v>
                  </c:pt>
                  <c:pt idx="15">
                    <c:v>0.28554299999999999</c:v>
                  </c:pt>
                  <c:pt idx="16">
                    <c:v>0.30051099999999997</c:v>
                  </c:pt>
                  <c:pt idx="17">
                    <c:v>0.28568199999999999</c:v>
                  </c:pt>
                  <c:pt idx="18">
                    <c:v>0.24585099999999999</c:v>
                  </c:pt>
                  <c:pt idx="19">
                    <c:v>0.22708999999999999</c:v>
                  </c:pt>
                  <c:pt idx="20">
                    <c:v>0.20863999999999999</c:v>
                  </c:pt>
                  <c:pt idx="21">
                    <c:v>0.166737</c:v>
                  </c:pt>
                  <c:pt idx="22">
                    <c:v>0.123654</c:v>
                  </c:pt>
                  <c:pt idx="23">
                    <c:v>0.11107499999999999</c:v>
                  </c:pt>
                  <c:pt idx="24">
                    <c:v>0.10639700000000001</c:v>
                  </c:pt>
                  <c:pt idx="25">
                    <c:v>0.11114499999999999</c:v>
                  </c:pt>
                  <c:pt idx="26">
                    <c:v>0.11702</c:v>
                  </c:pt>
                  <c:pt idx="27">
                    <c:v>0.113608</c:v>
                  </c:pt>
                  <c:pt idx="28">
                    <c:v>0.119363</c:v>
                  </c:pt>
                  <c:pt idx="29">
                    <c:v>0.111139</c:v>
                  </c:pt>
                  <c:pt idx="30">
                    <c:v>0.110168</c:v>
                  </c:pt>
                  <c:pt idx="31">
                    <c:v>0.109558</c:v>
                  </c:pt>
                  <c:pt idx="32">
                    <c:v>0.102146</c:v>
                  </c:pt>
                  <c:pt idx="33">
                    <c:v>9.4919000000000003E-2</c:v>
                  </c:pt>
                  <c:pt idx="34">
                    <c:v>9.8056000000000004E-2</c:v>
                  </c:pt>
                  <c:pt idx="35">
                    <c:v>9.9737999999999993E-2</c:v>
                  </c:pt>
                  <c:pt idx="36">
                    <c:v>0.10097299999999999</c:v>
                  </c:pt>
                  <c:pt idx="37">
                    <c:v>0.10453900000000001</c:v>
                  </c:pt>
                  <c:pt idx="38">
                    <c:v>0.107405</c:v>
                  </c:pt>
                  <c:pt idx="39">
                    <c:v>0.100836</c:v>
                  </c:pt>
                  <c:pt idx="40">
                    <c:v>9.9012000000000003E-2</c:v>
                  </c:pt>
                  <c:pt idx="41">
                    <c:v>9.6437999999999996E-2</c:v>
                  </c:pt>
                  <c:pt idx="42">
                    <c:v>9.0555999999999998E-2</c:v>
                  </c:pt>
                  <c:pt idx="43">
                    <c:v>8.4158999999999998E-2</c:v>
                  </c:pt>
                  <c:pt idx="44">
                    <c:v>7.6138999999999998E-2</c:v>
                  </c:pt>
                  <c:pt idx="45">
                    <c:v>7.1162000000000003E-2</c:v>
                  </c:pt>
                  <c:pt idx="46">
                    <c:v>7.2775999999999993E-2</c:v>
                  </c:pt>
                  <c:pt idx="47">
                    <c:v>7.2775999999999993E-2</c:v>
                  </c:pt>
                  <c:pt idx="48">
                    <c:v>7.1162000000000003E-2</c:v>
                  </c:pt>
                  <c:pt idx="49">
                    <c:v>7.3008000000000003E-2</c:v>
                  </c:pt>
                  <c:pt idx="50">
                    <c:v>7.3008000000000003E-2</c:v>
                  </c:pt>
                </c:numCache>
              </c:numRef>
            </c:plus>
            <c:minus>
              <c:numRef>
                <c:f>graph!$AC$3:$AC$53</c:f>
                <c:numCache>
                  <c:formatCode>General</c:formatCode>
                  <c:ptCount val="51"/>
                  <c:pt idx="0">
                    <c:v>2.9758E-2</c:v>
                  </c:pt>
                  <c:pt idx="1">
                    <c:v>4.6514E-2</c:v>
                  </c:pt>
                  <c:pt idx="2">
                    <c:v>4.3844000000000001E-2</c:v>
                  </c:pt>
                  <c:pt idx="3">
                    <c:v>7.7946000000000001E-2</c:v>
                  </c:pt>
                  <c:pt idx="4">
                    <c:v>3.0696999999999999E-2</c:v>
                  </c:pt>
                  <c:pt idx="5">
                    <c:v>6.1212999999999997E-2</c:v>
                  </c:pt>
                  <c:pt idx="6">
                    <c:v>8.1197000000000005E-2</c:v>
                  </c:pt>
                  <c:pt idx="7">
                    <c:v>6.6196000000000005E-2</c:v>
                  </c:pt>
                  <c:pt idx="8">
                    <c:v>0.110447</c:v>
                  </c:pt>
                  <c:pt idx="9">
                    <c:v>0.102522</c:v>
                  </c:pt>
                  <c:pt idx="10">
                    <c:v>0.104521</c:v>
                  </c:pt>
                  <c:pt idx="11">
                    <c:v>0.14313799999999999</c:v>
                  </c:pt>
                  <c:pt idx="12">
                    <c:v>0.14099600000000001</c:v>
                  </c:pt>
                  <c:pt idx="13">
                    <c:v>0.18684100000000001</c:v>
                  </c:pt>
                  <c:pt idx="14">
                    <c:v>0.25170599999999999</c:v>
                  </c:pt>
                  <c:pt idx="15">
                    <c:v>0.28554299999999999</c:v>
                  </c:pt>
                  <c:pt idx="16">
                    <c:v>0.30051099999999997</c:v>
                  </c:pt>
                  <c:pt idx="17">
                    <c:v>0.28568199999999999</c:v>
                  </c:pt>
                  <c:pt idx="18">
                    <c:v>0.24585099999999999</c:v>
                  </c:pt>
                  <c:pt idx="19">
                    <c:v>0.22708999999999999</c:v>
                  </c:pt>
                  <c:pt idx="20">
                    <c:v>0.20863999999999999</c:v>
                  </c:pt>
                  <c:pt idx="21">
                    <c:v>0.166737</c:v>
                  </c:pt>
                  <c:pt idx="22">
                    <c:v>0.123654</c:v>
                  </c:pt>
                  <c:pt idx="23">
                    <c:v>0.11107499999999999</c:v>
                  </c:pt>
                  <c:pt idx="24">
                    <c:v>0.10639700000000001</c:v>
                  </c:pt>
                  <c:pt idx="25">
                    <c:v>0.11114499999999999</c:v>
                  </c:pt>
                  <c:pt idx="26">
                    <c:v>0.11702</c:v>
                  </c:pt>
                  <c:pt idx="27">
                    <c:v>0.113608</c:v>
                  </c:pt>
                  <c:pt idx="28">
                    <c:v>0.119363</c:v>
                  </c:pt>
                  <c:pt idx="29">
                    <c:v>0.111139</c:v>
                  </c:pt>
                  <c:pt idx="30">
                    <c:v>0.110168</c:v>
                  </c:pt>
                  <c:pt idx="31">
                    <c:v>0.109558</c:v>
                  </c:pt>
                  <c:pt idx="32">
                    <c:v>0.102146</c:v>
                  </c:pt>
                  <c:pt idx="33">
                    <c:v>9.4919000000000003E-2</c:v>
                  </c:pt>
                  <c:pt idx="34">
                    <c:v>9.8056000000000004E-2</c:v>
                  </c:pt>
                  <c:pt idx="35">
                    <c:v>9.9737999999999993E-2</c:v>
                  </c:pt>
                  <c:pt idx="36">
                    <c:v>0.10097299999999999</c:v>
                  </c:pt>
                  <c:pt idx="37">
                    <c:v>0.10453900000000001</c:v>
                  </c:pt>
                  <c:pt idx="38">
                    <c:v>0.107405</c:v>
                  </c:pt>
                  <c:pt idx="39">
                    <c:v>0.100836</c:v>
                  </c:pt>
                  <c:pt idx="40">
                    <c:v>9.9012000000000003E-2</c:v>
                  </c:pt>
                  <c:pt idx="41">
                    <c:v>9.6437999999999996E-2</c:v>
                  </c:pt>
                  <c:pt idx="42">
                    <c:v>9.0555999999999998E-2</c:v>
                  </c:pt>
                  <c:pt idx="43">
                    <c:v>8.4158999999999998E-2</c:v>
                  </c:pt>
                  <c:pt idx="44">
                    <c:v>7.6138999999999998E-2</c:v>
                  </c:pt>
                  <c:pt idx="45">
                    <c:v>7.1162000000000003E-2</c:v>
                  </c:pt>
                  <c:pt idx="46">
                    <c:v>7.2775999999999993E-2</c:v>
                  </c:pt>
                  <c:pt idx="47">
                    <c:v>7.2775999999999993E-2</c:v>
                  </c:pt>
                  <c:pt idx="48">
                    <c:v>7.1162000000000003E-2</c:v>
                  </c:pt>
                  <c:pt idx="49">
                    <c:v>7.3008000000000003E-2</c:v>
                  </c:pt>
                  <c:pt idx="50">
                    <c:v>7.3008000000000003E-2</c:v>
                  </c:pt>
                </c:numCache>
              </c:numRef>
            </c:minus>
            <c:spPr>
              <a:noFill/>
              <a:ln w="9525" cap="flat" cmpd="sng" algn="ctr">
                <a:solidFill>
                  <a:srgbClr val="FFC00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graph!$D$3:$D$53</c:f>
              <c:numCache>
                <c:formatCode>General</c:formatCode>
                <c:ptCount val="51"/>
                <c:pt idx="0">
                  <c:v>0.24191399999999999</c:v>
                </c:pt>
                <c:pt idx="1">
                  <c:v>0.47381499999999999</c:v>
                </c:pt>
                <c:pt idx="2">
                  <c:v>0.66818900000000003</c:v>
                </c:pt>
                <c:pt idx="3">
                  <c:v>0.81292900000000001</c:v>
                </c:pt>
                <c:pt idx="4">
                  <c:v>0.90602000000000005</c:v>
                </c:pt>
                <c:pt idx="5">
                  <c:v>1.094395</c:v>
                </c:pt>
                <c:pt idx="6">
                  <c:v>1.122082</c:v>
                </c:pt>
                <c:pt idx="7">
                  <c:v>1.1777340000000001</c:v>
                </c:pt>
                <c:pt idx="8">
                  <c:v>1.165734</c:v>
                </c:pt>
                <c:pt idx="9">
                  <c:v>1.2431479999999999</c:v>
                </c:pt>
                <c:pt idx="10">
                  <c:v>1.2986169999999999</c:v>
                </c:pt>
                <c:pt idx="11">
                  <c:v>1.356152</c:v>
                </c:pt>
                <c:pt idx="12">
                  <c:v>1.3262959999999999</c:v>
                </c:pt>
                <c:pt idx="13">
                  <c:v>1.3224260000000001</c:v>
                </c:pt>
                <c:pt idx="14">
                  <c:v>1.2391129999999999</c:v>
                </c:pt>
                <c:pt idx="15">
                  <c:v>1.145991</c:v>
                </c:pt>
                <c:pt idx="16">
                  <c:v>1.023029</c:v>
                </c:pt>
                <c:pt idx="17">
                  <c:v>0.890185</c:v>
                </c:pt>
                <c:pt idx="18">
                  <c:v>0.79309799999999997</c:v>
                </c:pt>
                <c:pt idx="19">
                  <c:v>0.68401100000000004</c:v>
                </c:pt>
                <c:pt idx="20">
                  <c:v>0.63440700000000005</c:v>
                </c:pt>
                <c:pt idx="21">
                  <c:v>0.58088899999999999</c:v>
                </c:pt>
                <c:pt idx="22">
                  <c:v>0.53534099999999996</c:v>
                </c:pt>
                <c:pt idx="23">
                  <c:v>0.50354900000000002</c:v>
                </c:pt>
                <c:pt idx="24">
                  <c:v>0.48770200000000002</c:v>
                </c:pt>
                <c:pt idx="25">
                  <c:v>0.46982299999999999</c:v>
                </c:pt>
                <c:pt idx="26">
                  <c:v>0.461893</c:v>
                </c:pt>
                <c:pt idx="27">
                  <c:v>0.457928</c:v>
                </c:pt>
                <c:pt idx="28">
                  <c:v>0.45396199999999998</c:v>
                </c:pt>
                <c:pt idx="29">
                  <c:v>0.44999699999999998</c:v>
                </c:pt>
                <c:pt idx="30">
                  <c:v>0.44603199999999998</c:v>
                </c:pt>
                <c:pt idx="31">
                  <c:v>0.44603199999999998</c:v>
                </c:pt>
                <c:pt idx="32">
                  <c:v>0.44401499999999999</c:v>
                </c:pt>
                <c:pt idx="33">
                  <c:v>0.426236</c:v>
                </c:pt>
                <c:pt idx="34">
                  <c:v>0.42028799999999999</c:v>
                </c:pt>
                <c:pt idx="35">
                  <c:v>0.40640999999999999</c:v>
                </c:pt>
                <c:pt idx="36">
                  <c:v>0.40046199999999998</c:v>
                </c:pt>
                <c:pt idx="37">
                  <c:v>0.38856600000000002</c:v>
                </c:pt>
                <c:pt idx="38">
                  <c:v>0.37270500000000001</c:v>
                </c:pt>
                <c:pt idx="39">
                  <c:v>0.36874000000000001</c:v>
                </c:pt>
                <c:pt idx="40">
                  <c:v>0.362792</c:v>
                </c:pt>
                <c:pt idx="41">
                  <c:v>0.36081000000000002</c:v>
                </c:pt>
                <c:pt idx="42">
                  <c:v>0.348914</c:v>
                </c:pt>
                <c:pt idx="43">
                  <c:v>0.34494900000000001</c:v>
                </c:pt>
                <c:pt idx="44">
                  <c:v>0.335036</c:v>
                </c:pt>
                <c:pt idx="45">
                  <c:v>0.331071</c:v>
                </c:pt>
                <c:pt idx="46">
                  <c:v>0.32710499999999998</c:v>
                </c:pt>
                <c:pt idx="47">
                  <c:v>0.32710499999999998</c:v>
                </c:pt>
                <c:pt idx="48">
                  <c:v>0.331071</c:v>
                </c:pt>
                <c:pt idx="49">
                  <c:v>0.33701799999999998</c:v>
                </c:pt>
                <c:pt idx="50">
                  <c:v>0.33701799999999998</c:v>
                </c:pt>
              </c:numCache>
            </c:numRef>
          </c:yVal>
          <c:smooth val="0"/>
        </c:ser>
        <c:ser>
          <c:idx val="3"/>
          <c:order val="3"/>
          <c:tx>
            <c:strRef>
              <c:f>graph!$E$2</c:f>
              <c:strCache>
                <c:ptCount val="1"/>
                <c:pt idx="0">
                  <c:v>PF3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graph!$AD$3:$AD$53</c:f>
                <c:numCache>
                  <c:formatCode>General</c:formatCode>
                  <c:ptCount val="51"/>
                  <c:pt idx="0">
                    <c:v>7.0000000000000001E-3</c:v>
                  </c:pt>
                  <c:pt idx="1">
                    <c:v>7.0000000000000001E-3</c:v>
                  </c:pt>
                  <c:pt idx="2">
                    <c:v>7.0000000000000001E-3</c:v>
                  </c:pt>
                  <c:pt idx="3">
                    <c:v>7.0000000000000001E-3</c:v>
                  </c:pt>
                  <c:pt idx="4">
                    <c:v>7.0000000000000001E-3</c:v>
                  </c:pt>
                  <c:pt idx="5">
                    <c:v>7.0000000000000001E-3</c:v>
                  </c:pt>
                  <c:pt idx="6">
                    <c:v>7.0000000000000001E-3</c:v>
                  </c:pt>
                  <c:pt idx="7">
                    <c:v>7.0000000000000001E-3</c:v>
                  </c:pt>
                  <c:pt idx="8">
                    <c:v>7.0000000000000001E-3</c:v>
                  </c:pt>
                  <c:pt idx="9">
                    <c:v>7.0000000000000001E-3</c:v>
                  </c:pt>
                  <c:pt idx="10">
                    <c:v>7.0000000000000001E-3</c:v>
                  </c:pt>
                  <c:pt idx="11">
                    <c:v>7.0000000000000001E-3</c:v>
                  </c:pt>
                  <c:pt idx="12">
                    <c:v>7.0000000000000001E-3</c:v>
                  </c:pt>
                  <c:pt idx="13">
                    <c:v>7.0000000000000001E-3</c:v>
                  </c:pt>
                  <c:pt idx="14">
                    <c:v>7.0000000000000001E-3</c:v>
                  </c:pt>
                  <c:pt idx="15">
                    <c:v>7.0000000000000001E-3</c:v>
                  </c:pt>
                  <c:pt idx="16">
                    <c:v>7.0000000000000001E-3</c:v>
                  </c:pt>
                  <c:pt idx="17">
                    <c:v>7.0000000000000001E-3</c:v>
                  </c:pt>
                  <c:pt idx="18">
                    <c:v>7.0000000000000001E-3</c:v>
                  </c:pt>
                  <c:pt idx="19">
                    <c:v>7.0000000000000001E-3</c:v>
                  </c:pt>
                  <c:pt idx="20">
                    <c:v>7.0000000000000001E-3</c:v>
                  </c:pt>
                  <c:pt idx="21">
                    <c:v>7.0000000000000001E-3</c:v>
                  </c:pt>
                  <c:pt idx="22">
                    <c:v>7.0000000000000001E-3</c:v>
                  </c:pt>
                  <c:pt idx="23">
                    <c:v>7.0000000000000001E-3</c:v>
                  </c:pt>
                  <c:pt idx="24">
                    <c:v>7.0000000000000001E-3</c:v>
                  </c:pt>
                  <c:pt idx="25">
                    <c:v>7.0000000000000001E-3</c:v>
                  </c:pt>
                  <c:pt idx="26">
                    <c:v>7.0000000000000001E-3</c:v>
                  </c:pt>
                  <c:pt idx="27">
                    <c:v>7.0000000000000001E-3</c:v>
                  </c:pt>
                  <c:pt idx="28">
                    <c:v>7.0000000000000001E-3</c:v>
                  </c:pt>
                  <c:pt idx="29">
                    <c:v>7.0000000000000001E-3</c:v>
                  </c:pt>
                  <c:pt idx="30">
                    <c:v>7.0000000000000001E-3</c:v>
                  </c:pt>
                  <c:pt idx="31">
                    <c:v>7.0000000000000001E-3</c:v>
                  </c:pt>
                  <c:pt idx="32">
                    <c:v>7.0000000000000001E-3</c:v>
                  </c:pt>
                  <c:pt idx="33">
                    <c:v>7.0000000000000001E-3</c:v>
                  </c:pt>
                  <c:pt idx="34">
                    <c:v>7.0000000000000001E-3</c:v>
                  </c:pt>
                  <c:pt idx="35">
                    <c:v>7.0000000000000001E-3</c:v>
                  </c:pt>
                  <c:pt idx="36">
                    <c:v>7.0000000000000001E-3</c:v>
                  </c:pt>
                  <c:pt idx="37">
                    <c:v>7.0000000000000001E-3</c:v>
                  </c:pt>
                  <c:pt idx="38">
                    <c:v>7.0000000000000001E-3</c:v>
                  </c:pt>
                  <c:pt idx="39">
                    <c:v>7.0000000000000001E-3</c:v>
                  </c:pt>
                  <c:pt idx="40">
                    <c:v>7.0000000000000001E-3</c:v>
                  </c:pt>
                  <c:pt idx="41">
                    <c:v>7.0000000000000001E-3</c:v>
                  </c:pt>
                  <c:pt idx="42">
                    <c:v>7.0000000000000001E-3</c:v>
                  </c:pt>
                  <c:pt idx="43">
                    <c:v>7.0000000000000001E-3</c:v>
                  </c:pt>
                  <c:pt idx="44">
                    <c:v>7.0000000000000001E-3</c:v>
                  </c:pt>
                  <c:pt idx="45">
                    <c:v>7.0000000000000001E-3</c:v>
                  </c:pt>
                  <c:pt idx="46">
                    <c:v>7.0000000000000001E-3</c:v>
                  </c:pt>
                  <c:pt idx="47">
                    <c:v>7.0000000000000001E-3</c:v>
                  </c:pt>
                  <c:pt idx="48">
                    <c:v>7.0000000000000001E-3</c:v>
                  </c:pt>
                  <c:pt idx="49">
                    <c:v>7.0000000000000001E-3</c:v>
                  </c:pt>
                  <c:pt idx="50">
                    <c:v>7.0000000000000001E-3</c:v>
                  </c:pt>
                </c:numCache>
              </c:numRef>
            </c:plus>
            <c:minus>
              <c:numRef>
                <c:f>graph!$AD$3:$AD$53</c:f>
                <c:numCache>
                  <c:formatCode>General</c:formatCode>
                  <c:ptCount val="51"/>
                  <c:pt idx="0">
                    <c:v>7.0000000000000001E-3</c:v>
                  </c:pt>
                  <c:pt idx="1">
                    <c:v>7.0000000000000001E-3</c:v>
                  </c:pt>
                  <c:pt idx="2">
                    <c:v>7.0000000000000001E-3</c:v>
                  </c:pt>
                  <c:pt idx="3">
                    <c:v>7.0000000000000001E-3</c:v>
                  </c:pt>
                  <c:pt idx="4">
                    <c:v>7.0000000000000001E-3</c:v>
                  </c:pt>
                  <c:pt idx="5">
                    <c:v>7.0000000000000001E-3</c:v>
                  </c:pt>
                  <c:pt idx="6">
                    <c:v>7.0000000000000001E-3</c:v>
                  </c:pt>
                  <c:pt idx="7">
                    <c:v>7.0000000000000001E-3</c:v>
                  </c:pt>
                  <c:pt idx="8">
                    <c:v>7.0000000000000001E-3</c:v>
                  </c:pt>
                  <c:pt idx="9">
                    <c:v>7.0000000000000001E-3</c:v>
                  </c:pt>
                  <c:pt idx="10">
                    <c:v>7.0000000000000001E-3</c:v>
                  </c:pt>
                  <c:pt idx="11">
                    <c:v>7.0000000000000001E-3</c:v>
                  </c:pt>
                  <c:pt idx="12">
                    <c:v>7.0000000000000001E-3</c:v>
                  </c:pt>
                  <c:pt idx="13">
                    <c:v>7.0000000000000001E-3</c:v>
                  </c:pt>
                  <c:pt idx="14">
                    <c:v>7.0000000000000001E-3</c:v>
                  </c:pt>
                  <c:pt idx="15">
                    <c:v>7.0000000000000001E-3</c:v>
                  </c:pt>
                  <c:pt idx="16">
                    <c:v>7.0000000000000001E-3</c:v>
                  </c:pt>
                  <c:pt idx="17">
                    <c:v>7.0000000000000001E-3</c:v>
                  </c:pt>
                  <c:pt idx="18">
                    <c:v>7.0000000000000001E-3</c:v>
                  </c:pt>
                  <c:pt idx="19">
                    <c:v>7.0000000000000001E-3</c:v>
                  </c:pt>
                  <c:pt idx="20">
                    <c:v>7.0000000000000001E-3</c:v>
                  </c:pt>
                  <c:pt idx="21">
                    <c:v>7.0000000000000001E-3</c:v>
                  </c:pt>
                  <c:pt idx="22">
                    <c:v>7.0000000000000001E-3</c:v>
                  </c:pt>
                  <c:pt idx="23">
                    <c:v>7.0000000000000001E-3</c:v>
                  </c:pt>
                  <c:pt idx="24">
                    <c:v>7.0000000000000001E-3</c:v>
                  </c:pt>
                  <c:pt idx="25">
                    <c:v>7.0000000000000001E-3</c:v>
                  </c:pt>
                  <c:pt idx="26">
                    <c:v>7.0000000000000001E-3</c:v>
                  </c:pt>
                  <c:pt idx="27">
                    <c:v>7.0000000000000001E-3</c:v>
                  </c:pt>
                  <c:pt idx="28">
                    <c:v>7.0000000000000001E-3</c:v>
                  </c:pt>
                  <c:pt idx="29">
                    <c:v>7.0000000000000001E-3</c:v>
                  </c:pt>
                  <c:pt idx="30">
                    <c:v>7.0000000000000001E-3</c:v>
                  </c:pt>
                  <c:pt idx="31">
                    <c:v>7.0000000000000001E-3</c:v>
                  </c:pt>
                  <c:pt idx="32">
                    <c:v>7.0000000000000001E-3</c:v>
                  </c:pt>
                  <c:pt idx="33">
                    <c:v>7.0000000000000001E-3</c:v>
                  </c:pt>
                  <c:pt idx="34">
                    <c:v>7.0000000000000001E-3</c:v>
                  </c:pt>
                  <c:pt idx="35">
                    <c:v>7.0000000000000001E-3</c:v>
                  </c:pt>
                  <c:pt idx="36">
                    <c:v>7.0000000000000001E-3</c:v>
                  </c:pt>
                  <c:pt idx="37">
                    <c:v>7.0000000000000001E-3</c:v>
                  </c:pt>
                  <c:pt idx="38">
                    <c:v>7.0000000000000001E-3</c:v>
                  </c:pt>
                  <c:pt idx="39">
                    <c:v>7.0000000000000001E-3</c:v>
                  </c:pt>
                  <c:pt idx="40">
                    <c:v>7.0000000000000001E-3</c:v>
                  </c:pt>
                  <c:pt idx="41">
                    <c:v>7.0000000000000001E-3</c:v>
                  </c:pt>
                  <c:pt idx="42">
                    <c:v>7.0000000000000001E-3</c:v>
                  </c:pt>
                  <c:pt idx="43">
                    <c:v>7.0000000000000001E-3</c:v>
                  </c:pt>
                  <c:pt idx="44">
                    <c:v>7.0000000000000001E-3</c:v>
                  </c:pt>
                  <c:pt idx="45">
                    <c:v>7.0000000000000001E-3</c:v>
                  </c:pt>
                  <c:pt idx="46">
                    <c:v>7.0000000000000001E-3</c:v>
                  </c:pt>
                  <c:pt idx="47">
                    <c:v>7.0000000000000001E-3</c:v>
                  </c:pt>
                  <c:pt idx="48">
                    <c:v>7.0000000000000001E-3</c:v>
                  </c:pt>
                  <c:pt idx="49">
                    <c:v>7.0000000000000001E-3</c:v>
                  </c:pt>
                  <c:pt idx="50">
                    <c:v>7.0000000000000001E-3</c:v>
                  </c:pt>
                </c:numCache>
              </c:numRef>
            </c:minus>
            <c:spPr>
              <a:noFill/>
              <a:ln w="9525" cap="flat" cmpd="sng" algn="ctr">
                <a:solidFill>
                  <a:schemeClr val="tx1">
                    <a:lumMod val="65000"/>
                    <a:lumOff val="35000"/>
                  </a:schemeClr>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graph!$E$3:$E$53</c:f>
              <c:numCache>
                <c:formatCode>General</c:formatCode>
                <c:ptCount val="51"/>
                <c:pt idx="0">
                  <c:v>6.0000000000000001E-3</c:v>
                </c:pt>
                <c:pt idx="1">
                  <c:v>6.0000000000000001E-3</c:v>
                </c:pt>
                <c:pt idx="2">
                  <c:v>6.0000000000000001E-3</c:v>
                </c:pt>
                <c:pt idx="3">
                  <c:v>6.0000000000000001E-3</c:v>
                </c:pt>
                <c:pt idx="4">
                  <c:v>6.0000000000000001E-3</c:v>
                </c:pt>
                <c:pt idx="5">
                  <c:v>6.0000000000000001E-3</c:v>
                </c:pt>
                <c:pt idx="6">
                  <c:v>6.0000000000000001E-3</c:v>
                </c:pt>
                <c:pt idx="7">
                  <c:v>6.0000000000000001E-3</c:v>
                </c:pt>
                <c:pt idx="8">
                  <c:v>6.0000000000000001E-3</c:v>
                </c:pt>
                <c:pt idx="9">
                  <c:v>6.0000000000000001E-3</c:v>
                </c:pt>
                <c:pt idx="10">
                  <c:v>6.0000000000000001E-3</c:v>
                </c:pt>
                <c:pt idx="11">
                  <c:v>6.0000000000000001E-3</c:v>
                </c:pt>
                <c:pt idx="12">
                  <c:v>6.0000000000000001E-3</c:v>
                </c:pt>
                <c:pt idx="13">
                  <c:v>6.0000000000000001E-3</c:v>
                </c:pt>
                <c:pt idx="14">
                  <c:v>6.0000000000000001E-3</c:v>
                </c:pt>
                <c:pt idx="15">
                  <c:v>6.0000000000000001E-3</c:v>
                </c:pt>
                <c:pt idx="16">
                  <c:v>6.0000000000000001E-3</c:v>
                </c:pt>
                <c:pt idx="17">
                  <c:v>6.0000000000000001E-3</c:v>
                </c:pt>
                <c:pt idx="18">
                  <c:v>6.0000000000000001E-3</c:v>
                </c:pt>
                <c:pt idx="19">
                  <c:v>6.0000000000000001E-3</c:v>
                </c:pt>
                <c:pt idx="20">
                  <c:v>6.0000000000000001E-3</c:v>
                </c:pt>
                <c:pt idx="21">
                  <c:v>6.0000000000000001E-3</c:v>
                </c:pt>
                <c:pt idx="22">
                  <c:v>6.0000000000000001E-3</c:v>
                </c:pt>
                <c:pt idx="23">
                  <c:v>6.0000000000000001E-3</c:v>
                </c:pt>
                <c:pt idx="24">
                  <c:v>6.0000000000000001E-3</c:v>
                </c:pt>
                <c:pt idx="25">
                  <c:v>6.0000000000000001E-3</c:v>
                </c:pt>
                <c:pt idx="26">
                  <c:v>6.0000000000000001E-3</c:v>
                </c:pt>
                <c:pt idx="27">
                  <c:v>6.0000000000000001E-3</c:v>
                </c:pt>
                <c:pt idx="28">
                  <c:v>6.0000000000000001E-3</c:v>
                </c:pt>
                <c:pt idx="29">
                  <c:v>6.0000000000000001E-3</c:v>
                </c:pt>
                <c:pt idx="30">
                  <c:v>6.0000000000000001E-3</c:v>
                </c:pt>
                <c:pt idx="31">
                  <c:v>6.0000000000000001E-3</c:v>
                </c:pt>
                <c:pt idx="32">
                  <c:v>6.0000000000000001E-3</c:v>
                </c:pt>
                <c:pt idx="33">
                  <c:v>6.0000000000000001E-3</c:v>
                </c:pt>
                <c:pt idx="34">
                  <c:v>6.0000000000000001E-3</c:v>
                </c:pt>
                <c:pt idx="35">
                  <c:v>6.0000000000000001E-3</c:v>
                </c:pt>
                <c:pt idx="36">
                  <c:v>6.0000000000000001E-3</c:v>
                </c:pt>
                <c:pt idx="37">
                  <c:v>6.0000000000000001E-3</c:v>
                </c:pt>
                <c:pt idx="38">
                  <c:v>6.0000000000000001E-3</c:v>
                </c:pt>
                <c:pt idx="39">
                  <c:v>6.0000000000000001E-3</c:v>
                </c:pt>
                <c:pt idx="40">
                  <c:v>6.0000000000000001E-3</c:v>
                </c:pt>
                <c:pt idx="41">
                  <c:v>6.0000000000000001E-3</c:v>
                </c:pt>
                <c:pt idx="42">
                  <c:v>6.0000000000000001E-3</c:v>
                </c:pt>
                <c:pt idx="43">
                  <c:v>6.0000000000000001E-3</c:v>
                </c:pt>
                <c:pt idx="44">
                  <c:v>6.0000000000000001E-3</c:v>
                </c:pt>
                <c:pt idx="45">
                  <c:v>6.0000000000000001E-3</c:v>
                </c:pt>
                <c:pt idx="46">
                  <c:v>6.0000000000000001E-3</c:v>
                </c:pt>
                <c:pt idx="47">
                  <c:v>6.0000000000000001E-3</c:v>
                </c:pt>
                <c:pt idx="48">
                  <c:v>6.0000000000000001E-3</c:v>
                </c:pt>
                <c:pt idx="49">
                  <c:v>6.0000000000000001E-3</c:v>
                </c:pt>
                <c:pt idx="50">
                  <c:v>6.0000000000000001E-3</c:v>
                </c:pt>
              </c:numCache>
            </c:numRef>
          </c:yVal>
          <c:smooth val="0"/>
        </c:ser>
        <c:ser>
          <c:idx val="4"/>
          <c:order val="4"/>
          <c:tx>
            <c:strRef>
              <c:f>graph!$F$2</c:f>
              <c:strCache>
                <c:ptCount val="1"/>
                <c:pt idx="0">
                  <c:v>Li/NaF</c:v>
                </c:pt>
              </c:strCache>
            </c:strRef>
          </c:tx>
          <c:spPr>
            <a:ln w="19050"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errBars>
            <c:errDir val="y"/>
            <c:errBarType val="both"/>
            <c:errValType val="cust"/>
            <c:noEndCap val="0"/>
            <c:plus>
              <c:numRef>
                <c:f>graph!$AE$3:$AE$53</c:f>
                <c:numCache>
                  <c:formatCode>General</c:formatCode>
                  <c:ptCount val="51"/>
                  <c:pt idx="0">
                    <c:v>1.2E-2</c:v>
                  </c:pt>
                  <c:pt idx="1">
                    <c:v>1.9E-2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pt idx="21">
                    <c:v>2.1000000000000001E-2</c:v>
                  </c:pt>
                  <c:pt idx="22">
                    <c:v>2.1000000000000001E-2</c:v>
                  </c:pt>
                  <c:pt idx="23">
                    <c:v>2.1000000000000001E-2</c:v>
                  </c:pt>
                  <c:pt idx="24">
                    <c:v>2.1000000000000001E-2</c:v>
                  </c:pt>
                  <c:pt idx="25">
                    <c:v>2.1000000000000001E-2</c:v>
                  </c:pt>
                  <c:pt idx="26">
                    <c:v>2.1000000000000001E-2</c:v>
                  </c:pt>
                  <c:pt idx="27">
                    <c:v>2.1000000000000001E-2</c:v>
                  </c:pt>
                  <c:pt idx="28">
                    <c:v>2.1000000000000001E-2</c:v>
                  </c:pt>
                  <c:pt idx="29">
                    <c:v>2.1000000000000001E-2</c:v>
                  </c:pt>
                  <c:pt idx="30">
                    <c:v>2.1000000000000001E-2</c:v>
                  </c:pt>
                  <c:pt idx="31">
                    <c:v>2.1000000000000001E-2</c:v>
                  </c:pt>
                  <c:pt idx="32">
                    <c:v>2.1000000000000001E-2</c:v>
                  </c:pt>
                  <c:pt idx="33">
                    <c:v>2.1000000000000001E-2</c:v>
                  </c:pt>
                  <c:pt idx="34">
                    <c:v>2.1000000000000001E-2</c:v>
                  </c:pt>
                  <c:pt idx="35">
                    <c:v>2.1000000000000001E-2</c:v>
                  </c:pt>
                  <c:pt idx="36">
                    <c:v>2.1000000000000001E-2</c:v>
                  </c:pt>
                  <c:pt idx="37">
                    <c:v>2.1000000000000001E-2</c:v>
                  </c:pt>
                  <c:pt idx="38">
                    <c:v>2.1000000000000001E-2</c:v>
                  </c:pt>
                  <c:pt idx="39">
                    <c:v>2.1000000000000001E-2</c:v>
                  </c:pt>
                  <c:pt idx="40">
                    <c:v>2.1000000000000001E-2</c:v>
                  </c:pt>
                  <c:pt idx="41">
                    <c:v>2.1000000000000001E-2</c:v>
                  </c:pt>
                  <c:pt idx="42">
                    <c:v>2.1000000000000001E-2</c:v>
                  </c:pt>
                  <c:pt idx="43">
                    <c:v>2.1000000000000001E-2</c:v>
                  </c:pt>
                  <c:pt idx="44">
                    <c:v>2.1000000000000001E-2</c:v>
                  </c:pt>
                  <c:pt idx="45">
                    <c:v>2.1000000000000001E-2</c:v>
                  </c:pt>
                  <c:pt idx="46">
                    <c:v>2.1000000000000001E-2</c:v>
                  </c:pt>
                  <c:pt idx="47">
                    <c:v>2.1000000000000001E-2</c:v>
                  </c:pt>
                  <c:pt idx="48">
                    <c:v>2.1000000000000001E-2</c:v>
                  </c:pt>
                  <c:pt idx="49">
                    <c:v>2.1000000000000001E-2</c:v>
                  </c:pt>
                  <c:pt idx="50">
                    <c:v>2.1000000000000001E-2</c:v>
                  </c:pt>
                </c:numCache>
              </c:numRef>
            </c:plus>
            <c:minus>
              <c:numRef>
                <c:f>graph!$AE$3:$AE$53</c:f>
                <c:numCache>
                  <c:formatCode>General</c:formatCode>
                  <c:ptCount val="51"/>
                  <c:pt idx="0">
                    <c:v>1.2E-2</c:v>
                  </c:pt>
                  <c:pt idx="1">
                    <c:v>1.9E-2</c:v>
                  </c:pt>
                  <c:pt idx="2">
                    <c:v>2.1000000000000001E-2</c:v>
                  </c:pt>
                  <c:pt idx="3">
                    <c:v>2.1000000000000001E-2</c:v>
                  </c:pt>
                  <c:pt idx="4">
                    <c:v>2.1000000000000001E-2</c:v>
                  </c:pt>
                  <c:pt idx="5">
                    <c:v>2.1000000000000001E-2</c:v>
                  </c:pt>
                  <c:pt idx="6">
                    <c:v>2.1000000000000001E-2</c:v>
                  </c:pt>
                  <c:pt idx="7">
                    <c:v>2.1000000000000001E-2</c:v>
                  </c:pt>
                  <c:pt idx="8">
                    <c:v>2.1000000000000001E-2</c:v>
                  </c:pt>
                  <c:pt idx="9">
                    <c:v>2.1000000000000001E-2</c:v>
                  </c:pt>
                  <c:pt idx="10">
                    <c:v>2.1000000000000001E-2</c:v>
                  </c:pt>
                  <c:pt idx="11">
                    <c:v>2.1000000000000001E-2</c:v>
                  </c:pt>
                  <c:pt idx="12">
                    <c:v>2.1000000000000001E-2</c:v>
                  </c:pt>
                  <c:pt idx="13">
                    <c:v>2.1000000000000001E-2</c:v>
                  </c:pt>
                  <c:pt idx="14">
                    <c:v>2.1000000000000001E-2</c:v>
                  </c:pt>
                  <c:pt idx="15">
                    <c:v>2.1000000000000001E-2</c:v>
                  </c:pt>
                  <c:pt idx="16">
                    <c:v>2.1000000000000001E-2</c:v>
                  </c:pt>
                  <c:pt idx="17">
                    <c:v>2.1000000000000001E-2</c:v>
                  </c:pt>
                  <c:pt idx="18">
                    <c:v>2.1000000000000001E-2</c:v>
                  </c:pt>
                  <c:pt idx="19">
                    <c:v>2.1000000000000001E-2</c:v>
                  </c:pt>
                  <c:pt idx="20">
                    <c:v>2.1000000000000001E-2</c:v>
                  </c:pt>
                  <c:pt idx="21">
                    <c:v>2.1000000000000001E-2</c:v>
                  </c:pt>
                  <c:pt idx="22">
                    <c:v>2.1000000000000001E-2</c:v>
                  </c:pt>
                  <c:pt idx="23">
                    <c:v>2.1000000000000001E-2</c:v>
                  </c:pt>
                  <c:pt idx="24">
                    <c:v>2.1000000000000001E-2</c:v>
                  </c:pt>
                  <c:pt idx="25">
                    <c:v>2.1000000000000001E-2</c:v>
                  </c:pt>
                  <c:pt idx="26">
                    <c:v>2.1000000000000001E-2</c:v>
                  </c:pt>
                  <c:pt idx="27">
                    <c:v>2.1000000000000001E-2</c:v>
                  </c:pt>
                  <c:pt idx="28">
                    <c:v>2.1000000000000001E-2</c:v>
                  </c:pt>
                  <c:pt idx="29">
                    <c:v>2.1000000000000001E-2</c:v>
                  </c:pt>
                  <c:pt idx="30">
                    <c:v>2.1000000000000001E-2</c:v>
                  </c:pt>
                  <c:pt idx="31">
                    <c:v>2.1000000000000001E-2</c:v>
                  </c:pt>
                  <c:pt idx="32">
                    <c:v>2.1000000000000001E-2</c:v>
                  </c:pt>
                  <c:pt idx="33">
                    <c:v>2.1000000000000001E-2</c:v>
                  </c:pt>
                  <c:pt idx="34">
                    <c:v>2.1000000000000001E-2</c:v>
                  </c:pt>
                  <c:pt idx="35">
                    <c:v>2.1000000000000001E-2</c:v>
                  </c:pt>
                  <c:pt idx="36">
                    <c:v>2.1000000000000001E-2</c:v>
                  </c:pt>
                  <c:pt idx="37">
                    <c:v>2.1000000000000001E-2</c:v>
                  </c:pt>
                  <c:pt idx="38">
                    <c:v>2.1000000000000001E-2</c:v>
                  </c:pt>
                  <c:pt idx="39">
                    <c:v>2.1000000000000001E-2</c:v>
                  </c:pt>
                  <c:pt idx="40">
                    <c:v>2.1000000000000001E-2</c:v>
                  </c:pt>
                  <c:pt idx="41">
                    <c:v>2.1000000000000001E-2</c:v>
                  </c:pt>
                  <c:pt idx="42">
                    <c:v>2.1000000000000001E-2</c:v>
                  </c:pt>
                  <c:pt idx="43">
                    <c:v>2.1000000000000001E-2</c:v>
                  </c:pt>
                  <c:pt idx="44">
                    <c:v>2.1000000000000001E-2</c:v>
                  </c:pt>
                  <c:pt idx="45">
                    <c:v>2.1000000000000001E-2</c:v>
                  </c:pt>
                  <c:pt idx="46">
                    <c:v>2.1000000000000001E-2</c:v>
                  </c:pt>
                  <c:pt idx="47">
                    <c:v>2.1000000000000001E-2</c:v>
                  </c:pt>
                  <c:pt idx="48">
                    <c:v>2.1000000000000001E-2</c:v>
                  </c:pt>
                  <c:pt idx="49">
                    <c:v>2.1000000000000001E-2</c:v>
                  </c:pt>
                  <c:pt idx="50">
                    <c:v>2.1000000000000001E-2</c:v>
                  </c:pt>
                </c:numCache>
              </c:numRef>
            </c:minus>
            <c:spPr>
              <a:noFill/>
              <a:ln w="9525" cap="flat" cmpd="sng" algn="ctr">
                <a:solidFill>
                  <a:schemeClr val="tx1">
                    <a:lumMod val="65000"/>
                    <a:lumOff val="35000"/>
                  </a:schemeClr>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graph!$F$3:$F$53</c:f>
              <c:numCache>
                <c:formatCode>General</c:formatCode>
                <c:ptCount val="51"/>
                <c:pt idx="0">
                  <c:v>0.01</c:v>
                </c:pt>
                <c:pt idx="1">
                  <c:v>1.6E-2</c:v>
                </c:pt>
                <c:pt idx="2">
                  <c:v>1.7999999999999999E-2</c:v>
                </c:pt>
                <c:pt idx="3">
                  <c:v>1.7999999999999999E-2</c:v>
                </c:pt>
                <c:pt idx="4">
                  <c:v>1.7999999999999999E-2</c:v>
                </c:pt>
                <c:pt idx="5">
                  <c:v>1.7999999999999999E-2</c:v>
                </c:pt>
                <c:pt idx="6">
                  <c:v>1.7999999999999999E-2</c:v>
                </c:pt>
                <c:pt idx="7">
                  <c:v>1.7999999999999999E-2</c:v>
                </c:pt>
                <c:pt idx="8">
                  <c:v>1.7999999999999999E-2</c:v>
                </c:pt>
                <c:pt idx="9">
                  <c:v>1.7999999999999999E-2</c:v>
                </c:pt>
                <c:pt idx="10">
                  <c:v>1.7999999999999999E-2</c:v>
                </c:pt>
                <c:pt idx="11">
                  <c:v>1.7999999999999999E-2</c:v>
                </c:pt>
                <c:pt idx="12">
                  <c:v>1.7999999999999999E-2</c:v>
                </c:pt>
                <c:pt idx="13">
                  <c:v>1.7999999999999999E-2</c:v>
                </c:pt>
                <c:pt idx="14">
                  <c:v>1.7999999999999999E-2</c:v>
                </c:pt>
                <c:pt idx="15">
                  <c:v>1.7999999999999999E-2</c:v>
                </c:pt>
                <c:pt idx="16">
                  <c:v>1.7999999999999999E-2</c:v>
                </c:pt>
                <c:pt idx="17">
                  <c:v>1.7999999999999999E-2</c:v>
                </c:pt>
                <c:pt idx="18">
                  <c:v>1.7999999999999999E-2</c:v>
                </c:pt>
                <c:pt idx="19">
                  <c:v>1.7999999999999999E-2</c:v>
                </c:pt>
                <c:pt idx="20">
                  <c:v>1.7999999999999999E-2</c:v>
                </c:pt>
                <c:pt idx="21">
                  <c:v>1.7999999999999999E-2</c:v>
                </c:pt>
                <c:pt idx="22">
                  <c:v>1.7999999999999999E-2</c:v>
                </c:pt>
                <c:pt idx="23">
                  <c:v>1.7999999999999999E-2</c:v>
                </c:pt>
                <c:pt idx="24">
                  <c:v>1.7999999999999999E-2</c:v>
                </c:pt>
                <c:pt idx="25">
                  <c:v>1.7999999999999999E-2</c:v>
                </c:pt>
                <c:pt idx="26">
                  <c:v>1.7999999999999999E-2</c:v>
                </c:pt>
                <c:pt idx="27">
                  <c:v>1.7999999999999999E-2</c:v>
                </c:pt>
                <c:pt idx="28">
                  <c:v>1.7999999999999999E-2</c:v>
                </c:pt>
                <c:pt idx="29">
                  <c:v>1.7999999999999999E-2</c:v>
                </c:pt>
                <c:pt idx="30">
                  <c:v>1.7999999999999999E-2</c:v>
                </c:pt>
                <c:pt idx="31">
                  <c:v>1.7999999999999999E-2</c:v>
                </c:pt>
                <c:pt idx="32">
                  <c:v>1.7999999999999999E-2</c:v>
                </c:pt>
                <c:pt idx="33">
                  <c:v>1.7999999999999999E-2</c:v>
                </c:pt>
                <c:pt idx="34">
                  <c:v>1.7999999999999999E-2</c:v>
                </c:pt>
                <c:pt idx="35">
                  <c:v>1.7999999999999999E-2</c:v>
                </c:pt>
                <c:pt idx="36">
                  <c:v>1.7999999999999999E-2</c:v>
                </c:pt>
                <c:pt idx="37">
                  <c:v>1.7999999999999999E-2</c:v>
                </c:pt>
                <c:pt idx="38">
                  <c:v>1.7999999999999999E-2</c:v>
                </c:pt>
                <c:pt idx="39">
                  <c:v>1.7999999999999999E-2</c:v>
                </c:pt>
                <c:pt idx="40">
                  <c:v>1.7999999999999999E-2</c:v>
                </c:pt>
                <c:pt idx="41">
                  <c:v>1.7999999999999999E-2</c:v>
                </c:pt>
                <c:pt idx="42">
                  <c:v>1.7999999999999999E-2</c:v>
                </c:pt>
                <c:pt idx="43">
                  <c:v>1.7999999999999999E-2</c:v>
                </c:pt>
                <c:pt idx="44">
                  <c:v>1.7999999999999999E-2</c:v>
                </c:pt>
                <c:pt idx="45">
                  <c:v>1.7999999999999999E-2</c:v>
                </c:pt>
                <c:pt idx="46">
                  <c:v>1.7999999999999999E-2</c:v>
                </c:pt>
                <c:pt idx="47">
                  <c:v>1.7999999999999999E-2</c:v>
                </c:pt>
                <c:pt idx="48">
                  <c:v>1.7999999999999999E-2</c:v>
                </c:pt>
                <c:pt idx="49">
                  <c:v>1.7999999999999999E-2</c:v>
                </c:pt>
                <c:pt idx="50">
                  <c:v>1.7999999999999999E-2</c:v>
                </c:pt>
              </c:numCache>
            </c:numRef>
          </c:yVal>
          <c:smooth val="0"/>
        </c:ser>
        <c:dLbls>
          <c:showLegendKey val="0"/>
          <c:showVal val="0"/>
          <c:showCatName val="0"/>
          <c:showSerName val="0"/>
          <c:showPercent val="0"/>
          <c:showBubbleSize val="0"/>
        </c:dLbls>
        <c:axId val="179610496"/>
        <c:axId val="179611056"/>
      </c:scatterChart>
      <c:scatterChart>
        <c:scatterStyle val="lineMarker"/>
        <c:varyColors val="0"/>
        <c:ser>
          <c:idx val="5"/>
          <c:order val="5"/>
          <c:tx>
            <c:strRef>
              <c:f>graph!$G$2</c:f>
              <c:strCache>
                <c:ptCount val="1"/>
                <c:pt idx="0">
                  <c:v>PC</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errBars>
            <c:errDir val="y"/>
            <c:errBarType val="both"/>
            <c:errValType val="cust"/>
            <c:noEndCap val="0"/>
            <c:plus>
              <c:numRef>
                <c:f>graph!$AF$3:$AF$53</c:f>
                <c:numCache>
                  <c:formatCode>General</c:formatCode>
                  <c:ptCount val="51"/>
                  <c:pt idx="0">
                    <c:v>1.9E-2</c:v>
                  </c:pt>
                  <c:pt idx="1">
                    <c:v>3.1E-2</c:v>
                  </c:pt>
                  <c:pt idx="2">
                    <c:v>2.3E-2</c:v>
                  </c:pt>
                  <c:pt idx="3">
                    <c:v>3.4000000000000002E-2</c:v>
                  </c:pt>
                  <c:pt idx="4">
                    <c:v>2.5000000000000001E-2</c:v>
                  </c:pt>
                  <c:pt idx="5">
                    <c:v>4.1000000000000002E-2</c:v>
                  </c:pt>
                  <c:pt idx="6">
                    <c:v>0.06</c:v>
                  </c:pt>
                  <c:pt idx="7">
                    <c:v>4.2999999999999997E-2</c:v>
                  </c:pt>
                  <c:pt idx="8">
                    <c:v>7.0000000000000007E-2</c:v>
                  </c:pt>
                  <c:pt idx="9">
                    <c:v>7.0999999999999994E-2</c:v>
                  </c:pt>
                  <c:pt idx="10">
                    <c:v>7.6999999999999999E-2</c:v>
                  </c:pt>
                  <c:pt idx="11">
                    <c:v>9.1999999999999998E-2</c:v>
                  </c:pt>
                  <c:pt idx="12">
                    <c:v>8.7999999999999995E-2</c:v>
                  </c:pt>
                  <c:pt idx="13">
                    <c:v>9.6000000000000002E-2</c:v>
                  </c:pt>
                  <c:pt idx="14">
                    <c:v>0.127</c:v>
                  </c:pt>
                  <c:pt idx="15">
                    <c:v>0.161</c:v>
                  </c:pt>
                  <c:pt idx="16">
                    <c:v>0.19800000000000001</c:v>
                  </c:pt>
                  <c:pt idx="17">
                    <c:v>0.23699999999999999</c:v>
                  </c:pt>
                  <c:pt idx="18">
                    <c:v>0.27900000000000003</c:v>
                  </c:pt>
                  <c:pt idx="19">
                    <c:v>0.315</c:v>
                  </c:pt>
                  <c:pt idx="20">
                    <c:v>0.34300000000000003</c:v>
                  </c:pt>
                  <c:pt idx="21">
                    <c:v>0.35499999999999998</c:v>
                  </c:pt>
                  <c:pt idx="22">
                    <c:v>0.36499999999999999</c:v>
                  </c:pt>
                  <c:pt idx="23">
                    <c:v>0.374</c:v>
                  </c:pt>
                  <c:pt idx="24">
                    <c:v>0.379</c:v>
                  </c:pt>
                  <c:pt idx="25">
                    <c:v>0.38400000000000001</c:v>
                  </c:pt>
                  <c:pt idx="26">
                    <c:v>0.39</c:v>
                  </c:pt>
                  <c:pt idx="27">
                    <c:v>0.39400000000000002</c:v>
                  </c:pt>
                  <c:pt idx="28">
                    <c:v>0.40100000000000002</c:v>
                  </c:pt>
                  <c:pt idx="29">
                    <c:v>0.40300000000000002</c:v>
                  </c:pt>
                  <c:pt idx="30">
                    <c:v>0.40300000000000002</c:v>
                  </c:pt>
                  <c:pt idx="31">
                    <c:v>0.40100000000000002</c:v>
                  </c:pt>
                  <c:pt idx="32">
                    <c:v>0.39600000000000002</c:v>
                  </c:pt>
                  <c:pt idx="33">
                    <c:v>0.39800000000000002</c:v>
                  </c:pt>
                  <c:pt idx="34">
                    <c:v>0.39800000000000002</c:v>
                  </c:pt>
                  <c:pt idx="35">
                    <c:v>0.39800000000000002</c:v>
                  </c:pt>
                  <c:pt idx="36">
                    <c:v>0.39800000000000002</c:v>
                  </c:pt>
                  <c:pt idx="37">
                    <c:v>0.39800000000000002</c:v>
                  </c:pt>
                  <c:pt idx="38">
                    <c:v>0.39700000000000002</c:v>
                  </c:pt>
                  <c:pt idx="39">
                    <c:v>0.39900000000000002</c:v>
                  </c:pt>
                  <c:pt idx="40">
                    <c:v>0.39900000000000002</c:v>
                  </c:pt>
                  <c:pt idx="41">
                    <c:v>0.40200000000000002</c:v>
                  </c:pt>
                  <c:pt idx="42">
                    <c:v>0.40200000000000002</c:v>
                  </c:pt>
                  <c:pt idx="43">
                    <c:v>0.40200000000000002</c:v>
                  </c:pt>
                  <c:pt idx="44">
                    <c:v>0.40400000000000003</c:v>
                  </c:pt>
                  <c:pt idx="45">
                    <c:v>0.40400000000000003</c:v>
                  </c:pt>
                  <c:pt idx="46">
                    <c:v>0.40400000000000003</c:v>
                  </c:pt>
                  <c:pt idx="47">
                    <c:v>0.40400000000000003</c:v>
                  </c:pt>
                  <c:pt idx="48">
                    <c:v>0.40300000000000002</c:v>
                  </c:pt>
                  <c:pt idx="49">
                    <c:v>0.40100000000000002</c:v>
                  </c:pt>
                  <c:pt idx="50">
                    <c:v>0.40100000000000002</c:v>
                  </c:pt>
                </c:numCache>
              </c:numRef>
            </c:plus>
            <c:minus>
              <c:numRef>
                <c:f>graph!$AF$3:$AF$53</c:f>
                <c:numCache>
                  <c:formatCode>General</c:formatCode>
                  <c:ptCount val="51"/>
                  <c:pt idx="0">
                    <c:v>1.9E-2</c:v>
                  </c:pt>
                  <c:pt idx="1">
                    <c:v>3.1E-2</c:v>
                  </c:pt>
                  <c:pt idx="2">
                    <c:v>2.3E-2</c:v>
                  </c:pt>
                  <c:pt idx="3">
                    <c:v>3.4000000000000002E-2</c:v>
                  </c:pt>
                  <c:pt idx="4">
                    <c:v>2.5000000000000001E-2</c:v>
                  </c:pt>
                  <c:pt idx="5">
                    <c:v>4.1000000000000002E-2</c:v>
                  </c:pt>
                  <c:pt idx="6">
                    <c:v>0.06</c:v>
                  </c:pt>
                  <c:pt idx="7">
                    <c:v>4.2999999999999997E-2</c:v>
                  </c:pt>
                  <c:pt idx="8">
                    <c:v>7.0000000000000007E-2</c:v>
                  </c:pt>
                  <c:pt idx="9">
                    <c:v>7.0999999999999994E-2</c:v>
                  </c:pt>
                  <c:pt idx="10">
                    <c:v>7.6999999999999999E-2</c:v>
                  </c:pt>
                  <c:pt idx="11">
                    <c:v>9.1999999999999998E-2</c:v>
                  </c:pt>
                  <c:pt idx="12">
                    <c:v>8.7999999999999995E-2</c:v>
                  </c:pt>
                  <c:pt idx="13">
                    <c:v>9.6000000000000002E-2</c:v>
                  </c:pt>
                  <c:pt idx="14">
                    <c:v>0.127</c:v>
                  </c:pt>
                  <c:pt idx="15">
                    <c:v>0.161</c:v>
                  </c:pt>
                  <c:pt idx="16">
                    <c:v>0.19800000000000001</c:v>
                  </c:pt>
                  <c:pt idx="17">
                    <c:v>0.23699999999999999</c:v>
                  </c:pt>
                  <c:pt idx="18">
                    <c:v>0.27900000000000003</c:v>
                  </c:pt>
                  <c:pt idx="19">
                    <c:v>0.315</c:v>
                  </c:pt>
                  <c:pt idx="20">
                    <c:v>0.34300000000000003</c:v>
                  </c:pt>
                  <c:pt idx="21">
                    <c:v>0.35499999999999998</c:v>
                  </c:pt>
                  <c:pt idx="22">
                    <c:v>0.36499999999999999</c:v>
                  </c:pt>
                  <c:pt idx="23">
                    <c:v>0.374</c:v>
                  </c:pt>
                  <c:pt idx="24">
                    <c:v>0.379</c:v>
                  </c:pt>
                  <c:pt idx="25">
                    <c:v>0.38400000000000001</c:v>
                  </c:pt>
                  <c:pt idx="26">
                    <c:v>0.39</c:v>
                  </c:pt>
                  <c:pt idx="27">
                    <c:v>0.39400000000000002</c:v>
                  </c:pt>
                  <c:pt idx="28">
                    <c:v>0.40100000000000002</c:v>
                  </c:pt>
                  <c:pt idx="29">
                    <c:v>0.40300000000000002</c:v>
                  </c:pt>
                  <c:pt idx="30">
                    <c:v>0.40300000000000002</c:v>
                  </c:pt>
                  <c:pt idx="31">
                    <c:v>0.40100000000000002</c:v>
                  </c:pt>
                  <c:pt idx="32">
                    <c:v>0.39600000000000002</c:v>
                  </c:pt>
                  <c:pt idx="33">
                    <c:v>0.39800000000000002</c:v>
                  </c:pt>
                  <c:pt idx="34">
                    <c:v>0.39800000000000002</c:v>
                  </c:pt>
                  <c:pt idx="35">
                    <c:v>0.39800000000000002</c:v>
                  </c:pt>
                  <c:pt idx="36">
                    <c:v>0.39800000000000002</c:v>
                  </c:pt>
                  <c:pt idx="37">
                    <c:v>0.39800000000000002</c:v>
                  </c:pt>
                  <c:pt idx="38">
                    <c:v>0.39700000000000002</c:v>
                  </c:pt>
                  <c:pt idx="39">
                    <c:v>0.39900000000000002</c:v>
                  </c:pt>
                  <c:pt idx="40">
                    <c:v>0.39900000000000002</c:v>
                  </c:pt>
                  <c:pt idx="41">
                    <c:v>0.40200000000000002</c:v>
                  </c:pt>
                  <c:pt idx="42">
                    <c:v>0.40200000000000002</c:v>
                  </c:pt>
                  <c:pt idx="43">
                    <c:v>0.40200000000000002</c:v>
                  </c:pt>
                  <c:pt idx="44">
                    <c:v>0.40400000000000003</c:v>
                  </c:pt>
                  <c:pt idx="45">
                    <c:v>0.40400000000000003</c:v>
                  </c:pt>
                  <c:pt idx="46">
                    <c:v>0.40400000000000003</c:v>
                  </c:pt>
                  <c:pt idx="47">
                    <c:v>0.40400000000000003</c:v>
                  </c:pt>
                  <c:pt idx="48">
                    <c:v>0.40300000000000002</c:v>
                  </c:pt>
                  <c:pt idx="49">
                    <c:v>0.40100000000000002</c:v>
                  </c:pt>
                  <c:pt idx="50">
                    <c:v>0.40100000000000002</c:v>
                  </c:pt>
                </c:numCache>
              </c:numRef>
            </c:minus>
            <c:spPr>
              <a:noFill/>
              <a:ln w="9525" cap="flat" cmpd="sng" algn="ctr">
                <a:solidFill>
                  <a:srgbClr val="7030A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graph!$G$3:$G$53</c:f>
              <c:numCache>
                <c:formatCode>General</c:formatCode>
                <c:ptCount val="51"/>
                <c:pt idx="0">
                  <c:v>19.963000000000001</c:v>
                </c:pt>
                <c:pt idx="1">
                  <c:v>19.666</c:v>
                </c:pt>
                <c:pt idx="2">
                  <c:v>19.37</c:v>
                </c:pt>
                <c:pt idx="3">
                  <c:v>19.123999999999999</c:v>
                </c:pt>
                <c:pt idx="4">
                  <c:v>18.89</c:v>
                </c:pt>
                <c:pt idx="5">
                  <c:v>18.603000000000002</c:v>
                </c:pt>
                <c:pt idx="6">
                  <c:v>18.402999999999999</c:v>
                </c:pt>
                <c:pt idx="7">
                  <c:v>18.196000000000002</c:v>
                </c:pt>
                <c:pt idx="8">
                  <c:v>18.013999999999999</c:v>
                </c:pt>
                <c:pt idx="9">
                  <c:v>17.795999999999999</c:v>
                </c:pt>
                <c:pt idx="10">
                  <c:v>17.579999999999998</c:v>
                </c:pt>
                <c:pt idx="11">
                  <c:v>17.37</c:v>
                </c:pt>
                <c:pt idx="12">
                  <c:v>17.202999999999999</c:v>
                </c:pt>
                <c:pt idx="13">
                  <c:v>17.004999999999999</c:v>
                </c:pt>
                <c:pt idx="14">
                  <c:v>16.847999999999999</c:v>
                </c:pt>
                <c:pt idx="15">
                  <c:v>16.719000000000001</c:v>
                </c:pt>
                <c:pt idx="16">
                  <c:v>16.614000000000001</c:v>
                </c:pt>
                <c:pt idx="17">
                  <c:v>16.516999999999999</c:v>
                </c:pt>
                <c:pt idx="18">
                  <c:v>16.436</c:v>
                </c:pt>
                <c:pt idx="19">
                  <c:v>16.363</c:v>
                </c:pt>
                <c:pt idx="20">
                  <c:v>16.305</c:v>
                </c:pt>
                <c:pt idx="21">
                  <c:v>16.274999999999999</c:v>
                </c:pt>
                <c:pt idx="22">
                  <c:v>16.248000000000001</c:v>
                </c:pt>
                <c:pt idx="23">
                  <c:v>16.236000000000001</c:v>
                </c:pt>
                <c:pt idx="24">
                  <c:v>16.213999999999999</c:v>
                </c:pt>
                <c:pt idx="25">
                  <c:v>16.207999999999998</c:v>
                </c:pt>
                <c:pt idx="26">
                  <c:v>16.198</c:v>
                </c:pt>
                <c:pt idx="27">
                  <c:v>16.187999999999999</c:v>
                </c:pt>
                <c:pt idx="28">
                  <c:v>16.178000000000001</c:v>
                </c:pt>
                <c:pt idx="29">
                  <c:v>16.167999999999999</c:v>
                </c:pt>
                <c:pt idx="30">
                  <c:v>16.164000000000001</c:v>
                </c:pt>
                <c:pt idx="31">
                  <c:v>16.16</c:v>
                </c:pt>
                <c:pt idx="32">
                  <c:v>16.152000000000001</c:v>
                </c:pt>
                <c:pt idx="33">
                  <c:v>16.148</c:v>
                </c:pt>
                <c:pt idx="34">
                  <c:v>16.143999999999998</c:v>
                </c:pt>
                <c:pt idx="35">
                  <c:v>16.143999999999998</c:v>
                </c:pt>
                <c:pt idx="36">
                  <c:v>16.14</c:v>
                </c:pt>
                <c:pt idx="37">
                  <c:v>16.132999999999999</c:v>
                </c:pt>
                <c:pt idx="38">
                  <c:v>16.126999999999999</c:v>
                </c:pt>
                <c:pt idx="39">
                  <c:v>16.120999999999999</c:v>
                </c:pt>
                <c:pt idx="40">
                  <c:v>16.119</c:v>
                </c:pt>
                <c:pt idx="41">
                  <c:v>16.106999999999999</c:v>
                </c:pt>
                <c:pt idx="42">
                  <c:v>16.106999999999999</c:v>
                </c:pt>
                <c:pt idx="43">
                  <c:v>16.106999999999999</c:v>
                </c:pt>
                <c:pt idx="44">
                  <c:v>16.105</c:v>
                </c:pt>
                <c:pt idx="45">
                  <c:v>16.105</c:v>
                </c:pt>
                <c:pt idx="46">
                  <c:v>16.097000000000001</c:v>
                </c:pt>
                <c:pt idx="47">
                  <c:v>16.097000000000001</c:v>
                </c:pt>
                <c:pt idx="48">
                  <c:v>16.093</c:v>
                </c:pt>
                <c:pt idx="49">
                  <c:v>16.085000000000001</c:v>
                </c:pt>
                <c:pt idx="50">
                  <c:v>16.085000000000001</c:v>
                </c:pt>
              </c:numCache>
            </c:numRef>
          </c:yVal>
          <c:smooth val="0"/>
        </c:ser>
        <c:ser>
          <c:idx val="6"/>
          <c:order val="6"/>
          <c:tx>
            <c:strRef>
              <c:f>graph!$H$2</c:f>
              <c:strCache>
                <c:ptCount val="1"/>
                <c:pt idx="0">
                  <c:v>Li</c:v>
                </c:pt>
              </c:strCache>
            </c:strRef>
          </c:tx>
          <c:spPr>
            <a:ln w="19050" cap="rnd">
              <a:solidFill>
                <a:srgbClr val="C00000"/>
              </a:solidFill>
              <a:round/>
            </a:ln>
            <a:effectLst/>
          </c:spPr>
          <c:marker>
            <c:symbol val="circle"/>
            <c:size val="5"/>
            <c:spPr>
              <a:solidFill>
                <a:srgbClr val="C00000"/>
              </a:solidFill>
              <a:ln w="9525">
                <a:solidFill>
                  <a:srgbClr val="C00000"/>
                </a:solidFill>
              </a:ln>
              <a:effectLst/>
            </c:spPr>
          </c:marker>
          <c:errBars>
            <c:errDir val="y"/>
            <c:errBarType val="both"/>
            <c:errValType val="cust"/>
            <c:noEndCap val="0"/>
            <c:plus>
              <c:numRef>
                <c:f>graph!$AG$3:$AG$53</c:f>
                <c:numCache>
                  <c:formatCode>General</c:formatCode>
                  <c:ptCount val="51"/>
                  <c:pt idx="0">
                    <c:v>1.4999999999999999E-2</c:v>
                  </c:pt>
                  <c:pt idx="1">
                    <c:v>1.7999999999999999E-2</c:v>
                  </c:pt>
                  <c:pt idx="2">
                    <c:v>2.5999999999999999E-2</c:v>
                  </c:pt>
                  <c:pt idx="3">
                    <c:v>3.9E-2</c:v>
                  </c:pt>
                  <c:pt idx="4">
                    <c:v>0.04</c:v>
                  </c:pt>
                  <c:pt idx="5">
                    <c:v>5.6000000000000001E-2</c:v>
                  </c:pt>
                  <c:pt idx="6">
                    <c:v>5.7000000000000002E-2</c:v>
                  </c:pt>
                  <c:pt idx="7">
                    <c:v>5.7000000000000002E-2</c:v>
                  </c:pt>
                  <c:pt idx="8">
                    <c:v>6.6000000000000003E-2</c:v>
                  </c:pt>
                  <c:pt idx="9">
                    <c:v>6.2E-2</c:v>
                  </c:pt>
                  <c:pt idx="10">
                    <c:v>7.2999999999999995E-2</c:v>
                  </c:pt>
                  <c:pt idx="11">
                    <c:v>7.8E-2</c:v>
                  </c:pt>
                  <c:pt idx="12">
                    <c:v>7.5999999999999998E-2</c:v>
                  </c:pt>
                  <c:pt idx="13">
                    <c:v>8.7999999999999995E-2</c:v>
                  </c:pt>
                  <c:pt idx="14">
                    <c:v>9.5000000000000001E-2</c:v>
                  </c:pt>
                  <c:pt idx="15">
                    <c:v>0.123</c:v>
                  </c:pt>
                  <c:pt idx="16">
                    <c:v>0.17599999999999999</c:v>
                  </c:pt>
                  <c:pt idx="17">
                    <c:v>0.22</c:v>
                  </c:pt>
                  <c:pt idx="18">
                    <c:v>0.25900000000000001</c:v>
                  </c:pt>
                  <c:pt idx="19">
                    <c:v>0.3</c:v>
                  </c:pt>
                  <c:pt idx="20">
                    <c:v>0.34399999999999997</c:v>
                  </c:pt>
                  <c:pt idx="21">
                    <c:v>0.36799999999999999</c:v>
                  </c:pt>
                  <c:pt idx="22">
                    <c:v>0.377</c:v>
                  </c:pt>
                  <c:pt idx="23">
                    <c:v>0.39400000000000002</c:v>
                  </c:pt>
                  <c:pt idx="24">
                    <c:v>0.39900000000000002</c:v>
                  </c:pt>
                  <c:pt idx="25">
                    <c:v>0.40200000000000002</c:v>
                  </c:pt>
                  <c:pt idx="26">
                    <c:v>0.40400000000000003</c:v>
                  </c:pt>
                  <c:pt idx="27">
                    <c:v>0.40600000000000003</c:v>
                  </c:pt>
                  <c:pt idx="28">
                    <c:v>0.41499999999999998</c:v>
                  </c:pt>
                  <c:pt idx="29">
                    <c:v>0.41899999999999998</c:v>
                  </c:pt>
                  <c:pt idx="30">
                    <c:v>0.42</c:v>
                  </c:pt>
                  <c:pt idx="31">
                    <c:v>0.41699999999999998</c:v>
                  </c:pt>
                  <c:pt idx="32">
                    <c:v>0.41</c:v>
                  </c:pt>
                  <c:pt idx="33">
                    <c:v>0.41199999999999998</c:v>
                  </c:pt>
                  <c:pt idx="34">
                    <c:v>0.40899999999999997</c:v>
                  </c:pt>
                  <c:pt idx="35">
                    <c:v>0.41099999999999998</c:v>
                  </c:pt>
                  <c:pt idx="36">
                    <c:v>0.41099999999999998</c:v>
                  </c:pt>
                  <c:pt idx="37">
                    <c:v>0.40899999999999997</c:v>
                  </c:pt>
                  <c:pt idx="38">
                    <c:v>0.40799999999999997</c:v>
                  </c:pt>
                  <c:pt idx="39">
                    <c:v>0.41099999999999998</c:v>
                  </c:pt>
                  <c:pt idx="40">
                    <c:v>0.41199999999999998</c:v>
                  </c:pt>
                  <c:pt idx="41">
                    <c:v>0.42099999999999999</c:v>
                  </c:pt>
                  <c:pt idx="42">
                    <c:v>0.42099999999999999</c:v>
                  </c:pt>
                  <c:pt idx="43">
                    <c:v>0.42099999999999999</c:v>
                  </c:pt>
                  <c:pt idx="44">
                    <c:v>0.42399999999999999</c:v>
                  </c:pt>
                  <c:pt idx="45">
                    <c:v>0.42399999999999999</c:v>
                  </c:pt>
                  <c:pt idx="46">
                    <c:v>0.42499999999999999</c:v>
                  </c:pt>
                  <c:pt idx="47">
                    <c:v>0.42499999999999999</c:v>
                  </c:pt>
                  <c:pt idx="48">
                    <c:v>0.42199999999999999</c:v>
                  </c:pt>
                  <c:pt idx="49">
                    <c:v>0.42</c:v>
                  </c:pt>
                  <c:pt idx="50">
                    <c:v>0.42</c:v>
                  </c:pt>
                </c:numCache>
              </c:numRef>
            </c:plus>
            <c:minus>
              <c:numRef>
                <c:f>graph!$AG$3:$AG$53</c:f>
                <c:numCache>
                  <c:formatCode>General</c:formatCode>
                  <c:ptCount val="51"/>
                  <c:pt idx="0">
                    <c:v>1.4999999999999999E-2</c:v>
                  </c:pt>
                  <c:pt idx="1">
                    <c:v>1.7999999999999999E-2</c:v>
                  </c:pt>
                  <c:pt idx="2">
                    <c:v>2.5999999999999999E-2</c:v>
                  </c:pt>
                  <c:pt idx="3">
                    <c:v>3.9E-2</c:v>
                  </c:pt>
                  <c:pt idx="4">
                    <c:v>0.04</c:v>
                  </c:pt>
                  <c:pt idx="5">
                    <c:v>5.6000000000000001E-2</c:v>
                  </c:pt>
                  <c:pt idx="6">
                    <c:v>5.7000000000000002E-2</c:v>
                  </c:pt>
                  <c:pt idx="7">
                    <c:v>5.7000000000000002E-2</c:v>
                  </c:pt>
                  <c:pt idx="8">
                    <c:v>6.6000000000000003E-2</c:v>
                  </c:pt>
                  <c:pt idx="9">
                    <c:v>6.2E-2</c:v>
                  </c:pt>
                  <c:pt idx="10">
                    <c:v>7.2999999999999995E-2</c:v>
                  </c:pt>
                  <c:pt idx="11">
                    <c:v>7.8E-2</c:v>
                  </c:pt>
                  <c:pt idx="12">
                    <c:v>7.5999999999999998E-2</c:v>
                  </c:pt>
                  <c:pt idx="13">
                    <c:v>8.7999999999999995E-2</c:v>
                  </c:pt>
                  <c:pt idx="14">
                    <c:v>9.5000000000000001E-2</c:v>
                  </c:pt>
                  <c:pt idx="15">
                    <c:v>0.123</c:v>
                  </c:pt>
                  <c:pt idx="16">
                    <c:v>0.17599999999999999</c:v>
                  </c:pt>
                  <c:pt idx="17">
                    <c:v>0.22</c:v>
                  </c:pt>
                  <c:pt idx="18">
                    <c:v>0.25900000000000001</c:v>
                  </c:pt>
                  <c:pt idx="19">
                    <c:v>0.3</c:v>
                  </c:pt>
                  <c:pt idx="20">
                    <c:v>0.34399999999999997</c:v>
                  </c:pt>
                  <c:pt idx="21">
                    <c:v>0.36799999999999999</c:v>
                  </c:pt>
                  <c:pt idx="22">
                    <c:v>0.377</c:v>
                  </c:pt>
                  <c:pt idx="23">
                    <c:v>0.39400000000000002</c:v>
                  </c:pt>
                  <c:pt idx="24">
                    <c:v>0.39900000000000002</c:v>
                  </c:pt>
                  <c:pt idx="25">
                    <c:v>0.40200000000000002</c:v>
                  </c:pt>
                  <c:pt idx="26">
                    <c:v>0.40400000000000003</c:v>
                  </c:pt>
                  <c:pt idx="27">
                    <c:v>0.40600000000000003</c:v>
                  </c:pt>
                  <c:pt idx="28">
                    <c:v>0.41499999999999998</c:v>
                  </c:pt>
                  <c:pt idx="29">
                    <c:v>0.41899999999999998</c:v>
                  </c:pt>
                  <c:pt idx="30">
                    <c:v>0.42</c:v>
                  </c:pt>
                  <c:pt idx="31">
                    <c:v>0.41699999999999998</c:v>
                  </c:pt>
                  <c:pt idx="32">
                    <c:v>0.41</c:v>
                  </c:pt>
                  <c:pt idx="33">
                    <c:v>0.41199999999999998</c:v>
                  </c:pt>
                  <c:pt idx="34">
                    <c:v>0.40899999999999997</c:v>
                  </c:pt>
                  <c:pt idx="35">
                    <c:v>0.41099999999999998</c:v>
                  </c:pt>
                  <c:pt idx="36">
                    <c:v>0.41099999999999998</c:v>
                  </c:pt>
                  <c:pt idx="37">
                    <c:v>0.40899999999999997</c:v>
                  </c:pt>
                  <c:pt idx="38">
                    <c:v>0.40799999999999997</c:v>
                  </c:pt>
                  <c:pt idx="39">
                    <c:v>0.41099999999999998</c:v>
                  </c:pt>
                  <c:pt idx="40">
                    <c:v>0.41199999999999998</c:v>
                  </c:pt>
                  <c:pt idx="41">
                    <c:v>0.42099999999999999</c:v>
                  </c:pt>
                  <c:pt idx="42">
                    <c:v>0.42099999999999999</c:v>
                  </c:pt>
                  <c:pt idx="43">
                    <c:v>0.42099999999999999</c:v>
                  </c:pt>
                  <c:pt idx="44">
                    <c:v>0.42399999999999999</c:v>
                  </c:pt>
                  <c:pt idx="45">
                    <c:v>0.42399999999999999</c:v>
                  </c:pt>
                  <c:pt idx="46">
                    <c:v>0.42499999999999999</c:v>
                  </c:pt>
                  <c:pt idx="47">
                    <c:v>0.42499999999999999</c:v>
                  </c:pt>
                  <c:pt idx="48">
                    <c:v>0.42199999999999999</c:v>
                  </c:pt>
                  <c:pt idx="49">
                    <c:v>0.42</c:v>
                  </c:pt>
                  <c:pt idx="50">
                    <c:v>0.42</c:v>
                  </c:pt>
                </c:numCache>
              </c:numRef>
            </c:minus>
            <c:spPr>
              <a:noFill/>
              <a:ln w="9525" cap="flat" cmpd="sng" algn="ctr">
                <a:solidFill>
                  <a:srgbClr val="C0000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graph!$H$3:$H$53</c:f>
              <c:numCache>
                <c:formatCode>General</c:formatCode>
                <c:ptCount val="51"/>
                <c:pt idx="0">
                  <c:v>0.27200000000000002</c:v>
                </c:pt>
                <c:pt idx="1">
                  <c:v>0.60299999999999998</c:v>
                </c:pt>
                <c:pt idx="2">
                  <c:v>0.94599999999999995</c:v>
                </c:pt>
                <c:pt idx="3">
                  <c:v>1.2390000000000001</c:v>
                </c:pt>
                <c:pt idx="4">
                  <c:v>1.5109999999999999</c:v>
                </c:pt>
                <c:pt idx="5">
                  <c:v>1.8280000000000001</c:v>
                </c:pt>
                <c:pt idx="6">
                  <c:v>2.09</c:v>
                </c:pt>
                <c:pt idx="7">
                  <c:v>2.3420000000000001</c:v>
                </c:pt>
                <c:pt idx="8">
                  <c:v>2.5790000000000002</c:v>
                </c:pt>
                <c:pt idx="9">
                  <c:v>2.831</c:v>
                </c:pt>
                <c:pt idx="10">
                  <c:v>3.081</c:v>
                </c:pt>
                <c:pt idx="11">
                  <c:v>3.3540000000000001</c:v>
                </c:pt>
                <c:pt idx="12">
                  <c:v>3.5649999999999999</c:v>
                </c:pt>
                <c:pt idx="13">
                  <c:v>3.8119999999999998</c:v>
                </c:pt>
                <c:pt idx="14">
                  <c:v>4.0170000000000003</c:v>
                </c:pt>
                <c:pt idx="15">
                  <c:v>4.2050000000000001</c:v>
                </c:pt>
                <c:pt idx="16">
                  <c:v>4.3440000000000003</c:v>
                </c:pt>
                <c:pt idx="17">
                  <c:v>4.4770000000000003</c:v>
                </c:pt>
                <c:pt idx="18">
                  <c:v>4.5679999999999996</c:v>
                </c:pt>
                <c:pt idx="19">
                  <c:v>4.649</c:v>
                </c:pt>
                <c:pt idx="20">
                  <c:v>4.7320000000000002</c:v>
                </c:pt>
                <c:pt idx="21">
                  <c:v>4.7839999999999998</c:v>
                </c:pt>
                <c:pt idx="22">
                  <c:v>4.82</c:v>
                </c:pt>
                <c:pt idx="23">
                  <c:v>4.8460000000000001</c:v>
                </c:pt>
                <c:pt idx="24">
                  <c:v>4.8730000000000002</c:v>
                </c:pt>
                <c:pt idx="25">
                  <c:v>4.8769999999999998</c:v>
                </c:pt>
                <c:pt idx="26">
                  <c:v>4.8810000000000002</c:v>
                </c:pt>
                <c:pt idx="27">
                  <c:v>4.8929999999999998</c:v>
                </c:pt>
                <c:pt idx="28">
                  <c:v>4.9089999999999998</c:v>
                </c:pt>
                <c:pt idx="29">
                  <c:v>4.9189999999999996</c:v>
                </c:pt>
                <c:pt idx="30">
                  <c:v>4.9210000000000003</c:v>
                </c:pt>
                <c:pt idx="31">
                  <c:v>4.9249999999999998</c:v>
                </c:pt>
                <c:pt idx="32">
                  <c:v>4.9370000000000003</c:v>
                </c:pt>
                <c:pt idx="33">
                  <c:v>4.9450000000000003</c:v>
                </c:pt>
                <c:pt idx="34">
                  <c:v>4.9509999999999996</c:v>
                </c:pt>
                <c:pt idx="35">
                  <c:v>4.9530000000000003</c:v>
                </c:pt>
                <c:pt idx="36">
                  <c:v>4.9569999999999999</c:v>
                </c:pt>
                <c:pt idx="37">
                  <c:v>4.9660000000000002</c:v>
                </c:pt>
                <c:pt idx="38">
                  <c:v>4.9740000000000002</c:v>
                </c:pt>
                <c:pt idx="39">
                  <c:v>4.9779999999999998</c:v>
                </c:pt>
                <c:pt idx="40">
                  <c:v>4.9800000000000004</c:v>
                </c:pt>
                <c:pt idx="41">
                  <c:v>4.992</c:v>
                </c:pt>
                <c:pt idx="42">
                  <c:v>4.992</c:v>
                </c:pt>
                <c:pt idx="43">
                  <c:v>4.992</c:v>
                </c:pt>
                <c:pt idx="44">
                  <c:v>4.9939999999999998</c:v>
                </c:pt>
                <c:pt idx="45">
                  <c:v>4.9939999999999998</c:v>
                </c:pt>
                <c:pt idx="46">
                  <c:v>5.0039999999999996</c:v>
                </c:pt>
                <c:pt idx="47">
                  <c:v>5.0039999999999996</c:v>
                </c:pt>
                <c:pt idx="48">
                  <c:v>5.008</c:v>
                </c:pt>
                <c:pt idx="49">
                  <c:v>5.01</c:v>
                </c:pt>
                <c:pt idx="50">
                  <c:v>5.01</c:v>
                </c:pt>
              </c:numCache>
            </c:numRef>
          </c:yVal>
          <c:smooth val="0"/>
        </c:ser>
        <c:ser>
          <c:idx val="7"/>
          <c:order val="7"/>
          <c:tx>
            <c:strRef>
              <c:f>graph!$I$2</c:f>
              <c:strCache>
                <c:ptCount val="1"/>
                <c:pt idx="0">
                  <c:v>Na</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errBars>
            <c:errDir val="y"/>
            <c:errBarType val="both"/>
            <c:errValType val="cust"/>
            <c:noEndCap val="0"/>
            <c:plus>
              <c:numRef>
                <c:f>graph!$AH$3:$AH$53</c:f>
                <c:numCache>
                  <c:formatCode>General</c:formatCode>
                  <c:ptCount val="51"/>
                  <c:pt idx="0">
                    <c:v>8.9999999999999993E-3</c:v>
                  </c:pt>
                  <c:pt idx="1">
                    <c:v>1.4E-2</c:v>
                  </c:pt>
                  <c:pt idx="2">
                    <c:v>2.4E-2</c:v>
                  </c:pt>
                  <c:pt idx="3">
                    <c:v>3.2000000000000001E-2</c:v>
                  </c:pt>
                  <c:pt idx="4">
                    <c:v>3.6999999999999998E-2</c:v>
                  </c:pt>
                  <c:pt idx="5">
                    <c:v>3.7999999999999999E-2</c:v>
                  </c:pt>
                  <c:pt idx="6">
                    <c:v>3.6999999999999998E-2</c:v>
                  </c:pt>
                  <c:pt idx="7">
                    <c:v>4.1000000000000002E-2</c:v>
                  </c:pt>
                  <c:pt idx="8">
                    <c:v>5.5E-2</c:v>
                  </c:pt>
                  <c:pt idx="9">
                    <c:v>5.1999999999999998E-2</c:v>
                  </c:pt>
                  <c:pt idx="10">
                    <c:v>5.8000000000000003E-2</c:v>
                  </c:pt>
                  <c:pt idx="11">
                    <c:v>6.0999999999999999E-2</c:v>
                  </c:pt>
                  <c:pt idx="12">
                    <c:v>6.6000000000000003E-2</c:v>
                  </c:pt>
                  <c:pt idx="13">
                    <c:v>6.3E-2</c:v>
                  </c:pt>
                  <c:pt idx="14">
                    <c:v>0.06</c:v>
                  </c:pt>
                  <c:pt idx="15">
                    <c:v>6.7000000000000004E-2</c:v>
                  </c:pt>
                  <c:pt idx="16">
                    <c:v>7.8E-2</c:v>
                  </c:pt>
                  <c:pt idx="17">
                    <c:v>7.9000000000000001E-2</c:v>
                  </c:pt>
                  <c:pt idx="18">
                    <c:v>7.8E-2</c:v>
                  </c:pt>
                  <c:pt idx="19">
                    <c:v>0.08</c:v>
                  </c:pt>
                  <c:pt idx="20">
                    <c:v>8.5000000000000006E-2</c:v>
                  </c:pt>
                  <c:pt idx="21">
                    <c:v>9.1999999999999998E-2</c:v>
                  </c:pt>
                  <c:pt idx="22">
                    <c:v>9.6000000000000002E-2</c:v>
                  </c:pt>
                  <c:pt idx="23">
                    <c:v>9.7000000000000003E-2</c:v>
                  </c:pt>
                  <c:pt idx="24">
                    <c:v>9.8000000000000004E-2</c:v>
                  </c:pt>
                  <c:pt idx="25">
                    <c:v>9.8000000000000004E-2</c:v>
                  </c:pt>
                  <c:pt idx="26">
                    <c:v>0.1</c:v>
                  </c:pt>
                  <c:pt idx="27">
                    <c:v>0.10299999999999999</c:v>
                  </c:pt>
                  <c:pt idx="28">
                    <c:v>0.104</c:v>
                  </c:pt>
                  <c:pt idx="29">
                    <c:v>0.105</c:v>
                  </c:pt>
                  <c:pt idx="30">
                    <c:v>0.10299999999999999</c:v>
                  </c:pt>
                  <c:pt idx="31">
                    <c:v>0.10299999999999999</c:v>
                  </c:pt>
                  <c:pt idx="32">
                    <c:v>0.10199999999999999</c:v>
                  </c:pt>
                  <c:pt idx="33">
                    <c:v>0.10199999999999999</c:v>
                  </c:pt>
                  <c:pt idx="34">
                    <c:v>0.10199999999999999</c:v>
                  </c:pt>
                  <c:pt idx="35">
                    <c:v>0.10199999999999999</c:v>
                  </c:pt>
                  <c:pt idx="36">
                    <c:v>0.104</c:v>
                  </c:pt>
                  <c:pt idx="37">
                    <c:v>0.105</c:v>
                  </c:pt>
                  <c:pt idx="38">
                    <c:v>0.1</c:v>
                  </c:pt>
                  <c:pt idx="39">
                    <c:v>0.10199999999999999</c:v>
                  </c:pt>
                  <c:pt idx="40">
                    <c:v>0.10199999999999999</c:v>
                  </c:pt>
                  <c:pt idx="41">
                    <c:v>0.104</c:v>
                  </c:pt>
                  <c:pt idx="42">
                    <c:v>0.104</c:v>
                  </c:pt>
                  <c:pt idx="43">
                    <c:v>0.104</c:v>
                  </c:pt>
                  <c:pt idx="44">
                    <c:v>0.104</c:v>
                  </c:pt>
                  <c:pt idx="45">
                    <c:v>0.104</c:v>
                  </c:pt>
                  <c:pt idx="46">
                    <c:v>0.10199999999999999</c:v>
                  </c:pt>
                  <c:pt idx="47">
                    <c:v>0.10199999999999999</c:v>
                  </c:pt>
                  <c:pt idx="48">
                    <c:v>0.10199999999999999</c:v>
                  </c:pt>
                  <c:pt idx="49">
                    <c:v>0.10199999999999999</c:v>
                  </c:pt>
                  <c:pt idx="50">
                    <c:v>0.10199999999999999</c:v>
                  </c:pt>
                </c:numCache>
              </c:numRef>
            </c:plus>
            <c:minus>
              <c:numRef>
                <c:f>graph!$AH$3:$AH$53</c:f>
                <c:numCache>
                  <c:formatCode>General</c:formatCode>
                  <c:ptCount val="51"/>
                  <c:pt idx="0">
                    <c:v>8.9999999999999993E-3</c:v>
                  </c:pt>
                  <c:pt idx="1">
                    <c:v>1.4E-2</c:v>
                  </c:pt>
                  <c:pt idx="2">
                    <c:v>2.4E-2</c:v>
                  </c:pt>
                  <c:pt idx="3">
                    <c:v>3.2000000000000001E-2</c:v>
                  </c:pt>
                  <c:pt idx="4">
                    <c:v>3.6999999999999998E-2</c:v>
                  </c:pt>
                  <c:pt idx="5">
                    <c:v>3.7999999999999999E-2</c:v>
                  </c:pt>
                  <c:pt idx="6">
                    <c:v>3.6999999999999998E-2</c:v>
                  </c:pt>
                  <c:pt idx="7">
                    <c:v>4.1000000000000002E-2</c:v>
                  </c:pt>
                  <c:pt idx="8">
                    <c:v>5.5E-2</c:v>
                  </c:pt>
                  <c:pt idx="9">
                    <c:v>5.1999999999999998E-2</c:v>
                  </c:pt>
                  <c:pt idx="10">
                    <c:v>5.8000000000000003E-2</c:v>
                  </c:pt>
                  <c:pt idx="11">
                    <c:v>6.0999999999999999E-2</c:v>
                  </c:pt>
                  <c:pt idx="12">
                    <c:v>6.6000000000000003E-2</c:v>
                  </c:pt>
                  <c:pt idx="13">
                    <c:v>6.3E-2</c:v>
                  </c:pt>
                  <c:pt idx="14">
                    <c:v>0.06</c:v>
                  </c:pt>
                  <c:pt idx="15">
                    <c:v>6.7000000000000004E-2</c:v>
                  </c:pt>
                  <c:pt idx="16">
                    <c:v>7.8E-2</c:v>
                  </c:pt>
                  <c:pt idx="17">
                    <c:v>7.9000000000000001E-2</c:v>
                  </c:pt>
                  <c:pt idx="18">
                    <c:v>7.8E-2</c:v>
                  </c:pt>
                  <c:pt idx="19">
                    <c:v>0.08</c:v>
                  </c:pt>
                  <c:pt idx="20">
                    <c:v>8.5000000000000006E-2</c:v>
                  </c:pt>
                  <c:pt idx="21">
                    <c:v>9.1999999999999998E-2</c:v>
                  </c:pt>
                  <c:pt idx="22">
                    <c:v>9.6000000000000002E-2</c:v>
                  </c:pt>
                  <c:pt idx="23">
                    <c:v>9.7000000000000003E-2</c:v>
                  </c:pt>
                  <c:pt idx="24">
                    <c:v>9.8000000000000004E-2</c:v>
                  </c:pt>
                  <c:pt idx="25">
                    <c:v>9.8000000000000004E-2</c:v>
                  </c:pt>
                  <c:pt idx="26">
                    <c:v>0.1</c:v>
                  </c:pt>
                  <c:pt idx="27">
                    <c:v>0.10299999999999999</c:v>
                  </c:pt>
                  <c:pt idx="28">
                    <c:v>0.104</c:v>
                  </c:pt>
                  <c:pt idx="29">
                    <c:v>0.105</c:v>
                  </c:pt>
                  <c:pt idx="30">
                    <c:v>0.10299999999999999</c:v>
                  </c:pt>
                  <c:pt idx="31">
                    <c:v>0.10299999999999999</c:v>
                  </c:pt>
                  <c:pt idx="32">
                    <c:v>0.10199999999999999</c:v>
                  </c:pt>
                  <c:pt idx="33">
                    <c:v>0.10199999999999999</c:v>
                  </c:pt>
                  <c:pt idx="34">
                    <c:v>0.10199999999999999</c:v>
                  </c:pt>
                  <c:pt idx="35">
                    <c:v>0.10199999999999999</c:v>
                  </c:pt>
                  <c:pt idx="36">
                    <c:v>0.104</c:v>
                  </c:pt>
                  <c:pt idx="37">
                    <c:v>0.105</c:v>
                  </c:pt>
                  <c:pt idx="38">
                    <c:v>0.1</c:v>
                  </c:pt>
                  <c:pt idx="39">
                    <c:v>0.10199999999999999</c:v>
                  </c:pt>
                  <c:pt idx="40">
                    <c:v>0.10199999999999999</c:v>
                  </c:pt>
                  <c:pt idx="41">
                    <c:v>0.104</c:v>
                  </c:pt>
                  <c:pt idx="42">
                    <c:v>0.104</c:v>
                  </c:pt>
                  <c:pt idx="43">
                    <c:v>0.104</c:v>
                  </c:pt>
                  <c:pt idx="44">
                    <c:v>0.104</c:v>
                  </c:pt>
                  <c:pt idx="45">
                    <c:v>0.104</c:v>
                  </c:pt>
                  <c:pt idx="46">
                    <c:v>0.10199999999999999</c:v>
                  </c:pt>
                  <c:pt idx="47">
                    <c:v>0.10199999999999999</c:v>
                  </c:pt>
                  <c:pt idx="48">
                    <c:v>0.10199999999999999</c:v>
                  </c:pt>
                  <c:pt idx="49">
                    <c:v>0.10199999999999999</c:v>
                  </c:pt>
                  <c:pt idx="50">
                    <c:v>0.10199999999999999</c:v>
                  </c:pt>
                </c:numCache>
              </c:numRef>
            </c:minus>
            <c:spPr>
              <a:noFill/>
              <a:ln w="9525" cap="flat" cmpd="sng" algn="ctr">
                <a:solidFill>
                  <a:srgbClr val="0070C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graph!$I$3:$I$53</c:f>
              <c:numCache>
                <c:formatCode>General</c:formatCode>
                <c:ptCount val="51"/>
                <c:pt idx="0">
                  <c:v>1.6E-2</c:v>
                </c:pt>
                <c:pt idx="1">
                  <c:v>0.05</c:v>
                </c:pt>
                <c:pt idx="2">
                  <c:v>8.8999999999999996E-2</c:v>
                </c:pt>
                <c:pt idx="3">
                  <c:v>0.11700000000000001</c:v>
                </c:pt>
                <c:pt idx="4">
                  <c:v>0.159</c:v>
                </c:pt>
                <c:pt idx="5">
                  <c:v>0.20399999999999999</c:v>
                </c:pt>
                <c:pt idx="6">
                  <c:v>0.22</c:v>
                </c:pt>
                <c:pt idx="7">
                  <c:v>0.25</c:v>
                </c:pt>
                <c:pt idx="8">
                  <c:v>0.28299999999999997</c:v>
                </c:pt>
                <c:pt idx="9">
                  <c:v>0.307</c:v>
                </c:pt>
                <c:pt idx="10">
                  <c:v>0.33700000000000002</c:v>
                </c:pt>
                <c:pt idx="11">
                  <c:v>0.35499999999999998</c:v>
                </c:pt>
                <c:pt idx="12">
                  <c:v>0.38100000000000001</c:v>
                </c:pt>
                <c:pt idx="13">
                  <c:v>0.40600000000000003</c:v>
                </c:pt>
                <c:pt idx="14">
                  <c:v>0.44</c:v>
                </c:pt>
                <c:pt idx="15">
                  <c:v>0.47799999999999998</c:v>
                </c:pt>
                <c:pt idx="16">
                  <c:v>0.50900000000000001</c:v>
                </c:pt>
                <c:pt idx="17">
                  <c:v>0.52500000000000002</c:v>
                </c:pt>
                <c:pt idx="18">
                  <c:v>0.56100000000000005</c:v>
                </c:pt>
                <c:pt idx="19">
                  <c:v>0.58499999999999996</c:v>
                </c:pt>
                <c:pt idx="20">
                  <c:v>0.59499999999999997</c:v>
                </c:pt>
                <c:pt idx="21">
                  <c:v>0.60899999999999999</c:v>
                </c:pt>
                <c:pt idx="22">
                  <c:v>0.61899999999999999</c:v>
                </c:pt>
                <c:pt idx="23">
                  <c:v>0.623</c:v>
                </c:pt>
                <c:pt idx="24">
                  <c:v>0.627</c:v>
                </c:pt>
                <c:pt idx="25">
                  <c:v>0.628</c:v>
                </c:pt>
                <c:pt idx="26">
                  <c:v>0.63600000000000001</c:v>
                </c:pt>
                <c:pt idx="27">
                  <c:v>0.64</c:v>
                </c:pt>
                <c:pt idx="28">
                  <c:v>0.64400000000000002</c:v>
                </c:pt>
                <c:pt idx="29">
                  <c:v>0.64600000000000002</c:v>
                </c:pt>
                <c:pt idx="30">
                  <c:v>0.65</c:v>
                </c:pt>
                <c:pt idx="31">
                  <c:v>0.65</c:v>
                </c:pt>
                <c:pt idx="32">
                  <c:v>0.65400000000000003</c:v>
                </c:pt>
                <c:pt idx="33">
                  <c:v>0.65800000000000003</c:v>
                </c:pt>
                <c:pt idx="34">
                  <c:v>0.65800000000000003</c:v>
                </c:pt>
                <c:pt idx="35">
                  <c:v>0.65800000000000003</c:v>
                </c:pt>
                <c:pt idx="36">
                  <c:v>0.66</c:v>
                </c:pt>
                <c:pt idx="37">
                  <c:v>0.66200000000000003</c:v>
                </c:pt>
                <c:pt idx="38">
                  <c:v>0.66600000000000004</c:v>
                </c:pt>
                <c:pt idx="39">
                  <c:v>0.67</c:v>
                </c:pt>
                <c:pt idx="40">
                  <c:v>0.67</c:v>
                </c:pt>
                <c:pt idx="41">
                  <c:v>0.67600000000000005</c:v>
                </c:pt>
                <c:pt idx="42">
                  <c:v>0.67600000000000005</c:v>
                </c:pt>
                <c:pt idx="43">
                  <c:v>0.67600000000000005</c:v>
                </c:pt>
                <c:pt idx="44">
                  <c:v>0.67600000000000005</c:v>
                </c:pt>
                <c:pt idx="45">
                  <c:v>0.67600000000000005</c:v>
                </c:pt>
                <c:pt idx="46">
                  <c:v>0.67800000000000005</c:v>
                </c:pt>
                <c:pt idx="47">
                  <c:v>0.67800000000000005</c:v>
                </c:pt>
                <c:pt idx="48">
                  <c:v>0.67800000000000005</c:v>
                </c:pt>
                <c:pt idx="49">
                  <c:v>0.68600000000000005</c:v>
                </c:pt>
                <c:pt idx="50">
                  <c:v>0.68600000000000005</c:v>
                </c:pt>
              </c:numCache>
            </c:numRef>
          </c:yVal>
          <c:smooth val="0"/>
        </c:ser>
        <c:dLbls>
          <c:showLegendKey val="0"/>
          <c:showVal val="0"/>
          <c:showCatName val="0"/>
          <c:showSerName val="0"/>
          <c:showPercent val="0"/>
          <c:showBubbleSize val="0"/>
        </c:dLbls>
        <c:axId val="179612176"/>
        <c:axId val="179611616"/>
      </c:scatterChart>
      <c:valAx>
        <c:axId val="179610496"/>
        <c:scaling>
          <c:orientation val="minMax"/>
          <c:max val="2000"/>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Comic Sans MS" panose="030F0702030302020204" pitchFamily="66" charset="0"/>
                <a:ea typeface="+mn-ea"/>
                <a:cs typeface="+mn-cs"/>
              </a:defRPr>
            </a:pPr>
            <a:endParaRPr lang="ja-JP"/>
          </a:p>
        </c:txPr>
        <c:crossAx val="179611056"/>
        <c:crosses val="autoZero"/>
        <c:crossBetween val="midCat"/>
        <c:majorUnit val="400"/>
      </c:valAx>
      <c:valAx>
        <c:axId val="179611056"/>
        <c:scaling>
          <c:orientation val="minMax"/>
          <c:max val="6"/>
          <c:min val="0"/>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omic Sans MS" panose="030F0702030302020204" pitchFamily="66" charset="0"/>
                <a:ea typeface="+mn-ea"/>
                <a:cs typeface="+mn-cs"/>
              </a:defRPr>
            </a:pPr>
            <a:endParaRPr lang="ja-JP"/>
          </a:p>
        </c:txPr>
        <c:crossAx val="179610496"/>
        <c:crosses val="autoZero"/>
        <c:crossBetween val="midCat"/>
        <c:majorUnit val="1"/>
      </c:valAx>
      <c:valAx>
        <c:axId val="179611616"/>
        <c:scaling>
          <c:orientation val="minMax"/>
          <c:max val="20"/>
          <c:min val="0"/>
        </c:scaling>
        <c:delete val="0"/>
        <c:axPos val="r"/>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omic Sans MS" panose="030F0702030302020204" pitchFamily="66" charset="0"/>
                <a:ea typeface="+mn-ea"/>
                <a:cs typeface="+mn-cs"/>
              </a:defRPr>
            </a:pPr>
            <a:endParaRPr lang="ja-JP"/>
          </a:p>
        </c:txPr>
        <c:crossAx val="179612176"/>
        <c:crosses val="max"/>
        <c:crossBetween val="midCat"/>
      </c:valAx>
      <c:valAx>
        <c:axId val="179612176"/>
        <c:scaling>
          <c:orientation val="minMax"/>
        </c:scaling>
        <c:delete val="1"/>
        <c:axPos val="b"/>
        <c:numFmt formatCode="General" sourceLinked="1"/>
        <c:majorTickMark val="out"/>
        <c:minorTickMark val="none"/>
        <c:tickLblPos val="nextTo"/>
        <c:crossAx val="179611616"/>
        <c:crosses val="autoZero"/>
        <c:crossBetween val="midCat"/>
      </c:valAx>
      <c:spPr>
        <a:noFill/>
        <a:ln>
          <a:noFill/>
        </a:ln>
        <a:effectLst/>
      </c:spPr>
    </c:plotArea>
    <c:legend>
      <c:legendPos val="l"/>
      <c:layout>
        <c:manualLayout>
          <c:xMode val="edge"/>
          <c:yMode val="edge"/>
          <c:x val="0.1129116499215056"/>
          <c:y val="0.26245607523161901"/>
          <c:w val="0.32139431343569608"/>
          <c:h val="0.37978430818705328"/>
        </c:manualLayout>
      </c:layout>
      <c:overlay val="0"/>
      <c:spPr>
        <a:noFill/>
        <a:ln>
          <a:noFill/>
        </a:ln>
        <a:effectLst/>
      </c:spPr>
      <c:txPr>
        <a:bodyPr rot="0" spcFirstLastPara="1" vertOverflow="ellipsis" vert="horz" wrap="square" anchor="ctr" anchorCtr="1"/>
        <a:lstStyle/>
        <a:p>
          <a:pPr>
            <a:defRPr sz="600" b="0" i="0" u="none" strike="noStrike" kern="1200" baseline="0">
              <a:solidFill>
                <a:sysClr val="windowText" lastClr="000000"/>
              </a:solidFill>
              <a:latin typeface="Comic Sans MS" panose="030F0702030302020204" pitchFamily="66" charset="0"/>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93044543313177E-2"/>
          <c:y val="2.5143287613062625E-2"/>
          <c:w val="0.92516160674270453"/>
          <c:h val="0.95900303720877889"/>
        </c:manualLayout>
      </c:layout>
      <c:scatterChart>
        <c:scatterStyle val="lineMarker"/>
        <c:varyColors val="0"/>
        <c:ser>
          <c:idx val="0"/>
          <c:order val="0"/>
          <c:tx>
            <c:strRef>
              <c:f>graph!$B$2</c:f>
              <c:strCache>
                <c:ptCount val="1"/>
                <c:pt idx="0">
                  <c:v>PC</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errBars>
            <c:errDir val="y"/>
            <c:errBarType val="both"/>
            <c:errValType val="cust"/>
            <c:noEndCap val="0"/>
            <c:plus>
              <c:numRef>
                <c:f>graph!$L$3:$L$65</c:f>
                <c:numCache>
                  <c:formatCode>General</c:formatCode>
                  <c:ptCount val="63"/>
                  <c:pt idx="0">
                    <c:v>0</c:v>
                  </c:pt>
                  <c:pt idx="1">
                    <c:v>0</c:v>
                  </c:pt>
                  <c:pt idx="2">
                    <c:v>0</c:v>
                  </c:pt>
                  <c:pt idx="3">
                    <c:v>6.0000000000000001E-3</c:v>
                  </c:pt>
                  <c:pt idx="4">
                    <c:v>3.5000000000000003E-2</c:v>
                  </c:pt>
                  <c:pt idx="5">
                    <c:v>2.4E-2</c:v>
                  </c:pt>
                  <c:pt idx="6">
                    <c:v>2.5000000000000001E-2</c:v>
                  </c:pt>
                  <c:pt idx="7">
                    <c:v>3.2000000000000001E-2</c:v>
                  </c:pt>
                  <c:pt idx="8">
                    <c:v>2.1000000000000001E-2</c:v>
                  </c:pt>
                  <c:pt idx="9">
                    <c:v>2.1000000000000001E-2</c:v>
                  </c:pt>
                  <c:pt idx="10">
                    <c:v>1.9E-2</c:v>
                  </c:pt>
                  <c:pt idx="11">
                    <c:v>2.1999999999999999E-2</c:v>
                  </c:pt>
                  <c:pt idx="12">
                    <c:v>2.8000000000000001E-2</c:v>
                  </c:pt>
                  <c:pt idx="13">
                    <c:v>2.4E-2</c:v>
                  </c:pt>
                  <c:pt idx="14">
                    <c:v>2.3E-2</c:v>
                  </c:pt>
                  <c:pt idx="15">
                    <c:v>0.02</c:v>
                  </c:pt>
                  <c:pt idx="16">
                    <c:v>0.01</c:v>
                  </c:pt>
                  <c:pt idx="17">
                    <c:v>0.01</c:v>
                  </c:pt>
                  <c:pt idx="18">
                    <c:v>1.2E-2</c:v>
                  </c:pt>
                  <c:pt idx="19">
                    <c:v>1.4E-2</c:v>
                  </c:pt>
                  <c:pt idx="20">
                    <c:v>1.6E-2</c:v>
                  </c:pt>
                  <c:pt idx="21">
                    <c:v>3.3000000000000002E-2</c:v>
                  </c:pt>
                  <c:pt idx="22">
                    <c:v>1.6E-2</c:v>
                  </c:pt>
                  <c:pt idx="23">
                    <c:v>1.0999999999999999E-2</c:v>
                  </c:pt>
                  <c:pt idx="24">
                    <c:v>0.01</c:v>
                  </c:pt>
                  <c:pt idx="25">
                    <c:v>5.0000000000000001E-3</c:v>
                  </c:pt>
                  <c:pt idx="26">
                    <c:v>0.01</c:v>
                  </c:pt>
                  <c:pt idx="27">
                    <c:v>1.2E-2</c:v>
                  </c:pt>
                  <c:pt idx="28">
                    <c:v>4.0000000000000001E-3</c:v>
                  </c:pt>
                  <c:pt idx="29">
                    <c:v>5.0000000000000001E-3</c:v>
                  </c:pt>
                  <c:pt idx="30">
                    <c:v>2E-3</c:v>
                  </c:pt>
                  <c:pt idx="31">
                    <c:v>0.01</c:v>
                  </c:pt>
                  <c:pt idx="32">
                    <c:v>5.0000000000000001E-3</c:v>
                  </c:pt>
                  <c:pt idx="33">
                    <c:v>0.01</c:v>
                  </c:pt>
                  <c:pt idx="34">
                    <c:v>3.0000000000000001E-3</c:v>
                  </c:pt>
                  <c:pt idx="35">
                    <c:v>8.9999999999999993E-3</c:v>
                  </c:pt>
                  <c:pt idx="36">
                    <c:v>5.0000000000000001E-3</c:v>
                  </c:pt>
                  <c:pt idx="37">
                    <c:v>6.0000000000000001E-3</c:v>
                  </c:pt>
                  <c:pt idx="38">
                    <c:v>4.0000000000000001E-3</c:v>
                  </c:pt>
                  <c:pt idx="39">
                    <c:v>8.0000000000000002E-3</c:v>
                  </c:pt>
                  <c:pt idx="40">
                    <c:v>1.2999999999999999E-2</c:v>
                  </c:pt>
                  <c:pt idx="41">
                    <c:v>8.9999999999999993E-3</c:v>
                  </c:pt>
                  <c:pt idx="42">
                    <c:v>1.7999999999999999E-2</c:v>
                  </c:pt>
                  <c:pt idx="43">
                    <c:v>2.4E-2</c:v>
                  </c:pt>
                  <c:pt idx="44">
                    <c:v>8.9999999999999993E-3</c:v>
                  </c:pt>
                  <c:pt idx="45">
                    <c:v>1.2E-2</c:v>
                  </c:pt>
                  <c:pt idx="46">
                    <c:v>2.1999999999999999E-2</c:v>
                  </c:pt>
                  <c:pt idx="47">
                    <c:v>1.2999999999999999E-2</c:v>
                  </c:pt>
                  <c:pt idx="48">
                    <c:v>8.9999999999999993E-3</c:v>
                  </c:pt>
                  <c:pt idx="49">
                    <c:v>0.01</c:v>
                  </c:pt>
                  <c:pt idx="50">
                    <c:v>7.0000000000000001E-3</c:v>
                  </c:pt>
                  <c:pt idx="51">
                    <c:v>8.9999999999999993E-3</c:v>
                  </c:pt>
                  <c:pt idx="52">
                    <c:v>0.01</c:v>
                  </c:pt>
                  <c:pt idx="53">
                    <c:v>1.6E-2</c:v>
                  </c:pt>
                  <c:pt idx="54">
                    <c:v>7.0000000000000001E-3</c:v>
                  </c:pt>
                  <c:pt idx="55">
                    <c:v>5.0000000000000001E-3</c:v>
                  </c:pt>
                  <c:pt idx="56">
                    <c:v>6.0000000000000001E-3</c:v>
                  </c:pt>
                  <c:pt idx="57">
                    <c:v>0.01</c:v>
                  </c:pt>
                  <c:pt idx="58">
                    <c:v>7.0000000000000001E-3</c:v>
                  </c:pt>
                  <c:pt idx="59">
                    <c:v>8.0000000000000002E-3</c:v>
                  </c:pt>
                  <c:pt idx="60">
                    <c:v>2.4E-2</c:v>
                  </c:pt>
                  <c:pt idx="61">
                    <c:v>1.0999999999999999E-2</c:v>
                  </c:pt>
                  <c:pt idx="62">
                    <c:v>8.9999999999999993E-3</c:v>
                  </c:pt>
                </c:numCache>
              </c:numRef>
            </c:plus>
            <c:minus>
              <c:numRef>
                <c:f>graph!$L$3:$L$65</c:f>
                <c:numCache>
                  <c:formatCode>General</c:formatCode>
                  <c:ptCount val="63"/>
                  <c:pt idx="0">
                    <c:v>0</c:v>
                  </c:pt>
                  <c:pt idx="1">
                    <c:v>0</c:v>
                  </c:pt>
                  <c:pt idx="2">
                    <c:v>0</c:v>
                  </c:pt>
                  <c:pt idx="3">
                    <c:v>6.0000000000000001E-3</c:v>
                  </c:pt>
                  <c:pt idx="4">
                    <c:v>3.5000000000000003E-2</c:v>
                  </c:pt>
                  <c:pt idx="5">
                    <c:v>2.4E-2</c:v>
                  </c:pt>
                  <c:pt idx="6">
                    <c:v>2.5000000000000001E-2</c:v>
                  </c:pt>
                  <c:pt idx="7">
                    <c:v>3.2000000000000001E-2</c:v>
                  </c:pt>
                  <c:pt idx="8">
                    <c:v>2.1000000000000001E-2</c:v>
                  </c:pt>
                  <c:pt idx="9">
                    <c:v>2.1000000000000001E-2</c:v>
                  </c:pt>
                  <c:pt idx="10">
                    <c:v>1.9E-2</c:v>
                  </c:pt>
                  <c:pt idx="11">
                    <c:v>2.1999999999999999E-2</c:v>
                  </c:pt>
                  <c:pt idx="12">
                    <c:v>2.8000000000000001E-2</c:v>
                  </c:pt>
                  <c:pt idx="13">
                    <c:v>2.4E-2</c:v>
                  </c:pt>
                  <c:pt idx="14">
                    <c:v>2.3E-2</c:v>
                  </c:pt>
                  <c:pt idx="15">
                    <c:v>0.02</c:v>
                  </c:pt>
                  <c:pt idx="16">
                    <c:v>0.01</c:v>
                  </c:pt>
                  <c:pt idx="17">
                    <c:v>0.01</c:v>
                  </c:pt>
                  <c:pt idx="18">
                    <c:v>1.2E-2</c:v>
                  </c:pt>
                  <c:pt idx="19">
                    <c:v>1.4E-2</c:v>
                  </c:pt>
                  <c:pt idx="20">
                    <c:v>1.6E-2</c:v>
                  </c:pt>
                  <c:pt idx="21">
                    <c:v>3.3000000000000002E-2</c:v>
                  </c:pt>
                  <c:pt idx="22">
                    <c:v>1.6E-2</c:v>
                  </c:pt>
                  <c:pt idx="23">
                    <c:v>1.0999999999999999E-2</c:v>
                  </c:pt>
                  <c:pt idx="24">
                    <c:v>0.01</c:v>
                  </c:pt>
                  <c:pt idx="25">
                    <c:v>5.0000000000000001E-3</c:v>
                  </c:pt>
                  <c:pt idx="26">
                    <c:v>0.01</c:v>
                  </c:pt>
                  <c:pt idx="27">
                    <c:v>1.2E-2</c:v>
                  </c:pt>
                  <c:pt idx="28">
                    <c:v>4.0000000000000001E-3</c:v>
                  </c:pt>
                  <c:pt idx="29">
                    <c:v>5.0000000000000001E-3</c:v>
                  </c:pt>
                  <c:pt idx="30">
                    <c:v>2E-3</c:v>
                  </c:pt>
                  <c:pt idx="31">
                    <c:v>0.01</c:v>
                  </c:pt>
                  <c:pt idx="32">
                    <c:v>5.0000000000000001E-3</c:v>
                  </c:pt>
                  <c:pt idx="33">
                    <c:v>0.01</c:v>
                  </c:pt>
                  <c:pt idx="34">
                    <c:v>3.0000000000000001E-3</c:v>
                  </c:pt>
                  <c:pt idx="35">
                    <c:v>8.9999999999999993E-3</c:v>
                  </c:pt>
                  <c:pt idx="36">
                    <c:v>5.0000000000000001E-3</c:v>
                  </c:pt>
                  <c:pt idx="37">
                    <c:v>6.0000000000000001E-3</c:v>
                  </c:pt>
                  <c:pt idx="38">
                    <c:v>4.0000000000000001E-3</c:v>
                  </c:pt>
                  <c:pt idx="39">
                    <c:v>8.0000000000000002E-3</c:v>
                  </c:pt>
                  <c:pt idx="40">
                    <c:v>1.2999999999999999E-2</c:v>
                  </c:pt>
                  <c:pt idx="41">
                    <c:v>8.9999999999999993E-3</c:v>
                  </c:pt>
                  <c:pt idx="42">
                    <c:v>1.7999999999999999E-2</c:v>
                  </c:pt>
                  <c:pt idx="43">
                    <c:v>2.4E-2</c:v>
                  </c:pt>
                  <c:pt idx="44">
                    <c:v>8.9999999999999993E-3</c:v>
                  </c:pt>
                  <c:pt idx="45">
                    <c:v>1.2E-2</c:v>
                  </c:pt>
                  <c:pt idx="46">
                    <c:v>2.1999999999999999E-2</c:v>
                  </c:pt>
                  <c:pt idx="47">
                    <c:v>1.2999999999999999E-2</c:v>
                  </c:pt>
                  <c:pt idx="48">
                    <c:v>8.9999999999999993E-3</c:v>
                  </c:pt>
                  <c:pt idx="49">
                    <c:v>0.01</c:v>
                  </c:pt>
                  <c:pt idx="50">
                    <c:v>7.0000000000000001E-3</c:v>
                  </c:pt>
                  <c:pt idx="51">
                    <c:v>8.9999999999999993E-3</c:v>
                  </c:pt>
                  <c:pt idx="52">
                    <c:v>0.01</c:v>
                  </c:pt>
                  <c:pt idx="53">
                    <c:v>1.6E-2</c:v>
                  </c:pt>
                  <c:pt idx="54">
                    <c:v>7.0000000000000001E-3</c:v>
                  </c:pt>
                  <c:pt idx="55">
                    <c:v>5.0000000000000001E-3</c:v>
                  </c:pt>
                  <c:pt idx="56">
                    <c:v>6.0000000000000001E-3</c:v>
                  </c:pt>
                  <c:pt idx="57">
                    <c:v>0.01</c:v>
                  </c:pt>
                  <c:pt idx="58">
                    <c:v>7.0000000000000001E-3</c:v>
                  </c:pt>
                  <c:pt idx="59">
                    <c:v>8.0000000000000002E-3</c:v>
                  </c:pt>
                  <c:pt idx="60">
                    <c:v>2.4E-2</c:v>
                  </c:pt>
                  <c:pt idx="61">
                    <c:v>1.0999999999999999E-2</c:v>
                  </c:pt>
                  <c:pt idx="62">
                    <c:v>8.9999999999999993E-3</c:v>
                  </c:pt>
                </c:numCache>
              </c:numRef>
            </c:minus>
            <c:spPr>
              <a:noFill/>
              <a:ln w="9525" cap="flat" cmpd="sng" algn="ctr">
                <a:solidFill>
                  <a:schemeClr val="accent4"/>
                </a:solidFill>
                <a:round/>
              </a:ln>
              <a:effectLst/>
            </c:spPr>
          </c:errBars>
          <c:xVal>
            <c:numRef>
              <c:f>graph!$A$3:$A$65</c:f>
              <c:numCache>
                <c:formatCode>General</c:formatCode>
                <c:ptCount val="63"/>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numCache>
            </c:numRef>
          </c:xVal>
          <c:yVal>
            <c:numRef>
              <c:f>graph!$B$3:$B$65</c:f>
              <c:numCache>
                <c:formatCode>0.00_);[Red]\(0.00\)</c:formatCode>
                <c:ptCount val="63"/>
                <c:pt idx="0">
                  <c:v>0</c:v>
                </c:pt>
                <c:pt idx="1">
                  <c:v>0</c:v>
                </c:pt>
                <c:pt idx="2">
                  <c:v>0</c:v>
                </c:pt>
                <c:pt idx="3">
                  <c:v>4.0000000000000001E-3</c:v>
                </c:pt>
                <c:pt idx="4">
                  <c:v>4.2000000000000003E-2</c:v>
                </c:pt>
                <c:pt idx="5">
                  <c:v>4.8000000000000001E-2</c:v>
                </c:pt>
                <c:pt idx="6">
                  <c:v>4.8000000000000001E-2</c:v>
                </c:pt>
                <c:pt idx="7">
                  <c:v>5.7000000000000002E-2</c:v>
                </c:pt>
                <c:pt idx="8">
                  <c:v>4.8000000000000001E-2</c:v>
                </c:pt>
                <c:pt idx="9">
                  <c:v>7.8E-2</c:v>
                </c:pt>
                <c:pt idx="10">
                  <c:v>6.5000000000000002E-2</c:v>
                </c:pt>
                <c:pt idx="11">
                  <c:v>5.5E-2</c:v>
                </c:pt>
                <c:pt idx="12">
                  <c:v>3.3000000000000002E-2</c:v>
                </c:pt>
                <c:pt idx="13">
                  <c:v>3.5000000000000003E-2</c:v>
                </c:pt>
                <c:pt idx="14">
                  <c:v>0.03</c:v>
                </c:pt>
                <c:pt idx="15">
                  <c:v>3.6999999999999998E-2</c:v>
                </c:pt>
                <c:pt idx="16">
                  <c:v>2.5999999999999999E-2</c:v>
                </c:pt>
                <c:pt idx="17">
                  <c:v>2.4E-2</c:v>
                </c:pt>
                <c:pt idx="18">
                  <c:v>2.1000000000000001E-2</c:v>
                </c:pt>
                <c:pt idx="19">
                  <c:v>2.1000000000000001E-2</c:v>
                </c:pt>
                <c:pt idx="20">
                  <c:v>1.6E-2</c:v>
                </c:pt>
                <c:pt idx="21">
                  <c:v>2.1999999999999999E-2</c:v>
                </c:pt>
                <c:pt idx="22">
                  <c:v>1.7000000000000001E-2</c:v>
                </c:pt>
                <c:pt idx="23">
                  <c:v>1.2999999999999999E-2</c:v>
                </c:pt>
                <c:pt idx="24">
                  <c:v>8.9999999999999993E-3</c:v>
                </c:pt>
                <c:pt idx="25">
                  <c:v>5.0000000000000001E-3</c:v>
                </c:pt>
                <c:pt idx="26">
                  <c:v>1.2E-2</c:v>
                </c:pt>
                <c:pt idx="27">
                  <c:v>8.9999999999999993E-3</c:v>
                </c:pt>
                <c:pt idx="28">
                  <c:v>6.0000000000000001E-3</c:v>
                </c:pt>
                <c:pt idx="29">
                  <c:v>6.0000000000000001E-3</c:v>
                </c:pt>
                <c:pt idx="30">
                  <c:v>2E-3</c:v>
                </c:pt>
                <c:pt idx="31">
                  <c:v>8.0000000000000002E-3</c:v>
                </c:pt>
                <c:pt idx="32">
                  <c:v>6.0000000000000001E-3</c:v>
                </c:pt>
                <c:pt idx="33">
                  <c:v>8.0000000000000002E-3</c:v>
                </c:pt>
                <c:pt idx="34">
                  <c:v>5.0000000000000001E-3</c:v>
                </c:pt>
                <c:pt idx="35">
                  <c:v>8.0000000000000002E-3</c:v>
                </c:pt>
                <c:pt idx="36">
                  <c:v>5.0000000000000001E-3</c:v>
                </c:pt>
                <c:pt idx="37">
                  <c:v>7.0000000000000001E-3</c:v>
                </c:pt>
                <c:pt idx="38">
                  <c:v>6.0000000000000001E-3</c:v>
                </c:pt>
                <c:pt idx="39">
                  <c:v>8.9999999999999993E-3</c:v>
                </c:pt>
                <c:pt idx="40">
                  <c:v>1.6E-2</c:v>
                </c:pt>
                <c:pt idx="41">
                  <c:v>1.2999999999999999E-2</c:v>
                </c:pt>
                <c:pt idx="42">
                  <c:v>1.6E-2</c:v>
                </c:pt>
                <c:pt idx="43">
                  <c:v>2.1000000000000001E-2</c:v>
                </c:pt>
                <c:pt idx="44">
                  <c:v>0.01</c:v>
                </c:pt>
                <c:pt idx="45">
                  <c:v>1.4E-2</c:v>
                </c:pt>
                <c:pt idx="46">
                  <c:v>2.5999999999999999E-2</c:v>
                </c:pt>
                <c:pt idx="47">
                  <c:v>1.6E-2</c:v>
                </c:pt>
                <c:pt idx="48">
                  <c:v>8.9999999999999993E-3</c:v>
                </c:pt>
                <c:pt idx="49">
                  <c:v>8.9999999999999993E-3</c:v>
                </c:pt>
                <c:pt idx="50">
                  <c:v>7.0000000000000001E-3</c:v>
                </c:pt>
                <c:pt idx="51">
                  <c:v>1.2E-2</c:v>
                </c:pt>
                <c:pt idx="52">
                  <c:v>1.2E-2</c:v>
                </c:pt>
                <c:pt idx="53">
                  <c:v>1.9E-2</c:v>
                </c:pt>
                <c:pt idx="54">
                  <c:v>1.0999999999999999E-2</c:v>
                </c:pt>
                <c:pt idx="55">
                  <c:v>8.9999999999999993E-3</c:v>
                </c:pt>
                <c:pt idx="56">
                  <c:v>7.0000000000000001E-3</c:v>
                </c:pt>
                <c:pt idx="57">
                  <c:v>8.9999999999999993E-3</c:v>
                </c:pt>
                <c:pt idx="58">
                  <c:v>8.9999999999999993E-3</c:v>
                </c:pt>
                <c:pt idx="59">
                  <c:v>8.9999999999999993E-3</c:v>
                </c:pt>
                <c:pt idx="60">
                  <c:v>1.7000000000000001E-2</c:v>
                </c:pt>
                <c:pt idx="61">
                  <c:v>1.2E-2</c:v>
                </c:pt>
                <c:pt idx="62">
                  <c:v>8.0000000000000002E-3</c:v>
                </c:pt>
              </c:numCache>
            </c:numRef>
          </c:yVal>
          <c:smooth val="0"/>
        </c:ser>
        <c:ser>
          <c:idx val="1"/>
          <c:order val="1"/>
          <c:tx>
            <c:strRef>
              <c:f>graph!$C$2</c:f>
              <c:strCache>
                <c:ptCount val="1"/>
                <c:pt idx="0">
                  <c:v>DMDBC</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errBars>
            <c:errDir val="y"/>
            <c:errBarType val="both"/>
            <c:errValType val="cust"/>
            <c:noEndCap val="0"/>
            <c:plus>
              <c:numRef>
                <c:f>graph!$M$3:$M$65</c:f>
                <c:numCache>
                  <c:formatCode>General</c:formatCode>
                  <c:ptCount val="63"/>
                  <c:pt idx="0">
                    <c:v>0</c:v>
                  </c:pt>
                  <c:pt idx="1">
                    <c:v>0</c:v>
                  </c:pt>
                  <c:pt idx="2">
                    <c:v>0</c:v>
                  </c:pt>
                  <c:pt idx="3">
                    <c:v>3.0000000000000001E-3</c:v>
                  </c:pt>
                  <c:pt idx="4">
                    <c:v>2.7E-2</c:v>
                  </c:pt>
                  <c:pt idx="5">
                    <c:v>9.1999999999999998E-2</c:v>
                  </c:pt>
                  <c:pt idx="6">
                    <c:v>0.13300000000000001</c:v>
                  </c:pt>
                  <c:pt idx="7">
                    <c:v>0.20499999999999999</c:v>
                  </c:pt>
                  <c:pt idx="8">
                    <c:v>0.23699999999999999</c:v>
                  </c:pt>
                  <c:pt idx="9">
                    <c:v>0.19500000000000001</c:v>
                  </c:pt>
                  <c:pt idx="10">
                    <c:v>0.23599999999999999</c:v>
                  </c:pt>
                  <c:pt idx="11">
                    <c:v>0.251</c:v>
                  </c:pt>
                  <c:pt idx="12">
                    <c:v>0.28299999999999997</c:v>
                  </c:pt>
                  <c:pt idx="13">
                    <c:v>0.27500000000000002</c:v>
                  </c:pt>
                  <c:pt idx="14">
                    <c:v>0.23200000000000001</c:v>
                  </c:pt>
                  <c:pt idx="15">
                    <c:v>0.18099999999999999</c:v>
                  </c:pt>
                  <c:pt idx="16">
                    <c:v>0.13900000000000001</c:v>
                  </c:pt>
                  <c:pt idx="17">
                    <c:v>0.11600000000000001</c:v>
                  </c:pt>
                  <c:pt idx="18">
                    <c:v>6.9000000000000006E-2</c:v>
                  </c:pt>
                  <c:pt idx="19">
                    <c:v>3.6999999999999998E-2</c:v>
                  </c:pt>
                  <c:pt idx="20">
                    <c:v>3.5999999999999997E-2</c:v>
                  </c:pt>
                  <c:pt idx="21">
                    <c:v>2.5000000000000001E-2</c:v>
                  </c:pt>
                  <c:pt idx="22">
                    <c:v>3.5000000000000003E-2</c:v>
                  </c:pt>
                  <c:pt idx="23">
                    <c:v>4.2999999999999997E-2</c:v>
                  </c:pt>
                  <c:pt idx="24">
                    <c:v>5.5E-2</c:v>
                  </c:pt>
                  <c:pt idx="25">
                    <c:v>7.4999999999999997E-2</c:v>
                  </c:pt>
                  <c:pt idx="26">
                    <c:v>6.7000000000000004E-2</c:v>
                  </c:pt>
                  <c:pt idx="27">
                    <c:v>0.08</c:v>
                  </c:pt>
                  <c:pt idx="28">
                    <c:v>7.5999999999999998E-2</c:v>
                  </c:pt>
                  <c:pt idx="29">
                    <c:v>8.2000000000000003E-2</c:v>
                  </c:pt>
                  <c:pt idx="30">
                    <c:v>7.1999999999999995E-2</c:v>
                  </c:pt>
                  <c:pt idx="31">
                    <c:v>7.1999999999999995E-2</c:v>
                  </c:pt>
                  <c:pt idx="32">
                    <c:v>7.0000000000000007E-2</c:v>
                  </c:pt>
                  <c:pt idx="33">
                    <c:v>0.08</c:v>
                  </c:pt>
                  <c:pt idx="34">
                    <c:v>6.8000000000000005E-2</c:v>
                  </c:pt>
                  <c:pt idx="35">
                    <c:v>5.8000000000000003E-2</c:v>
                  </c:pt>
                  <c:pt idx="36">
                    <c:v>0.05</c:v>
                  </c:pt>
                  <c:pt idx="37">
                    <c:v>3.5000000000000003E-2</c:v>
                  </c:pt>
                  <c:pt idx="38">
                    <c:v>3.3000000000000002E-2</c:v>
                  </c:pt>
                  <c:pt idx="39">
                    <c:v>2.5000000000000001E-2</c:v>
                  </c:pt>
                  <c:pt idx="40">
                    <c:v>1.6E-2</c:v>
                  </c:pt>
                  <c:pt idx="41">
                    <c:v>2.1999999999999999E-2</c:v>
                  </c:pt>
                  <c:pt idx="42">
                    <c:v>2.4E-2</c:v>
                  </c:pt>
                  <c:pt idx="43">
                    <c:v>2.7E-2</c:v>
                  </c:pt>
                  <c:pt idx="44">
                    <c:v>2.1000000000000001E-2</c:v>
                  </c:pt>
                  <c:pt idx="45">
                    <c:v>2.1999999999999999E-2</c:v>
                  </c:pt>
                  <c:pt idx="46">
                    <c:v>2.3E-2</c:v>
                  </c:pt>
                  <c:pt idx="47">
                    <c:v>2.4E-2</c:v>
                  </c:pt>
                  <c:pt idx="48">
                    <c:v>2.1000000000000001E-2</c:v>
                  </c:pt>
                  <c:pt idx="49">
                    <c:v>2.4E-2</c:v>
                  </c:pt>
                  <c:pt idx="50">
                    <c:v>2.5000000000000001E-2</c:v>
                  </c:pt>
                  <c:pt idx="51">
                    <c:v>2.3E-2</c:v>
                  </c:pt>
                  <c:pt idx="52">
                    <c:v>2.1999999999999999E-2</c:v>
                  </c:pt>
                  <c:pt idx="53">
                    <c:v>0.02</c:v>
                  </c:pt>
                  <c:pt idx="54">
                    <c:v>1.2E-2</c:v>
                  </c:pt>
                  <c:pt idx="55">
                    <c:v>8.9999999999999993E-3</c:v>
                  </c:pt>
                  <c:pt idx="56">
                    <c:v>7.0000000000000001E-3</c:v>
                  </c:pt>
                  <c:pt idx="57">
                    <c:v>0.01</c:v>
                  </c:pt>
                  <c:pt idx="58">
                    <c:v>6.0000000000000001E-3</c:v>
                  </c:pt>
                  <c:pt idx="59">
                    <c:v>5.0000000000000001E-3</c:v>
                  </c:pt>
                  <c:pt idx="60">
                    <c:v>6.0000000000000001E-3</c:v>
                  </c:pt>
                  <c:pt idx="61">
                    <c:v>2E-3</c:v>
                  </c:pt>
                  <c:pt idx="62">
                    <c:v>1E-3</c:v>
                  </c:pt>
                </c:numCache>
              </c:numRef>
            </c:plus>
            <c:minus>
              <c:numRef>
                <c:f>graph!$M$3:$M$65</c:f>
                <c:numCache>
                  <c:formatCode>General</c:formatCode>
                  <c:ptCount val="63"/>
                  <c:pt idx="0">
                    <c:v>0</c:v>
                  </c:pt>
                  <c:pt idx="1">
                    <c:v>0</c:v>
                  </c:pt>
                  <c:pt idx="2">
                    <c:v>0</c:v>
                  </c:pt>
                  <c:pt idx="3">
                    <c:v>3.0000000000000001E-3</c:v>
                  </c:pt>
                  <c:pt idx="4">
                    <c:v>2.7E-2</c:v>
                  </c:pt>
                  <c:pt idx="5">
                    <c:v>9.1999999999999998E-2</c:v>
                  </c:pt>
                  <c:pt idx="6">
                    <c:v>0.13300000000000001</c:v>
                  </c:pt>
                  <c:pt idx="7">
                    <c:v>0.20499999999999999</c:v>
                  </c:pt>
                  <c:pt idx="8">
                    <c:v>0.23699999999999999</c:v>
                  </c:pt>
                  <c:pt idx="9">
                    <c:v>0.19500000000000001</c:v>
                  </c:pt>
                  <c:pt idx="10">
                    <c:v>0.23599999999999999</c:v>
                  </c:pt>
                  <c:pt idx="11">
                    <c:v>0.251</c:v>
                  </c:pt>
                  <c:pt idx="12">
                    <c:v>0.28299999999999997</c:v>
                  </c:pt>
                  <c:pt idx="13">
                    <c:v>0.27500000000000002</c:v>
                  </c:pt>
                  <c:pt idx="14">
                    <c:v>0.23200000000000001</c:v>
                  </c:pt>
                  <c:pt idx="15">
                    <c:v>0.18099999999999999</c:v>
                  </c:pt>
                  <c:pt idx="16">
                    <c:v>0.13900000000000001</c:v>
                  </c:pt>
                  <c:pt idx="17">
                    <c:v>0.11600000000000001</c:v>
                  </c:pt>
                  <c:pt idx="18">
                    <c:v>6.9000000000000006E-2</c:v>
                  </c:pt>
                  <c:pt idx="19">
                    <c:v>3.6999999999999998E-2</c:v>
                  </c:pt>
                  <c:pt idx="20">
                    <c:v>3.5999999999999997E-2</c:v>
                  </c:pt>
                  <c:pt idx="21">
                    <c:v>2.5000000000000001E-2</c:v>
                  </c:pt>
                  <c:pt idx="22">
                    <c:v>3.5000000000000003E-2</c:v>
                  </c:pt>
                  <c:pt idx="23">
                    <c:v>4.2999999999999997E-2</c:v>
                  </c:pt>
                  <c:pt idx="24">
                    <c:v>5.5E-2</c:v>
                  </c:pt>
                  <c:pt idx="25">
                    <c:v>7.4999999999999997E-2</c:v>
                  </c:pt>
                  <c:pt idx="26">
                    <c:v>6.7000000000000004E-2</c:v>
                  </c:pt>
                  <c:pt idx="27">
                    <c:v>0.08</c:v>
                  </c:pt>
                  <c:pt idx="28">
                    <c:v>7.5999999999999998E-2</c:v>
                  </c:pt>
                  <c:pt idx="29">
                    <c:v>8.2000000000000003E-2</c:v>
                  </c:pt>
                  <c:pt idx="30">
                    <c:v>7.1999999999999995E-2</c:v>
                  </c:pt>
                  <c:pt idx="31">
                    <c:v>7.1999999999999995E-2</c:v>
                  </c:pt>
                  <c:pt idx="32">
                    <c:v>7.0000000000000007E-2</c:v>
                  </c:pt>
                  <c:pt idx="33">
                    <c:v>0.08</c:v>
                  </c:pt>
                  <c:pt idx="34">
                    <c:v>6.8000000000000005E-2</c:v>
                  </c:pt>
                  <c:pt idx="35">
                    <c:v>5.8000000000000003E-2</c:v>
                  </c:pt>
                  <c:pt idx="36">
                    <c:v>0.05</c:v>
                  </c:pt>
                  <c:pt idx="37">
                    <c:v>3.5000000000000003E-2</c:v>
                  </c:pt>
                  <c:pt idx="38">
                    <c:v>3.3000000000000002E-2</c:v>
                  </c:pt>
                  <c:pt idx="39">
                    <c:v>2.5000000000000001E-2</c:v>
                  </c:pt>
                  <c:pt idx="40">
                    <c:v>1.6E-2</c:v>
                  </c:pt>
                  <c:pt idx="41">
                    <c:v>2.1999999999999999E-2</c:v>
                  </c:pt>
                  <c:pt idx="42">
                    <c:v>2.4E-2</c:v>
                  </c:pt>
                  <c:pt idx="43">
                    <c:v>2.7E-2</c:v>
                  </c:pt>
                  <c:pt idx="44">
                    <c:v>2.1000000000000001E-2</c:v>
                  </c:pt>
                  <c:pt idx="45">
                    <c:v>2.1999999999999999E-2</c:v>
                  </c:pt>
                  <c:pt idx="46">
                    <c:v>2.3E-2</c:v>
                  </c:pt>
                  <c:pt idx="47">
                    <c:v>2.4E-2</c:v>
                  </c:pt>
                  <c:pt idx="48">
                    <c:v>2.1000000000000001E-2</c:v>
                  </c:pt>
                  <c:pt idx="49">
                    <c:v>2.4E-2</c:v>
                  </c:pt>
                  <c:pt idx="50">
                    <c:v>2.5000000000000001E-2</c:v>
                  </c:pt>
                  <c:pt idx="51">
                    <c:v>2.3E-2</c:v>
                  </c:pt>
                  <c:pt idx="52">
                    <c:v>2.1999999999999999E-2</c:v>
                  </c:pt>
                  <c:pt idx="53">
                    <c:v>0.02</c:v>
                  </c:pt>
                  <c:pt idx="54">
                    <c:v>1.2E-2</c:v>
                  </c:pt>
                  <c:pt idx="55">
                    <c:v>8.9999999999999993E-3</c:v>
                  </c:pt>
                  <c:pt idx="56">
                    <c:v>7.0000000000000001E-3</c:v>
                  </c:pt>
                  <c:pt idx="57">
                    <c:v>0.01</c:v>
                  </c:pt>
                  <c:pt idx="58">
                    <c:v>6.0000000000000001E-3</c:v>
                  </c:pt>
                  <c:pt idx="59">
                    <c:v>5.0000000000000001E-3</c:v>
                  </c:pt>
                  <c:pt idx="60">
                    <c:v>6.0000000000000001E-3</c:v>
                  </c:pt>
                  <c:pt idx="61">
                    <c:v>2E-3</c:v>
                  </c:pt>
                  <c:pt idx="62">
                    <c:v>1E-3</c:v>
                  </c:pt>
                </c:numCache>
              </c:numRef>
            </c:minus>
            <c:spPr>
              <a:noFill/>
              <a:ln w="9525" cap="flat" cmpd="sng" algn="ctr">
                <a:solidFill>
                  <a:srgbClr val="00B050"/>
                </a:solidFill>
                <a:round/>
              </a:ln>
              <a:effectLst/>
            </c:spPr>
          </c:errBars>
          <c:xVal>
            <c:numRef>
              <c:f>graph!$A$3:$A$65</c:f>
              <c:numCache>
                <c:formatCode>General</c:formatCode>
                <c:ptCount val="63"/>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numCache>
            </c:numRef>
          </c:xVal>
          <c:yVal>
            <c:numRef>
              <c:f>graph!$C$3:$C$65</c:f>
              <c:numCache>
                <c:formatCode>0.00_);[Red]\(0.00\)</c:formatCode>
                <c:ptCount val="63"/>
                <c:pt idx="0">
                  <c:v>0</c:v>
                </c:pt>
                <c:pt idx="1">
                  <c:v>0</c:v>
                </c:pt>
                <c:pt idx="2">
                  <c:v>0</c:v>
                </c:pt>
                <c:pt idx="3">
                  <c:v>3.0000000000000001E-3</c:v>
                </c:pt>
                <c:pt idx="4">
                  <c:v>3.1E-2</c:v>
                </c:pt>
                <c:pt idx="5">
                  <c:v>0.13500000000000001</c:v>
                </c:pt>
                <c:pt idx="6">
                  <c:v>0.28399999999999997</c:v>
                </c:pt>
                <c:pt idx="7">
                  <c:v>0.51</c:v>
                </c:pt>
                <c:pt idx="8">
                  <c:v>0.71199999999999997</c:v>
                </c:pt>
                <c:pt idx="9">
                  <c:v>0.78100000000000003</c:v>
                </c:pt>
                <c:pt idx="10">
                  <c:v>0.78100000000000003</c:v>
                </c:pt>
                <c:pt idx="11">
                  <c:v>0.69499999999999995</c:v>
                </c:pt>
                <c:pt idx="12">
                  <c:v>0.61399999999999999</c:v>
                </c:pt>
                <c:pt idx="13">
                  <c:v>0.50900000000000001</c:v>
                </c:pt>
                <c:pt idx="14">
                  <c:v>0.39300000000000002</c:v>
                </c:pt>
                <c:pt idx="15">
                  <c:v>0.29599999999999999</c:v>
                </c:pt>
                <c:pt idx="16">
                  <c:v>0.216</c:v>
                </c:pt>
                <c:pt idx="17">
                  <c:v>0.17699999999999999</c:v>
                </c:pt>
                <c:pt idx="18">
                  <c:v>0.11899999999999999</c:v>
                </c:pt>
                <c:pt idx="19">
                  <c:v>7.4999999999999997E-2</c:v>
                </c:pt>
                <c:pt idx="20">
                  <c:v>6.0999999999999999E-2</c:v>
                </c:pt>
                <c:pt idx="21">
                  <c:v>0.04</c:v>
                </c:pt>
                <c:pt idx="22">
                  <c:v>4.1000000000000002E-2</c:v>
                </c:pt>
                <c:pt idx="23">
                  <c:v>5.2999999999999999E-2</c:v>
                </c:pt>
                <c:pt idx="24">
                  <c:v>5.8000000000000003E-2</c:v>
                </c:pt>
                <c:pt idx="25">
                  <c:v>7.2999999999999995E-2</c:v>
                </c:pt>
                <c:pt idx="26">
                  <c:v>7.3999999999999996E-2</c:v>
                </c:pt>
                <c:pt idx="27">
                  <c:v>8.5999999999999993E-2</c:v>
                </c:pt>
                <c:pt idx="28">
                  <c:v>7.5999999999999998E-2</c:v>
                </c:pt>
                <c:pt idx="29">
                  <c:v>8.5000000000000006E-2</c:v>
                </c:pt>
                <c:pt idx="30">
                  <c:v>0.08</c:v>
                </c:pt>
                <c:pt idx="31">
                  <c:v>0.08</c:v>
                </c:pt>
                <c:pt idx="32">
                  <c:v>8.5999999999999993E-2</c:v>
                </c:pt>
                <c:pt idx="33">
                  <c:v>9.2999999999999999E-2</c:v>
                </c:pt>
                <c:pt idx="34">
                  <c:v>7.8E-2</c:v>
                </c:pt>
                <c:pt idx="35">
                  <c:v>7.1999999999999995E-2</c:v>
                </c:pt>
                <c:pt idx="36">
                  <c:v>0.05</c:v>
                </c:pt>
                <c:pt idx="37">
                  <c:v>3.7999999999999999E-2</c:v>
                </c:pt>
                <c:pt idx="38">
                  <c:v>3.6999999999999998E-2</c:v>
                </c:pt>
                <c:pt idx="39">
                  <c:v>2.1999999999999999E-2</c:v>
                </c:pt>
                <c:pt idx="40">
                  <c:v>1.7999999999999999E-2</c:v>
                </c:pt>
                <c:pt idx="41">
                  <c:v>1.4999999999999999E-2</c:v>
                </c:pt>
                <c:pt idx="42">
                  <c:v>1.7999999999999999E-2</c:v>
                </c:pt>
                <c:pt idx="43">
                  <c:v>1.9E-2</c:v>
                </c:pt>
                <c:pt idx="44">
                  <c:v>1.4999999999999999E-2</c:v>
                </c:pt>
                <c:pt idx="45">
                  <c:v>1.4999999999999999E-2</c:v>
                </c:pt>
                <c:pt idx="46">
                  <c:v>1.6E-2</c:v>
                </c:pt>
                <c:pt idx="47">
                  <c:v>1.6E-2</c:v>
                </c:pt>
                <c:pt idx="48">
                  <c:v>1.4E-2</c:v>
                </c:pt>
                <c:pt idx="49">
                  <c:v>1.7000000000000001E-2</c:v>
                </c:pt>
                <c:pt idx="50">
                  <c:v>1.7000000000000001E-2</c:v>
                </c:pt>
                <c:pt idx="51">
                  <c:v>1.6E-2</c:v>
                </c:pt>
                <c:pt idx="52">
                  <c:v>1.6E-2</c:v>
                </c:pt>
                <c:pt idx="53">
                  <c:v>1.4E-2</c:v>
                </c:pt>
                <c:pt idx="54">
                  <c:v>8.0000000000000002E-3</c:v>
                </c:pt>
                <c:pt idx="55">
                  <c:v>8.0000000000000002E-3</c:v>
                </c:pt>
                <c:pt idx="56">
                  <c:v>6.0000000000000001E-3</c:v>
                </c:pt>
                <c:pt idx="57">
                  <c:v>7.0000000000000001E-3</c:v>
                </c:pt>
                <c:pt idx="58">
                  <c:v>6.0000000000000001E-3</c:v>
                </c:pt>
                <c:pt idx="59">
                  <c:v>5.0000000000000001E-3</c:v>
                </c:pt>
                <c:pt idx="60">
                  <c:v>5.0000000000000001E-3</c:v>
                </c:pt>
                <c:pt idx="61">
                  <c:v>2E-3</c:v>
                </c:pt>
                <c:pt idx="62">
                  <c:v>0</c:v>
                </c:pt>
              </c:numCache>
            </c:numRef>
          </c:yVal>
          <c:smooth val="0"/>
        </c:ser>
        <c:ser>
          <c:idx val="2"/>
          <c:order val="2"/>
          <c:tx>
            <c:strRef>
              <c:f>graph!$D$2</c:f>
              <c:strCache>
                <c:ptCount val="1"/>
                <c:pt idx="0">
                  <c:v>CO3</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errBars>
            <c:errDir val="y"/>
            <c:errBarType val="both"/>
            <c:errValType val="cust"/>
            <c:noEndCap val="0"/>
            <c:plus>
              <c:numRef>
                <c:f>graph!$N$3:$N$65</c:f>
                <c:numCache>
                  <c:formatCode>General</c:formatCode>
                  <c:ptCount val="63"/>
                  <c:pt idx="0">
                    <c:v>0</c:v>
                  </c:pt>
                  <c:pt idx="1">
                    <c:v>0</c:v>
                  </c:pt>
                  <c:pt idx="2">
                    <c:v>2E-3</c:v>
                  </c:pt>
                  <c:pt idx="3">
                    <c:v>3.2000000000000001E-2</c:v>
                  </c:pt>
                  <c:pt idx="4">
                    <c:v>0.15</c:v>
                  </c:pt>
                  <c:pt idx="5">
                    <c:v>6.9000000000000006E-2</c:v>
                  </c:pt>
                  <c:pt idx="6">
                    <c:v>0.11</c:v>
                  </c:pt>
                  <c:pt idx="7">
                    <c:v>0.114</c:v>
                  </c:pt>
                  <c:pt idx="8">
                    <c:v>0.10299999999999999</c:v>
                  </c:pt>
                  <c:pt idx="9">
                    <c:v>7.9000000000000001E-2</c:v>
                  </c:pt>
                  <c:pt idx="10">
                    <c:v>7.9000000000000001E-2</c:v>
                  </c:pt>
                  <c:pt idx="11">
                    <c:v>6.7000000000000004E-2</c:v>
                  </c:pt>
                  <c:pt idx="12">
                    <c:v>0.05</c:v>
                  </c:pt>
                  <c:pt idx="13">
                    <c:v>5.3999999999999999E-2</c:v>
                  </c:pt>
                  <c:pt idx="14">
                    <c:v>3.2000000000000001E-2</c:v>
                  </c:pt>
                  <c:pt idx="15">
                    <c:v>2.9000000000000001E-2</c:v>
                  </c:pt>
                  <c:pt idx="16">
                    <c:v>2.5000000000000001E-2</c:v>
                  </c:pt>
                  <c:pt idx="17">
                    <c:v>3.3000000000000002E-2</c:v>
                  </c:pt>
                  <c:pt idx="18">
                    <c:v>2.8000000000000001E-2</c:v>
                  </c:pt>
                  <c:pt idx="19">
                    <c:v>2.4E-2</c:v>
                  </c:pt>
                  <c:pt idx="20">
                    <c:v>1.4999999999999999E-2</c:v>
                  </c:pt>
                  <c:pt idx="21">
                    <c:v>6.0000000000000001E-3</c:v>
                  </c:pt>
                  <c:pt idx="22">
                    <c:v>4.0000000000000001E-3</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1.6E-2</c:v>
                  </c:pt>
                  <c:pt idx="43">
                    <c:v>2.5999999999999999E-2</c:v>
                  </c:pt>
                  <c:pt idx="44">
                    <c:v>0.04</c:v>
                  </c:pt>
                  <c:pt idx="45">
                    <c:v>2.7E-2</c:v>
                  </c:pt>
                  <c:pt idx="46">
                    <c:v>6.0000000000000001E-3</c:v>
                  </c:pt>
                  <c:pt idx="47">
                    <c:v>7.0000000000000001E-3</c:v>
                  </c:pt>
                  <c:pt idx="48">
                    <c:v>2E-3</c:v>
                  </c:pt>
                  <c:pt idx="49">
                    <c:v>0</c:v>
                  </c:pt>
                  <c:pt idx="50">
                    <c:v>0</c:v>
                  </c:pt>
                  <c:pt idx="51">
                    <c:v>0</c:v>
                  </c:pt>
                  <c:pt idx="52">
                    <c:v>0</c:v>
                  </c:pt>
                  <c:pt idx="53">
                    <c:v>0</c:v>
                  </c:pt>
                  <c:pt idx="54">
                    <c:v>0</c:v>
                  </c:pt>
                  <c:pt idx="55">
                    <c:v>2E-3</c:v>
                  </c:pt>
                  <c:pt idx="56">
                    <c:v>1.0999999999999999E-2</c:v>
                  </c:pt>
                  <c:pt idx="57">
                    <c:v>2.8000000000000001E-2</c:v>
                  </c:pt>
                  <c:pt idx="58">
                    <c:v>1.7000000000000001E-2</c:v>
                  </c:pt>
                  <c:pt idx="59">
                    <c:v>1.4E-2</c:v>
                  </c:pt>
                  <c:pt idx="60">
                    <c:v>2.3E-2</c:v>
                  </c:pt>
                  <c:pt idx="61">
                    <c:v>8.0000000000000002E-3</c:v>
                  </c:pt>
                  <c:pt idx="62">
                    <c:v>2E-3</c:v>
                  </c:pt>
                </c:numCache>
              </c:numRef>
            </c:plus>
            <c:minus>
              <c:numRef>
                <c:f>graph!$N$3:$N$65</c:f>
                <c:numCache>
                  <c:formatCode>General</c:formatCode>
                  <c:ptCount val="63"/>
                  <c:pt idx="0">
                    <c:v>0</c:v>
                  </c:pt>
                  <c:pt idx="1">
                    <c:v>0</c:v>
                  </c:pt>
                  <c:pt idx="2">
                    <c:v>2E-3</c:v>
                  </c:pt>
                  <c:pt idx="3">
                    <c:v>3.2000000000000001E-2</c:v>
                  </c:pt>
                  <c:pt idx="4">
                    <c:v>0.15</c:v>
                  </c:pt>
                  <c:pt idx="5">
                    <c:v>6.9000000000000006E-2</c:v>
                  </c:pt>
                  <c:pt idx="6">
                    <c:v>0.11</c:v>
                  </c:pt>
                  <c:pt idx="7">
                    <c:v>0.114</c:v>
                  </c:pt>
                  <c:pt idx="8">
                    <c:v>0.10299999999999999</c:v>
                  </c:pt>
                  <c:pt idx="9">
                    <c:v>7.9000000000000001E-2</c:v>
                  </c:pt>
                  <c:pt idx="10">
                    <c:v>7.9000000000000001E-2</c:v>
                  </c:pt>
                  <c:pt idx="11">
                    <c:v>6.7000000000000004E-2</c:v>
                  </c:pt>
                  <c:pt idx="12">
                    <c:v>0.05</c:v>
                  </c:pt>
                  <c:pt idx="13">
                    <c:v>5.3999999999999999E-2</c:v>
                  </c:pt>
                  <c:pt idx="14">
                    <c:v>3.2000000000000001E-2</c:v>
                  </c:pt>
                  <c:pt idx="15">
                    <c:v>2.9000000000000001E-2</c:v>
                  </c:pt>
                  <c:pt idx="16">
                    <c:v>2.5000000000000001E-2</c:v>
                  </c:pt>
                  <c:pt idx="17">
                    <c:v>3.3000000000000002E-2</c:v>
                  </c:pt>
                  <c:pt idx="18">
                    <c:v>2.8000000000000001E-2</c:v>
                  </c:pt>
                  <c:pt idx="19">
                    <c:v>2.4E-2</c:v>
                  </c:pt>
                  <c:pt idx="20">
                    <c:v>1.4999999999999999E-2</c:v>
                  </c:pt>
                  <c:pt idx="21">
                    <c:v>6.0000000000000001E-3</c:v>
                  </c:pt>
                  <c:pt idx="22">
                    <c:v>4.0000000000000001E-3</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1.6E-2</c:v>
                  </c:pt>
                  <c:pt idx="43">
                    <c:v>2.5999999999999999E-2</c:v>
                  </c:pt>
                  <c:pt idx="44">
                    <c:v>0.04</c:v>
                  </c:pt>
                  <c:pt idx="45">
                    <c:v>2.7E-2</c:v>
                  </c:pt>
                  <c:pt idx="46">
                    <c:v>6.0000000000000001E-3</c:v>
                  </c:pt>
                  <c:pt idx="47">
                    <c:v>7.0000000000000001E-3</c:v>
                  </c:pt>
                  <c:pt idx="48">
                    <c:v>2E-3</c:v>
                  </c:pt>
                  <c:pt idx="49">
                    <c:v>0</c:v>
                  </c:pt>
                  <c:pt idx="50">
                    <c:v>0</c:v>
                  </c:pt>
                  <c:pt idx="51">
                    <c:v>0</c:v>
                  </c:pt>
                  <c:pt idx="52">
                    <c:v>0</c:v>
                  </c:pt>
                  <c:pt idx="53">
                    <c:v>0</c:v>
                  </c:pt>
                  <c:pt idx="54">
                    <c:v>0</c:v>
                  </c:pt>
                  <c:pt idx="55">
                    <c:v>2E-3</c:v>
                  </c:pt>
                  <c:pt idx="56">
                    <c:v>1.0999999999999999E-2</c:v>
                  </c:pt>
                  <c:pt idx="57">
                    <c:v>2.8000000000000001E-2</c:v>
                  </c:pt>
                  <c:pt idx="58">
                    <c:v>1.7000000000000001E-2</c:v>
                  </c:pt>
                  <c:pt idx="59">
                    <c:v>1.4E-2</c:v>
                  </c:pt>
                  <c:pt idx="60">
                    <c:v>2.3E-2</c:v>
                  </c:pt>
                  <c:pt idx="61">
                    <c:v>8.0000000000000002E-3</c:v>
                  </c:pt>
                  <c:pt idx="62">
                    <c:v>2E-3</c:v>
                  </c:pt>
                </c:numCache>
              </c:numRef>
            </c:minus>
            <c:spPr>
              <a:noFill/>
              <a:ln w="9525" cap="flat" cmpd="sng" algn="ctr">
                <a:solidFill>
                  <a:srgbClr val="FF0000"/>
                </a:solidFill>
                <a:round/>
              </a:ln>
              <a:effectLst/>
            </c:spPr>
          </c:errBars>
          <c:xVal>
            <c:numRef>
              <c:f>graph!$A$3:$A$65</c:f>
              <c:numCache>
                <c:formatCode>General</c:formatCode>
                <c:ptCount val="63"/>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numCache>
            </c:numRef>
          </c:xVal>
          <c:yVal>
            <c:numRef>
              <c:f>graph!$D$3:$D$65</c:f>
              <c:numCache>
                <c:formatCode>0.00_);[Red]\(0.00\)</c:formatCode>
                <c:ptCount val="63"/>
                <c:pt idx="0">
                  <c:v>0</c:v>
                </c:pt>
                <c:pt idx="1">
                  <c:v>0</c:v>
                </c:pt>
                <c:pt idx="2">
                  <c:v>1E-3</c:v>
                </c:pt>
                <c:pt idx="3">
                  <c:v>4.9000000000000002E-2</c:v>
                </c:pt>
                <c:pt idx="4">
                  <c:v>0.26900000000000002</c:v>
                </c:pt>
                <c:pt idx="5">
                  <c:v>0.374</c:v>
                </c:pt>
                <c:pt idx="6">
                  <c:v>0.47499999999999998</c:v>
                </c:pt>
                <c:pt idx="7">
                  <c:v>0.45100000000000001</c:v>
                </c:pt>
                <c:pt idx="8">
                  <c:v>0.33200000000000002</c:v>
                </c:pt>
                <c:pt idx="9">
                  <c:v>0.246</c:v>
                </c:pt>
                <c:pt idx="10">
                  <c:v>0.17599999999999999</c:v>
                </c:pt>
                <c:pt idx="11">
                  <c:v>0.122</c:v>
                </c:pt>
                <c:pt idx="12">
                  <c:v>0.09</c:v>
                </c:pt>
                <c:pt idx="13">
                  <c:v>7.4999999999999997E-2</c:v>
                </c:pt>
                <c:pt idx="14">
                  <c:v>3.1E-2</c:v>
                </c:pt>
                <c:pt idx="15">
                  <c:v>2.7E-2</c:v>
                </c:pt>
                <c:pt idx="16">
                  <c:v>2.7E-2</c:v>
                </c:pt>
                <c:pt idx="17">
                  <c:v>2.5000000000000001E-2</c:v>
                </c:pt>
                <c:pt idx="18">
                  <c:v>2.9000000000000001E-2</c:v>
                </c:pt>
                <c:pt idx="19">
                  <c:v>2.1999999999999999E-2</c:v>
                </c:pt>
                <c:pt idx="20">
                  <c:v>1.2E-2</c:v>
                </c:pt>
                <c:pt idx="21">
                  <c:v>4.0000000000000001E-3</c:v>
                </c:pt>
                <c:pt idx="22">
                  <c:v>2E-3</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1.2E-2</c:v>
                </c:pt>
                <c:pt idx="43">
                  <c:v>1.9E-2</c:v>
                </c:pt>
                <c:pt idx="44">
                  <c:v>3.1E-2</c:v>
                </c:pt>
                <c:pt idx="45">
                  <c:v>1.7999999999999999E-2</c:v>
                </c:pt>
                <c:pt idx="46">
                  <c:v>4.0000000000000001E-3</c:v>
                </c:pt>
                <c:pt idx="47">
                  <c:v>3.0000000000000001E-3</c:v>
                </c:pt>
                <c:pt idx="48">
                  <c:v>1E-3</c:v>
                </c:pt>
                <c:pt idx="49">
                  <c:v>0</c:v>
                </c:pt>
                <c:pt idx="50">
                  <c:v>0</c:v>
                </c:pt>
                <c:pt idx="51">
                  <c:v>0</c:v>
                </c:pt>
                <c:pt idx="52">
                  <c:v>0</c:v>
                </c:pt>
                <c:pt idx="53">
                  <c:v>0</c:v>
                </c:pt>
                <c:pt idx="54">
                  <c:v>0</c:v>
                </c:pt>
                <c:pt idx="55">
                  <c:v>1E-3</c:v>
                </c:pt>
                <c:pt idx="56">
                  <c:v>7.0000000000000001E-3</c:v>
                </c:pt>
                <c:pt idx="57">
                  <c:v>1.4999999999999999E-2</c:v>
                </c:pt>
                <c:pt idx="58">
                  <c:v>1.4E-2</c:v>
                </c:pt>
                <c:pt idx="59">
                  <c:v>1.2E-2</c:v>
                </c:pt>
                <c:pt idx="60">
                  <c:v>0.02</c:v>
                </c:pt>
                <c:pt idx="61">
                  <c:v>6.0000000000000001E-3</c:v>
                </c:pt>
                <c:pt idx="62">
                  <c:v>1E-3</c:v>
                </c:pt>
              </c:numCache>
            </c:numRef>
          </c:yVal>
          <c:smooth val="0"/>
        </c:ser>
        <c:ser>
          <c:idx val="3"/>
          <c:order val="3"/>
          <c:tx>
            <c:strRef>
              <c:f>graph!$E$2</c:f>
              <c:strCache>
                <c:ptCount val="1"/>
                <c:pt idx="0">
                  <c:v>F</c:v>
                </c:pt>
              </c:strCache>
            </c:strRef>
          </c:tx>
          <c:spPr>
            <a:ln w="19050"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errBars>
            <c:errDir val="y"/>
            <c:errBarType val="both"/>
            <c:errValType val="cust"/>
            <c:noEndCap val="0"/>
            <c:plus>
              <c:numRef>
                <c:f>graph!$O$3:$O$65</c:f>
                <c:numCache>
                  <c:formatCode>General</c:formatCode>
                  <c:ptCount val="6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numCache>
              </c:numRef>
            </c:plus>
            <c:minus>
              <c:numRef>
                <c:f>graph!$O$3:$O$65</c:f>
                <c:numCache>
                  <c:formatCode>General</c:formatCode>
                  <c:ptCount val="6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numCache>
              </c:numRef>
            </c:minus>
            <c:spPr>
              <a:noFill/>
              <a:ln w="9525" cap="flat" cmpd="sng" algn="ctr">
                <a:solidFill>
                  <a:schemeClr val="accent2">
                    <a:lumMod val="60000"/>
                    <a:lumOff val="40000"/>
                  </a:schemeClr>
                </a:solidFill>
                <a:round/>
              </a:ln>
              <a:effectLst/>
            </c:spPr>
          </c:errBars>
          <c:xVal>
            <c:numRef>
              <c:f>graph!$A$3:$A$65</c:f>
              <c:numCache>
                <c:formatCode>General</c:formatCode>
                <c:ptCount val="63"/>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numCache>
            </c:numRef>
          </c:xVal>
          <c:yVal>
            <c:numRef>
              <c:f>graph!$E$3:$E$65</c:f>
              <c:numCache>
                <c:formatCode>0.00_);[Red]\(0.00\)</c:formatCode>
                <c:ptCount val="63"/>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numCache>
            </c:numRef>
          </c:yVal>
          <c:smooth val="0"/>
        </c:ser>
        <c:ser>
          <c:idx val="4"/>
          <c:order val="4"/>
          <c:tx>
            <c:strRef>
              <c:f>graph!$F$2</c:f>
              <c:strCache>
                <c:ptCount val="1"/>
                <c:pt idx="0">
                  <c:v>C3H6</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errBars>
            <c:errDir val="y"/>
            <c:errBarType val="both"/>
            <c:errValType val="cust"/>
            <c:noEndCap val="0"/>
            <c:plus>
              <c:numRef>
                <c:f>graph!$P$3:$P$65</c:f>
                <c:numCache>
                  <c:formatCode>General</c:formatCode>
                  <c:ptCount val="63"/>
                  <c:pt idx="0">
                    <c:v>0</c:v>
                  </c:pt>
                  <c:pt idx="1">
                    <c:v>4.0000000000000001E-3</c:v>
                  </c:pt>
                  <c:pt idx="2">
                    <c:v>3.5999999999999997E-2</c:v>
                  </c:pt>
                  <c:pt idx="3">
                    <c:v>4.2000000000000003E-2</c:v>
                  </c:pt>
                  <c:pt idx="4">
                    <c:v>6.6000000000000003E-2</c:v>
                  </c:pt>
                  <c:pt idx="5">
                    <c:v>3.9E-2</c:v>
                  </c:pt>
                  <c:pt idx="6">
                    <c:v>1.7000000000000001E-2</c:v>
                  </c:pt>
                  <c:pt idx="7">
                    <c:v>0.01</c:v>
                  </c:pt>
                  <c:pt idx="8">
                    <c:v>7.0000000000000001E-3</c:v>
                  </c:pt>
                  <c:pt idx="9">
                    <c:v>8.0000000000000002E-3</c:v>
                  </c:pt>
                  <c:pt idx="10">
                    <c:v>7.0000000000000001E-3</c:v>
                  </c:pt>
                  <c:pt idx="11">
                    <c:v>6.0000000000000001E-3</c:v>
                  </c:pt>
                  <c:pt idx="12">
                    <c:v>7.0000000000000001E-3</c:v>
                  </c:pt>
                  <c:pt idx="13">
                    <c:v>6.0000000000000001E-3</c:v>
                  </c:pt>
                  <c:pt idx="14">
                    <c:v>5.0000000000000001E-3</c:v>
                  </c:pt>
                  <c:pt idx="15">
                    <c:v>5.0000000000000001E-3</c:v>
                  </c:pt>
                  <c:pt idx="16">
                    <c:v>7.0000000000000001E-3</c:v>
                  </c:pt>
                  <c:pt idx="17">
                    <c:v>7.0000000000000001E-3</c:v>
                  </c:pt>
                  <c:pt idx="18">
                    <c:v>7.0000000000000001E-3</c:v>
                  </c:pt>
                  <c:pt idx="19">
                    <c:v>5.0000000000000001E-3</c:v>
                  </c:pt>
                  <c:pt idx="20">
                    <c:v>5.0000000000000001E-3</c:v>
                  </c:pt>
                  <c:pt idx="21">
                    <c:v>5.0000000000000001E-3</c:v>
                  </c:pt>
                  <c:pt idx="22">
                    <c:v>5.0000000000000001E-3</c:v>
                  </c:pt>
                  <c:pt idx="23">
                    <c:v>7.0000000000000001E-3</c:v>
                  </c:pt>
                  <c:pt idx="24">
                    <c:v>4.0000000000000001E-3</c:v>
                  </c:pt>
                  <c:pt idx="25">
                    <c:v>3.0000000000000001E-3</c:v>
                  </c:pt>
                  <c:pt idx="26">
                    <c:v>3.0000000000000001E-3</c:v>
                  </c:pt>
                  <c:pt idx="27">
                    <c:v>3.0000000000000001E-3</c:v>
                  </c:pt>
                  <c:pt idx="28">
                    <c:v>4.0000000000000001E-3</c:v>
                  </c:pt>
                  <c:pt idx="29">
                    <c:v>5.0000000000000001E-3</c:v>
                  </c:pt>
                  <c:pt idx="30">
                    <c:v>6.0000000000000001E-3</c:v>
                  </c:pt>
                  <c:pt idx="31">
                    <c:v>5.0000000000000001E-3</c:v>
                  </c:pt>
                  <c:pt idx="32">
                    <c:v>3.0000000000000001E-3</c:v>
                  </c:pt>
                  <c:pt idx="33">
                    <c:v>3.0000000000000001E-3</c:v>
                  </c:pt>
                  <c:pt idx="34">
                    <c:v>5.0000000000000001E-3</c:v>
                  </c:pt>
                  <c:pt idx="35">
                    <c:v>4.0000000000000001E-3</c:v>
                  </c:pt>
                  <c:pt idx="36">
                    <c:v>2E-3</c:v>
                  </c:pt>
                  <c:pt idx="37">
                    <c:v>1E-3</c:v>
                  </c:pt>
                  <c:pt idx="38">
                    <c:v>1E-3</c:v>
                  </c:pt>
                  <c:pt idx="39">
                    <c:v>2E-3</c:v>
                  </c:pt>
                  <c:pt idx="40">
                    <c:v>1E-3</c:v>
                  </c:pt>
                  <c:pt idx="41">
                    <c:v>2E-3</c:v>
                  </c:pt>
                  <c:pt idx="42">
                    <c:v>2E-3</c:v>
                  </c:pt>
                  <c:pt idx="43">
                    <c:v>2E-3</c:v>
                  </c:pt>
                  <c:pt idx="44">
                    <c:v>3.0000000000000001E-3</c:v>
                  </c:pt>
                  <c:pt idx="45">
                    <c:v>2E-3</c:v>
                  </c:pt>
                  <c:pt idx="46">
                    <c:v>2E-3</c:v>
                  </c:pt>
                  <c:pt idx="47">
                    <c:v>2E-3</c:v>
                  </c:pt>
                  <c:pt idx="48">
                    <c:v>1E-3</c:v>
                  </c:pt>
                  <c:pt idx="49">
                    <c:v>1E-3</c:v>
                  </c:pt>
                  <c:pt idx="50">
                    <c:v>1E-3</c:v>
                  </c:pt>
                  <c:pt idx="51">
                    <c:v>1E-3</c:v>
                  </c:pt>
                  <c:pt idx="52">
                    <c:v>1E-3</c:v>
                  </c:pt>
                  <c:pt idx="53">
                    <c:v>2E-3</c:v>
                  </c:pt>
                  <c:pt idx="54">
                    <c:v>2E-3</c:v>
                  </c:pt>
                  <c:pt idx="55">
                    <c:v>3.0000000000000001E-3</c:v>
                  </c:pt>
                  <c:pt idx="56">
                    <c:v>3.0000000000000001E-3</c:v>
                  </c:pt>
                  <c:pt idx="57">
                    <c:v>2E-3</c:v>
                  </c:pt>
                  <c:pt idx="58">
                    <c:v>3.0000000000000001E-3</c:v>
                  </c:pt>
                  <c:pt idx="59">
                    <c:v>3.0000000000000001E-3</c:v>
                  </c:pt>
                  <c:pt idx="60">
                    <c:v>2E-3</c:v>
                  </c:pt>
                  <c:pt idx="61">
                    <c:v>1E-3</c:v>
                  </c:pt>
                  <c:pt idx="62">
                    <c:v>1E-3</c:v>
                  </c:pt>
                </c:numCache>
              </c:numRef>
            </c:plus>
            <c:minus>
              <c:numRef>
                <c:f>graph!$P$3:$P$65</c:f>
                <c:numCache>
                  <c:formatCode>General</c:formatCode>
                  <c:ptCount val="63"/>
                  <c:pt idx="0">
                    <c:v>0</c:v>
                  </c:pt>
                  <c:pt idx="1">
                    <c:v>4.0000000000000001E-3</c:v>
                  </c:pt>
                  <c:pt idx="2">
                    <c:v>3.5999999999999997E-2</c:v>
                  </c:pt>
                  <c:pt idx="3">
                    <c:v>4.2000000000000003E-2</c:v>
                  </c:pt>
                  <c:pt idx="4">
                    <c:v>6.6000000000000003E-2</c:v>
                  </c:pt>
                  <c:pt idx="5">
                    <c:v>3.9E-2</c:v>
                  </c:pt>
                  <c:pt idx="6">
                    <c:v>1.7000000000000001E-2</c:v>
                  </c:pt>
                  <c:pt idx="7">
                    <c:v>0.01</c:v>
                  </c:pt>
                  <c:pt idx="8">
                    <c:v>7.0000000000000001E-3</c:v>
                  </c:pt>
                  <c:pt idx="9">
                    <c:v>8.0000000000000002E-3</c:v>
                  </c:pt>
                  <c:pt idx="10">
                    <c:v>7.0000000000000001E-3</c:v>
                  </c:pt>
                  <c:pt idx="11">
                    <c:v>6.0000000000000001E-3</c:v>
                  </c:pt>
                  <c:pt idx="12">
                    <c:v>7.0000000000000001E-3</c:v>
                  </c:pt>
                  <c:pt idx="13">
                    <c:v>6.0000000000000001E-3</c:v>
                  </c:pt>
                  <c:pt idx="14">
                    <c:v>5.0000000000000001E-3</c:v>
                  </c:pt>
                  <c:pt idx="15">
                    <c:v>5.0000000000000001E-3</c:v>
                  </c:pt>
                  <c:pt idx="16">
                    <c:v>7.0000000000000001E-3</c:v>
                  </c:pt>
                  <c:pt idx="17">
                    <c:v>7.0000000000000001E-3</c:v>
                  </c:pt>
                  <c:pt idx="18">
                    <c:v>7.0000000000000001E-3</c:v>
                  </c:pt>
                  <c:pt idx="19">
                    <c:v>5.0000000000000001E-3</c:v>
                  </c:pt>
                  <c:pt idx="20">
                    <c:v>5.0000000000000001E-3</c:v>
                  </c:pt>
                  <c:pt idx="21">
                    <c:v>5.0000000000000001E-3</c:v>
                  </c:pt>
                  <c:pt idx="22">
                    <c:v>5.0000000000000001E-3</c:v>
                  </c:pt>
                  <c:pt idx="23">
                    <c:v>7.0000000000000001E-3</c:v>
                  </c:pt>
                  <c:pt idx="24">
                    <c:v>4.0000000000000001E-3</c:v>
                  </c:pt>
                  <c:pt idx="25">
                    <c:v>3.0000000000000001E-3</c:v>
                  </c:pt>
                  <c:pt idx="26">
                    <c:v>3.0000000000000001E-3</c:v>
                  </c:pt>
                  <c:pt idx="27">
                    <c:v>3.0000000000000001E-3</c:v>
                  </c:pt>
                  <c:pt idx="28">
                    <c:v>4.0000000000000001E-3</c:v>
                  </c:pt>
                  <c:pt idx="29">
                    <c:v>5.0000000000000001E-3</c:v>
                  </c:pt>
                  <c:pt idx="30">
                    <c:v>6.0000000000000001E-3</c:v>
                  </c:pt>
                  <c:pt idx="31">
                    <c:v>5.0000000000000001E-3</c:v>
                  </c:pt>
                  <c:pt idx="32">
                    <c:v>3.0000000000000001E-3</c:v>
                  </c:pt>
                  <c:pt idx="33">
                    <c:v>3.0000000000000001E-3</c:v>
                  </c:pt>
                  <c:pt idx="34">
                    <c:v>5.0000000000000001E-3</c:v>
                  </c:pt>
                  <c:pt idx="35">
                    <c:v>4.0000000000000001E-3</c:v>
                  </c:pt>
                  <c:pt idx="36">
                    <c:v>2E-3</c:v>
                  </c:pt>
                  <c:pt idx="37">
                    <c:v>1E-3</c:v>
                  </c:pt>
                  <c:pt idx="38">
                    <c:v>1E-3</c:v>
                  </c:pt>
                  <c:pt idx="39">
                    <c:v>2E-3</c:v>
                  </c:pt>
                  <c:pt idx="40">
                    <c:v>1E-3</c:v>
                  </c:pt>
                  <c:pt idx="41">
                    <c:v>2E-3</c:v>
                  </c:pt>
                  <c:pt idx="42">
                    <c:v>2E-3</c:v>
                  </c:pt>
                  <c:pt idx="43">
                    <c:v>2E-3</c:v>
                  </c:pt>
                  <c:pt idx="44">
                    <c:v>3.0000000000000001E-3</c:v>
                  </c:pt>
                  <c:pt idx="45">
                    <c:v>2E-3</c:v>
                  </c:pt>
                  <c:pt idx="46">
                    <c:v>2E-3</c:v>
                  </c:pt>
                  <c:pt idx="47">
                    <c:v>2E-3</c:v>
                  </c:pt>
                  <c:pt idx="48">
                    <c:v>1E-3</c:v>
                  </c:pt>
                  <c:pt idx="49">
                    <c:v>1E-3</c:v>
                  </c:pt>
                  <c:pt idx="50">
                    <c:v>1E-3</c:v>
                  </c:pt>
                  <c:pt idx="51">
                    <c:v>1E-3</c:v>
                  </c:pt>
                  <c:pt idx="52">
                    <c:v>1E-3</c:v>
                  </c:pt>
                  <c:pt idx="53">
                    <c:v>2E-3</c:v>
                  </c:pt>
                  <c:pt idx="54">
                    <c:v>2E-3</c:v>
                  </c:pt>
                  <c:pt idx="55">
                    <c:v>3.0000000000000001E-3</c:v>
                  </c:pt>
                  <c:pt idx="56">
                    <c:v>3.0000000000000001E-3</c:v>
                  </c:pt>
                  <c:pt idx="57">
                    <c:v>2E-3</c:v>
                  </c:pt>
                  <c:pt idx="58">
                    <c:v>3.0000000000000001E-3</c:v>
                  </c:pt>
                  <c:pt idx="59">
                    <c:v>3.0000000000000001E-3</c:v>
                  </c:pt>
                  <c:pt idx="60">
                    <c:v>2E-3</c:v>
                  </c:pt>
                  <c:pt idx="61">
                    <c:v>1E-3</c:v>
                  </c:pt>
                  <c:pt idx="62">
                    <c:v>1E-3</c:v>
                  </c:pt>
                </c:numCache>
              </c:numRef>
            </c:minus>
            <c:spPr>
              <a:noFill/>
              <a:ln w="9525" cap="flat" cmpd="sng" algn="ctr">
                <a:solidFill>
                  <a:srgbClr val="7030A0"/>
                </a:solidFill>
                <a:round/>
              </a:ln>
              <a:effectLst/>
            </c:spPr>
          </c:errBars>
          <c:xVal>
            <c:numRef>
              <c:f>graph!$A$3:$A$65</c:f>
              <c:numCache>
                <c:formatCode>General</c:formatCode>
                <c:ptCount val="63"/>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numCache>
            </c:numRef>
          </c:xVal>
          <c:yVal>
            <c:numRef>
              <c:f>graph!$F$3:$F$65</c:f>
              <c:numCache>
                <c:formatCode>0.00_);[Red]\(0.00\)</c:formatCode>
                <c:ptCount val="63"/>
                <c:pt idx="0">
                  <c:v>0</c:v>
                </c:pt>
                <c:pt idx="1">
                  <c:v>0.06</c:v>
                </c:pt>
                <c:pt idx="2">
                  <c:v>0.73399999999999999</c:v>
                </c:pt>
                <c:pt idx="3">
                  <c:v>0.40500000000000003</c:v>
                </c:pt>
                <c:pt idx="4">
                  <c:v>0.34399999999999997</c:v>
                </c:pt>
                <c:pt idx="5">
                  <c:v>0.161</c:v>
                </c:pt>
                <c:pt idx="6">
                  <c:v>7.0999999999999994E-2</c:v>
                </c:pt>
                <c:pt idx="7">
                  <c:v>3.9E-2</c:v>
                </c:pt>
                <c:pt idx="8">
                  <c:v>0.02</c:v>
                </c:pt>
                <c:pt idx="9">
                  <c:v>1.2E-2</c:v>
                </c:pt>
                <c:pt idx="10">
                  <c:v>8.9999999999999993E-3</c:v>
                </c:pt>
                <c:pt idx="11">
                  <c:v>0.01</c:v>
                </c:pt>
                <c:pt idx="12">
                  <c:v>0.01</c:v>
                </c:pt>
                <c:pt idx="13">
                  <c:v>8.0000000000000002E-3</c:v>
                </c:pt>
                <c:pt idx="14">
                  <c:v>8.0000000000000002E-3</c:v>
                </c:pt>
                <c:pt idx="15">
                  <c:v>8.9999999999999993E-3</c:v>
                </c:pt>
                <c:pt idx="16">
                  <c:v>1.0999999999999999E-2</c:v>
                </c:pt>
                <c:pt idx="17">
                  <c:v>8.0000000000000002E-3</c:v>
                </c:pt>
                <c:pt idx="18">
                  <c:v>8.0000000000000002E-3</c:v>
                </c:pt>
                <c:pt idx="19">
                  <c:v>7.0000000000000001E-3</c:v>
                </c:pt>
                <c:pt idx="20">
                  <c:v>7.0000000000000001E-3</c:v>
                </c:pt>
                <c:pt idx="21">
                  <c:v>6.0000000000000001E-3</c:v>
                </c:pt>
                <c:pt idx="22">
                  <c:v>6.0000000000000001E-3</c:v>
                </c:pt>
                <c:pt idx="23">
                  <c:v>8.9999999999999993E-3</c:v>
                </c:pt>
                <c:pt idx="24">
                  <c:v>8.0000000000000002E-3</c:v>
                </c:pt>
                <c:pt idx="25">
                  <c:v>5.0000000000000001E-3</c:v>
                </c:pt>
                <c:pt idx="26">
                  <c:v>4.0000000000000001E-3</c:v>
                </c:pt>
                <c:pt idx="27">
                  <c:v>5.0000000000000001E-3</c:v>
                </c:pt>
                <c:pt idx="28">
                  <c:v>6.0000000000000001E-3</c:v>
                </c:pt>
                <c:pt idx="29">
                  <c:v>8.9999999999999993E-3</c:v>
                </c:pt>
                <c:pt idx="30">
                  <c:v>1.0999999999999999E-2</c:v>
                </c:pt>
                <c:pt idx="31">
                  <c:v>8.9999999999999993E-3</c:v>
                </c:pt>
                <c:pt idx="32">
                  <c:v>5.0000000000000001E-3</c:v>
                </c:pt>
                <c:pt idx="33">
                  <c:v>4.0000000000000001E-3</c:v>
                </c:pt>
                <c:pt idx="34">
                  <c:v>6.0000000000000001E-3</c:v>
                </c:pt>
                <c:pt idx="35">
                  <c:v>5.0000000000000001E-3</c:v>
                </c:pt>
                <c:pt idx="36">
                  <c:v>3.0000000000000001E-3</c:v>
                </c:pt>
                <c:pt idx="37">
                  <c:v>2E-3</c:v>
                </c:pt>
                <c:pt idx="38">
                  <c:v>2E-3</c:v>
                </c:pt>
                <c:pt idx="39">
                  <c:v>2E-3</c:v>
                </c:pt>
                <c:pt idx="40">
                  <c:v>2E-3</c:v>
                </c:pt>
                <c:pt idx="41">
                  <c:v>2E-3</c:v>
                </c:pt>
                <c:pt idx="42">
                  <c:v>2E-3</c:v>
                </c:pt>
                <c:pt idx="43">
                  <c:v>2E-3</c:v>
                </c:pt>
                <c:pt idx="44">
                  <c:v>3.0000000000000001E-3</c:v>
                </c:pt>
                <c:pt idx="45">
                  <c:v>2E-3</c:v>
                </c:pt>
                <c:pt idx="46">
                  <c:v>2E-3</c:v>
                </c:pt>
                <c:pt idx="47">
                  <c:v>1E-3</c:v>
                </c:pt>
                <c:pt idx="48">
                  <c:v>1E-3</c:v>
                </c:pt>
                <c:pt idx="49">
                  <c:v>1E-3</c:v>
                </c:pt>
                <c:pt idx="50">
                  <c:v>1E-3</c:v>
                </c:pt>
                <c:pt idx="51">
                  <c:v>1E-3</c:v>
                </c:pt>
                <c:pt idx="52">
                  <c:v>1E-3</c:v>
                </c:pt>
                <c:pt idx="53">
                  <c:v>1E-3</c:v>
                </c:pt>
                <c:pt idx="54">
                  <c:v>2E-3</c:v>
                </c:pt>
                <c:pt idx="55">
                  <c:v>3.0000000000000001E-3</c:v>
                </c:pt>
                <c:pt idx="56">
                  <c:v>3.0000000000000001E-3</c:v>
                </c:pt>
                <c:pt idx="57">
                  <c:v>3.0000000000000001E-3</c:v>
                </c:pt>
                <c:pt idx="58">
                  <c:v>3.0000000000000001E-3</c:v>
                </c:pt>
                <c:pt idx="59">
                  <c:v>3.0000000000000001E-3</c:v>
                </c:pt>
                <c:pt idx="60">
                  <c:v>2E-3</c:v>
                </c:pt>
                <c:pt idx="61">
                  <c:v>1E-3</c:v>
                </c:pt>
                <c:pt idx="62">
                  <c:v>1E-3</c:v>
                </c:pt>
              </c:numCache>
            </c:numRef>
          </c:yVal>
          <c:smooth val="0"/>
        </c:ser>
        <c:ser>
          <c:idx val="5"/>
          <c:order val="5"/>
          <c:tx>
            <c:strRef>
              <c:f>graph!$G$2</c:f>
              <c:strCache>
                <c:ptCount val="1"/>
                <c:pt idx="0">
                  <c:v>PF3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graph!$Q$3:$Q$65</c:f>
                <c:numCache>
                  <c:formatCode>General</c:formatCode>
                  <c:ptCount val="63"/>
                  <c:pt idx="0">
                    <c:v>0</c:v>
                  </c:pt>
                  <c:pt idx="1">
                    <c:v>0</c:v>
                  </c:pt>
                  <c:pt idx="2">
                    <c:v>1.7999999999999999E-2</c:v>
                  </c:pt>
                  <c:pt idx="3">
                    <c:v>2E-3</c:v>
                  </c:pt>
                  <c:pt idx="4">
                    <c:v>2E-3</c:v>
                  </c:pt>
                  <c:pt idx="5">
                    <c:v>5.0000000000000001E-3</c:v>
                  </c:pt>
                  <c:pt idx="6">
                    <c:v>8.0000000000000002E-3</c:v>
                  </c:pt>
                  <c:pt idx="7">
                    <c:v>6.0000000000000001E-3</c:v>
                  </c:pt>
                  <c:pt idx="8">
                    <c:v>5.0000000000000001E-3</c:v>
                  </c:pt>
                  <c:pt idx="9">
                    <c:v>6.0000000000000001E-3</c:v>
                  </c:pt>
                  <c:pt idx="10">
                    <c:v>3.0000000000000001E-3</c:v>
                  </c:pt>
                  <c:pt idx="11">
                    <c:v>6.0000000000000001E-3</c:v>
                  </c:pt>
                  <c:pt idx="12">
                    <c:v>7.0000000000000001E-3</c:v>
                  </c:pt>
                  <c:pt idx="13">
                    <c:v>5.0000000000000001E-3</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5.0000000000000001E-3</c:v>
                  </c:pt>
                  <c:pt idx="43">
                    <c:v>7.0000000000000001E-3</c:v>
                  </c:pt>
                  <c:pt idx="44">
                    <c:v>8.0000000000000002E-3</c:v>
                  </c:pt>
                  <c:pt idx="45">
                    <c:v>2E-3</c:v>
                  </c:pt>
                  <c:pt idx="46">
                    <c:v>5.0000000000000001E-3</c:v>
                  </c:pt>
                  <c:pt idx="47">
                    <c:v>1E-3</c:v>
                  </c:pt>
                  <c:pt idx="48">
                    <c:v>0</c:v>
                  </c:pt>
                  <c:pt idx="49">
                    <c:v>0</c:v>
                  </c:pt>
                  <c:pt idx="50">
                    <c:v>0</c:v>
                  </c:pt>
                  <c:pt idx="51">
                    <c:v>0</c:v>
                  </c:pt>
                  <c:pt idx="52">
                    <c:v>0</c:v>
                  </c:pt>
                  <c:pt idx="53">
                    <c:v>0</c:v>
                  </c:pt>
                  <c:pt idx="54">
                    <c:v>1E-3</c:v>
                  </c:pt>
                  <c:pt idx="55">
                    <c:v>7.0000000000000001E-3</c:v>
                  </c:pt>
                  <c:pt idx="56">
                    <c:v>5.0000000000000001E-3</c:v>
                  </c:pt>
                  <c:pt idx="57">
                    <c:v>7.0000000000000001E-3</c:v>
                  </c:pt>
                  <c:pt idx="58">
                    <c:v>6.0000000000000001E-3</c:v>
                  </c:pt>
                  <c:pt idx="59">
                    <c:v>6.0000000000000001E-3</c:v>
                  </c:pt>
                  <c:pt idx="60">
                    <c:v>2E-3</c:v>
                  </c:pt>
                  <c:pt idx="61">
                    <c:v>5.0000000000000001E-3</c:v>
                  </c:pt>
                  <c:pt idx="62">
                    <c:v>2E-3</c:v>
                  </c:pt>
                </c:numCache>
              </c:numRef>
            </c:plus>
            <c:minus>
              <c:numRef>
                <c:f>graph!$Q$3:$Q$65</c:f>
                <c:numCache>
                  <c:formatCode>General</c:formatCode>
                  <c:ptCount val="63"/>
                  <c:pt idx="0">
                    <c:v>0</c:v>
                  </c:pt>
                  <c:pt idx="1">
                    <c:v>0</c:v>
                  </c:pt>
                  <c:pt idx="2">
                    <c:v>1.7999999999999999E-2</c:v>
                  </c:pt>
                  <c:pt idx="3">
                    <c:v>2E-3</c:v>
                  </c:pt>
                  <c:pt idx="4">
                    <c:v>2E-3</c:v>
                  </c:pt>
                  <c:pt idx="5">
                    <c:v>5.0000000000000001E-3</c:v>
                  </c:pt>
                  <c:pt idx="6">
                    <c:v>8.0000000000000002E-3</c:v>
                  </c:pt>
                  <c:pt idx="7">
                    <c:v>6.0000000000000001E-3</c:v>
                  </c:pt>
                  <c:pt idx="8">
                    <c:v>5.0000000000000001E-3</c:v>
                  </c:pt>
                  <c:pt idx="9">
                    <c:v>6.0000000000000001E-3</c:v>
                  </c:pt>
                  <c:pt idx="10">
                    <c:v>3.0000000000000001E-3</c:v>
                  </c:pt>
                  <c:pt idx="11">
                    <c:v>6.0000000000000001E-3</c:v>
                  </c:pt>
                  <c:pt idx="12">
                    <c:v>7.0000000000000001E-3</c:v>
                  </c:pt>
                  <c:pt idx="13">
                    <c:v>5.0000000000000001E-3</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5.0000000000000001E-3</c:v>
                  </c:pt>
                  <c:pt idx="43">
                    <c:v>7.0000000000000001E-3</c:v>
                  </c:pt>
                  <c:pt idx="44">
                    <c:v>8.0000000000000002E-3</c:v>
                  </c:pt>
                  <c:pt idx="45">
                    <c:v>2E-3</c:v>
                  </c:pt>
                  <c:pt idx="46">
                    <c:v>5.0000000000000001E-3</c:v>
                  </c:pt>
                  <c:pt idx="47">
                    <c:v>1E-3</c:v>
                  </c:pt>
                  <c:pt idx="48">
                    <c:v>0</c:v>
                  </c:pt>
                  <c:pt idx="49">
                    <c:v>0</c:v>
                  </c:pt>
                  <c:pt idx="50">
                    <c:v>0</c:v>
                  </c:pt>
                  <c:pt idx="51">
                    <c:v>0</c:v>
                  </c:pt>
                  <c:pt idx="52">
                    <c:v>0</c:v>
                  </c:pt>
                  <c:pt idx="53">
                    <c:v>0</c:v>
                  </c:pt>
                  <c:pt idx="54">
                    <c:v>1E-3</c:v>
                  </c:pt>
                  <c:pt idx="55">
                    <c:v>7.0000000000000001E-3</c:v>
                  </c:pt>
                  <c:pt idx="56">
                    <c:v>5.0000000000000001E-3</c:v>
                  </c:pt>
                  <c:pt idx="57">
                    <c:v>7.0000000000000001E-3</c:v>
                  </c:pt>
                  <c:pt idx="58">
                    <c:v>6.0000000000000001E-3</c:v>
                  </c:pt>
                  <c:pt idx="59">
                    <c:v>6.0000000000000001E-3</c:v>
                  </c:pt>
                  <c:pt idx="60">
                    <c:v>2E-3</c:v>
                  </c:pt>
                  <c:pt idx="61">
                    <c:v>5.0000000000000001E-3</c:v>
                  </c:pt>
                  <c:pt idx="62">
                    <c:v>2E-3</c:v>
                  </c:pt>
                </c:numCache>
              </c:numRef>
            </c:minus>
            <c:spPr>
              <a:noFill/>
              <a:ln w="9525" cap="flat" cmpd="sng" algn="ctr">
                <a:solidFill>
                  <a:schemeClr val="accent2"/>
                </a:solidFill>
                <a:round/>
              </a:ln>
              <a:effectLst/>
            </c:spPr>
          </c:errBars>
          <c:xVal>
            <c:numRef>
              <c:f>graph!$A$3:$A$65</c:f>
              <c:numCache>
                <c:formatCode>General</c:formatCode>
                <c:ptCount val="63"/>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numCache>
            </c:numRef>
          </c:xVal>
          <c:yVal>
            <c:numRef>
              <c:f>graph!$G$3:$G$65</c:f>
              <c:numCache>
                <c:formatCode>0.00_);[Red]\(0.00\)</c:formatCode>
                <c:ptCount val="63"/>
                <c:pt idx="0">
                  <c:v>0</c:v>
                </c:pt>
                <c:pt idx="1">
                  <c:v>1.2E-2</c:v>
                </c:pt>
                <c:pt idx="2">
                  <c:v>0.154</c:v>
                </c:pt>
                <c:pt idx="3">
                  <c:v>7.4999999999999997E-2</c:v>
                </c:pt>
                <c:pt idx="4">
                  <c:v>6.0999999999999999E-2</c:v>
                </c:pt>
                <c:pt idx="5">
                  <c:v>4.2000000000000003E-2</c:v>
                </c:pt>
                <c:pt idx="6">
                  <c:v>2.4E-2</c:v>
                </c:pt>
                <c:pt idx="7">
                  <c:v>1.7999999999999999E-2</c:v>
                </c:pt>
                <c:pt idx="8">
                  <c:v>0.01</c:v>
                </c:pt>
                <c:pt idx="9">
                  <c:v>8.9999999999999993E-3</c:v>
                </c:pt>
                <c:pt idx="10">
                  <c:v>4.0000000000000001E-3</c:v>
                </c:pt>
                <c:pt idx="11">
                  <c:v>6.0000000000000001E-3</c:v>
                </c:pt>
                <c:pt idx="12">
                  <c:v>6.0000000000000001E-3</c:v>
                </c:pt>
                <c:pt idx="13">
                  <c:v>3.0000000000000001E-3</c:v>
                </c:pt>
                <c:pt idx="14">
                  <c:v>0</c:v>
                </c:pt>
                <c:pt idx="15">
                  <c:v>2E-3</c:v>
                </c:pt>
                <c:pt idx="16">
                  <c:v>6.0000000000000001E-3</c:v>
                </c:pt>
                <c:pt idx="17">
                  <c:v>4.0000000000000001E-3</c:v>
                </c:pt>
                <c:pt idx="18">
                  <c:v>3.0000000000000001E-3</c:v>
                </c:pt>
                <c:pt idx="19">
                  <c:v>3.0000000000000001E-3</c:v>
                </c:pt>
                <c:pt idx="20">
                  <c:v>2E-3</c:v>
                </c:pt>
                <c:pt idx="21">
                  <c:v>1E-3</c:v>
                </c:pt>
                <c:pt idx="22">
                  <c:v>0</c:v>
                </c:pt>
                <c:pt idx="23">
                  <c:v>1E-3</c:v>
                </c:pt>
                <c:pt idx="24">
                  <c:v>1E-3</c:v>
                </c:pt>
                <c:pt idx="25">
                  <c:v>0</c:v>
                </c:pt>
                <c:pt idx="26">
                  <c:v>0</c:v>
                </c:pt>
                <c:pt idx="27">
                  <c:v>1E-3</c:v>
                </c:pt>
                <c:pt idx="28">
                  <c:v>1E-3</c:v>
                </c:pt>
                <c:pt idx="29">
                  <c:v>1E-3</c:v>
                </c:pt>
                <c:pt idx="30">
                  <c:v>3.0000000000000001E-3</c:v>
                </c:pt>
                <c:pt idx="31">
                  <c:v>5.0000000000000001E-3</c:v>
                </c:pt>
                <c:pt idx="32">
                  <c:v>3.0000000000000001E-3</c:v>
                </c:pt>
                <c:pt idx="33">
                  <c:v>1E-3</c:v>
                </c:pt>
                <c:pt idx="34">
                  <c:v>1E-3</c:v>
                </c:pt>
                <c:pt idx="35">
                  <c:v>0</c:v>
                </c:pt>
                <c:pt idx="36">
                  <c:v>1E-3</c:v>
                </c:pt>
                <c:pt idx="37">
                  <c:v>1E-3</c:v>
                </c:pt>
                <c:pt idx="38">
                  <c:v>0</c:v>
                </c:pt>
                <c:pt idx="39">
                  <c:v>0</c:v>
                </c:pt>
                <c:pt idx="40">
                  <c:v>0</c:v>
                </c:pt>
                <c:pt idx="41">
                  <c:v>0</c:v>
                </c:pt>
                <c:pt idx="42">
                  <c:v>2E-3</c:v>
                </c:pt>
                <c:pt idx="43">
                  <c:v>4.0000000000000001E-3</c:v>
                </c:pt>
                <c:pt idx="44">
                  <c:v>4.0000000000000001E-3</c:v>
                </c:pt>
                <c:pt idx="45">
                  <c:v>1E-3</c:v>
                </c:pt>
                <c:pt idx="46">
                  <c:v>2E-3</c:v>
                </c:pt>
                <c:pt idx="47">
                  <c:v>0</c:v>
                </c:pt>
                <c:pt idx="48">
                  <c:v>0</c:v>
                </c:pt>
                <c:pt idx="49">
                  <c:v>0</c:v>
                </c:pt>
                <c:pt idx="50">
                  <c:v>0</c:v>
                </c:pt>
                <c:pt idx="51">
                  <c:v>0</c:v>
                </c:pt>
                <c:pt idx="52">
                  <c:v>0</c:v>
                </c:pt>
                <c:pt idx="53">
                  <c:v>0</c:v>
                </c:pt>
                <c:pt idx="54">
                  <c:v>1E-3</c:v>
                </c:pt>
                <c:pt idx="55">
                  <c:v>3.0000000000000001E-3</c:v>
                </c:pt>
                <c:pt idx="56">
                  <c:v>4.0000000000000001E-3</c:v>
                </c:pt>
                <c:pt idx="57">
                  <c:v>5.0000000000000001E-3</c:v>
                </c:pt>
                <c:pt idx="58">
                  <c:v>5.0000000000000001E-3</c:v>
                </c:pt>
                <c:pt idx="59">
                  <c:v>5.0000000000000001E-3</c:v>
                </c:pt>
                <c:pt idx="60">
                  <c:v>2E-3</c:v>
                </c:pt>
                <c:pt idx="61">
                  <c:v>2E-3</c:v>
                </c:pt>
                <c:pt idx="62">
                  <c:v>1E-3</c:v>
                </c:pt>
              </c:numCache>
            </c:numRef>
          </c:yVal>
          <c:smooth val="0"/>
        </c:ser>
        <c:ser>
          <c:idx val="6"/>
          <c:order val="6"/>
          <c:tx>
            <c:strRef>
              <c:f>graph!$H$2</c:f>
              <c:strCache>
                <c:ptCount val="1"/>
                <c:pt idx="0">
                  <c:v>Na</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errBars>
            <c:errDir val="y"/>
            <c:errBarType val="both"/>
            <c:errValType val="cust"/>
            <c:noEndCap val="0"/>
            <c:plus>
              <c:numRef>
                <c:f>graph!$R$3:$R$65</c:f>
                <c:numCache>
                  <c:formatCode>General</c:formatCode>
                  <c:ptCount val="63"/>
                  <c:pt idx="0">
                    <c:v>0</c:v>
                  </c:pt>
                  <c:pt idx="1">
                    <c:v>0</c:v>
                  </c:pt>
                  <c:pt idx="2">
                    <c:v>0</c:v>
                  </c:pt>
                  <c:pt idx="3">
                    <c:v>1.2E-2</c:v>
                  </c:pt>
                  <c:pt idx="4">
                    <c:v>1.2E-2</c:v>
                  </c:pt>
                  <c:pt idx="5">
                    <c:v>1.2E-2</c:v>
                  </c:pt>
                  <c:pt idx="6">
                    <c:v>1.0999999999999999E-2</c:v>
                  </c:pt>
                  <c:pt idx="7">
                    <c:v>1.4E-2</c:v>
                  </c:pt>
                  <c:pt idx="8">
                    <c:v>1.4E-2</c:v>
                  </c:pt>
                  <c:pt idx="9">
                    <c:v>1.0999999999999999E-2</c:v>
                  </c:pt>
                  <c:pt idx="10">
                    <c:v>1.2E-2</c:v>
                  </c:pt>
                  <c:pt idx="11">
                    <c:v>1.2E-2</c:v>
                  </c:pt>
                  <c:pt idx="12">
                    <c:v>1.2999999999999999E-2</c:v>
                  </c:pt>
                  <c:pt idx="13">
                    <c:v>6.0000000000000001E-3</c:v>
                  </c:pt>
                  <c:pt idx="14">
                    <c:v>5.0000000000000001E-3</c:v>
                  </c:pt>
                  <c:pt idx="15">
                    <c:v>8.9999999999999993E-3</c:v>
                  </c:pt>
                  <c:pt idx="16">
                    <c:v>6.0000000000000001E-3</c:v>
                  </c:pt>
                  <c:pt idx="17">
                    <c:v>8.0000000000000002E-3</c:v>
                  </c:pt>
                  <c:pt idx="18">
                    <c:v>5.0000000000000001E-3</c:v>
                  </c:pt>
                  <c:pt idx="19">
                    <c:v>7.0000000000000001E-3</c:v>
                  </c:pt>
                  <c:pt idx="20">
                    <c:v>1.0999999999999999E-2</c:v>
                  </c:pt>
                  <c:pt idx="21">
                    <c:v>7.0000000000000001E-3</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6.0000000000000001E-3</c:v>
                  </c:pt>
                  <c:pt idx="43">
                    <c:v>8.0000000000000002E-3</c:v>
                  </c:pt>
                  <c:pt idx="44">
                    <c:v>8.0000000000000002E-3</c:v>
                  </c:pt>
                  <c:pt idx="45">
                    <c:v>5.0000000000000001E-3</c:v>
                  </c:pt>
                  <c:pt idx="46">
                    <c:v>6.0000000000000001E-3</c:v>
                  </c:pt>
                  <c:pt idx="47">
                    <c:v>1E-3</c:v>
                  </c:pt>
                  <c:pt idx="48">
                    <c:v>1E-3</c:v>
                  </c:pt>
                  <c:pt idx="49">
                    <c:v>3.0000000000000001E-3</c:v>
                  </c:pt>
                  <c:pt idx="50">
                    <c:v>1E-3</c:v>
                  </c:pt>
                  <c:pt idx="51">
                    <c:v>1E-3</c:v>
                  </c:pt>
                  <c:pt idx="52">
                    <c:v>5.0000000000000001E-3</c:v>
                  </c:pt>
                  <c:pt idx="53">
                    <c:v>2E-3</c:v>
                  </c:pt>
                  <c:pt idx="54">
                    <c:v>1E-3</c:v>
                  </c:pt>
                  <c:pt idx="55">
                    <c:v>8.0000000000000002E-3</c:v>
                  </c:pt>
                  <c:pt idx="56">
                    <c:v>6.0000000000000001E-3</c:v>
                  </c:pt>
                  <c:pt idx="57">
                    <c:v>8.9999999999999993E-3</c:v>
                  </c:pt>
                  <c:pt idx="58">
                    <c:v>7.0000000000000001E-3</c:v>
                  </c:pt>
                  <c:pt idx="59">
                    <c:v>7.0000000000000001E-3</c:v>
                  </c:pt>
                  <c:pt idx="60">
                    <c:v>5.0000000000000001E-3</c:v>
                  </c:pt>
                  <c:pt idx="61">
                    <c:v>5.0000000000000001E-3</c:v>
                  </c:pt>
                  <c:pt idx="62">
                    <c:v>7.0000000000000001E-3</c:v>
                  </c:pt>
                </c:numCache>
              </c:numRef>
            </c:plus>
            <c:minus>
              <c:numRef>
                <c:f>graph!$R$3:$R$65</c:f>
                <c:numCache>
                  <c:formatCode>General</c:formatCode>
                  <c:ptCount val="63"/>
                  <c:pt idx="0">
                    <c:v>0</c:v>
                  </c:pt>
                  <c:pt idx="1">
                    <c:v>0</c:v>
                  </c:pt>
                  <c:pt idx="2">
                    <c:v>0</c:v>
                  </c:pt>
                  <c:pt idx="3">
                    <c:v>1.2E-2</c:v>
                  </c:pt>
                  <c:pt idx="4">
                    <c:v>1.2E-2</c:v>
                  </c:pt>
                  <c:pt idx="5">
                    <c:v>1.2E-2</c:v>
                  </c:pt>
                  <c:pt idx="6">
                    <c:v>1.0999999999999999E-2</c:v>
                  </c:pt>
                  <c:pt idx="7">
                    <c:v>1.4E-2</c:v>
                  </c:pt>
                  <c:pt idx="8">
                    <c:v>1.4E-2</c:v>
                  </c:pt>
                  <c:pt idx="9">
                    <c:v>1.0999999999999999E-2</c:v>
                  </c:pt>
                  <c:pt idx="10">
                    <c:v>1.2E-2</c:v>
                  </c:pt>
                  <c:pt idx="11">
                    <c:v>1.2E-2</c:v>
                  </c:pt>
                  <c:pt idx="12">
                    <c:v>1.2999999999999999E-2</c:v>
                  </c:pt>
                  <c:pt idx="13">
                    <c:v>6.0000000000000001E-3</c:v>
                  </c:pt>
                  <c:pt idx="14">
                    <c:v>5.0000000000000001E-3</c:v>
                  </c:pt>
                  <c:pt idx="15">
                    <c:v>8.9999999999999993E-3</c:v>
                  </c:pt>
                  <c:pt idx="16">
                    <c:v>6.0000000000000001E-3</c:v>
                  </c:pt>
                  <c:pt idx="17">
                    <c:v>8.0000000000000002E-3</c:v>
                  </c:pt>
                  <c:pt idx="18">
                    <c:v>5.0000000000000001E-3</c:v>
                  </c:pt>
                  <c:pt idx="19">
                    <c:v>7.0000000000000001E-3</c:v>
                  </c:pt>
                  <c:pt idx="20">
                    <c:v>1.0999999999999999E-2</c:v>
                  </c:pt>
                  <c:pt idx="21">
                    <c:v>7.0000000000000001E-3</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6.0000000000000001E-3</c:v>
                  </c:pt>
                  <c:pt idx="43">
                    <c:v>8.0000000000000002E-3</c:v>
                  </c:pt>
                  <c:pt idx="44">
                    <c:v>8.0000000000000002E-3</c:v>
                  </c:pt>
                  <c:pt idx="45">
                    <c:v>5.0000000000000001E-3</c:v>
                  </c:pt>
                  <c:pt idx="46">
                    <c:v>6.0000000000000001E-3</c:v>
                  </c:pt>
                  <c:pt idx="47">
                    <c:v>1E-3</c:v>
                  </c:pt>
                  <c:pt idx="48">
                    <c:v>1E-3</c:v>
                  </c:pt>
                  <c:pt idx="49">
                    <c:v>3.0000000000000001E-3</c:v>
                  </c:pt>
                  <c:pt idx="50">
                    <c:v>1E-3</c:v>
                  </c:pt>
                  <c:pt idx="51">
                    <c:v>1E-3</c:v>
                  </c:pt>
                  <c:pt idx="52">
                    <c:v>5.0000000000000001E-3</c:v>
                  </c:pt>
                  <c:pt idx="53">
                    <c:v>2E-3</c:v>
                  </c:pt>
                  <c:pt idx="54">
                    <c:v>1E-3</c:v>
                  </c:pt>
                  <c:pt idx="55">
                    <c:v>8.0000000000000002E-3</c:v>
                  </c:pt>
                  <c:pt idx="56">
                    <c:v>6.0000000000000001E-3</c:v>
                  </c:pt>
                  <c:pt idx="57">
                    <c:v>8.9999999999999993E-3</c:v>
                  </c:pt>
                  <c:pt idx="58">
                    <c:v>7.0000000000000001E-3</c:v>
                  </c:pt>
                  <c:pt idx="59">
                    <c:v>7.0000000000000001E-3</c:v>
                  </c:pt>
                  <c:pt idx="60">
                    <c:v>5.0000000000000001E-3</c:v>
                  </c:pt>
                  <c:pt idx="61">
                    <c:v>5.0000000000000001E-3</c:v>
                  </c:pt>
                  <c:pt idx="62">
                    <c:v>7.0000000000000001E-3</c:v>
                  </c:pt>
                </c:numCache>
              </c:numRef>
            </c:minus>
            <c:spPr>
              <a:noFill/>
              <a:ln w="9525" cap="flat" cmpd="sng" algn="ctr">
                <a:solidFill>
                  <a:srgbClr val="0070C0"/>
                </a:solidFill>
                <a:round/>
              </a:ln>
              <a:effectLst/>
            </c:spPr>
          </c:errBars>
          <c:xVal>
            <c:numRef>
              <c:f>graph!$A$3:$A$65</c:f>
              <c:numCache>
                <c:formatCode>General</c:formatCode>
                <c:ptCount val="63"/>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numCache>
            </c:numRef>
          </c:xVal>
          <c:yVal>
            <c:numRef>
              <c:f>graph!$H$3:$H$65</c:f>
              <c:numCache>
                <c:formatCode>0.00_);[Red]\(0.00\)</c:formatCode>
                <c:ptCount val="63"/>
                <c:pt idx="0">
                  <c:v>0</c:v>
                </c:pt>
                <c:pt idx="1">
                  <c:v>0</c:v>
                </c:pt>
                <c:pt idx="2">
                  <c:v>0</c:v>
                </c:pt>
                <c:pt idx="3">
                  <c:v>1.4999999999999999E-2</c:v>
                </c:pt>
                <c:pt idx="4">
                  <c:v>2.5000000000000001E-2</c:v>
                </c:pt>
                <c:pt idx="5">
                  <c:v>2.5000000000000001E-2</c:v>
                </c:pt>
                <c:pt idx="6">
                  <c:v>3.5000000000000003E-2</c:v>
                </c:pt>
                <c:pt idx="7">
                  <c:v>3.5999999999999997E-2</c:v>
                </c:pt>
                <c:pt idx="8">
                  <c:v>3.6999999999999998E-2</c:v>
                </c:pt>
                <c:pt idx="9">
                  <c:v>3.5999999999999997E-2</c:v>
                </c:pt>
                <c:pt idx="10">
                  <c:v>2.5999999999999999E-2</c:v>
                </c:pt>
                <c:pt idx="11">
                  <c:v>2.4E-2</c:v>
                </c:pt>
                <c:pt idx="12">
                  <c:v>2.7E-2</c:v>
                </c:pt>
                <c:pt idx="13">
                  <c:v>1.4E-2</c:v>
                </c:pt>
                <c:pt idx="14">
                  <c:v>6.0000000000000001E-3</c:v>
                </c:pt>
                <c:pt idx="15">
                  <c:v>0.01</c:v>
                </c:pt>
                <c:pt idx="16">
                  <c:v>7.0000000000000001E-3</c:v>
                </c:pt>
                <c:pt idx="17">
                  <c:v>7.0000000000000001E-3</c:v>
                </c:pt>
                <c:pt idx="18">
                  <c:v>4.0000000000000001E-3</c:v>
                </c:pt>
                <c:pt idx="19">
                  <c:v>6.0000000000000001E-3</c:v>
                </c:pt>
                <c:pt idx="20">
                  <c:v>7.0000000000000001E-3</c:v>
                </c:pt>
                <c:pt idx="21">
                  <c:v>5.0000000000000001E-3</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5.0000000000000001E-3</c:v>
                </c:pt>
                <c:pt idx="43">
                  <c:v>7.0000000000000001E-3</c:v>
                </c:pt>
                <c:pt idx="44">
                  <c:v>6.0000000000000001E-3</c:v>
                </c:pt>
                <c:pt idx="45">
                  <c:v>3.0000000000000001E-3</c:v>
                </c:pt>
                <c:pt idx="46">
                  <c:v>4.0000000000000001E-3</c:v>
                </c:pt>
                <c:pt idx="47">
                  <c:v>1E-3</c:v>
                </c:pt>
                <c:pt idx="48">
                  <c:v>1E-3</c:v>
                </c:pt>
                <c:pt idx="49">
                  <c:v>2E-3</c:v>
                </c:pt>
                <c:pt idx="50">
                  <c:v>1E-3</c:v>
                </c:pt>
                <c:pt idx="51">
                  <c:v>1E-3</c:v>
                </c:pt>
                <c:pt idx="52">
                  <c:v>4.0000000000000001E-3</c:v>
                </c:pt>
                <c:pt idx="53">
                  <c:v>1E-3</c:v>
                </c:pt>
                <c:pt idx="54">
                  <c:v>1E-3</c:v>
                </c:pt>
                <c:pt idx="55">
                  <c:v>7.0000000000000001E-3</c:v>
                </c:pt>
                <c:pt idx="56">
                  <c:v>5.0000000000000001E-3</c:v>
                </c:pt>
                <c:pt idx="57">
                  <c:v>7.0000000000000001E-3</c:v>
                </c:pt>
                <c:pt idx="58">
                  <c:v>7.0000000000000001E-3</c:v>
                </c:pt>
                <c:pt idx="59">
                  <c:v>7.0000000000000001E-3</c:v>
                </c:pt>
                <c:pt idx="60">
                  <c:v>6.0000000000000001E-3</c:v>
                </c:pt>
                <c:pt idx="61">
                  <c:v>6.0000000000000001E-3</c:v>
                </c:pt>
                <c:pt idx="62">
                  <c:v>8.0000000000000002E-3</c:v>
                </c:pt>
              </c:numCache>
            </c:numRef>
          </c:yVal>
          <c:smooth val="0"/>
        </c:ser>
        <c:ser>
          <c:idx val="7"/>
          <c:order val="7"/>
          <c:tx>
            <c:strRef>
              <c:f>graph!$I$2</c:f>
              <c:strCache>
                <c:ptCount val="1"/>
                <c:pt idx="0">
                  <c:v>Li</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errBars>
            <c:errDir val="y"/>
            <c:errBarType val="both"/>
            <c:errValType val="cust"/>
            <c:noEndCap val="0"/>
            <c:plus>
              <c:numRef>
                <c:f>graph!$S$3:$S$65</c:f>
                <c:numCache>
                  <c:formatCode>General</c:formatCode>
                  <c:ptCount val="63"/>
                  <c:pt idx="0">
                    <c:v>0</c:v>
                  </c:pt>
                  <c:pt idx="1">
                    <c:v>0</c:v>
                  </c:pt>
                  <c:pt idx="2">
                    <c:v>0</c:v>
                  </c:pt>
                  <c:pt idx="3">
                    <c:v>0.01</c:v>
                  </c:pt>
                  <c:pt idx="4">
                    <c:v>0.02</c:v>
                  </c:pt>
                  <c:pt idx="5">
                    <c:v>0.03</c:v>
                  </c:pt>
                  <c:pt idx="6">
                    <c:v>0.02</c:v>
                  </c:pt>
                  <c:pt idx="7">
                    <c:v>0.02</c:v>
                  </c:pt>
                  <c:pt idx="8">
                    <c:v>0.03</c:v>
                  </c:pt>
                  <c:pt idx="9">
                    <c:v>0.03</c:v>
                  </c:pt>
                  <c:pt idx="10">
                    <c:v>0.02</c:v>
                  </c:pt>
                  <c:pt idx="11">
                    <c:v>0.02</c:v>
                  </c:pt>
                  <c:pt idx="12">
                    <c:v>0.02</c:v>
                  </c:pt>
                  <c:pt idx="13">
                    <c:v>0.02</c:v>
                  </c:pt>
                  <c:pt idx="14">
                    <c:v>0.02</c:v>
                  </c:pt>
                  <c:pt idx="15">
                    <c:v>0.01</c:v>
                  </c:pt>
                  <c:pt idx="16">
                    <c:v>0.01</c:v>
                  </c:pt>
                  <c:pt idx="17">
                    <c:v>0.02</c:v>
                  </c:pt>
                  <c:pt idx="18">
                    <c:v>0.02</c:v>
                  </c:pt>
                  <c:pt idx="19">
                    <c:v>0.01</c:v>
                  </c:pt>
                  <c:pt idx="20">
                    <c:v>0.01</c:v>
                  </c:pt>
                  <c:pt idx="21">
                    <c:v>0.01</c:v>
                  </c:pt>
                  <c:pt idx="22">
                    <c:v>0.01</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0.01</c:v>
                  </c:pt>
                  <c:pt idx="43">
                    <c:v>0.02</c:v>
                  </c:pt>
                  <c:pt idx="44">
                    <c:v>0.02</c:v>
                  </c:pt>
                  <c:pt idx="45">
                    <c:v>0.01</c:v>
                  </c:pt>
                  <c:pt idx="46">
                    <c:v>0</c:v>
                  </c:pt>
                  <c:pt idx="47">
                    <c:v>0</c:v>
                  </c:pt>
                  <c:pt idx="48">
                    <c:v>0</c:v>
                  </c:pt>
                  <c:pt idx="49">
                    <c:v>0</c:v>
                  </c:pt>
                  <c:pt idx="50">
                    <c:v>0</c:v>
                  </c:pt>
                  <c:pt idx="51">
                    <c:v>0</c:v>
                  </c:pt>
                  <c:pt idx="52">
                    <c:v>0</c:v>
                  </c:pt>
                  <c:pt idx="53">
                    <c:v>0</c:v>
                  </c:pt>
                  <c:pt idx="54">
                    <c:v>0</c:v>
                  </c:pt>
                  <c:pt idx="55">
                    <c:v>0.01</c:v>
                  </c:pt>
                  <c:pt idx="56">
                    <c:v>0.01</c:v>
                  </c:pt>
                  <c:pt idx="57">
                    <c:v>0.01</c:v>
                  </c:pt>
                  <c:pt idx="58">
                    <c:v>0.01</c:v>
                  </c:pt>
                  <c:pt idx="59">
                    <c:v>0.01</c:v>
                  </c:pt>
                  <c:pt idx="60">
                    <c:v>0.01</c:v>
                  </c:pt>
                  <c:pt idx="61">
                    <c:v>0.01</c:v>
                  </c:pt>
                  <c:pt idx="62">
                    <c:v>0.01</c:v>
                  </c:pt>
                </c:numCache>
              </c:numRef>
            </c:plus>
            <c:minus>
              <c:numRef>
                <c:f>graph!$S$3:$S$65</c:f>
                <c:numCache>
                  <c:formatCode>General</c:formatCode>
                  <c:ptCount val="63"/>
                  <c:pt idx="0">
                    <c:v>0</c:v>
                  </c:pt>
                  <c:pt idx="1">
                    <c:v>0</c:v>
                  </c:pt>
                  <c:pt idx="2">
                    <c:v>0</c:v>
                  </c:pt>
                  <c:pt idx="3">
                    <c:v>0.01</c:v>
                  </c:pt>
                  <c:pt idx="4">
                    <c:v>0.02</c:v>
                  </c:pt>
                  <c:pt idx="5">
                    <c:v>0.03</c:v>
                  </c:pt>
                  <c:pt idx="6">
                    <c:v>0.02</c:v>
                  </c:pt>
                  <c:pt idx="7">
                    <c:v>0.02</c:v>
                  </c:pt>
                  <c:pt idx="8">
                    <c:v>0.03</c:v>
                  </c:pt>
                  <c:pt idx="9">
                    <c:v>0.03</c:v>
                  </c:pt>
                  <c:pt idx="10">
                    <c:v>0.02</c:v>
                  </c:pt>
                  <c:pt idx="11">
                    <c:v>0.02</c:v>
                  </c:pt>
                  <c:pt idx="12">
                    <c:v>0.02</c:v>
                  </c:pt>
                  <c:pt idx="13">
                    <c:v>0.02</c:v>
                  </c:pt>
                  <c:pt idx="14">
                    <c:v>0.02</c:v>
                  </c:pt>
                  <c:pt idx="15">
                    <c:v>0.01</c:v>
                  </c:pt>
                  <c:pt idx="16">
                    <c:v>0.01</c:v>
                  </c:pt>
                  <c:pt idx="17">
                    <c:v>0.02</c:v>
                  </c:pt>
                  <c:pt idx="18">
                    <c:v>0.02</c:v>
                  </c:pt>
                  <c:pt idx="19">
                    <c:v>0.01</c:v>
                  </c:pt>
                  <c:pt idx="20">
                    <c:v>0.01</c:v>
                  </c:pt>
                  <c:pt idx="21">
                    <c:v>0.01</c:v>
                  </c:pt>
                  <c:pt idx="22">
                    <c:v>0.01</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0.01</c:v>
                  </c:pt>
                  <c:pt idx="43">
                    <c:v>0.02</c:v>
                  </c:pt>
                  <c:pt idx="44">
                    <c:v>0.02</c:v>
                  </c:pt>
                  <c:pt idx="45">
                    <c:v>0.01</c:v>
                  </c:pt>
                  <c:pt idx="46">
                    <c:v>0</c:v>
                  </c:pt>
                  <c:pt idx="47">
                    <c:v>0</c:v>
                  </c:pt>
                  <c:pt idx="48">
                    <c:v>0</c:v>
                  </c:pt>
                  <c:pt idx="49">
                    <c:v>0</c:v>
                  </c:pt>
                  <c:pt idx="50">
                    <c:v>0</c:v>
                  </c:pt>
                  <c:pt idx="51">
                    <c:v>0</c:v>
                  </c:pt>
                  <c:pt idx="52">
                    <c:v>0</c:v>
                  </c:pt>
                  <c:pt idx="53">
                    <c:v>0</c:v>
                  </c:pt>
                  <c:pt idx="54">
                    <c:v>0</c:v>
                  </c:pt>
                  <c:pt idx="55">
                    <c:v>0.01</c:v>
                  </c:pt>
                  <c:pt idx="56">
                    <c:v>0.01</c:v>
                  </c:pt>
                  <c:pt idx="57">
                    <c:v>0.01</c:v>
                  </c:pt>
                  <c:pt idx="58">
                    <c:v>0.01</c:v>
                  </c:pt>
                  <c:pt idx="59">
                    <c:v>0.01</c:v>
                  </c:pt>
                  <c:pt idx="60">
                    <c:v>0.01</c:v>
                  </c:pt>
                  <c:pt idx="61">
                    <c:v>0.01</c:v>
                  </c:pt>
                  <c:pt idx="62">
                    <c:v>0.01</c:v>
                  </c:pt>
                </c:numCache>
              </c:numRef>
            </c:minus>
            <c:spPr>
              <a:noFill/>
              <a:ln w="9525" cap="flat" cmpd="sng" algn="ctr">
                <a:solidFill>
                  <a:srgbClr val="C00000"/>
                </a:solidFill>
                <a:round/>
              </a:ln>
              <a:effectLst/>
            </c:spPr>
          </c:errBars>
          <c:xVal>
            <c:numRef>
              <c:f>graph!$A$3:$A$65</c:f>
              <c:numCache>
                <c:formatCode>General</c:formatCode>
                <c:ptCount val="63"/>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pt idx="51">
                  <c:v>103</c:v>
                </c:pt>
                <c:pt idx="52">
                  <c:v>105</c:v>
                </c:pt>
                <c:pt idx="53">
                  <c:v>107</c:v>
                </c:pt>
                <c:pt idx="54">
                  <c:v>109</c:v>
                </c:pt>
                <c:pt idx="55">
                  <c:v>111</c:v>
                </c:pt>
                <c:pt idx="56">
                  <c:v>113</c:v>
                </c:pt>
                <c:pt idx="57">
                  <c:v>115</c:v>
                </c:pt>
                <c:pt idx="58">
                  <c:v>117</c:v>
                </c:pt>
                <c:pt idx="59">
                  <c:v>119</c:v>
                </c:pt>
                <c:pt idx="60">
                  <c:v>121</c:v>
                </c:pt>
                <c:pt idx="61">
                  <c:v>123</c:v>
                </c:pt>
                <c:pt idx="62">
                  <c:v>125</c:v>
                </c:pt>
              </c:numCache>
            </c:numRef>
          </c:xVal>
          <c:yVal>
            <c:numRef>
              <c:f>graph!$I$3:$I$65</c:f>
              <c:numCache>
                <c:formatCode>0.00_);[Red]\(0.00\)</c:formatCode>
                <c:ptCount val="63"/>
                <c:pt idx="0">
                  <c:v>0</c:v>
                </c:pt>
                <c:pt idx="1">
                  <c:v>0</c:v>
                </c:pt>
                <c:pt idx="2">
                  <c:v>0</c:v>
                </c:pt>
                <c:pt idx="3">
                  <c:v>0.01</c:v>
                </c:pt>
                <c:pt idx="4">
                  <c:v>0.06</c:v>
                </c:pt>
                <c:pt idx="5">
                  <c:v>0.11</c:v>
                </c:pt>
                <c:pt idx="6">
                  <c:v>0.15</c:v>
                </c:pt>
                <c:pt idx="7">
                  <c:v>0.15</c:v>
                </c:pt>
                <c:pt idx="8">
                  <c:v>0.13</c:v>
                </c:pt>
                <c:pt idx="9">
                  <c:v>0.1</c:v>
                </c:pt>
                <c:pt idx="10">
                  <c:v>0.08</c:v>
                </c:pt>
                <c:pt idx="11">
                  <c:v>0.06</c:v>
                </c:pt>
                <c:pt idx="12">
                  <c:v>0.05</c:v>
                </c:pt>
                <c:pt idx="13">
                  <c:v>0.04</c:v>
                </c:pt>
                <c:pt idx="14">
                  <c:v>0.03</c:v>
                </c:pt>
                <c:pt idx="15">
                  <c:v>0.02</c:v>
                </c:pt>
                <c:pt idx="16">
                  <c:v>0.02</c:v>
                </c:pt>
                <c:pt idx="17">
                  <c:v>0.02</c:v>
                </c:pt>
                <c:pt idx="18">
                  <c:v>0.02</c:v>
                </c:pt>
                <c:pt idx="19">
                  <c:v>0.01</c:v>
                </c:pt>
                <c:pt idx="20">
                  <c:v>0.01</c:v>
                </c:pt>
                <c:pt idx="21">
                  <c:v>0.01</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0.01</c:v>
                </c:pt>
                <c:pt idx="43">
                  <c:v>0.01</c:v>
                </c:pt>
                <c:pt idx="44">
                  <c:v>0.01</c:v>
                </c:pt>
                <c:pt idx="45">
                  <c:v>0.01</c:v>
                </c:pt>
                <c:pt idx="46">
                  <c:v>0</c:v>
                </c:pt>
                <c:pt idx="47">
                  <c:v>0</c:v>
                </c:pt>
                <c:pt idx="48">
                  <c:v>0</c:v>
                </c:pt>
                <c:pt idx="49">
                  <c:v>0</c:v>
                </c:pt>
                <c:pt idx="50">
                  <c:v>0</c:v>
                </c:pt>
                <c:pt idx="51">
                  <c:v>0</c:v>
                </c:pt>
                <c:pt idx="52">
                  <c:v>0</c:v>
                </c:pt>
                <c:pt idx="53">
                  <c:v>0</c:v>
                </c:pt>
                <c:pt idx="54">
                  <c:v>0</c:v>
                </c:pt>
                <c:pt idx="55">
                  <c:v>0.01</c:v>
                </c:pt>
                <c:pt idx="56">
                  <c:v>0.01</c:v>
                </c:pt>
                <c:pt idx="57">
                  <c:v>0.01</c:v>
                </c:pt>
                <c:pt idx="58">
                  <c:v>0.02</c:v>
                </c:pt>
                <c:pt idx="59">
                  <c:v>0.02</c:v>
                </c:pt>
                <c:pt idx="60">
                  <c:v>0.01</c:v>
                </c:pt>
                <c:pt idx="61">
                  <c:v>0.01</c:v>
                </c:pt>
                <c:pt idx="62">
                  <c:v>0.01</c:v>
                </c:pt>
              </c:numCache>
            </c:numRef>
          </c:yVal>
          <c:smooth val="0"/>
        </c:ser>
        <c:dLbls>
          <c:showLegendKey val="0"/>
          <c:showVal val="0"/>
          <c:showCatName val="0"/>
          <c:showSerName val="0"/>
          <c:showPercent val="0"/>
          <c:showBubbleSize val="0"/>
        </c:dLbls>
        <c:axId val="179618336"/>
        <c:axId val="179618896"/>
      </c:scatterChart>
      <c:valAx>
        <c:axId val="179618336"/>
        <c:scaling>
          <c:orientation val="minMax"/>
          <c:max val="10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omic Sans MS" panose="030F0702030302020204" pitchFamily="66" charset="0"/>
                <a:ea typeface="+mn-ea"/>
                <a:cs typeface="+mn-cs"/>
              </a:defRPr>
            </a:pPr>
            <a:endParaRPr lang="ja-JP"/>
          </a:p>
        </c:txPr>
        <c:crossAx val="179618896"/>
        <c:crosses val="autoZero"/>
        <c:crossBetween val="midCat"/>
      </c:valAx>
      <c:valAx>
        <c:axId val="179618896"/>
        <c:scaling>
          <c:orientation val="minMax"/>
          <c:max val="2"/>
          <c:min val="0"/>
        </c:scaling>
        <c:delete val="0"/>
        <c:axPos val="l"/>
        <c:numFmt formatCode="0.00_);[Red]\(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omic Sans MS" panose="030F0702030302020204" pitchFamily="66" charset="0"/>
                <a:ea typeface="+mn-ea"/>
                <a:cs typeface="+mn-cs"/>
              </a:defRPr>
            </a:pPr>
            <a:endParaRPr lang="ja-JP"/>
          </a:p>
        </c:txPr>
        <c:crossAx val="179618336"/>
        <c:crosses val="autoZero"/>
        <c:crossBetween val="midCat"/>
        <c:majorUnit val="0.5"/>
      </c:valAx>
      <c:spPr>
        <a:noFill/>
        <a:ln w="25400">
          <a:noFill/>
        </a:ln>
        <a:effectLst/>
      </c:spPr>
    </c:plotArea>
    <c:legend>
      <c:legendPos val="r"/>
      <c:layout>
        <c:manualLayout>
          <c:xMode val="edge"/>
          <c:yMode val="edge"/>
          <c:x val="0.40744765198507338"/>
          <c:y val="0.2478515484289287"/>
          <c:w val="0.28015021337449503"/>
          <c:h val="0.39598296529690169"/>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3690012643361239E-2"/>
          <c:y val="1.9273895333796622E-2"/>
          <c:w val="0.94640822938697178"/>
          <c:h val="0.89679911839749216"/>
        </c:manualLayout>
      </c:layout>
      <c:scatterChart>
        <c:scatterStyle val="lineMarker"/>
        <c:varyColors val="0"/>
        <c:ser>
          <c:idx val="0"/>
          <c:order val="0"/>
          <c:tx>
            <c:strRef>
              <c:f>graph!$B$2</c:f>
              <c:strCache>
                <c:ptCount val="1"/>
                <c:pt idx="0">
                  <c:v>Li2/Na2BDC</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errBars>
            <c:errDir val="y"/>
            <c:errBarType val="both"/>
            <c:errValType val="cust"/>
            <c:noEndCap val="0"/>
            <c:plus>
              <c:numRef>
                <c:f>graph!$Y$3:$Y$53</c:f>
                <c:numCache>
                  <c:formatCode>General</c:formatCode>
                  <c:ptCount val="51"/>
                  <c:pt idx="0">
                    <c:v>0</c:v>
                  </c:pt>
                  <c:pt idx="1">
                    <c:v>6.8999999999999999E-3</c:v>
                  </c:pt>
                  <c:pt idx="2">
                    <c:v>1.55E-2</c:v>
                  </c:pt>
                  <c:pt idx="3">
                    <c:v>2.35E-2</c:v>
                  </c:pt>
                  <c:pt idx="4">
                    <c:v>1.6799999999999999E-2</c:v>
                  </c:pt>
                  <c:pt idx="5">
                    <c:v>2.3199999999999998E-2</c:v>
                  </c:pt>
                  <c:pt idx="6">
                    <c:v>2.5499999999999998E-2</c:v>
                  </c:pt>
                  <c:pt idx="7">
                    <c:v>3.6499999999999998E-2</c:v>
                  </c:pt>
                  <c:pt idx="8">
                    <c:v>3.4099999999999998E-2</c:v>
                  </c:pt>
                  <c:pt idx="9">
                    <c:v>5.2499999999999998E-2</c:v>
                  </c:pt>
                  <c:pt idx="10">
                    <c:v>3.7499999999999999E-2</c:v>
                  </c:pt>
                  <c:pt idx="11">
                    <c:v>3.44E-2</c:v>
                  </c:pt>
                  <c:pt idx="12">
                    <c:v>3.3799999999999997E-2</c:v>
                  </c:pt>
                  <c:pt idx="13">
                    <c:v>4.65E-2</c:v>
                  </c:pt>
                  <c:pt idx="14">
                    <c:v>5.4399999999999997E-2</c:v>
                  </c:pt>
                  <c:pt idx="15">
                    <c:v>5.4399999999999997E-2</c:v>
                  </c:pt>
                  <c:pt idx="16">
                    <c:v>5.6800000000000003E-2</c:v>
                  </c:pt>
                  <c:pt idx="17">
                    <c:v>6.0600000000000001E-2</c:v>
                  </c:pt>
                  <c:pt idx="18">
                    <c:v>7.6200000000000004E-2</c:v>
                  </c:pt>
                  <c:pt idx="19">
                    <c:v>7.9799999999999996E-2</c:v>
                  </c:pt>
                  <c:pt idx="20">
                    <c:v>8.5800000000000001E-2</c:v>
                  </c:pt>
                  <c:pt idx="21">
                    <c:v>8.3599999999999994E-2</c:v>
                  </c:pt>
                  <c:pt idx="22">
                    <c:v>8.7499999999999994E-2</c:v>
                  </c:pt>
                  <c:pt idx="23">
                    <c:v>8.5800000000000001E-2</c:v>
                  </c:pt>
                  <c:pt idx="24">
                    <c:v>9.8199999999999996E-2</c:v>
                  </c:pt>
                  <c:pt idx="25">
                    <c:v>9.6600000000000005E-2</c:v>
                  </c:pt>
                  <c:pt idx="26">
                    <c:v>0.1019</c:v>
                  </c:pt>
                  <c:pt idx="27">
                    <c:v>0.126</c:v>
                  </c:pt>
                  <c:pt idx="28">
                    <c:v>0.13189999999999999</c:v>
                  </c:pt>
                  <c:pt idx="29">
                    <c:v>0.1542</c:v>
                  </c:pt>
                  <c:pt idx="30">
                    <c:v>0.17249999999999999</c:v>
                  </c:pt>
                  <c:pt idx="31">
                    <c:v>0.19439999999999999</c:v>
                  </c:pt>
                  <c:pt idx="32">
                    <c:v>0.22220000000000001</c:v>
                  </c:pt>
                  <c:pt idx="33">
                    <c:v>0.25119999999999998</c:v>
                  </c:pt>
                  <c:pt idx="34">
                    <c:v>0.28639999999999999</c:v>
                  </c:pt>
                  <c:pt idx="35">
                    <c:v>0.31900000000000001</c:v>
                  </c:pt>
                  <c:pt idx="36">
                    <c:v>0.34310000000000002</c:v>
                  </c:pt>
                  <c:pt idx="37">
                    <c:v>0.36630000000000001</c:v>
                  </c:pt>
                  <c:pt idx="38">
                    <c:v>0.38579999999999998</c:v>
                  </c:pt>
                  <c:pt idx="39">
                    <c:v>0.38700000000000001</c:v>
                  </c:pt>
                  <c:pt idx="40">
                    <c:v>0.39560000000000001</c:v>
                  </c:pt>
                  <c:pt idx="41">
                    <c:v>0.39789999999999998</c:v>
                  </c:pt>
                  <c:pt idx="42">
                    <c:v>0.39950000000000002</c:v>
                  </c:pt>
                  <c:pt idx="43">
                    <c:v>0.40039999999999998</c:v>
                  </c:pt>
                  <c:pt idx="44">
                    <c:v>0.40450000000000003</c:v>
                  </c:pt>
                  <c:pt idx="45">
                    <c:v>0.40560000000000002</c:v>
                  </c:pt>
                  <c:pt idx="46">
                    <c:v>0.40939999999999999</c:v>
                  </c:pt>
                  <c:pt idx="47">
                    <c:v>0.41039999999999999</c:v>
                  </c:pt>
                  <c:pt idx="48">
                    <c:v>0.41149999999999998</c:v>
                  </c:pt>
                  <c:pt idx="49">
                    <c:v>0.41349999999999998</c:v>
                  </c:pt>
                  <c:pt idx="50">
                    <c:v>0.41349999999999998</c:v>
                  </c:pt>
                </c:numCache>
              </c:numRef>
            </c:plus>
            <c:minus>
              <c:numRef>
                <c:f>graph!$Y$3:$Y$53</c:f>
                <c:numCache>
                  <c:formatCode>General</c:formatCode>
                  <c:ptCount val="51"/>
                  <c:pt idx="0">
                    <c:v>0</c:v>
                  </c:pt>
                  <c:pt idx="1">
                    <c:v>6.8999999999999999E-3</c:v>
                  </c:pt>
                  <c:pt idx="2">
                    <c:v>1.55E-2</c:v>
                  </c:pt>
                  <c:pt idx="3">
                    <c:v>2.35E-2</c:v>
                  </c:pt>
                  <c:pt idx="4">
                    <c:v>1.6799999999999999E-2</c:v>
                  </c:pt>
                  <c:pt idx="5">
                    <c:v>2.3199999999999998E-2</c:v>
                  </c:pt>
                  <c:pt idx="6">
                    <c:v>2.5499999999999998E-2</c:v>
                  </c:pt>
                  <c:pt idx="7">
                    <c:v>3.6499999999999998E-2</c:v>
                  </c:pt>
                  <c:pt idx="8">
                    <c:v>3.4099999999999998E-2</c:v>
                  </c:pt>
                  <c:pt idx="9">
                    <c:v>5.2499999999999998E-2</c:v>
                  </c:pt>
                  <c:pt idx="10">
                    <c:v>3.7499999999999999E-2</c:v>
                  </c:pt>
                  <c:pt idx="11">
                    <c:v>3.44E-2</c:v>
                  </c:pt>
                  <c:pt idx="12">
                    <c:v>3.3799999999999997E-2</c:v>
                  </c:pt>
                  <c:pt idx="13">
                    <c:v>4.65E-2</c:v>
                  </c:pt>
                  <c:pt idx="14">
                    <c:v>5.4399999999999997E-2</c:v>
                  </c:pt>
                  <c:pt idx="15">
                    <c:v>5.4399999999999997E-2</c:v>
                  </c:pt>
                  <c:pt idx="16">
                    <c:v>5.6800000000000003E-2</c:v>
                  </c:pt>
                  <c:pt idx="17">
                    <c:v>6.0600000000000001E-2</c:v>
                  </c:pt>
                  <c:pt idx="18">
                    <c:v>7.6200000000000004E-2</c:v>
                  </c:pt>
                  <c:pt idx="19">
                    <c:v>7.9799999999999996E-2</c:v>
                  </c:pt>
                  <c:pt idx="20">
                    <c:v>8.5800000000000001E-2</c:v>
                  </c:pt>
                  <c:pt idx="21">
                    <c:v>8.3599999999999994E-2</c:v>
                  </c:pt>
                  <c:pt idx="22">
                    <c:v>8.7499999999999994E-2</c:v>
                  </c:pt>
                  <c:pt idx="23">
                    <c:v>8.5800000000000001E-2</c:v>
                  </c:pt>
                  <c:pt idx="24">
                    <c:v>9.8199999999999996E-2</c:v>
                  </c:pt>
                  <c:pt idx="25">
                    <c:v>9.6600000000000005E-2</c:v>
                  </c:pt>
                  <c:pt idx="26">
                    <c:v>0.1019</c:v>
                  </c:pt>
                  <c:pt idx="27">
                    <c:v>0.126</c:v>
                  </c:pt>
                  <c:pt idx="28">
                    <c:v>0.13189999999999999</c:v>
                  </c:pt>
                  <c:pt idx="29">
                    <c:v>0.1542</c:v>
                  </c:pt>
                  <c:pt idx="30">
                    <c:v>0.17249999999999999</c:v>
                  </c:pt>
                  <c:pt idx="31">
                    <c:v>0.19439999999999999</c:v>
                  </c:pt>
                  <c:pt idx="32">
                    <c:v>0.22220000000000001</c:v>
                  </c:pt>
                  <c:pt idx="33">
                    <c:v>0.25119999999999998</c:v>
                  </c:pt>
                  <c:pt idx="34">
                    <c:v>0.28639999999999999</c:v>
                  </c:pt>
                  <c:pt idx="35">
                    <c:v>0.31900000000000001</c:v>
                  </c:pt>
                  <c:pt idx="36">
                    <c:v>0.34310000000000002</c:v>
                  </c:pt>
                  <c:pt idx="37">
                    <c:v>0.36630000000000001</c:v>
                  </c:pt>
                  <c:pt idx="38">
                    <c:v>0.38579999999999998</c:v>
                  </c:pt>
                  <c:pt idx="39">
                    <c:v>0.38700000000000001</c:v>
                  </c:pt>
                  <c:pt idx="40">
                    <c:v>0.39560000000000001</c:v>
                  </c:pt>
                  <c:pt idx="41">
                    <c:v>0.39789999999999998</c:v>
                  </c:pt>
                  <c:pt idx="42">
                    <c:v>0.39950000000000002</c:v>
                  </c:pt>
                  <c:pt idx="43">
                    <c:v>0.40039999999999998</c:v>
                  </c:pt>
                  <c:pt idx="44">
                    <c:v>0.40450000000000003</c:v>
                  </c:pt>
                  <c:pt idx="45">
                    <c:v>0.40560000000000002</c:v>
                  </c:pt>
                  <c:pt idx="46">
                    <c:v>0.40939999999999999</c:v>
                  </c:pt>
                  <c:pt idx="47">
                    <c:v>0.41039999999999999</c:v>
                  </c:pt>
                  <c:pt idx="48">
                    <c:v>0.41149999999999998</c:v>
                  </c:pt>
                  <c:pt idx="49">
                    <c:v>0.41349999999999998</c:v>
                  </c:pt>
                  <c:pt idx="50">
                    <c:v>0.41349999999999998</c:v>
                  </c:pt>
                </c:numCache>
              </c:numRef>
            </c:minus>
            <c:spPr>
              <a:noFill/>
              <a:ln w="9525" cap="flat" cmpd="sng" algn="ctr">
                <a:solidFill>
                  <a:srgbClr val="00B05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graph!$B$3:$B$53</c:f>
              <c:numCache>
                <c:formatCode>General</c:formatCode>
                <c:ptCount val="51"/>
                <c:pt idx="0">
                  <c:v>0</c:v>
                </c:pt>
                <c:pt idx="1">
                  <c:v>6.0000000000000001E-3</c:v>
                </c:pt>
                <c:pt idx="2">
                  <c:v>2.18E-2</c:v>
                </c:pt>
                <c:pt idx="3">
                  <c:v>5.7500000000000002E-2</c:v>
                </c:pt>
                <c:pt idx="4">
                  <c:v>0.107</c:v>
                </c:pt>
                <c:pt idx="5">
                  <c:v>0.13880000000000001</c:v>
                </c:pt>
                <c:pt idx="6">
                  <c:v>0.1961</c:v>
                </c:pt>
                <c:pt idx="7">
                  <c:v>0.23400000000000001</c:v>
                </c:pt>
                <c:pt idx="8">
                  <c:v>0.30330000000000001</c:v>
                </c:pt>
                <c:pt idx="9">
                  <c:v>0.3589</c:v>
                </c:pt>
                <c:pt idx="10">
                  <c:v>0.41849999999999998</c:v>
                </c:pt>
                <c:pt idx="11">
                  <c:v>0.47760000000000002</c:v>
                </c:pt>
                <c:pt idx="12">
                  <c:v>0.53720000000000001</c:v>
                </c:pt>
                <c:pt idx="13">
                  <c:v>0.62439999999999996</c:v>
                </c:pt>
                <c:pt idx="14">
                  <c:v>0.7</c:v>
                </c:pt>
                <c:pt idx="15">
                  <c:v>0.77310000000000001</c:v>
                </c:pt>
                <c:pt idx="16">
                  <c:v>0.85450000000000004</c:v>
                </c:pt>
                <c:pt idx="17">
                  <c:v>0.93379999999999996</c:v>
                </c:pt>
                <c:pt idx="18">
                  <c:v>1.0349999999999999</c:v>
                </c:pt>
                <c:pt idx="19">
                  <c:v>1.1438999999999999</c:v>
                </c:pt>
                <c:pt idx="20">
                  <c:v>1.1876</c:v>
                </c:pt>
                <c:pt idx="21">
                  <c:v>1.3144</c:v>
                </c:pt>
                <c:pt idx="22">
                  <c:v>1.4116</c:v>
                </c:pt>
                <c:pt idx="23">
                  <c:v>1.5106999999999999</c:v>
                </c:pt>
                <c:pt idx="24">
                  <c:v>1.5940000000000001</c:v>
                </c:pt>
                <c:pt idx="25">
                  <c:v>1.6694</c:v>
                </c:pt>
                <c:pt idx="26">
                  <c:v>1.7785</c:v>
                </c:pt>
                <c:pt idx="27">
                  <c:v>1.8617999999999999</c:v>
                </c:pt>
                <c:pt idx="28">
                  <c:v>1.9173</c:v>
                </c:pt>
                <c:pt idx="29">
                  <c:v>1.9766999999999999</c:v>
                </c:pt>
                <c:pt idx="30">
                  <c:v>2.0341999999999998</c:v>
                </c:pt>
                <c:pt idx="31">
                  <c:v>2.0798000000000001</c:v>
                </c:pt>
                <c:pt idx="32">
                  <c:v>2.1433</c:v>
                </c:pt>
                <c:pt idx="33">
                  <c:v>2.2027999999999999</c:v>
                </c:pt>
                <c:pt idx="34">
                  <c:v>2.2761999999999998</c:v>
                </c:pt>
                <c:pt idx="35">
                  <c:v>2.3336000000000001</c:v>
                </c:pt>
                <c:pt idx="36">
                  <c:v>2.3772000000000002</c:v>
                </c:pt>
                <c:pt idx="37">
                  <c:v>2.4089999999999998</c:v>
                </c:pt>
                <c:pt idx="38">
                  <c:v>2.4287000000000001</c:v>
                </c:pt>
                <c:pt idx="39">
                  <c:v>2.4365999999999999</c:v>
                </c:pt>
                <c:pt idx="40">
                  <c:v>2.4544000000000001</c:v>
                </c:pt>
                <c:pt idx="41">
                  <c:v>2.4563999999999999</c:v>
                </c:pt>
                <c:pt idx="42">
                  <c:v>2.4584000000000001</c:v>
                </c:pt>
                <c:pt idx="43">
                  <c:v>2.4643999999999999</c:v>
                </c:pt>
                <c:pt idx="44">
                  <c:v>2.4702999999999999</c:v>
                </c:pt>
                <c:pt idx="45">
                  <c:v>2.4763000000000002</c:v>
                </c:pt>
                <c:pt idx="46">
                  <c:v>2.4803000000000002</c:v>
                </c:pt>
                <c:pt idx="47">
                  <c:v>2.4823</c:v>
                </c:pt>
                <c:pt idx="48">
                  <c:v>2.4843000000000002</c:v>
                </c:pt>
                <c:pt idx="49">
                  <c:v>2.4901</c:v>
                </c:pt>
                <c:pt idx="50">
                  <c:v>2.4901</c:v>
                </c:pt>
              </c:numCache>
            </c:numRef>
          </c:yVal>
          <c:smooth val="0"/>
        </c:ser>
        <c:ser>
          <c:idx val="1"/>
          <c:order val="1"/>
          <c:tx>
            <c:strRef>
              <c:f>graph!$C$2</c:f>
              <c:strCache>
                <c:ptCount val="1"/>
                <c:pt idx="0">
                  <c:v>Li2CO3</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errBars>
            <c:errDir val="y"/>
            <c:errBarType val="both"/>
            <c:errValType val="cust"/>
            <c:noEndCap val="0"/>
            <c:plus>
              <c:numRef>
                <c:f>graph!$Z$3:$Z$53</c:f>
                <c:numCache>
                  <c:formatCode>General</c:formatCode>
                  <c:ptCount val="51"/>
                  <c:pt idx="0">
                    <c:v>6.7450000000000001E-3</c:v>
                  </c:pt>
                  <c:pt idx="1">
                    <c:v>2.0618999999999998E-2</c:v>
                  </c:pt>
                  <c:pt idx="2">
                    <c:v>2.5711000000000001E-2</c:v>
                  </c:pt>
                  <c:pt idx="3">
                    <c:v>3.0651000000000001E-2</c:v>
                  </c:pt>
                  <c:pt idx="4">
                    <c:v>3.5531E-2</c:v>
                  </c:pt>
                  <c:pt idx="5">
                    <c:v>3.619E-2</c:v>
                  </c:pt>
                  <c:pt idx="6">
                    <c:v>4.0288999999999998E-2</c:v>
                  </c:pt>
                  <c:pt idx="7">
                    <c:v>4.0760999999999999E-2</c:v>
                  </c:pt>
                  <c:pt idx="8">
                    <c:v>4.2978000000000002E-2</c:v>
                  </c:pt>
                  <c:pt idx="9">
                    <c:v>4.4914000000000003E-2</c:v>
                  </c:pt>
                  <c:pt idx="10">
                    <c:v>4.4306999999999999E-2</c:v>
                  </c:pt>
                  <c:pt idx="11">
                    <c:v>4.6167E-2</c:v>
                  </c:pt>
                  <c:pt idx="12">
                    <c:v>5.1783000000000003E-2</c:v>
                  </c:pt>
                  <c:pt idx="13">
                    <c:v>5.8424999999999998E-2</c:v>
                  </c:pt>
                  <c:pt idx="14">
                    <c:v>5.7222000000000002E-2</c:v>
                  </c:pt>
                  <c:pt idx="15">
                    <c:v>5.6674000000000002E-2</c:v>
                  </c:pt>
                  <c:pt idx="16">
                    <c:v>5.8283000000000001E-2</c:v>
                  </c:pt>
                  <c:pt idx="17">
                    <c:v>6.7683999999999994E-2</c:v>
                  </c:pt>
                  <c:pt idx="18">
                    <c:v>8.0659999999999996E-2</c:v>
                  </c:pt>
                  <c:pt idx="19">
                    <c:v>8.3474999999999994E-2</c:v>
                  </c:pt>
                  <c:pt idx="20">
                    <c:v>9.4173999999999994E-2</c:v>
                  </c:pt>
                  <c:pt idx="21">
                    <c:v>0.114174</c:v>
                  </c:pt>
                  <c:pt idx="22">
                    <c:v>0.120314</c:v>
                  </c:pt>
                  <c:pt idx="23">
                    <c:v>0.12814400000000001</c:v>
                  </c:pt>
                  <c:pt idx="24">
                    <c:v>0.14041200000000001</c:v>
                  </c:pt>
                  <c:pt idx="25">
                    <c:v>0.13934199999999999</c:v>
                  </c:pt>
                  <c:pt idx="26">
                    <c:v>0.14380200000000001</c:v>
                  </c:pt>
                  <c:pt idx="27">
                    <c:v>0.138936</c:v>
                  </c:pt>
                  <c:pt idx="28">
                    <c:v>0.13747699999999999</c:v>
                  </c:pt>
                  <c:pt idx="29">
                    <c:v>0.122516</c:v>
                  </c:pt>
                  <c:pt idx="30">
                    <c:v>0.11650199999999999</c:v>
                  </c:pt>
                  <c:pt idx="31">
                    <c:v>0.11613999999999999</c:v>
                  </c:pt>
                  <c:pt idx="32">
                    <c:v>0.11111500000000001</c:v>
                  </c:pt>
                  <c:pt idx="33">
                    <c:v>0.108371</c:v>
                  </c:pt>
                  <c:pt idx="34">
                    <c:v>0.105921</c:v>
                  </c:pt>
                  <c:pt idx="35">
                    <c:v>0.10496900000000001</c:v>
                  </c:pt>
                  <c:pt idx="36">
                    <c:v>0.10201499999999999</c:v>
                  </c:pt>
                  <c:pt idx="37">
                    <c:v>9.7179000000000001E-2</c:v>
                  </c:pt>
                  <c:pt idx="38">
                    <c:v>0.100295</c:v>
                  </c:pt>
                  <c:pt idx="39">
                    <c:v>0.103687</c:v>
                  </c:pt>
                  <c:pt idx="40">
                    <c:v>0.103768</c:v>
                  </c:pt>
                  <c:pt idx="41">
                    <c:v>0.103768</c:v>
                  </c:pt>
                  <c:pt idx="42">
                    <c:v>0.10274</c:v>
                  </c:pt>
                  <c:pt idx="43">
                    <c:v>0.10274</c:v>
                  </c:pt>
                  <c:pt idx="44">
                    <c:v>0.10274</c:v>
                  </c:pt>
                  <c:pt idx="45">
                    <c:v>0.10274</c:v>
                  </c:pt>
                  <c:pt idx="46">
                    <c:v>0.10274</c:v>
                  </c:pt>
                  <c:pt idx="47">
                    <c:v>0.101843</c:v>
                  </c:pt>
                  <c:pt idx="48">
                    <c:v>0.101843</c:v>
                  </c:pt>
                  <c:pt idx="49">
                    <c:v>0.103563</c:v>
                  </c:pt>
                  <c:pt idx="50">
                    <c:v>0.103563</c:v>
                  </c:pt>
                </c:numCache>
              </c:numRef>
            </c:plus>
            <c:minus>
              <c:numRef>
                <c:f>graph!$Z$3:$Z$53</c:f>
                <c:numCache>
                  <c:formatCode>General</c:formatCode>
                  <c:ptCount val="51"/>
                  <c:pt idx="0">
                    <c:v>6.7450000000000001E-3</c:v>
                  </c:pt>
                  <c:pt idx="1">
                    <c:v>2.0618999999999998E-2</c:v>
                  </c:pt>
                  <c:pt idx="2">
                    <c:v>2.5711000000000001E-2</c:v>
                  </c:pt>
                  <c:pt idx="3">
                    <c:v>3.0651000000000001E-2</c:v>
                  </c:pt>
                  <c:pt idx="4">
                    <c:v>3.5531E-2</c:v>
                  </c:pt>
                  <c:pt idx="5">
                    <c:v>3.619E-2</c:v>
                  </c:pt>
                  <c:pt idx="6">
                    <c:v>4.0288999999999998E-2</c:v>
                  </c:pt>
                  <c:pt idx="7">
                    <c:v>4.0760999999999999E-2</c:v>
                  </c:pt>
                  <c:pt idx="8">
                    <c:v>4.2978000000000002E-2</c:v>
                  </c:pt>
                  <c:pt idx="9">
                    <c:v>4.4914000000000003E-2</c:v>
                  </c:pt>
                  <c:pt idx="10">
                    <c:v>4.4306999999999999E-2</c:v>
                  </c:pt>
                  <c:pt idx="11">
                    <c:v>4.6167E-2</c:v>
                  </c:pt>
                  <c:pt idx="12">
                    <c:v>5.1783000000000003E-2</c:v>
                  </c:pt>
                  <c:pt idx="13">
                    <c:v>5.8424999999999998E-2</c:v>
                  </c:pt>
                  <c:pt idx="14">
                    <c:v>5.7222000000000002E-2</c:v>
                  </c:pt>
                  <c:pt idx="15">
                    <c:v>5.6674000000000002E-2</c:v>
                  </c:pt>
                  <c:pt idx="16">
                    <c:v>5.8283000000000001E-2</c:v>
                  </c:pt>
                  <c:pt idx="17">
                    <c:v>6.7683999999999994E-2</c:v>
                  </c:pt>
                  <c:pt idx="18">
                    <c:v>8.0659999999999996E-2</c:v>
                  </c:pt>
                  <c:pt idx="19">
                    <c:v>8.3474999999999994E-2</c:v>
                  </c:pt>
                  <c:pt idx="20">
                    <c:v>9.4173999999999994E-2</c:v>
                  </c:pt>
                  <c:pt idx="21">
                    <c:v>0.114174</c:v>
                  </c:pt>
                  <c:pt idx="22">
                    <c:v>0.120314</c:v>
                  </c:pt>
                  <c:pt idx="23">
                    <c:v>0.12814400000000001</c:v>
                  </c:pt>
                  <c:pt idx="24">
                    <c:v>0.14041200000000001</c:v>
                  </c:pt>
                  <c:pt idx="25">
                    <c:v>0.13934199999999999</c:v>
                  </c:pt>
                  <c:pt idx="26">
                    <c:v>0.14380200000000001</c:v>
                  </c:pt>
                  <c:pt idx="27">
                    <c:v>0.138936</c:v>
                  </c:pt>
                  <c:pt idx="28">
                    <c:v>0.13747699999999999</c:v>
                  </c:pt>
                  <c:pt idx="29">
                    <c:v>0.122516</c:v>
                  </c:pt>
                  <c:pt idx="30">
                    <c:v>0.11650199999999999</c:v>
                  </c:pt>
                  <c:pt idx="31">
                    <c:v>0.11613999999999999</c:v>
                  </c:pt>
                  <c:pt idx="32">
                    <c:v>0.11111500000000001</c:v>
                  </c:pt>
                  <c:pt idx="33">
                    <c:v>0.108371</c:v>
                  </c:pt>
                  <c:pt idx="34">
                    <c:v>0.105921</c:v>
                  </c:pt>
                  <c:pt idx="35">
                    <c:v>0.10496900000000001</c:v>
                  </c:pt>
                  <c:pt idx="36">
                    <c:v>0.10201499999999999</c:v>
                  </c:pt>
                  <c:pt idx="37">
                    <c:v>9.7179000000000001E-2</c:v>
                  </c:pt>
                  <c:pt idx="38">
                    <c:v>0.100295</c:v>
                  </c:pt>
                  <c:pt idx="39">
                    <c:v>0.103687</c:v>
                  </c:pt>
                  <c:pt idx="40">
                    <c:v>0.103768</c:v>
                  </c:pt>
                  <c:pt idx="41">
                    <c:v>0.103768</c:v>
                  </c:pt>
                  <c:pt idx="42">
                    <c:v>0.10274</c:v>
                  </c:pt>
                  <c:pt idx="43">
                    <c:v>0.10274</c:v>
                  </c:pt>
                  <c:pt idx="44">
                    <c:v>0.10274</c:v>
                  </c:pt>
                  <c:pt idx="45">
                    <c:v>0.10274</c:v>
                  </c:pt>
                  <c:pt idx="46">
                    <c:v>0.10274</c:v>
                  </c:pt>
                  <c:pt idx="47">
                    <c:v>0.101843</c:v>
                  </c:pt>
                  <c:pt idx="48">
                    <c:v>0.101843</c:v>
                  </c:pt>
                  <c:pt idx="49">
                    <c:v>0.103563</c:v>
                  </c:pt>
                  <c:pt idx="50">
                    <c:v>0.103563</c:v>
                  </c:pt>
                </c:numCache>
              </c:numRef>
            </c:minus>
            <c:spPr>
              <a:noFill/>
              <a:ln w="9525" cap="flat" cmpd="sng" algn="ctr">
                <a:solidFill>
                  <a:srgbClr val="FF000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graph!$C$3:$C$53</c:f>
              <c:numCache>
                <c:formatCode>General</c:formatCode>
                <c:ptCount val="51"/>
                <c:pt idx="0">
                  <c:v>0.02</c:v>
                </c:pt>
                <c:pt idx="1">
                  <c:v>8.1000000000000003E-2</c:v>
                </c:pt>
                <c:pt idx="2">
                  <c:v>0.13500000000000001</c:v>
                </c:pt>
                <c:pt idx="3">
                  <c:v>0.17799999999999999</c:v>
                </c:pt>
                <c:pt idx="4">
                  <c:v>0.22600000000000001</c:v>
                </c:pt>
                <c:pt idx="5">
                  <c:v>0.26600000000000001</c:v>
                </c:pt>
                <c:pt idx="6">
                  <c:v>0.309</c:v>
                </c:pt>
                <c:pt idx="7">
                  <c:v>0.34899999999999998</c:v>
                </c:pt>
                <c:pt idx="8">
                  <c:v>0.375</c:v>
                </c:pt>
                <c:pt idx="9">
                  <c:v>0.40400000000000003</c:v>
                </c:pt>
                <c:pt idx="10">
                  <c:v>0.41599999999999998</c:v>
                </c:pt>
                <c:pt idx="11">
                  <c:v>0.45200000000000001</c:v>
                </c:pt>
                <c:pt idx="12">
                  <c:v>0.48399999999999999</c:v>
                </c:pt>
                <c:pt idx="13">
                  <c:v>0.51700000000000002</c:v>
                </c:pt>
                <c:pt idx="14">
                  <c:v>0.54500000000000004</c:v>
                </c:pt>
                <c:pt idx="15">
                  <c:v>0.57499999999999996</c:v>
                </c:pt>
                <c:pt idx="16">
                  <c:v>0.61099999999999999</c:v>
                </c:pt>
                <c:pt idx="17">
                  <c:v>0.64400000000000002</c:v>
                </c:pt>
                <c:pt idx="18">
                  <c:v>0.69799999999999995</c:v>
                </c:pt>
                <c:pt idx="19">
                  <c:v>0.71799999999999997</c:v>
                </c:pt>
                <c:pt idx="20">
                  <c:v>0.76300000000000001</c:v>
                </c:pt>
                <c:pt idx="21">
                  <c:v>0.82499999999999996</c:v>
                </c:pt>
                <c:pt idx="22">
                  <c:v>0.86799999999999999</c:v>
                </c:pt>
                <c:pt idx="23">
                  <c:v>0.90800000000000003</c:v>
                </c:pt>
                <c:pt idx="24">
                  <c:v>0.95399999999999996</c:v>
                </c:pt>
                <c:pt idx="25">
                  <c:v>0.97699999999999998</c:v>
                </c:pt>
                <c:pt idx="26">
                  <c:v>1.0109999999999999</c:v>
                </c:pt>
                <c:pt idx="27">
                  <c:v>1.0349999999999999</c:v>
                </c:pt>
                <c:pt idx="28">
                  <c:v>1.0569999999999999</c:v>
                </c:pt>
                <c:pt idx="29">
                  <c:v>1.0980000000000001</c:v>
                </c:pt>
                <c:pt idx="30">
                  <c:v>1.1319999999999999</c:v>
                </c:pt>
                <c:pt idx="31">
                  <c:v>1.1599999999999999</c:v>
                </c:pt>
                <c:pt idx="32">
                  <c:v>1.194</c:v>
                </c:pt>
                <c:pt idx="33">
                  <c:v>1.2190000000000001</c:v>
                </c:pt>
                <c:pt idx="34">
                  <c:v>1.2430000000000001</c:v>
                </c:pt>
                <c:pt idx="35">
                  <c:v>1.2649999999999999</c:v>
                </c:pt>
                <c:pt idx="36">
                  <c:v>1.2729999999999999</c:v>
                </c:pt>
                <c:pt idx="37">
                  <c:v>1.2849999999999999</c:v>
                </c:pt>
                <c:pt idx="38">
                  <c:v>1.2909999999999999</c:v>
                </c:pt>
                <c:pt idx="39">
                  <c:v>1.2929999999999999</c:v>
                </c:pt>
                <c:pt idx="40">
                  <c:v>1.2969999999999999</c:v>
                </c:pt>
                <c:pt idx="41">
                  <c:v>1.2969999999999999</c:v>
                </c:pt>
                <c:pt idx="42">
                  <c:v>1.2989999999999999</c:v>
                </c:pt>
                <c:pt idx="43">
                  <c:v>1.2989999999999999</c:v>
                </c:pt>
                <c:pt idx="44">
                  <c:v>1.2989999999999999</c:v>
                </c:pt>
                <c:pt idx="45">
                  <c:v>1.2989999999999999</c:v>
                </c:pt>
                <c:pt idx="46">
                  <c:v>1.2989999999999999</c:v>
                </c:pt>
                <c:pt idx="47">
                  <c:v>1.3009999999999999</c:v>
                </c:pt>
                <c:pt idx="48">
                  <c:v>1.3009999999999999</c:v>
                </c:pt>
                <c:pt idx="49">
                  <c:v>1.3029999999999999</c:v>
                </c:pt>
                <c:pt idx="50">
                  <c:v>1.3029999999999999</c:v>
                </c:pt>
              </c:numCache>
            </c:numRef>
          </c:yVal>
          <c:smooth val="0"/>
        </c:ser>
        <c:ser>
          <c:idx val="2"/>
          <c:order val="2"/>
          <c:tx>
            <c:strRef>
              <c:f>graph!$D$2</c:f>
              <c:strCache>
                <c:ptCount val="1"/>
                <c:pt idx="0">
                  <c:v>Li/NaEC</c:v>
                </c:pt>
              </c:strCache>
            </c:strRef>
          </c:tx>
          <c:spPr>
            <a:ln w="19050" cap="rnd">
              <a:solidFill>
                <a:srgbClr val="FFC000"/>
              </a:solidFill>
              <a:round/>
            </a:ln>
            <a:effectLst/>
          </c:spPr>
          <c:marker>
            <c:symbol val="circle"/>
            <c:size val="5"/>
            <c:spPr>
              <a:solidFill>
                <a:srgbClr val="FFC000"/>
              </a:solidFill>
              <a:ln w="9525">
                <a:solidFill>
                  <a:srgbClr val="FFC000"/>
                </a:solidFill>
              </a:ln>
              <a:effectLst/>
            </c:spPr>
          </c:marker>
          <c:errBars>
            <c:errDir val="y"/>
            <c:errBarType val="both"/>
            <c:errValType val="cust"/>
            <c:noEndCap val="0"/>
            <c:plus>
              <c:numRef>
                <c:f>graph!$AA$3:$AA$53</c:f>
                <c:numCache>
                  <c:formatCode>General</c:formatCode>
                  <c:ptCount val="51"/>
                  <c:pt idx="0">
                    <c:v>1.7999999999999999E-2</c:v>
                  </c:pt>
                  <c:pt idx="1">
                    <c:v>4.9000000000000002E-2</c:v>
                  </c:pt>
                  <c:pt idx="2">
                    <c:v>5.8000000000000003E-2</c:v>
                  </c:pt>
                  <c:pt idx="3">
                    <c:v>4.7E-2</c:v>
                  </c:pt>
                  <c:pt idx="4">
                    <c:v>4.7E-2</c:v>
                  </c:pt>
                  <c:pt idx="5">
                    <c:v>5.6000000000000001E-2</c:v>
                  </c:pt>
                  <c:pt idx="6">
                    <c:v>8.1000000000000003E-2</c:v>
                  </c:pt>
                  <c:pt idx="7">
                    <c:v>0.105</c:v>
                  </c:pt>
                  <c:pt idx="8">
                    <c:v>0.106</c:v>
                  </c:pt>
                  <c:pt idx="9">
                    <c:v>0.13500000000000001</c:v>
                  </c:pt>
                  <c:pt idx="10">
                    <c:v>0.109</c:v>
                  </c:pt>
                  <c:pt idx="11">
                    <c:v>0.124</c:v>
                  </c:pt>
                  <c:pt idx="12">
                    <c:v>0.13800000000000001</c:v>
                  </c:pt>
                  <c:pt idx="13">
                    <c:v>0.16800000000000001</c:v>
                  </c:pt>
                  <c:pt idx="14">
                    <c:v>0.158</c:v>
                  </c:pt>
                  <c:pt idx="15">
                    <c:v>0.14499999999999999</c:v>
                  </c:pt>
                  <c:pt idx="16">
                    <c:v>0.17</c:v>
                  </c:pt>
                  <c:pt idx="17">
                    <c:v>0.222</c:v>
                  </c:pt>
                  <c:pt idx="18">
                    <c:v>0.27100000000000002</c:v>
                  </c:pt>
                  <c:pt idx="19">
                    <c:v>0.27500000000000002</c:v>
                  </c:pt>
                  <c:pt idx="20">
                    <c:v>0.34399999999999997</c:v>
                  </c:pt>
                  <c:pt idx="21">
                    <c:v>0.39400000000000002</c:v>
                  </c:pt>
                  <c:pt idx="22">
                    <c:v>0.45900000000000002</c:v>
                  </c:pt>
                  <c:pt idx="23">
                    <c:v>0.49299999999999999</c:v>
                  </c:pt>
                  <c:pt idx="24">
                    <c:v>0.54700000000000004</c:v>
                  </c:pt>
                  <c:pt idx="25">
                    <c:v>0.57399999999999995</c:v>
                  </c:pt>
                  <c:pt idx="26">
                    <c:v>0.55500000000000005</c:v>
                  </c:pt>
                  <c:pt idx="27">
                    <c:v>0.56299999999999994</c:v>
                  </c:pt>
                  <c:pt idx="28">
                    <c:v>0.57399999999999995</c:v>
                  </c:pt>
                  <c:pt idx="29">
                    <c:v>0.55200000000000005</c:v>
                  </c:pt>
                  <c:pt idx="30">
                    <c:v>0.53600000000000003</c:v>
                  </c:pt>
                  <c:pt idx="31">
                    <c:v>0.54500000000000004</c:v>
                  </c:pt>
                  <c:pt idx="32">
                    <c:v>0.5</c:v>
                  </c:pt>
                  <c:pt idx="33">
                    <c:v>0.46200000000000002</c:v>
                  </c:pt>
                  <c:pt idx="34">
                    <c:v>0.39800000000000002</c:v>
                  </c:pt>
                  <c:pt idx="35">
                    <c:v>0.32</c:v>
                  </c:pt>
                  <c:pt idx="36">
                    <c:v>0.27</c:v>
                  </c:pt>
                  <c:pt idx="37">
                    <c:v>0.216</c:v>
                  </c:pt>
                  <c:pt idx="38">
                    <c:v>0.156</c:v>
                  </c:pt>
                  <c:pt idx="39">
                    <c:v>0.158</c:v>
                  </c:pt>
                  <c:pt idx="40">
                    <c:v>0.152</c:v>
                  </c:pt>
                  <c:pt idx="41">
                    <c:v>0.14699999999999999</c:v>
                  </c:pt>
                  <c:pt idx="42">
                    <c:v>0.14399999999999999</c:v>
                  </c:pt>
                  <c:pt idx="43">
                    <c:v>0.14000000000000001</c:v>
                  </c:pt>
                  <c:pt idx="44">
                    <c:v>0.128</c:v>
                  </c:pt>
                  <c:pt idx="45">
                    <c:v>0.125</c:v>
                  </c:pt>
                  <c:pt idx="46">
                    <c:v>0.11899999999999999</c:v>
                  </c:pt>
                  <c:pt idx="47">
                    <c:v>0.11700000000000001</c:v>
                  </c:pt>
                  <c:pt idx="48">
                    <c:v>0.115</c:v>
                  </c:pt>
                  <c:pt idx="49">
                    <c:v>0.11799999999999999</c:v>
                  </c:pt>
                  <c:pt idx="50">
                    <c:v>0.11799999999999999</c:v>
                  </c:pt>
                </c:numCache>
              </c:numRef>
            </c:plus>
            <c:minus>
              <c:numRef>
                <c:f>graph!$AA$3:$AA$53</c:f>
                <c:numCache>
                  <c:formatCode>General</c:formatCode>
                  <c:ptCount val="51"/>
                  <c:pt idx="0">
                    <c:v>1.7999999999999999E-2</c:v>
                  </c:pt>
                  <c:pt idx="1">
                    <c:v>4.9000000000000002E-2</c:v>
                  </c:pt>
                  <c:pt idx="2">
                    <c:v>5.8000000000000003E-2</c:v>
                  </c:pt>
                  <c:pt idx="3">
                    <c:v>4.7E-2</c:v>
                  </c:pt>
                  <c:pt idx="4">
                    <c:v>4.7E-2</c:v>
                  </c:pt>
                  <c:pt idx="5">
                    <c:v>5.6000000000000001E-2</c:v>
                  </c:pt>
                  <c:pt idx="6">
                    <c:v>8.1000000000000003E-2</c:v>
                  </c:pt>
                  <c:pt idx="7">
                    <c:v>0.105</c:v>
                  </c:pt>
                  <c:pt idx="8">
                    <c:v>0.106</c:v>
                  </c:pt>
                  <c:pt idx="9">
                    <c:v>0.13500000000000001</c:v>
                  </c:pt>
                  <c:pt idx="10">
                    <c:v>0.109</c:v>
                  </c:pt>
                  <c:pt idx="11">
                    <c:v>0.124</c:v>
                  </c:pt>
                  <c:pt idx="12">
                    <c:v>0.13800000000000001</c:v>
                  </c:pt>
                  <c:pt idx="13">
                    <c:v>0.16800000000000001</c:v>
                  </c:pt>
                  <c:pt idx="14">
                    <c:v>0.158</c:v>
                  </c:pt>
                  <c:pt idx="15">
                    <c:v>0.14499999999999999</c:v>
                  </c:pt>
                  <c:pt idx="16">
                    <c:v>0.17</c:v>
                  </c:pt>
                  <c:pt idx="17">
                    <c:v>0.222</c:v>
                  </c:pt>
                  <c:pt idx="18">
                    <c:v>0.27100000000000002</c:v>
                  </c:pt>
                  <c:pt idx="19">
                    <c:v>0.27500000000000002</c:v>
                  </c:pt>
                  <c:pt idx="20">
                    <c:v>0.34399999999999997</c:v>
                  </c:pt>
                  <c:pt idx="21">
                    <c:v>0.39400000000000002</c:v>
                  </c:pt>
                  <c:pt idx="22">
                    <c:v>0.45900000000000002</c:v>
                  </c:pt>
                  <c:pt idx="23">
                    <c:v>0.49299999999999999</c:v>
                  </c:pt>
                  <c:pt idx="24">
                    <c:v>0.54700000000000004</c:v>
                  </c:pt>
                  <c:pt idx="25">
                    <c:v>0.57399999999999995</c:v>
                  </c:pt>
                  <c:pt idx="26">
                    <c:v>0.55500000000000005</c:v>
                  </c:pt>
                  <c:pt idx="27">
                    <c:v>0.56299999999999994</c:v>
                  </c:pt>
                  <c:pt idx="28">
                    <c:v>0.57399999999999995</c:v>
                  </c:pt>
                  <c:pt idx="29">
                    <c:v>0.55200000000000005</c:v>
                  </c:pt>
                  <c:pt idx="30">
                    <c:v>0.53600000000000003</c:v>
                  </c:pt>
                  <c:pt idx="31">
                    <c:v>0.54500000000000004</c:v>
                  </c:pt>
                  <c:pt idx="32">
                    <c:v>0.5</c:v>
                  </c:pt>
                  <c:pt idx="33">
                    <c:v>0.46200000000000002</c:v>
                  </c:pt>
                  <c:pt idx="34">
                    <c:v>0.39800000000000002</c:v>
                  </c:pt>
                  <c:pt idx="35">
                    <c:v>0.32</c:v>
                  </c:pt>
                  <c:pt idx="36">
                    <c:v>0.27</c:v>
                  </c:pt>
                  <c:pt idx="37">
                    <c:v>0.216</c:v>
                  </c:pt>
                  <c:pt idx="38">
                    <c:v>0.156</c:v>
                  </c:pt>
                  <c:pt idx="39">
                    <c:v>0.158</c:v>
                  </c:pt>
                  <c:pt idx="40">
                    <c:v>0.152</c:v>
                  </c:pt>
                  <c:pt idx="41">
                    <c:v>0.14699999999999999</c:v>
                  </c:pt>
                  <c:pt idx="42">
                    <c:v>0.14399999999999999</c:v>
                  </c:pt>
                  <c:pt idx="43">
                    <c:v>0.14000000000000001</c:v>
                  </c:pt>
                  <c:pt idx="44">
                    <c:v>0.128</c:v>
                  </c:pt>
                  <c:pt idx="45">
                    <c:v>0.125</c:v>
                  </c:pt>
                  <c:pt idx="46">
                    <c:v>0.11899999999999999</c:v>
                  </c:pt>
                  <c:pt idx="47">
                    <c:v>0.11700000000000001</c:v>
                  </c:pt>
                  <c:pt idx="48">
                    <c:v>0.115</c:v>
                  </c:pt>
                  <c:pt idx="49">
                    <c:v>0.11799999999999999</c:v>
                  </c:pt>
                  <c:pt idx="50">
                    <c:v>0.11799999999999999</c:v>
                  </c:pt>
                </c:numCache>
              </c:numRef>
            </c:minus>
            <c:spPr>
              <a:noFill/>
              <a:ln w="9525" cap="flat" cmpd="sng" algn="ctr">
                <a:solidFill>
                  <a:srgbClr val="FFC00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graph!$D$3:$D$53</c:f>
              <c:numCache>
                <c:formatCode>General</c:formatCode>
                <c:ptCount val="51"/>
                <c:pt idx="0">
                  <c:v>0.25800000000000001</c:v>
                </c:pt>
                <c:pt idx="1">
                  <c:v>0.48399999999999999</c:v>
                </c:pt>
                <c:pt idx="2">
                  <c:v>0.73599999999999999</c:v>
                </c:pt>
                <c:pt idx="3">
                  <c:v>0.876</c:v>
                </c:pt>
                <c:pt idx="4">
                  <c:v>0.995</c:v>
                </c:pt>
                <c:pt idx="5">
                  <c:v>1.2170000000000001</c:v>
                </c:pt>
                <c:pt idx="6">
                  <c:v>1.2849999999999999</c:v>
                </c:pt>
                <c:pt idx="7">
                  <c:v>1.4350000000000001</c:v>
                </c:pt>
                <c:pt idx="8">
                  <c:v>1.538</c:v>
                </c:pt>
                <c:pt idx="9">
                  <c:v>1.6459999999999999</c:v>
                </c:pt>
                <c:pt idx="10">
                  <c:v>1.778</c:v>
                </c:pt>
                <c:pt idx="11">
                  <c:v>1.887</c:v>
                </c:pt>
                <c:pt idx="12">
                  <c:v>1.9910000000000001</c:v>
                </c:pt>
                <c:pt idx="13">
                  <c:v>1.9970000000000001</c:v>
                </c:pt>
                <c:pt idx="14">
                  <c:v>2.052</c:v>
                </c:pt>
                <c:pt idx="15">
                  <c:v>2.1179999999999999</c:v>
                </c:pt>
                <c:pt idx="16">
                  <c:v>2.0840000000000001</c:v>
                </c:pt>
                <c:pt idx="17">
                  <c:v>2.141</c:v>
                </c:pt>
                <c:pt idx="18">
                  <c:v>2.0720000000000001</c:v>
                </c:pt>
                <c:pt idx="19">
                  <c:v>2.0129999999999999</c:v>
                </c:pt>
                <c:pt idx="20">
                  <c:v>2.1269999999999998</c:v>
                </c:pt>
                <c:pt idx="21">
                  <c:v>1.9490000000000001</c:v>
                </c:pt>
                <c:pt idx="22">
                  <c:v>1.8759999999999999</c:v>
                </c:pt>
                <c:pt idx="23">
                  <c:v>1.8</c:v>
                </c:pt>
                <c:pt idx="24">
                  <c:v>1.7150000000000001</c:v>
                </c:pt>
                <c:pt idx="25">
                  <c:v>1.6910000000000001</c:v>
                </c:pt>
                <c:pt idx="26">
                  <c:v>1.5409999999999999</c:v>
                </c:pt>
                <c:pt idx="27">
                  <c:v>1.4610000000000001</c:v>
                </c:pt>
                <c:pt idx="28">
                  <c:v>1.4630000000000001</c:v>
                </c:pt>
                <c:pt idx="29">
                  <c:v>1.3879999999999999</c:v>
                </c:pt>
                <c:pt idx="30">
                  <c:v>1.3160000000000001</c:v>
                </c:pt>
                <c:pt idx="31">
                  <c:v>1.2809999999999999</c:v>
                </c:pt>
                <c:pt idx="32">
                  <c:v>1.1739999999999999</c:v>
                </c:pt>
                <c:pt idx="33">
                  <c:v>1.0960000000000001</c:v>
                </c:pt>
                <c:pt idx="34">
                  <c:v>0.97899999999999998</c:v>
                </c:pt>
                <c:pt idx="35">
                  <c:v>0.878</c:v>
                </c:pt>
                <c:pt idx="36">
                  <c:v>0.79900000000000004</c:v>
                </c:pt>
                <c:pt idx="37">
                  <c:v>0.73399999999999999</c:v>
                </c:pt>
                <c:pt idx="38">
                  <c:v>0.69199999999999995</c:v>
                </c:pt>
                <c:pt idx="39">
                  <c:v>0.67800000000000005</c:v>
                </c:pt>
                <c:pt idx="40">
                  <c:v>0.64</c:v>
                </c:pt>
                <c:pt idx="41">
                  <c:v>0.63600000000000001</c:v>
                </c:pt>
                <c:pt idx="42">
                  <c:v>0.63100000000000001</c:v>
                </c:pt>
                <c:pt idx="43">
                  <c:v>0.61899999999999999</c:v>
                </c:pt>
                <c:pt idx="44">
                  <c:v>0.61099999999999999</c:v>
                </c:pt>
                <c:pt idx="45">
                  <c:v>0.59899999999999998</c:v>
                </c:pt>
                <c:pt idx="46">
                  <c:v>0.59499999999999997</c:v>
                </c:pt>
                <c:pt idx="47">
                  <c:v>0.59499999999999997</c:v>
                </c:pt>
                <c:pt idx="48">
                  <c:v>0.59099999999999997</c:v>
                </c:pt>
                <c:pt idx="49">
                  <c:v>0.57699999999999996</c:v>
                </c:pt>
                <c:pt idx="50">
                  <c:v>0.57699999999999996</c:v>
                </c:pt>
              </c:numCache>
            </c:numRef>
          </c:yVal>
          <c:smooth val="0"/>
        </c:ser>
        <c:ser>
          <c:idx val="3"/>
          <c:order val="3"/>
          <c:tx>
            <c:strRef>
              <c:f>graph!$E$2</c:f>
              <c:strCache>
                <c:ptCount val="1"/>
                <c:pt idx="0">
                  <c:v>PF3</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errBars>
            <c:errDir val="y"/>
            <c:errBarType val="both"/>
            <c:errValType val="cust"/>
            <c:noEndCap val="0"/>
            <c:plus>
              <c:numRef>
                <c:f>graph!$AB$3:$AB$53</c:f>
                <c:numCache>
                  <c:formatCode>General</c:formatCode>
                  <c:ptCount val="51"/>
                  <c:pt idx="0">
                    <c:v>6.0000000000000001E-3</c:v>
                  </c:pt>
                  <c:pt idx="1">
                    <c:v>7.0000000000000001E-3</c:v>
                  </c:pt>
                  <c:pt idx="2">
                    <c:v>7.0000000000000001E-3</c:v>
                  </c:pt>
                  <c:pt idx="3">
                    <c:v>7.0000000000000001E-3</c:v>
                  </c:pt>
                  <c:pt idx="4">
                    <c:v>7.0000000000000001E-3</c:v>
                  </c:pt>
                  <c:pt idx="5">
                    <c:v>0.01</c:v>
                  </c:pt>
                  <c:pt idx="6">
                    <c:v>1.2E-2</c:v>
                  </c:pt>
                  <c:pt idx="7">
                    <c:v>1.2E-2</c:v>
                  </c:pt>
                  <c:pt idx="8">
                    <c:v>1.2E-2</c:v>
                  </c:pt>
                  <c:pt idx="9">
                    <c:v>1.2E-2</c:v>
                  </c:pt>
                  <c:pt idx="10">
                    <c:v>1.2E-2</c:v>
                  </c:pt>
                  <c:pt idx="11">
                    <c:v>1.0999999999999999E-2</c:v>
                  </c:pt>
                  <c:pt idx="12">
                    <c:v>1.0999999999999999E-2</c:v>
                  </c:pt>
                  <c:pt idx="13">
                    <c:v>1.0999999999999999E-2</c:v>
                  </c:pt>
                  <c:pt idx="14">
                    <c:v>1.0999999999999999E-2</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0.01</c:v>
                  </c:pt>
                  <c:pt idx="31">
                    <c:v>0.01</c:v>
                  </c:pt>
                  <c:pt idx="32">
                    <c:v>0.01</c:v>
                  </c:pt>
                  <c:pt idx="33">
                    <c:v>0.01</c:v>
                  </c:pt>
                  <c:pt idx="34">
                    <c:v>0.01</c:v>
                  </c:pt>
                  <c:pt idx="35">
                    <c:v>0.01</c:v>
                  </c:pt>
                  <c:pt idx="36">
                    <c:v>0.01</c:v>
                  </c:pt>
                  <c:pt idx="37">
                    <c:v>0.01</c:v>
                  </c:pt>
                  <c:pt idx="38">
                    <c:v>0.01</c:v>
                  </c:pt>
                  <c:pt idx="39">
                    <c:v>0.01</c:v>
                  </c:pt>
                  <c:pt idx="40">
                    <c:v>0.01</c:v>
                  </c:pt>
                  <c:pt idx="41">
                    <c:v>0.01</c:v>
                  </c:pt>
                  <c:pt idx="42">
                    <c:v>0.01</c:v>
                  </c:pt>
                  <c:pt idx="43">
                    <c:v>0.01</c:v>
                  </c:pt>
                  <c:pt idx="44">
                    <c:v>0.01</c:v>
                  </c:pt>
                  <c:pt idx="45">
                    <c:v>0.01</c:v>
                  </c:pt>
                  <c:pt idx="46">
                    <c:v>0.01</c:v>
                  </c:pt>
                  <c:pt idx="47">
                    <c:v>0.01</c:v>
                  </c:pt>
                  <c:pt idx="48">
                    <c:v>0.01</c:v>
                  </c:pt>
                  <c:pt idx="49">
                    <c:v>0.01</c:v>
                  </c:pt>
                  <c:pt idx="50">
                    <c:v>0.01</c:v>
                  </c:pt>
                </c:numCache>
              </c:numRef>
            </c:plus>
            <c:minus>
              <c:numRef>
                <c:f>graph!$AB$3:$AB$53</c:f>
                <c:numCache>
                  <c:formatCode>General</c:formatCode>
                  <c:ptCount val="51"/>
                  <c:pt idx="0">
                    <c:v>6.0000000000000001E-3</c:v>
                  </c:pt>
                  <c:pt idx="1">
                    <c:v>7.0000000000000001E-3</c:v>
                  </c:pt>
                  <c:pt idx="2">
                    <c:v>7.0000000000000001E-3</c:v>
                  </c:pt>
                  <c:pt idx="3">
                    <c:v>7.0000000000000001E-3</c:v>
                  </c:pt>
                  <c:pt idx="4">
                    <c:v>7.0000000000000001E-3</c:v>
                  </c:pt>
                  <c:pt idx="5">
                    <c:v>0.01</c:v>
                  </c:pt>
                  <c:pt idx="6">
                    <c:v>1.2E-2</c:v>
                  </c:pt>
                  <c:pt idx="7">
                    <c:v>1.2E-2</c:v>
                  </c:pt>
                  <c:pt idx="8">
                    <c:v>1.2E-2</c:v>
                  </c:pt>
                  <c:pt idx="9">
                    <c:v>1.2E-2</c:v>
                  </c:pt>
                  <c:pt idx="10">
                    <c:v>1.2E-2</c:v>
                  </c:pt>
                  <c:pt idx="11">
                    <c:v>1.0999999999999999E-2</c:v>
                  </c:pt>
                  <c:pt idx="12">
                    <c:v>1.0999999999999999E-2</c:v>
                  </c:pt>
                  <c:pt idx="13">
                    <c:v>1.0999999999999999E-2</c:v>
                  </c:pt>
                  <c:pt idx="14">
                    <c:v>1.0999999999999999E-2</c:v>
                  </c:pt>
                  <c:pt idx="15">
                    <c:v>0.01</c:v>
                  </c:pt>
                  <c:pt idx="16">
                    <c:v>0.01</c:v>
                  </c:pt>
                  <c:pt idx="17">
                    <c:v>0.01</c:v>
                  </c:pt>
                  <c:pt idx="18">
                    <c:v>0.01</c:v>
                  </c:pt>
                  <c:pt idx="19">
                    <c:v>0.01</c:v>
                  </c:pt>
                  <c:pt idx="20">
                    <c:v>0.01</c:v>
                  </c:pt>
                  <c:pt idx="21">
                    <c:v>0.01</c:v>
                  </c:pt>
                  <c:pt idx="22">
                    <c:v>0.01</c:v>
                  </c:pt>
                  <c:pt idx="23">
                    <c:v>0.01</c:v>
                  </c:pt>
                  <c:pt idx="24">
                    <c:v>0.01</c:v>
                  </c:pt>
                  <c:pt idx="25">
                    <c:v>0.01</c:v>
                  </c:pt>
                  <c:pt idx="26">
                    <c:v>0.01</c:v>
                  </c:pt>
                  <c:pt idx="27">
                    <c:v>0.01</c:v>
                  </c:pt>
                  <c:pt idx="28">
                    <c:v>0.01</c:v>
                  </c:pt>
                  <c:pt idx="29">
                    <c:v>0.01</c:v>
                  </c:pt>
                  <c:pt idx="30">
                    <c:v>0.01</c:v>
                  </c:pt>
                  <c:pt idx="31">
                    <c:v>0.01</c:v>
                  </c:pt>
                  <c:pt idx="32">
                    <c:v>0.01</c:v>
                  </c:pt>
                  <c:pt idx="33">
                    <c:v>0.01</c:v>
                  </c:pt>
                  <c:pt idx="34">
                    <c:v>0.01</c:v>
                  </c:pt>
                  <c:pt idx="35">
                    <c:v>0.01</c:v>
                  </c:pt>
                  <c:pt idx="36">
                    <c:v>0.01</c:v>
                  </c:pt>
                  <c:pt idx="37">
                    <c:v>0.01</c:v>
                  </c:pt>
                  <c:pt idx="38">
                    <c:v>0.01</c:v>
                  </c:pt>
                  <c:pt idx="39">
                    <c:v>0.01</c:v>
                  </c:pt>
                  <c:pt idx="40">
                    <c:v>0.01</c:v>
                  </c:pt>
                  <c:pt idx="41">
                    <c:v>0.01</c:v>
                  </c:pt>
                  <c:pt idx="42">
                    <c:v>0.01</c:v>
                  </c:pt>
                  <c:pt idx="43">
                    <c:v>0.01</c:v>
                  </c:pt>
                  <c:pt idx="44">
                    <c:v>0.01</c:v>
                  </c:pt>
                  <c:pt idx="45">
                    <c:v>0.01</c:v>
                  </c:pt>
                  <c:pt idx="46">
                    <c:v>0.01</c:v>
                  </c:pt>
                  <c:pt idx="47">
                    <c:v>0.01</c:v>
                  </c:pt>
                  <c:pt idx="48">
                    <c:v>0.01</c:v>
                  </c:pt>
                  <c:pt idx="49">
                    <c:v>0.01</c:v>
                  </c:pt>
                  <c:pt idx="50">
                    <c:v>0.01</c:v>
                  </c:pt>
                </c:numCache>
              </c:numRef>
            </c:minus>
            <c:spPr>
              <a:noFill/>
              <a:ln w="9525" cap="flat" cmpd="sng" algn="ctr">
                <a:solidFill>
                  <a:schemeClr val="tx1">
                    <a:lumMod val="65000"/>
                    <a:lumOff val="35000"/>
                  </a:schemeClr>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graph!$E$3:$E$53</c:f>
              <c:numCache>
                <c:formatCode>General</c:formatCode>
                <c:ptCount val="51"/>
                <c:pt idx="0">
                  <c:v>4.0000000000000001E-3</c:v>
                </c:pt>
                <c:pt idx="1">
                  <c:v>6.0000000000000001E-3</c:v>
                </c:pt>
                <c:pt idx="2">
                  <c:v>8.0000000000000002E-3</c:v>
                </c:pt>
                <c:pt idx="3">
                  <c:v>8.0000000000000002E-3</c:v>
                </c:pt>
                <c:pt idx="4">
                  <c:v>8.0000000000000002E-3</c:v>
                </c:pt>
                <c:pt idx="5">
                  <c:v>0.01</c:v>
                </c:pt>
                <c:pt idx="6">
                  <c:v>1.4E-2</c:v>
                </c:pt>
                <c:pt idx="7">
                  <c:v>1.4E-2</c:v>
                </c:pt>
                <c:pt idx="8">
                  <c:v>1.4E-2</c:v>
                </c:pt>
                <c:pt idx="9">
                  <c:v>1.4E-2</c:v>
                </c:pt>
                <c:pt idx="10">
                  <c:v>1.4E-2</c:v>
                </c:pt>
                <c:pt idx="11">
                  <c:v>1.6E-2</c:v>
                </c:pt>
                <c:pt idx="12">
                  <c:v>1.6E-2</c:v>
                </c:pt>
                <c:pt idx="13">
                  <c:v>1.6E-2</c:v>
                </c:pt>
                <c:pt idx="14">
                  <c:v>1.6E-2</c:v>
                </c:pt>
                <c:pt idx="15">
                  <c:v>0.02</c:v>
                </c:pt>
                <c:pt idx="16">
                  <c:v>0.02</c:v>
                </c:pt>
                <c:pt idx="17">
                  <c:v>0.02</c:v>
                </c:pt>
                <c:pt idx="18">
                  <c:v>0.02</c:v>
                </c:pt>
                <c:pt idx="19">
                  <c:v>0.02</c:v>
                </c:pt>
                <c:pt idx="20">
                  <c:v>0.02</c:v>
                </c:pt>
                <c:pt idx="21">
                  <c:v>0.02</c:v>
                </c:pt>
                <c:pt idx="22">
                  <c:v>0.02</c:v>
                </c:pt>
                <c:pt idx="23">
                  <c:v>0.02</c:v>
                </c:pt>
                <c:pt idx="24">
                  <c:v>0.02</c:v>
                </c:pt>
                <c:pt idx="25">
                  <c:v>0.02</c:v>
                </c:pt>
                <c:pt idx="26">
                  <c:v>0.02</c:v>
                </c:pt>
                <c:pt idx="27">
                  <c:v>0.02</c:v>
                </c:pt>
                <c:pt idx="28">
                  <c:v>0.02</c:v>
                </c:pt>
                <c:pt idx="29">
                  <c:v>0.02</c:v>
                </c:pt>
                <c:pt idx="30">
                  <c:v>0.02</c:v>
                </c:pt>
                <c:pt idx="31">
                  <c:v>0.02</c:v>
                </c:pt>
                <c:pt idx="32">
                  <c:v>0.02</c:v>
                </c:pt>
                <c:pt idx="33">
                  <c:v>0.02</c:v>
                </c:pt>
                <c:pt idx="34">
                  <c:v>0.02</c:v>
                </c:pt>
                <c:pt idx="35">
                  <c:v>0.02</c:v>
                </c:pt>
                <c:pt idx="36">
                  <c:v>0.02</c:v>
                </c:pt>
                <c:pt idx="37">
                  <c:v>0.02</c:v>
                </c:pt>
                <c:pt idx="38">
                  <c:v>0.02</c:v>
                </c:pt>
                <c:pt idx="39">
                  <c:v>0.02</c:v>
                </c:pt>
                <c:pt idx="40">
                  <c:v>0.02</c:v>
                </c:pt>
                <c:pt idx="41">
                  <c:v>0.02</c:v>
                </c:pt>
                <c:pt idx="42">
                  <c:v>0.02</c:v>
                </c:pt>
                <c:pt idx="43">
                  <c:v>0.02</c:v>
                </c:pt>
                <c:pt idx="44">
                  <c:v>0.02</c:v>
                </c:pt>
                <c:pt idx="45">
                  <c:v>0.02</c:v>
                </c:pt>
                <c:pt idx="46">
                  <c:v>0.02</c:v>
                </c:pt>
                <c:pt idx="47">
                  <c:v>0.02</c:v>
                </c:pt>
                <c:pt idx="48">
                  <c:v>0.02</c:v>
                </c:pt>
                <c:pt idx="49">
                  <c:v>0.02</c:v>
                </c:pt>
                <c:pt idx="50">
                  <c:v>0.02</c:v>
                </c:pt>
              </c:numCache>
            </c:numRef>
          </c:yVal>
          <c:smooth val="0"/>
        </c:ser>
        <c:ser>
          <c:idx val="4"/>
          <c:order val="4"/>
          <c:tx>
            <c:strRef>
              <c:f>graph!$F$2</c:f>
              <c:strCache>
                <c:ptCount val="1"/>
                <c:pt idx="0">
                  <c:v>LI/NaF</c:v>
                </c:pt>
              </c:strCache>
            </c:strRef>
          </c:tx>
          <c:spPr>
            <a:ln w="19050" cap="rnd">
              <a:solidFill>
                <a:schemeClr val="accent4">
                  <a:lumMod val="60000"/>
                  <a:lumOff val="40000"/>
                </a:schemeClr>
              </a:solidFill>
              <a:round/>
            </a:ln>
            <a:effectLst/>
          </c:spPr>
          <c:marker>
            <c:symbol val="circle"/>
            <c:size val="5"/>
            <c:spPr>
              <a:solidFill>
                <a:schemeClr val="accent4">
                  <a:lumMod val="60000"/>
                  <a:lumOff val="40000"/>
                </a:schemeClr>
              </a:solidFill>
              <a:ln w="9525">
                <a:solidFill>
                  <a:schemeClr val="accent4">
                    <a:lumMod val="60000"/>
                    <a:lumOff val="40000"/>
                  </a:schemeClr>
                </a:solidFill>
              </a:ln>
              <a:effectLst/>
            </c:spPr>
          </c:marker>
          <c:errBars>
            <c:errDir val="y"/>
            <c:errBarType val="both"/>
            <c:errValType val="cust"/>
            <c:noEndCap val="0"/>
            <c:plus>
              <c:numRef>
                <c:f>graph!$AC$3:$AC$53</c:f>
                <c:numCache>
                  <c:formatCode>General</c:formatCode>
                  <c:ptCount val="51"/>
                  <c:pt idx="0">
                    <c:v>6.0000000000000001E-3</c:v>
                  </c:pt>
                  <c:pt idx="1">
                    <c:v>1.4E-2</c:v>
                  </c:pt>
                  <c:pt idx="2">
                    <c:v>1.6E-2</c:v>
                  </c:pt>
                  <c:pt idx="3">
                    <c:v>1.7000000000000001E-2</c:v>
                  </c:pt>
                  <c:pt idx="4">
                    <c:v>1.9E-2</c:v>
                  </c:pt>
                  <c:pt idx="5">
                    <c:v>2.5000000000000001E-2</c:v>
                  </c:pt>
                  <c:pt idx="6">
                    <c:v>2.8000000000000001E-2</c:v>
                  </c:pt>
                  <c:pt idx="7">
                    <c:v>0.03</c:v>
                  </c:pt>
                  <c:pt idx="8">
                    <c:v>0.03</c:v>
                  </c:pt>
                  <c:pt idx="9">
                    <c:v>0.03</c:v>
                  </c:pt>
                  <c:pt idx="10">
                    <c:v>2.9000000000000001E-2</c:v>
                  </c:pt>
                  <c:pt idx="11">
                    <c:v>2.8000000000000001E-2</c:v>
                  </c:pt>
                  <c:pt idx="12">
                    <c:v>2.8000000000000001E-2</c:v>
                  </c:pt>
                  <c:pt idx="13">
                    <c:v>2.8000000000000001E-2</c:v>
                  </c:pt>
                  <c:pt idx="14">
                    <c:v>2.8000000000000001E-2</c:v>
                  </c:pt>
                  <c:pt idx="15">
                    <c:v>2.5999999999999999E-2</c:v>
                  </c:pt>
                  <c:pt idx="16">
                    <c:v>2.5999999999999999E-2</c:v>
                  </c:pt>
                  <c:pt idx="17">
                    <c:v>2.5999999999999999E-2</c:v>
                  </c:pt>
                  <c:pt idx="18">
                    <c:v>2.5999999999999999E-2</c:v>
                  </c:pt>
                  <c:pt idx="19">
                    <c:v>2.5999999999999999E-2</c:v>
                  </c:pt>
                  <c:pt idx="20">
                    <c:v>2.5999999999999999E-2</c:v>
                  </c:pt>
                  <c:pt idx="21">
                    <c:v>2.5999999999999999E-2</c:v>
                  </c:pt>
                  <c:pt idx="22">
                    <c:v>2.5999999999999999E-2</c:v>
                  </c:pt>
                  <c:pt idx="23">
                    <c:v>2.5999999999999999E-2</c:v>
                  </c:pt>
                  <c:pt idx="24">
                    <c:v>2.5999999999999999E-2</c:v>
                  </c:pt>
                  <c:pt idx="25">
                    <c:v>2.5999999999999999E-2</c:v>
                  </c:pt>
                  <c:pt idx="26">
                    <c:v>2.5999999999999999E-2</c:v>
                  </c:pt>
                  <c:pt idx="27">
                    <c:v>2.5999999999999999E-2</c:v>
                  </c:pt>
                  <c:pt idx="28">
                    <c:v>2.5999999999999999E-2</c:v>
                  </c:pt>
                  <c:pt idx="29">
                    <c:v>2.5999999999999999E-2</c:v>
                  </c:pt>
                  <c:pt idx="30">
                    <c:v>2.5999999999999999E-2</c:v>
                  </c:pt>
                  <c:pt idx="31">
                    <c:v>2.5999999999999999E-2</c:v>
                  </c:pt>
                  <c:pt idx="32">
                    <c:v>2.5999999999999999E-2</c:v>
                  </c:pt>
                  <c:pt idx="33">
                    <c:v>2.5999999999999999E-2</c:v>
                  </c:pt>
                  <c:pt idx="34">
                    <c:v>2.5999999999999999E-2</c:v>
                  </c:pt>
                  <c:pt idx="35">
                    <c:v>2.5999999999999999E-2</c:v>
                  </c:pt>
                  <c:pt idx="36">
                    <c:v>2.5999999999999999E-2</c:v>
                  </c:pt>
                  <c:pt idx="37">
                    <c:v>2.5999999999999999E-2</c:v>
                  </c:pt>
                  <c:pt idx="38">
                    <c:v>2.5999999999999999E-2</c:v>
                  </c:pt>
                  <c:pt idx="39">
                    <c:v>2.5999999999999999E-2</c:v>
                  </c:pt>
                  <c:pt idx="40">
                    <c:v>2.5999999999999999E-2</c:v>
                  </c:pt>
                  <c:pt idx="41">
                    <c:v>2.5999999999999999E-2</c:v>
                  </c:pt>
                  <c:pt idx="42">
                    <c:v>2.5999999999999999E-2</c:v>
                  </c:pt>
                  <c:pt idx="43">
                    <c:v>2.5999999999999999E-2</c:v>
                  </c:pt>
                  <c:pt idx="44">
                    <c:v>2.5999999999999999E-2</c:v>
                  </c:pt>
                  <c:pt idx="45">
                    <c:v>2.5999999999999999E-2</c:v>
                  </c:pt>
                  <c:pt idx="46">
                    <c:v>2.5999999999999999E-2</c:v>
                  </c:pt>
                  <c:pt idx="47">
                    <c:v>2.5999999999999999E-2</c:v>
                  </c:pt>
                  <c:pt idx="48">
                    <c:v>2.5999999999999999E-2</c:v>
                  </c:pt>
                  <c:pt idx="49">
                    <c:v>2.5999999999999999E-2</c:v>
                  </c:pt>
                  <c:pt idx="50">
                    <c:v>2.5999999999999999E-2</c:v>
                  </c:pt>
                </c:numCache>
              </c:numRef>
            </c:plus>
            <c:minus>
              <c:numRef>
                <c:f>graph!$AC$3:$AC$53</c:f>
                <c:numCache>
                  <c:formatCode>General</c:formatCode>
                  <c:ptCount val="51"/>
                  <c:pt idx="0">
                    <c:v>6.0000000000000001E-3</c:v>
                  </c:pt>
                  <c:pt idx="1">
                    <c:v>1.4E-2</c:v>
                  </c:pt>
                  <c:pt idx="2">
                    <c:v>1.6E-2</c:v>
                  </c:pt>
                  <c:pt idx="3">
                    <c:v>1.7000000000000001E-2</c:v>
                  </c:pt>
                  <c:pt idx="4">
                    <c:v>1.9E-2</c:v>
                  </c:pt>
                  <c:pt idx="5">
                    <c:v>2.5000000000000001E-2</c:v>
                  </c:pt>
                  <c:pt idx="6">
                    <c:v>2.8000000000000001E-2</c:v>
                  </c:pt>
                  <c:pt idx="7">
                    <c:v>0.03</c:v>
                  </c:pt>
                  <c:pt idx="8">
                    <c:v>0.03</c:v>
                  </c:pt>
                  <c:pt idx="9">
                    <c:v>0.03</c:v>
                  </c:pt>
                  <c:pt idx="10">
                    <c:v>2.9000000000000001E-2</c:v>
                  </c:pt>
                  <c:pt idx="11">
                    <c:v>2.8000000000000001E-2</c:v>
                  </c:pt>
                  <c:pt idx="12">
                    <c:v>2.8000000000000001E-2</c:v>
                  </c:pt>
                  <c:pt idx="13">
                    <c:v>2.8000000000000001E-2</c:v>
                  </c:pt>
                  <c:pt idx="14">
                    <c:v>2.8000000000000001E-2</c:v>
                  </c:pt>
                  <c:pt idx="15">
                    <c:v>2.5999999999999999E-2</c:v>
                  </c:pt>
                  <c:pt idx="16">
                    <c:v>2.5999999999999999E-2</c:v>
                  </c:pt>
                  <c:pt idx="17">
                    <c:v>2.5999999999999999E-2</c:v>
                  </c:pt>
                  <c:pt idx="18">
                    <c:v>2.5999999999999999E-2</c:v>
                  </c:pt>
                  <c:pt idx="19">
                    <c:v>2.5999999999999999E-2</c:v>
                  </c:pt>
                  <c:pt idx="20">
                    <c:v>2.5999999999999999E-2</c:v>
                  </c:pt>
                  <c:pt idx="21">
                    <c:v>2.5999999999999999E-2</c:v>
                  </c:pt>
                  <c:pt idx="22">
                    <c:v>2.5999999999999999E-2</c:v>
                  </c:pt>
                  <c:pt idx="23">
                    <c:v>2.5999999999999999E-2</c:v>
                  </c:pt>
                  <c:pt idx="24">
                    <c:v>2.5999999999999999E-2</c:v>
                  </c:pt>
                  <c:pt idx="25">
                    <c:v>2.5999999999999999E-2</c:v>
                  </c:pt>
                  <c:pt idx="26">
                    <c:v>2.5999999999999999E-2</c:v>
                  </c:pt>
                  <c:pt idx="27">
                    <c:v>2.5999999999999999E-2</c:v>
                  </c:pt>
                  <c:pt idx="28">
                    <c:v>2.5999999999999999E-2</c:v>
                  </c:pt>
                  <c:pt idx="29">
                    <c:v>2.5999999999999999E-2</c:v>
                  </c:pt>
                  <c:pt idx="30">
                    <c:v>2.5999999999999999E-2</c:v>
                  </c:pt>
                  <c:pt idx="31">
                    <c:v>2.5999999999999999E-2</c:v>
                  </c:pt>
                  <c:pt idx="32">
                    <c:v>2.5999999999999999E-2</c:v>
                  </c:pt>
                  <c:pt idx="33">
                    <c:v>2.5999999999999999E-2</c:v>
                  </c:pt>
                  <c:pt idx="34">
                    <c:v>2.5999999999999999E-2</c:v>
                  </c:pt>
                  <c:pt idx="35">
                    <c:v>2.5999999999999999E-2</c:v>
                  </c:pt>
                  <c:pt idx="36">
                    <c:v>2.5999999999999999E-2</c:v>
                  </c:pt>
                  <c:pt idx="37">
                    <c:v>2.5999999999999999E-2</c:v>
                  </c:pt>
                  <c:pt idx="38">
                    <c:v>2.5999999999999999E-2</c:v>
                  </c:pt>
                  <c:pt idx="39">
                    <c:v>2.5999999999999999E-2</c:v>
                  </c:pt>
                  <c:pt idx="40">
                    <c:v>2.5999999999999999E-2</c:v>
                  </c:pt>
                  <c:pt idx="41">
                    <c:v>2.5999999999999999E-2</c:v>
                  </c:pt>
                  <c:pt idx="42">
                    <c:v>2.5999999999999999E-2</c:v>
                  </c:pt>
                  <c:pt idx="43">
                    <c:v>2.5999999999999999E-2</c:v>
                  </c:pt>
                  <c:pt idx="44">
                    <c:v>2.5999999999999999E-2</c:v>
                  </c:pt>
                  <c:pt idx="45">
                    <c:v>2.5999999999999999E-2</c:v>
                  </c:pt>
                  <c:pt idx="46">
                    <c:v>2.5999999999999999E-2</c:v>
                  </c:pt>
                  <c:pt idx="47">
                    <c:v>2.5999999999999999E-2</c:v>
                  </c:pt>
                  <c:pt idx="48">
                    <c:v>2.5999999999999999E-2</c:v>
                  </c:pt>
                  <c:pt idx="49">
                    <c:v>2.5999999999999999E-2</c:v>
                  </c:pt>
                  <c:pt idx="50">
                    <c:v>2.5999999999999999E-2</c:v>
                  </c:pt>
                </c:numCache>
              </c:numRef>
            </c:minus>
            <c:spPr>
              <a:noFill/>
              <a:ln w="9525" cap="flat" cmpd="sng" algn="ctr">
                <a:solidFill>
                  <a:schemeClr val="accent4">
                    <a:lumMod val="60000"/>
                    <a:lumOff val="40000"/>
                  </a:schemeClr>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graph!$F$3:$F$53</c:f>
              <c:numCache>
                <c:formatCode>General</c:formatCode>
                <c:ptCount val="51"/>
                <c:pt idx="0">
                  <c:v>4.0000000000000001E-3</c:v>
                </c:pt>
                <c:pt idx="1">
                  <c:v>1.2E-2</c:v>
                </c:pt>
                <c:pt idx="2">
                  <c:v>1.4E-2</c:v>
                </c:pt>
                <c:pt idx="3">
                  <c:v>1.7999999999999999E-2</c:v>
                </c:pt>
                <c:pt idx="4">
                  <c:v>0.02</c:v>
                </c:pt>
                <c:pt idx="5">
                  <c:v>2.4E-2</c:v>
                </c:pt>
                <c:pt idx="6">
                  <c:v>2.5999999999999999E-2</c:v>
                </c:pt>
                <c:pt idx="7">
                  <c:v>3.5999999999999997E-2</c:v>
                </c:pt>
                <c:pt idx="8">
                  <c:v>3.5999999999999997E-2</c:v>
                </c:pt>
                <c:pt idx="9">
                  <c:v>3.5999999999999997E-2</c:v>
                </c:pt>
                <c:pt idx="10">
                  <c:v>0.04</c:v>
                </c:pt>
                <c:pt idx="11">
                  <c:v>4.3999999999999997E-2</c:v>
                </c:pt>
                <c:pt idx="12">
                  <c:v>4.7E-2</c:v>
                </c:pt>
                <c:pt idx="13">
                  <c:v>4.7E-2</c:v>
                </c:pt>
                <c:pt idx="14">
                  <c:v>4.7E-2</c:v>
                </c:pt>
                <c:pt idx="15">
                  <c:v>4.9000000000000002E-2</c:v>
                </c:pt>
                <c:pt idx="16">
                  <c:v>4.9000000000000002E-2</c:v>
                </c:pt>
                <c:pt idx="17">
                  <c:v>4.9000000000000002E-2</c:v>
                </c:pt>
                <c:pt idx="18">
                  <c:v>4.9000000000000002E-2</c:v>
                </c:pt>
                <c:pt idx="19">
                  <c:v>4.9000000000000002E-2</c:v>
                </c:pt>
                <c:pt idx="20">
                  <c:v>4.9000000000000002E-2</c:v>
                </c:pt>
                <c:pt idx="21">
                  <c:v>4.9000000000000002E-2</c:v>
                </c:pt>
                <c:pt idx="22">
                  <c:v>4.9000000000000002E-2</c:v>
                </c:pt>
                <c:pt idx="23">
                  <c:v>4.9000000000000002E-2</c:v>
                </c:pt>
                <c:pt idx="24">
                  <c:v>4.9000000000000002E-2</c:v>
                </c:pt>
                <c:pt idx="25">
                  <c:v>4.9000000000000002E-2</c:v>
                </c:pt>
                <c:pt idx="26">
                  <c:v>4.9000000000000002E-2</c:v>
                </c:pt>
                <c:pt idx="27">
                  <c:v>4.9000000000000002E-2</c:v>
                </c:pt>
                <c:pt idx="28">
                  <c:v>4.9000000000000002E-2</c:v>
                </c:pt>
                <c:pt idx="29">
                  <c:v>4.9000000000000002E-2</c:v>
                </c:pt>
                <c:pt idx="30">
                  <c:v>4.9000000000000002E-2</c:v>
                </c:pt>
                <c:pt idx="31">
                  <c:v>4.9000000000000002E-2</c:v>
                </c:pt>
                <c:pt idx="32">
                  <c:v>4.9000000000000002E-2</c:v>
                </c:pt>
                <c:pt idx="33">
                  <c:v>4.9000000000000002E-2</c:v>
                </c:pt>
                <c:pt idx="34">
                  <c:v>4.9000000000000002E-2</c:v>
                </c:pt>
                <c:pt idx="35">
                  <c:v>4.9000000000000002E-2</c:v>
                </c:pt>
                <c:pt idx="36">
                  <c:v>4.9000000000000002E-2</c:v>
                </c:pt>
                <c:pt idx="37">
                  <c:v>4.9000000000000002E-2</c:v>
                </c:pt>
                <c:pt idx="38">
                  <c:v>4.9000000000000002E-2</c:v>
                </c:pt>
                <c:pt idx="39">
                  <c:v>4.9000000000000002E-2</c:v>
                </c:pt>
                <c:pt idx="40">
                  <c:v>4.9000000000000002E-2</c:v>
                </c:pt>
                <c:pt idx="41">
                  <c:v>4.9000000000000002E-2</c:v>
                </c:pt>
                <c:pt idx="42">
                  <c:v>4.9000000000000002E-2</c:v>
                </c:pt>
                <c:pt idx="43">
                  <c:v>4.9000000000000002E-2</c:v>
                </c:pt>
                <c:pt idx="44">
                  <c:v>4.9000000000000002E-2</c:v>
                </c:pt>
                <c:pt idx="45">
                  <c:v>4.9000000000000002E-2</c:v>
                </c:pt>
                <c:pt idx="46">
                  <c:v>4.9000000000000002E-2</c:v>
                </c:pt>
                <c:pt idx="47">
                  <c:v>4.9000000000000002E-2</c:v>
                </c:pt>
                <c:pt idx="48">
                  <c:v>4.9000000000000002E-2</c:v>
                </c:pt>
                <c:pt idx="49">
                  <c:v>4.9000000000000002E-2</c:v>
                </c:pt>
                <c:pt idx="50">
                  <c:v>4.9000000000000002E-2</c:v>
                </c:pt>
              </c:numCache>
            </c:numRef>
          </c:yVal>
          <c:smooth val="0"/>
        </c:ser>
        <c:dLbls>
          <c:showLegendKey val="0"/>
          <c:showVal val="0"/>
          <c:showCatName val="0"/>
          <c:showSerName val="0"/>
          <c:showPercent val="0"/>
          <c:showBubbleSize val="0"/>
        </c:dLbls>
        <c:axId val="180934624"/>
        <c:axId val="180935184"/>
      </c:scatterChart>
      <c:scatterChart>
        <c:scatterStyle val="lineMarker"/>
        <c:varyColors val="0"/>
        <c:ser>
          <c:idx val="5"/>
          <c:order val="5"/>
          <c:tx>
            <c:strRef>
              <c:f>graph!$G$2</c:f>
              <c:strCache>
                <c:ptCount val="1"/>
                <c:pt idx="0">
                  <c:v>EC</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errBars>
            <c:errDir val="y"/>
            <c:errBarType val="both"/>
            <c:errValType val="cust"/>
            <c:noEndCap val="0"/>
            <c:plus>
              <c:numRef>
                <c:f>graph!$AD$3:$AD$53</c:f>
                <c:numCache>
                  <c:formatCode>General</c:formatCode>
                  <c:ptCount val="51"/>
                  <c:pt idx="0">
                    <c:v>1.2999999999999999E-2</c:v>
                  </c:pt>
                  <c:pt idx="1">
                    <c:v>2.8000000000000001E-2</c:v>
                  </c:pt>
                  <c:pt idx="2">
                    <c:v>3.7999999999999999E-2</c:v>
                  </c:pt>
                  <c:pt idx="3">
                    <c:v>2.9000000000000001E-2</c:v>
                  </c:pt>
                  <c:pt idx="4">
                    <c:v>2.1999999999999999E-2</c:v>
                  </c:pt>
                  <c:pt idx="5">
                    <c:v>3.7999999999999999E-2</c:v>
                  </c:pt>
                  <c:pt idx="6">
                    <c:v>0.05</c:v>
                  </c:pt>
                  <c:pt idx="7">
                    <c:v>6.9000000000000006E-2</c:v>
                  </c:pt>
                  <c:pt idx="8">
                    <c:v>5.5E-2</c:v>
                  </c:pt>
                  <c:pt idx="9">
                    <c:v>5.7000000000000002E-2</c:v>
                  </c:pt>
                  <c:pt idx="10">
                    <c:v>4.4999999999999998E-2</c:v>
                  </c:pt>
                  <c:pt idx="11">
                    <c:v>5.2999999999999999E-2</c:v>
                  </c:pt>
                  <c:pt idx="12">
                    <c:v>5.2999999999999999E-2</c:v>
                  </c:pt>
                  <c:pt idx="13">
                    <c:v>7.5999999999999998E-2</c:v>
                  </c:pt>
                  <c:pt idx="14">
                    <c:v>7.4999999999999997E-2</c:v>
                  </c:pt>
                  <c:pt idx="15">
                    <c:v>7.2999999999999995E-2</c:v>
                  </c:pt>
                  <c:pt idx="16">
                    <c:v>7.1999999999999995E-2</c:v>
                  </c:pt>
                  <c:pt idx="17">
                    <c:v>9.1999999999999998E-2</c:v>
                  </c:pt>
                  <c:pt idx="18">
                    <c:v>0.121</c:v>
                  </c:pt>
                  <c:pt idx="19">
                    <c:v>0.122</c:v>
                  </c:pt>
                  <c:pt idx="20">
                    <c:v>0.16800000000000001</c:v>
                  </c:pt>
                  <c:pt idx="21">
                    <c:v>0.214</c:v>
                  </c:pt>
                  <c:pt idx="22">
                    <c:v>0.253</c:v>
                  </c:pt>
                  <c:pt idx="23">
                    <c:v>0.315</c:v>
                  </c:pt>
                  <c:pt idx="24">
                    <c:v>0.36799999999999999</c:v>
                  </c:pt>
                  <c:pt idx="25">
                    <c:v>0.433</c:v>
                  </c:pt>
                  <c:pt idx="26">
                    <c:v>0.47699999999999998</c:v>
                  </c:pt>
                  <c:pt idx="27">
                    <c:v>0.53700000000000003</c:v>
                  </c:pt>
                  <c:pt idx="28">
                    <c:v>0.61199999999999999</c:v>
                  </c:pt>
                  <c:pt idx="29">
                    <c:v>0.66100000000000003</c:v>
                  </c:pt>
                  <c:pt idx="30">
                    <c:v>0.70499999999999996</c:v>
                  </c:pt>
                  <c:pt idx="31">
                    <c:v>0.76300000000000001</c:v>
                  </c:pt>
                  <c:pt idx="32">
                    <c:v>0.79900000000000004</c:v>
                  </c:pt>
                  <c:pt idx="33">
                    <c:v>0.84299999999999997</c:v>
                  </c:pt>
                  <c:pt idx="34">
                    <c:v>0.873</c:v>
                  </c:pt>
                  <c:pt idx="35">
                    <c:v>0.9</c:v>
                  </c:pt>
                  <c:pt idx="36">
                    <c:v>0.91600000000000004</c:v>
                  </c:pt>
                  <c:pt idx="37">
                    <c:v>0.92300000000000004</c:v>
                  </c:pt>
                  <c:pt idx="38">
                    <c:v>0.92700000000000005</c:v>
                  </c:pt>
                  <c:pt idx="39">
                    <c:v>0.93</c:v>
                  </c:pt>
                  <c:pt idx="40">
                    <c:v>0.93200000000000005</c:v>
                  </c:pt>
                  <c:pt idx="41">
                    <c:v>0.93200000000000005</c:v>
                  </c:pt>
                  <c:pt idx="42">
                    <c:v>0.93200000000000005</c:v>
                  </c:pt>
                  <c:pt idx="43">
                    <c:v>0.93200000000000005</c:v>
                  </c:pt>
                  <c:pt idx="44">
                    <c:v>0.93400000000000005</c:v>
                  </c:pt>
                  <c:pt idx="45">
                    <c:v>0.93400000000000005</c:v>
                  </c:pt>
                  <c:pt idx="46">
                    <c:v>0.93100000000000005</c:v>
                  </c:pt>
                  <c:pt idx="47">
                    <c:v>0.93300000000000005</c:v>
                  </c:pt>
                  <c:pt idx="48">
                    <c:v>0.93300000000000005</c:v>
                  </c:pt>
                  <c:pt idx="49">
                    <c:v>0.93300000000000005</c:v>
                  </c:pt>
                  <c:pt idx="50">
                    <c:v>0.93300000000000005</c:v>
                  </c:pt>
                </c:numCache>
              </c:numRef>
            </c:plus>
            <c:minus>
              <c:numRef>
                <c:f>graph!$AD$3:$AD$53</c:f>
                <c:numCache>
                  <c:formatCode>General</c:formatCode>
                  <c:ptCount val="51"/>
                  <c:pt idx="0">
                    <c:v>1.2999999999999999E-2</c:v>
                  </c:pt>
                  <c:pt idx="1">
                    <c:v>2.8000000000000001E-2</c:v>
                  </c:pt>
                  <c:pt idx="2">
                    <c:v>3.7999999999999999E-2</c:v>
                  </c:pt>
                  <c:pt idx="3">
                    <c:v>2.9000000000000001E-2</c:v>
                  </c:pt>
                  <c:pt idx="4">
                    <c:v>2.1999999999999999E-2</c:v>
                  </c:pt>
                  <c:pt idx="5">
                    <c:v>3.7999999999999999E-2</c:v>
                  </c:pt>
                  <c:pt idx="6">
                    <c:v>0.05</c:v>
                  </c:pt>
                  <c:pt idx="7">
                    <c:v>6.9000000000000006E-2</c:v>
                  </c:pt>
                  <c:pt idx="8">
                    <c:v>5.5E-2</c:v>
                  </c:pt>
                  <c:pt idx="9">
                    <c:v>5.7000000000000002E-2</c:v>
                  </c:pt>
                  <c:pt idx="10">
                    <c:v>4.4999999999999998E-2</c:v>
                  </c:pt>
                  <c:pt idx="11">
                    <c:v>5.2999999999999999E-2</c:v>
                  </c:pt>
                  <c:pt idx="12">
                    <c:v>5.2999999999999999E-2</c:v>
                  </c:pt>
                  <c:pt idx="13">
                    <c:v>7.5999999999999998E-2</c:v>
                  </c:pt>
                  <c:pt idx="14">
                    <c:v>7.4999999999999997E-2</c:v>
                  </c:pt>
                  <c:pt idx="15">
                    <c:v>7.2999999999999995E-2</c:v>
                  </c:pt>
                  <c:pt idx="16">
                    <c:v>7.1999999999999995E-2</c:v>
                  </c:pt>
                  <c:pt idx="17">
                    <c:v>9.1999999999999998E-2</c:v>
                  </c:pt>
                  <c:pt idx="18">
                    <c:v>0.121</c:v>
                  </c:pt>
                  <c:pt idx="19">
                    <c:v>0.122</c:v>
                  </c:pt>
                  <c:pt idx="20">
                    <c:v>0.16800000000000001</c:v>
                  </c:pt>
                  <c:pt idx="21">
                    <c:v>0.214</c:v>
                  </c:pt>
                  <c:pt idx="22">
                    <c:v>0.253</c:v>
                  </c:pt>
                  <c:pt idx="23">
                    <c:v>0.315</c:v>
                  </c:pt>
                  <c:pt idx="24">
                    <c:v>0.36799999999999999</c:v>
                  </c:pt>
                  <c:pt idx="25">
                    <c:v>0.433</c:v>
                  </c:pt>
                  <c:pt idx="26">
                    <c:v>0.47699999999999998</c:v>
                  </c:pt>
                  <c:pt idx="27">
                    <c:v>0.53700000000000003</c:v>
                  </c:pt>
                  <c:pt idx="28">
                    <c:v>0.61199999999999999</c:v>
                  </c:pt>
                  <c:pt idx="29">
                    <c:v>0.66100000000000003</c:v>
                  </c:pt>
                  <c:pt idx="30">
                    <c:v>0.70499999999999996</c:v>
                  </c:pt>
                  <c:pt idx="31">
                    <c:v>0.76300000000000001</c:v>
                  </c:pt>
                  <c:pt idx="32">
                    <c:v>0.79900000000000004</c:v>
                  </c:pt>
                  <c:pt idx="33">
                    <c:v>0.84299999999999997</c:v>
                  </c:pt>
                  <c:pt idx="34">
                    <c:v>0.873</c:v>
                  </c:pt>
                  <c:pt idx="35">
                    <c:v>0.9</c:v>
                  </c:pt>
                  <c:pt idx="36">
                    <c:v>0.91600000000000004</c:v>
                  </c:pt>
                  <c:pt idx="37">
                    <c:v>0.92300000000000004</c:v>
                  </c:pt>
                  <c:pt idx="38">
                    <c:v>0.92700000000000005</c:v>
                  </c:pt>
                  <c:pt idx="39">
                    <c:v>0.93</c:v>
                  </c:pt>
                  <c:pt idx="40">
                    <c:v>0.93200000000000005</c:v>
                  </c:pt>
                  <c:pt idx="41">
                    <c:v>0.93200000000000005</c:v>
                  </c:pt>
                  <c:pt idx="42">
                    <c:v>0.93200000000000005</c:v>
                  </c:pt>
                  <c:pt idx="43">
                    <c:v>0.93200000000000005</c:v>
                  </c:pt>
                  <c:pt idx="44">
                    <c:v>0.93400000000000005</c:v>
                  </c:pt>
                  <c:pt idx="45">
                    <c:v>0.93400000000000005</c:v>
                  </c:pt>
                  <c:pt idx="46">
                    <c:v>0.93100000000000005</c:v>
                  </c:pt>
                  <c:pt idx="47">
                    <c:v>0.93300000000000005</c:v>
                  </c:pt>
                  <c:pt idx="48">
                    <c:v>0.93300000000000005</c:v>
                  </c:pt>
                  <c:pt idx="49">
                    <c:v>0.93300000000000005</c:v>
                  </c:pt>
                  <c:pt idx="50">
                    <c:v>0.93300000000000005</c:v>
                  </c:pt>
                </c:numCache>
              </c:numRef>
            </c:minus>
            <c:spPr>
              <a:noFill/>
              <a:ln w="9525" cap="flat" cmpd="sng" algn="ctr">
                <a:solidFill>
                  <a:srgbClr val="7030A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graph!$G$3:$G$53</c:f>
              <c:numCache>
                <c:formatCode>General</c:formatCode>
                <c:ptCount val="51"/>
                <c:pt idx="0">
                  <c:v>19.945</c:v>
                </c:pt>
                <c:pt idx="1">
                  <c:v>19.646000000000001</c:v>
                </c:pt>
                <c:pt idx="2">
                  <c:v>19.309000000000001</c:v>
                </c:pt>
                <c:pt idx="3">
                  <c:v>19.053000000000001</c:v>
                </c:pt>
                <c:pt idx="4">
                  <c:v>18.786999999999999</c:v>
                </c:pt>
                <c:pt idx="5">
                  <c:v>18.462</c:v>
                </c:pt>
                <c:pt idx="6">
                  <c:v>18.236000000000001</c:v>
                </c:pt>
                <c:pt idx="7">
                  <c:v>17.97</c:v>
                </c:pt>
                <c:pt idx="8">
                  <c:v>17.702999999999999</c:v>
                </c:pt>
                <c:pt idx="9">
                  <c:v>17.454999999999998</c:v>
                </c:pt>
                <c:pt idx="10">
                  <c:v>17.190999999999999</c:v>
                </c:pt>
                <c:pt idx="11">
                  <c:v>16.928000000000001</c:v>
                </c:pt>
                <c:pt idx="12">
                  <c:v>16.673999999999999</c:v>
                </c:pt>
                <c:pt idx="13">
                  <c:v>16.46</c:v>
                </c:pt>
                <c:pt idx="14">
                  <c:v>16.225999999999999</c:v>
                </c:pt>
                <c:pt idx="15">
                  <c:v>15.984</c:v>
                </c:pt>
                <c:pt idx="16">
                  <c:v>15.819000000000001</c:v>
                </c:pt>
                <c:pt idx="17">
                  <c:v>15.57</c:v>
                </c:pt>
                <c:pt idx="18">
                  <c:v>15.382999999999999</c:v>
                </c:pt>
                <c:pt idx="19">
                  <c:v>15.205</c:v>
                </c:pt>
                <c:pt idx="20">
                  <c:v>14.957000000000001</c:v>
                </c:pt>
                <c:pt idx="21">
                  <c:v>14.82</c:v>
                </c:pt>
                <c:pt idx="22">
                  <c:v>14.656000000000001</c:v>
                </c:pt>
                <c:pt idx="23">
                  <c:v>14.493</c:v>
                </c:pt>
                <c:pt idx="24">
                  <c:v>14.366</c:v>
                </c:pt>
                <c:pt idx="25">
                  <c:v>14.215999999999999</c:v>
                </c:pt>
                <c:pt idx="26">
                  <c:v>14.114000000000001</c:v>
                </c:pt>
                <c:pt idx="27">
                  <c:v>14.003</c:v>
                </c:pt>
                <c:pt idx="28">
                  <c:v>13.868</c:v>
                </c:pt>
                <c:pt idx="29">
                  <c:v>13.782999999999999</c:v>
                </c:pt>
                <c:pt idx="30">
                  <c:v>13.706</c:v>
                </c:pt>
                <c:pt idx="31">
                  <c:v>13.622999999999999</c:v>
                </c:pt>
                <c:pt idx="32">
                  <c:v>13.569000000000001</c:v>
                </c:pt>
                <c:pt idx="33">
                  <c:v>13.502000000000001</c:v>
                </c:pt>
                <c:pt idx="34">
                  <c:v>13.448</c:v>
                </c:pt>
                <c:pt idx="35">
                  <c:v>13.412000000000001</c:v>
                </c:pt>
                <c:pt idx="36">
                  <c:v>13.396000000000001</c:v>
                </c:pt>
                <c:pt idx="37">
                  <c:v>13.387</c:v>
                </c:pt>
                <c:pt idx="38">
                  <c:v>13.382999999999999</c:v>
                </c:pt>
                <c:pt idx="39">
                  <c:v>13.379</c:v>
                </c:pt>
                <c:pt idx="40">
                  <c:v>13.377000000000001</c:v>
                </c:pt>
                <c:pt idx="41">
                  <c:v>13.377000000000001</c:v>
                </c:pt>
                <c:pt idx="42">
                  <c:v>13.377000000000001</c:v>
                </c:pt>
                <c:pt idx="43">
                  <c:v>13.377000000000001</c:v>
                </c:pt>
                <c:pt idx="44">
                  <c:v>13.372999999999999</c:v>
                </c:pt>
                <c:pt idx="45">
                  <c:v>13.372999999999999</c:v>
                </c:pt>
                <c:pt idx="46">
                  <c:v>13.369</c:v>
                </c:pt>
                <c:pt idx="47">
                  <c:v>13.363</c:v>
                </c:pt>
                <c:pt idx="48">
                  <c:v>13.363</c:v>
                </c:pt>
                <c:pt idx="49">
                  <c:v>13.363</c:v>
                </c:pt>
                <c:pt idx="50">
                  <c:v>13.363</c:v>
                </c:pt>
              </c:numCache>
            </c:numRef>
          </c:yVal>
          <c:smooth val="0"/>
        </c:ser>
        <c:ser>
          <c:idx val="6"/>
          <c:order val="6"/>
          <c:tx>
            <c:strRef>
              <c:f>graph!$H$2</c:f>
              <c:strCache>
                <c:ptCount val="1"/>
                <c:pt idx="0">
                  <c:v>Li</c:v>
                </c:pt>
              </c:strCache>
            </c:strRef>
          </c:tx>
          <c:spPr>
            <a:ln w="19050" cap="rnd">
              <a:solidFill>
                <a:srgbClr val="C00000"/>
              </a:solidFill>
              <a:round/>
            </a:ln>
            <a:effectLst/>
          </c:spPr>
          <c:marker>
            <c:symbol val="circle"/>
            <c:size val="5"/>
            <c:spPr>
              <a:solidFill>
                <a:schemeClr val="accent1">
                  <a:lumMod val="60000"/>
                </a:schemeClr>
              </a:solidFill>
              <a:ln w="9525">
                <a:solidFill>
                  <a:schemeClr val="accent1">
                    <a:lumMod val="60000"/>
                  </a:schemeClr>
                </a:solidFill>
              </a:ln>
              <a:effectLst/>
            </c:spPr>
          </c:marker>
          <c:errBars>
            <c:errDir val="y"/>
            <c:errBarType val="both"/>
            <c:errValType val="cust"/>
            <c:noEndCap val="0"/>
            <c:plus>
              <c:numRef>
                <c:f>graph!$AE$3:$AE$53</c:f>
                <c:numCache>
                  <c:formatCode>General</c:formatCode>
                  <c:ptCount val="51"/>
                  <c:pt idx="0">
                    <c:v>2.5149000000000001E-2</c:v>
                  </c:pt>
                  <c:pt idx="1">
                    <c:v>3.6096000000000003E-2</c:v>
                  </c:pt>
                  <c:pt idx="2">
                    <c:v>4.4081000000000002E-2</c:v>
                  </c:pt>
                  <c:pt idx="3">
                    <c:v>4.9243000000000002E-2</c:v>
                  </c:pt>
                  <c:pt idx="4">
                    <c:v>6.9082000000000005E-2</c:v>
                  </c:pt>
                  <c:pt idx="5">
                    <c:v>7.1842000000000003E-2</c:v>
                  </c:pt>
                  <c:pt idx="6">
                    <c:v>8.2476999999999995E-2</c:v>
                  </c:pt>
                  <c:pt idx="7">
                    <c:v>9.5018000000000005E-2</c:v>
                  </c:pt>
                  <c:pt idx="8">
                    <c:v>9.6932000000000004E-2</c:v>
                  </c:pt>
                  <c:pt idx="9">
                    <c:v>9.4259999999999997E-2</c:v>
                  </c:pt>
                  <c:pt idx="10">
                    <c:v>9.4033000000000005E-2</c:v>
                  </c:pt>
                  <c:pt idx="11">
                    <c:v>8.7995000000000004E-2</c:v>
                  </c:pt>
                  <c:pt idx="12">
                    <c:v>0.102311</c:v>
                  </c:pt>
                  <c:pt idx="13">
                    <c:v>0.12892100000000001</c:v>
                  </c:pt>
                  <c:pt idx="14">
                    <c:v>0.13764100000000001</c:v>
                  </c:pt>
                  <c:pt idx="15">
                    <c:v>0.15540799999999999</c:v>
                  </c:pt>
                  <c:pt idx="16">
                    <c:v>0.146706</c:v>
                  </c:pt>
                  <c:pt idx="17">
                    <c:v>0.14648</c:v>
                  </c:pt>
                  <c:pt idx="18">
                    <c:v>0.141981</c:v>
                  </c:pt>
                  <c:pt idx="19">
                    <c:v>0.15434100000000001</c:v>
                  </c:pt>
                  <c:pt idx="20">
                    <c:v>0.16142999999999999</c:v>
                  </c:pt>
                  <c:pt idx="21">
                    <c:v>0.180536</c:v>
                  </c:pt>
                  <c:pt idx="22">
                    <c:v>0.199101</c:v>
                  </c:pt>
                  <c:pt idx="23">
                    <c:v>0.24021999999999999</c:v>
                  </c:pt>
                  <c:pt idx="24">
                    <c:v>0.27918500000000002</c:v>
                  </c:pt>
                  <c:pt idx="25">
                    <c:v>0.34433399999999997</c:v>
                  </c:pt>
                  <c:pt idx="26">
                    <c:v>0.38478099999999998</c:v>
                  </c:pt>
                  <c:pt idx="27">
                    <c:v>0.43786000000000003</c:v>
                  </c:pt>
                  <c:pt idx="28">
                    <c:v>0.50585100000000005</c:v>
                  </c:pt>
                  <c:pt idx="29">
                    <c:v>0.56573700000000005</c:v>
                  </c:pt>
                  <c:pt idx="30">
                    <c:v>0.60416599999999998</c:v>
                  </c:pt>
                  <c:pt idx="31">
                    <c:v>0.65198199999999995</c:v>
                  </c:pt>
                  <c:pt idx="32">
                    <c:v>0.69873399999999997</c:v>
                  </c:pt>
                  <c:pt idx="33">
                    <c:v>0.741124</c:v>
                  </c:pt>
                  <c:pt idx="34">
                    <c:v>0.77627299999999999</c:v>
                  </c:pt>
                  <c:pt idx="35">
                    <c:v>0.80874400000000002</c:v>
                  </c:pt>
                  <c:pt idx="36">
                    <c:v>0.82738400000000001</c:v>
                  </c:pt>
                  <c:pt idx="37">
                    <c:v>0.83769499999999997</c:v>
                  </c:pt>
                  <c:pt idx="38">
                    <c:v>0.84584800000000004</c:v>
                  </c:pt>
                  <c:pt idx="39">
                    <c:v>0.84799000000000002</c:v>
                  </c:pt>
                  <c:pt idx="40">
                    <c:v>0.84973799999999999</c:v>
                  </c:pt>
                  <c:pt idx="41">
                    <c:v>0.84973799999999999</c:v>
                  </c:pt>
                  <c:pt idx="42">
                    <c:v>0.85219299999999998</c:v>
                  </c:pt>
                  <c:pt idx="43">
                    <c:v>0.85219299999999998</c:v>
                  </c:pt>
                  <c:pt idx="44">
                    <c:v>0.85350300000000001</c:v>
                  </c:pt>
                  <c:pt idx="45">
                    <c:v>0.85350300000000001</c:v>
                  </c:pt>
                  <c:pt idx="46">
                    <c:v>0.85118499999999997</c:v>
                  </c:pt>
                  <c:pt idx="47">
                    <c:v>0.85691099999999998</c:v>
                  </c:pt>
                  <c:pt idx="48">
                    <c:v>0.85691099999999998</c:v>
                  </c:pt>
                  <c:pt idx="49">
                    <c:v>0.85849699999999995</c:v>
                  </c:pt>
                  <c:pt idx="50">
                    <c:v>0.85849699999999995</c:v>
                  </c:pt>
                </c:numCache>
              </c:numRef>
            </c:plus>
            <c:minus>
              <c:numRef>
                <c:f>graph!$AE$3:$AE$53</c:f>
                <c:numCache>
                  <c:formatCode>General</c:formatCode>
                  <c:ptCount val="51"/>
                  <c:pt idx="0">
                    <c:v>2.5149000000000001E-2</c:v>
                  </c:pt>
                  <c:pt idx="1">
                    <c:v>3.6096000000000003E-2</c:v>
                  </c:pt>
                  <c:pt idx="2">
                    <c:v>4.4081000000000002E-2</c:v>
                  </c:pt>
                  <c:pt idx="3">
                    <c:v>4.9243000000000002E-2</c:v>
                  </c:pt>
                  <c:pt idx="4">
                    <c:v>6.9082000000000005E-2</c:v>
                  </c:pt>
                  <c:pt idx="5">
                    <c:v>7.1842000000000003E-2</c:v>
                  </c:pt>
                  <c:pt idx="6">
                    <c:v>8.2476999999999995E-2</c:v>
                  </c:pt>
                  <c:pt idx="7">
                    <c:v>9.5018000000000005E-2</c:v>
                  </c:pt>
                  <c:pt idx="8">
                    <c:v>9.6932000000000004E-2</c:v>
                  </c:pt>
                  <c:pt idx="9">
                    <c:v>9.4259999999999997E-2</c:v>
                  </c:pt>
                  <c:pt idx="10">
                    <c:v>9.4033000000000005E-2</c:v>
                  </c:pt>
                  <c:pt idx="11">
                    <c:v>8.7995000000000004E-2</c:v>
                  </c:pt>
                  <c:pt idx="12">
                    <c:v>0.102311</c:v>
                  </c:pt>
                  <c:pt idx="13">
                    <c:v>0.12892100000000001</c:v>
                  </c:pt>
                  <c:pt idx="14">
                    <c:v>0.13764100000000001</c:v>
                  </c:pt>
                  <c:pt idx="15">
                    <c:v>0.15540799999999999</c:v>
                  </c:pt>
                  <c:pt idx="16">
                    <c:v>0.146706</c:v>
                  </c:pt>
                  <c:pt idx="17">
                    <c:v>0.14648</c:v>
                  </c:pt>
                  <c:pt idx="18">
                    <c:v>0.141981</c:v>
                  </c:pt>
                  <c:pt idx="19">
                    <c:v>0.15434100000000001</c:v>
                  </c:pt>
                  <c:pt idx="20">
                    <c:v>0.16142999999999999</c:v>
                  </c:pt>
                  <c:pt idx="21">
                    <c:v>0.180536</c:v>
                  </c:pt>
                  <c:pt idx="22">
                    <c:v>0.199101</c:v>
                  </c:pt>
                  <c:pt idx="23">
                    <c:v>0.24021999999999999</c:v>
                  </c:pt>
                  <c:pt idx="24">
                    <c:v>0.27918500000000002</c:v>
                  </c:pt>
                  <c:pt idx="25">
                    <c:v>0.34433399999999997</c:v>
                  </c:pt>
                  <c:pt idx="26">
                    <c:v>0.38478099999999998</c:v>
                  </c:pt>
                  <c:pt idx="27">
                    <c:v>0.43786000000000003</c:v>
                  </c:pt>
                  <c:pt idx="28">
                    <c:v>0.50585100000000005</c:v>
                  </c:pt>
                  <c:pt idx="29">
                    <c:v>0.56573700000000005</c:v>
                  </c:pt>
                  <c:pt idx="30">
                    <c:v>0.60416599999999998</c:v>
                  </c:pt>
                  <c:pt idx="31">
                    <c:v>0.65198199999999995</c:v>
                  </c:pt>
                  <c:pt idx="32">
                    <c:v>0.69873399999999997</c:v>
                  </c:pt>
                  <c:pt idx="33">
                    <c:v>0.741124</c:v>
                  </c:pt>
                  <c:pt idx="34">
                    <c:v>0.77627299999999999</c:v>
                  </c:pt>
                  <c:pt idx="35">
                    <c:v>0.80874400000000002</c:v>
                  </c:pt>
                  <c:pt idx="36">
                    <c:v>0.82738400000000001</c:v>
                  </c:pt>
                  <c:pt idx="37">
                    <c:v>0.83769499999999997</c:v>
                  </c:pt>
                  <c:pt idx="38">
                    <c:v>0.84584800000000004</c:v>
                  </c:pt>
                  <c:pt idx="39">
                    <c:v>0.84799000000000002</c:v>
                  </c:pt>
                  <c:pt idx="40">
                    <c:v>0.84973799999999999</c:v>
                  </c:pt>
                  <c:pt idx="41">
                    <c:v>0.84973799999999999</c:v>
                  </c:pt>
                  <c:pt idx="42">
                    <c:v>0.85219299999999998</c:v>
                  </c:pt>
                  <c:pt idx="43">
                    <c:v>0.85219299999999998</c:v>
                  </c:pt>
                  <c:pt idx="44">
                    <c:v>0.85350300000000001</c:v>
                  </c:pt>
                  <c:pt idx="45">
                    <c:v>0.85350300000000001</c:v>
                  </c:pt>
                  <c:pt idx="46">
                    <c:v>0.85118499999999997</c:v>
                  </c:pt>
                  <c:pt idx="47">
                    <c:v>0.85691099999999998</c:v>
                  </c:pt>
                  <c:pt idx="48">
                    <c:v>0.85691099999999998</c:v>
                  </c:pt>
                  <c:pt idx="49">
                    <c:v>0.85849699999999995</c:v>
                  </c:pt>
                  <c:pt idx="50">
                    <c:v>0.85849699999999995</c:v>
                  </c:pt>
                </c:numCache>
              </c:numRef>
            </c:minus>
            <c:spPr>
              <a:noFill/>
              <a:ln w="9525" cap="flat" cmpd="sng" algn="ctr">
                <a:solidFill>
                  <a:srgbClr val="C0000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graph!$H$3:$H$53</c:f>
              <c:numCache>
                <c:formatCode>General</c:formatCode>
                <c:ptCount val="51"/>
                <c:pt idx="0">
                  <c:v>0.245805</c:v>
                </c:pt>
                <c:pt idx="1">
                  <c:v>0.58681099999999997</c:v>
                </c:pt>
                <c:pt idx="2">
                  <c:v>0.92988099999999996</c:v>
                </c:pt>
                <c:pt idx="3">
                  <c:v>1.2193039999999999</c:v>
                </c:pt>
                <c:pt idx="4">
                  <c:v>1.51071</c:v>
                </c:pt>
                <c:pt idx="5">
                  <c:v>1.84582</c:v>
                </c:pt>
                <c:pt idx="6">
                  <c:v>2.09362</c:v>
                </c:pt>
                <c:pt idx="7">
                  <c:v>2.37913</c:v>
                </c:pt>
                <c:pt idx="8">
                  <c:v>2.6269309999999999</c:v>
                </c:pt>
                <c:pt idx="9">
                  <c:v>2.8787150000000001</c:v>
                </c:pt>
                <c:pt idx="10">
                  <c:v>3.1286149999999999</c:v>
                </c:pt>
                <c:pt idx="11">
                  <c:v>3.422021</c:v>
                </c:pt>
                <c:pt idx="12">
                  <c:v>3.6797040000000001</c:v>
                </c:pt>
                <c:pt idx="13">
                  <c:v>3.8899180000000002</c:v>
                </c:pt>
                <c:pt idx="14">
                  <c:v>4.1000670000000001</c:v>
                </c:pt>
                <c:pt idx="15">
                  <c:v>4.3518850000000002</c:v>
                </c:pt>
                <c:pt idx="16">
                  <c:v>4.5223639999999996</c:v>
                </c:pt>
                <c:pt idx="17">
                  <c:v>4.7721340000000003</c:v>
                </c:pt>
                <c:pt idx="18">
                  <c:v>4.9961779999999996</c:v>
                </c:pt>
                <c:pt idx="19">
                  <c:v>5.1607089999999998</c:v>
                </c:pt>
                <c:pt idx="20">
                  <c:v>5.4025840000000001</c:v>
                </c:pt>
                <c:pt idx="21">
                  <c:v>5.587059</c:v>
                </c:pt>
                <c:pt idx="22">
                  <c:v>5.7574719999999999</c:v>
                </c:pt>
                <c:pt idx="23">
                  <c:v>5.9240690000000003</c:v>
                </c:pt>
                <c:pt idx="24">
                  <c:v>6.0826520000000004</c:v>
                </c:pt>
                <c:pt idx="25">
                  <c:v>6.243252</c:v>
                </c:pt>
                <c:pt idx="26">
                  <c:v>6.3582520000000002</c:v>
                </c:pt>
                <c:pt idx="27">
                  <c:v>6.4633219999999998</c:v>
                </c:pt>
                <c:pt idx="28">
                  <c:v>6.6001659999999998</c:v>
                </c:pt>
                <c:pt idx="29">
                  <c:v>6.705171</c:v>
                </c:pt>
                <c:pt idx="30">
                  <c:v>6.7824970000000002</c:v>
                </c:pt>
                <c:pt idx="31">
                  <c:v>6.8598929999999996</c:v>
                </c:pt>
                <c:pt idx="32">
                  <c:v>6.9331719999999999</c:v>
                </c:pt>
                <c:pt idx="33">
                  <c:v>6.998672</c:v>
                </c:pt>
                <c:pt idx="34">
                  <c:v>7.0581240000000003</c:v>
                </c:pt>
                <c:pt idx="35">
                  <c:v>7.0997810000000001</c:v>
                </c:pt>
                <c:pt idx="36">
                  <c:v>7.1175459999999999</c:v>
                </c:pt>
                <c:pt idx="37">
                  <c:v>7.1334590000000002</c:v>
                </c:pt>
                <c:pt idx="38">
                  <c:v>7.1433239999999998</c:v>
                </c:pt>
                <c:pt idx="39">
                  <c:v>7.1492719999999998</c:v>
                </c:pt>
                <c:pt idx="40">
                  <c:v>7.1532549999999997</c:v>
                </c:pt>
                <c:pt idx="41">
                  <c:v>7.1532549999999997</c:v>
                </c:pt>
                <c:pt idx="42">
                  <c:v>7.1552550000000004</c:v>
                </c:pt>
                <c:pt idx="43">
                  <c:v>7.1552550000000004</c:v>
                </c:pt>
                <c:pt idx="44">
                  <c:v>7.1592200000000004</c:v>
                </c:pt>
                <c:pt idx="45">
                  <c:v>7.1592200000000004</c:v>
                </c:pt>
                <c:pt idx="46">
                  <c:v>7.1631850000000004</c:v>
                </c:pt>
                <c:pt idx="47">
                  <c:v>7.169168</c:v>
                </c:pt>
                <c:pt idx="48">
                  <c:v>7.169168</c:v>
                </c:pt>
                <c:pt idx="49">
                  <c:v>7.1711510000000001</c:v>
                </c:pt>
                <c:pt idx="50">
                  <c:v>7.1711510000000001</c:v>
                </c:pt>
              </c:numCache>
            </c:numRef>
          </c:yVal>
          <c:smooth val="0"/>
        </c:ser>
        <c:ser>
          <c:idx val="7"/>
          <c:order val="7"/>
          <c:tx>
            <c:strRef>
              <c:f>graph!$I$2</c:f>
              <c:strCache>
                <c:ptCount val="1"/>
                <c:pt idx="0">
                  <c:v>Na</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errBars>
            <c:errDir val="y"/>
            <c:errBarType val="both"/>
            <c:errValType val="cust"/>
            <c:noEndCap val="0"/>
            <c:plus>
              <c:numRef>
                <c:f>graph!$AF$3:$AF$53</c:f>
                <c:numCache>
                  <c:formatCode>General</c:formatCode>
                  <c:ptCount val="51"/>
                  <c:pt idx="0">
                    <c:v>2.2157E-2</c:v>
                  </c:pt>
                  <c:pt idx="1">
                    <c:v>2.742E-2</c:v>
                  </c:pt>
                  <c:pt idx="2">
                    <c:v>3.6484000000000003E-2</c:v>
                  </c:pt>
                  <c:pt idx="3">
                    <c:v>4.5069999999999999E-2</c:v>
                  </c:pt>
                  <c:pt idx="4">
                    <c:v>4.9673000000000002E-2</c:v>
                  </c:pt>
                  <c:pt idx="5">
                    <c:v>5.9143000000000001E-2</c:v>
                  </c:pt>
                  <c:pt idx="6">
                    <c:v>5.7431000000000003E-2</c:v>
                  </c:pt>
                  <c:pt idx="7">
                    <c:v>6.9640999999999995E-2</c:v>
                  </c:pt>
                  <c:pt idx="8">
                    <c:v>7.7150999999999997E-2</c:v>
                  </c:pt>
                  <c:pt idx="9">
                    <c:v>8.0380999999999994E-2</c:v>
                  </c:pt>
                  <c:pt idx="10">
                    <c:v>7.5083999999999998E-2</c:v>
                  </c:pt>
                  <c:pt idx="11">
                    <c:v>7.6502000000000001E-2</c:v>
                  </c:pt>
                  <c:pt idx="12">
                    <c:v>7.9228999999999994E-2</c:v>
                  </c:pt>
                  <c:pt idx="13">
                    <c:v>8.9960999999999999E-2</c:v>
                  </c:pt>
                  <c:pt idx="14">
                    <c:v>9.0745999999999993E-2</c:v>
                  </c:pt>
                  <c:pt idx="15">
                    <c:v>9.6521999999999997E-2</c:v>
                  </c:pt>
                  <c:pt idx="16">
                    <c:v>9.6236000000000002E-2</c:v>
                  </c:pt>
                  <c:pt idx="17">
                    <c:v>0.100525</c:v>
                  </c:pt>
                  <c:pt idx="18">
                    <c:v>9.5452999999999996E-2</c:v>
                  </c:pt>
                  <c:pt idx="19">
                    <c:v>9.8823999999999995E-2</c:v>
                  </c:pt>
                  <c:pt idx="20">
                    <c:v>9.3644000000000005E-2</c:v>
                  </c:pt>
                  <c:pt idx="21">
                    <c:v>9.5452999999999996E-2</c:v>
                  </c:pt>
                  <c:pt idx="22">
                    <c:v>0.10332</c:v>
                  </c:pt>
                  <c:pt idx="23">
                    <c:v>0.107483</c:v>
                  </c:pt>
                  <c:pt idx="24">
                    <c:v>0.10946</c:v>
                  </c:pt>
                  <c:pt idx="25">
                    <c:v>0.102758</c:v>
                  </c:pt>
                  <c:pt idx="26">
                    <c:v>9.9873000000000003E-2</c:v>
                  </c:pt>
                  <c:pt idx="27">
                    <c:v>0.107164</c:v>
                  </c:pt>
                  <c:pt idx="28">
                    <c:v>0.124344</c:v>
                  </c:pt>
                  <c:pt idx="29">
                    <c:v>0.13772200000000001</c:v>
                  </c:pt>
                  <c:pt idx="30">
                    <c:v>0.16328699999999999</c:v>
                  </c:pt>
                  <c:pt idx="31">
                    <c:v>0.17638400000000001</c:v>
                  </c:pt>
                  <c:pt idx="32">
                    <c:v>0.18416199999999999</c:v>
                  </c:pt>
                  <c:pt idx="33">
                    <c:v>0.19744300000000001</c:v>
                  </c:pt>
                  <c:pt idx="34">
                    <c:v>0.20601900000000001</c:v>
                  </c:pt>
                  <c:pt idx="35">
                    <c:v>0.21334</c:v>
                  </c:pt>
                  <c:pt idx="36">
                    <c:v>0.213952</c:v>
                  </c:pt>
                  <c:pt idx="37">
                    <c:v>0.213952</c:v>
                  </c:pt>
                  <c:pt idx="38">
                    <c:v>0.213952</c:v>
                  </c:pt>
                  <c:pt idx="39">
                    <c:v>0.213952</c:v>
                  </c:pt>
                  <c:pt idx="40">
                    <c:v>0.214312</c:v>
                  </c:pt>
                  <c:pt idx="41">
                    <c:v>0.214312</c:v>
                  </c:pt>
                  <c:pt idx="42">
                    <c:v>0.214312</c:v>
                  </c:pt>
                  <c:pt idx="43">
                    <c:v>0.214312</c:v>
                  </c:pt>
                  <c:pt idx="44">
                    <c:v>0.214312</c:v>
                  </c:pt>
                  <c:pt idx="45">
                    <c:v>0.214312</c:v>
                  </c:pt>
                  <c:pt idx="46">
                    <c:v>0.214312</c:v>
                  </c:pt>
                  <c:pt idx="47">
                    <c:v>0.212148</c:v>
                  </c:pt>
                  <c:pt idx="48">
                    <c:v>0.212148</c:v>
                  </c:pt>
                  <c:pt idx="49">
                    <c:v>0.212148</c:v>
                  </c:pt>
                  <c:pt idx="50">
                    <c:v>0.212148</c:v>
                  </c:pt>
                </c:numCache>
              </c:numRef>
            </c:plus>
            <c:minus>
              <c:numRef>
                <c:f>graph!$AF$3:$AF$53</c:f>
                <c:numCache>
                  <c:formatCode>General</c:formatCode>
                  <c:ptCount val="51"/>
                  <c:pt idx="0">
                    <c:v>2.2157E-2</c:v>
                  </c:pt>
                  <c:pt idx="1">
                    <c:v>2.742E-2</c:v>
                  </c:pt>
                  <c:pt idx="2">
                    <c:v>3.6484000000000003E-2</c:v>
                  </c:pt>
                  <c:pt idx="3">
                    <c:v>4.5069999999999999E-2</c:v>
                  </c:pt>
                  <c:pt idx="4">
                    <c:v>4.9673000000000002E-2</c:v>
                  </c:pt>
                  <c:pt idx="5">
                    <c:v>5.9143000000000001E-2</c:v>
                  </c:pt>
                  <c:pt idx="6">
                    <c:v>5.7431000000000003E-2</c:v>
                  </c:pt>
                  <c:pt idx="7">
                    <c:v>6.9640999999999995E-2</c:v>
                  </c:pt>
                  <c:pt idx="8">
                    <c:v>7.7150999999999997E-2</c:v>
                  </c:pt>
                  <c:pt idx="9">
                    <c:v>8.0380999999999994E-2</c:v>
                  </c:pt>
                  <c:pt idx="10">
                    <c:v>7.5083999999999998E-2</c:v>
                  </c:pt>
                  <c:pt idx="11">
                    <c:v>7.6502000000000001E-2</c:v>
                  </c:pt>
                  <c:pt idx="12">
                    <c:v>7.9228999999999994E-2</c:v>
                  </c:pt>
                  <c:pt idx="13">
                    <c:v>8.9960999999999999E-2</c:v>
                  </c:pt>
                  <c:pt idx="14">
                    <c:v>9.0745999999999993E-2</c:v>
                  </c:pt>
                  <c:pt idx="15">
                    <c:v>9.6521999999999997E-2</c:v>
                  </c:pt>
                  <c:pt idx="16">
                    <c:v>9.6236000000000002E-2</c:v>
                  </c:pt>
                  <c:pt idx="17">
                    <c:v>0.100525</c:v>
                  </c:pt>
                  <c:pt idx="18">
                    <c:v>9.5452999999999996E-2</c:v>
                  </c:pt>
                  <c:pt idx="19">
                    <c:v>9.8823999999999995E-2</c:v>
                  </c:pt>
                  <c:pt idx="20">
                    <c:v>9.3644000000000005E-2</c:v>
                  </c:pt>
                  <c:pt idx="21">
                    <c:v>9.5452999999999996E-2</c:v>
                  </c:pt>
                  <c:pt idx="22">
                    <c:v>0.10332</c:v>
                  </c:pt>
                  <c:pt idx="23">
                    <c:v>0.107483</c:v>
                  </c:pt>
                  <c:pt idx="24">
                    <c:v>0.10946</c:v>
                  </c:pt>
                  <c:pt idx="25">
                    <c:v>0.102758</c:v>
                  </c:pt>
                  <c:pt idx="26">
                    <c:v>9.9873000000000003E-2</c:v>
                  </c:pt>
                  <c:pt idx="27">
                    <c:v>0.107164</c:v>
                  </c:pt>
                  <c:pt idx="28">
                    <c:v>0.124344</c:v>
                  </c:pt>
                  <c:pt idx="29">
                    <c:v>0.13772200000000001</c:v>
                  </c:pt>
                  <c:pt idx="30">
                    <c:v>0.16328699999999999</c:v>
                  </c:pt>
                  <c:pt idx="31">
                    <c:v>0.17638400000000001</c:v>
                  </c:pt>
                  <c:pt idx="32">
                    <c:v>0.18416199999999999</c:v>
                  </c:pt>
                  <c:pt idx="33">
                    <c:v>0.19744300000000001</c:v>
                  </c:pt>
                  <c:pt idx="34">
                    <c:v>0.20601900000000001</c:v>
                  </c:pt>
                  <c:pt idx="35">
                    <c:v>0.21334</c:v>
                  </c:pt>
                  <c:pt idx="36">
                    <c:v>0.213952</c:v>
                  </c:pt>
                  <c:pt idx="37">
                    <c:v>0.213952</c:v>
                  </c:pt>
                  <c:pt idx="38">
                    <c:v>0.213952</c:v>
                  </c:pt>
                  <c:pt idx="39">
                    <c:v>0.213952</c:v>
                  </c:pt>
                  <c:pt idx="40">
                    <c:v>0.214312</c:v>
                  </c:pt>
                  <c:pt idx="41">
                    <c:v>0.214312</c:v>
                  </c:pt>
                  <c:pt idx="42">
                    <c:v>0.214312</c:v>
                  </c:pt>
                  <c:pt idx="43">
                    <c:v>0.214312</c:v>
                  </c:pt>
                  <c:pt idx="44">
                    <c:v>0.214312</c:v>
                  </c:pt>
                  <c:pt idx="45">
                    <c:v>0.214312</c:v>
                  </c:pt>
                  <c:pt idx="46">
                    <c:v>0.214312</c:v>
                  </c:pt>
                  <c:pt idx="47">
                    <c:v>0.212148</c:v>
                  </c:pt>
                  <c:pt idx="48">
                    <c:v>0.212148</c:v>
                  </c:pt>
                  <c:pt idx="49">
                    <c:v>0.212148</c:v>
                  </c:pt>
                  <c:pt idx="50">
                    <c:v>0.212148</c:v>
                  </c:pt>
                </c:numCache>
              </c:numRef>
            </c:minus>
            <c:spPr>
              <a:noFill/>
              <a:ln w="9525" cap="flat" cmpd="sng" algn="ctr">
                <a:solidFill>
                  <a:srgbClr val="0070C0"/>
                </a:solidFill>
                <a:round/>
              </a:ln>
              <a:effectLst/>
            </c:spPr>
          </c:errBars>
          <c:xVal>
            <c:numRef>
              <c:f>graph!$A$3:$A$53</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graph!$I$3:$I$53</c:f>
              <c:numCache>
                <c:formatCode>General</c:formatCode>
                <c:ptCount val="51"/>
                <c:pt idx="0">
                  <c:v>5.9513000000000003E-2</c:v>
                </c:pt>
                <c:pt idx="1">
                  <c:v>0.103118</c:v>
                </c:pt>
                <c:pt idx="2">
                  <c:v>0.162548</c:v>
                </c:pt>
                <c:pt idx="3">
                  <c:v>0.18040900000000001</c:v>
                </c:pt>
                <c:pt idx="4">
                  <c:v>0.20618300000000001</c:v>
                </c:pt>
                <c:pt idx="5">
                  <c:v>0.247836</c:v>
                </c:pt>
                <c:pt idx="6">
                  <c:v>0.28149200000000002</c:v>
                </c:pt>
                <c:pt idx="7">
                  <c:v>0.31923200000000002</c:v>
                </c:pt>
                <c:pt idx="8">
                  <c:v>0.36476700000000001</c:v>
                </c:pt>
                <c:pt idx="9">
                  <c:v>0.39854099999999998</c:v>
                </c:pt>
                <c:pt idx="10">
                  <c:v>0.42233199999999999</c:v>
                </c:pt>
                <c:pt idx="11">
                  <c:v>0.436145</c:v>
                </c:pt>
                <c:pt idx="12">
                  <c:v>0.47383199999999998</c:v>
                </c:pt>
                <c:pt idx="13">
                  <c:v>0.51550200000000002</c:v>
                </c:pt>
                <c:pt idx="14">
                  <c:v>0.56308499999999995</c:v>
                </c:pt>
                <c:pt idx="15">
                  <c:v>0.59674099999999997</c:v>
                </c:pt>
                <c:pt idx="16">
                  <c:v>0.62251500000000004</c:v>
                </c:pt>
                <c:pt idx="17">
                  <c:v>0.66022000000000003</c:v>
                </c:pt>
                <c:pt idx="18">
                  <c:v>0.67808100000000004</c:v>
                </c:pt>
                <c:pt idx="19">
                  <c:v>0.71180200000000005</c:v>
                </c:pt>
                <c:pt idx="20">
                  <c:v>0.76136800000000004</c:v>
                </c:pt>
                <c:pt idx="21">
                  <c:v>0.777146</c:v>
                </c:pt>
                <c:pt idx="22">
                  <c:v>0.81683300000000003</c:v>
                </c:pt>
                <c:pt idx="23">
                  <c:v>0.85055499999999995</c:v>
                </c:pt>
                <c:pt idx="24">
                  <c:v>0.86641599999999996</c:v>
                </c:pt>
                <c:pt idx="25">
                  <c:v>0.88229500000000005</c:v>
                </c:pt>
                <c:pt idx="26">
                  <c:v>0.90412099999999995</c:v>
                </c:pt>
                <c:pt idx="27">
                  <c:v>0.93187699999999996</c:v>
                </c:pt>
                <c:pt idx="28">
                  <c:v>0.95170399999999999</c:v>
                </c:pt>
                <c:pt idx="29">
                  <c:v>0.97351200000000004</c:v>
                </c:pt>
                <c:pt idx="30">
                  <c:v>1.013117</c:v>
                </c:pt>
                <c:pt idx="31">
                  <c:v>1.0448729999999999</c:v>
                </c:pt>
                <c:pt idx="32">
                  <c:v>1.054786</c:v>
                </c:pt>
                <c:pt idx="33">
                  <c:v>1.082543</c:v>
                </c:pt>
                <c:pt idx="34">
                  <c:v>1.1082689999999999</c:v>
                </c:pt>
                <c:pt idx="35">
                  <c:v>1.122182</c:v>
                </c:pt>
                <c:pt idx="36">
                  <c:v>1.1300650000000001</c:v>
                </c:pt>
                <c:pt idx="37">
                  <c:v>1.1300650000000001</c:v>
                </c:pt>
                <c:pt idx="38">
                  <c:v>1.1300650000000001</c:v>
                </c:pt>
                <c:pt idx="39">
                  <c:v>1.1300650000000001</c:v>
                </c:pt>
                <c:pt idx="40">
                  <c:v>1.1320479999999999</c:v>
                </c:pt>
                <c:pt idx="41">
                  <c:v>1.1320479999999999</c:v>
                </c:pt>
                <c:pt idx="42">
                  <c:v>1.1320479999999999</c:v>
                </c:pt>
                <c:pt idx="43">
                  <c:v>1.1320479999999999</c:v>
                </c:pt>
                <c:pt idx="44">
                  <c:v>1.1320479999999999</c:v>
                </c:pt>
                <c:pt idx="45">
                  <c:v>1.1320479999999999</c:v>
                </c:pt>
                <c:pt idx="46">
                  <c:v>1.1320479999999999</c:v>
                </c:pt>
                <c:pt idx="47">
                  <c:v>1.1340300000000001</c:v>
                </c:pt>
                <c:pt idx="48">
                  <c:v>1.1340300000000001</c:v>
                </c:pt>
                <c:pt idx="49">
                  <c:v>1.1340300000000001</c:v>
                </c:pt>
                <c:pt idx="50">
                  <c:v>1.1340300000000001</c:v>
                </c:pt>
              </c:numCache>
            </c:numRef>
          </c:yVal>
          <c:smooth val="0"/>
        </c:ser>
        <c:dLbls>
          <c:showLegendKey val="0"/>
          <c:showVal val="0"/>
          <c:showCatName val="0"/>
          <c:showSerName val="0"/>
          <c:showPercent val="0"/>
          <c:showBubbleSize val="0"/>
        </c:dLbls>
        <c:axId val="180936304"/>
        <c:axId val="180935744"/>
      </c:scatterChart>
      <c:valAx>
        <c:axId val="180934624"/>
        <c:scaling>
          <c:orientation val="minMax"/>
          <c:max val="2020"/>
          <c:min val="0"/>
        </c:scaling>
        <c:delete val="0"/>
        <c:axPos val="b"/>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702030302020204" pitchFamily="66" charset="0"/>
                <a:ea typeface="+mn-ea"/>
                <a:cs typeface="+mn-cs"/>
              </a:defRPr>
            </a:pPr>
            <a:endParaRPr lang="ja-JP"/>
          </a:p>
        </c:txPr>
        <c:crossAx val="180935184"/>
        <c:crosses val="autoZero"/>
        <c:crossBetween val="midCat"/>
        <c:majorUnit val="400"/>
      </c:valAx>
      <c:valAx>
        <c:axId val="180935184"/>
        <c:scaling>
          <c:orientation val="minMax"/>
          <c:max val="6"/>
          <c:min val="0"/>
        </c:scaling>
        <c:delete val="0"/>
        <c:axPos val="l"/>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702030302020204" pitchFamily="66" charset="0"/>
                <a:ea typeface="+mn-ea"/>
                <a:cs typeface="+mn-cs"/>
              </a:defRPr>
            </a:pPr>
            <a:endParaRPr lang="ja-JP"/>
          </a:p>
        </c:txPr>
        <c:crossAx val="180934624"/>
        <c:crosses val="autoZero"/>
        <c:crossBetween val="midCat"/>
        <c:majorUnit val="1"/>
      </c:valAx>
      <c:valAx>
        <c:axId val="180935744"/>
        <c:scaling>
          <c:orientation val="minMax"/>
          <c:max val="20"/>
          <c:min val="0"/>
        </c:scaling>
        <c:delete val="0"/>
        <c:axPos val="r"/>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Comic Sans MS" panose="030F0702030302020204" pitchFamily="66" charset="0"/>
                <a:ea typeface="+mn-ea"/>
                <a:cs typeface="+mn-cs"/>
              </a:defRPr>
            </a:pPr>
            <a:endParaRPr lang="ja-JP"/>
          </a:p>
        </c:txPr>
        <c:crossAx val="180936304"/>
        <c:crosses val="max"/>
        <c:crossBetween val="midCat"/>
        <c:majorUnit val="4"/>
      </c:valAx>
      <c:valAx>
        <c:axId val="180936304"/>
        <c:scaling>
          <c:orientation val="minMax"/>
        </c:scaling>
        <c:delete val="1"/>
        <c:axPos val="b"/>
        <c:numFmt formatCode="General" sourceLinked="1"/>
        <c:majorTickMark val="out"/>
        <c:minorTickMark val="none"/>
        <c:tickLblPos val="nextTo"/>
        <c:crossAx val="180935744"/>
        <c:crosses val="autoZero"/>
        <c:crossBetween val="midCat"/>
      </c:valAx>
      <c:spPr>
        <a:noFill/>
        <a:ln>
          <a:noFill/>
        </a:ln>
        <a:effectLst/>
      </c:spPr>
    </c:plotArea>
    <c:legend>
      <c:legendPos val="r"/>
      <c:legendEntry>
        <c:idx val="0"/>
        <c:txPr>
          <a:bodyPr rot="0" spcFirstLastPara="1" vertOverflow="ellipsis" vert="horz" wrap="square" anchor="ctr" anchorCtr="1"/>
          <a:lstStyle/>
          <a:p>
            <a:pPr>
              <a:defRPr sz="600" b="0" i="0" u="none" strike="noStrike" kern="1200" baseline="0">
                <a:ln>
                  <a:noFill/>
                </a:ln>
                <a:solidFill>
                  <a:sysClr val="windowText" lastClr="000000"/>
                </a:solidFill>
                <a:latin typeface="Comic Sans MS" panose="030F0702030302020204" pitchFamily="66" charset="0"/>
                <a:ea typeface="+mn-ea"/>
                <a:cs typeface="+mn-cs"/>
              </a:defRPr>
            </a:pPr>
            <a:endParaRPr lang="ja-JP"/>
          </a:p>
        </c:txPr>
      </c:legendEntry>
      <c:legendEntry>
        <c:idx val="1"/>
        <c:txPr>
          <a:bodyPr rot="0" spcFirstLastPara="1" vertOverflow="ellipsis" vert="horz" wrap="square" anchor="ctr" anchorCtr="1"/>
          <a:lstStyle/>
          <a:p>
            <a:pPr>
              <a:defRPr sz="600" b="0" i="0" u="none" strike="noStrike" kern="1200" baseline="0">
                <a:ln>
                  <a:noFill/>
                </a:ln>
                <a:solidFill>
                  <a:sysClr val="windowText" lastClr="000000"/>
                </a:solidFill>
                <a:latin typeface="Comic Sans MS" panose="030F0702030302020204" pitchFamily="66" charset="0"/>
                <a:ea typeface="+mn-ea"/>
                <a:cs typeface="+mn-cs"/>
              </a:defRPr>
            </a:pPr>
            <a:endParaRPr lang="ja-JP"/>
          </a:p>
        </c:txPr>
      </c:legendEntry>
      <c:legendEntry>
        <c:idx val="2"/>
        <c:txPr>
          <a:bodyPr rot="0" spcFirstLastPara="1" vertOverflow="ellipsis" vert="horz" wrap="square" anchor="ctr" anchorCtr="1"/>
          <a:lstStyle/>
          <a:p>
            <a:pPr>
              <a:defRPr sz="600" b="0" i="0" u="none" strike="noStrike" kern="1200" baseline="0">
                <a:ln>
                  <a:noFill/>
                </a:ln>
                <a:solidFill>
                  <a:sysClr val="windowText" lastClr="000000"/>
                </a:solidFill>
                <a:latin typeface="Comic Sans MS" panose="030F0702030302020204" pitchFamily="66" charset="0"/>
                <a:ea typeface="+mn-ea"/>
                <a:cs typeface="+mn-cs"/>
              </a:defRPr>
            </a:pPr>
            <a:endParaRPr lang="ja-JP"/>
          </a:p>
        </c:txPr>
      </c:legendEntry>
      <c:legendEntry>
        <c:idx val="3"/>
        <c:txPr>
          <a:bodyPr rot="0" spcFirstLastPara="1" vertOverflow="ellipsis" vert="horz" wrap="square" anchor="ctr" anchorCtr="1"/>
          <a:lstStyle/>
          <a:p>
            <a:pPr>
              <a:defRPr sz="600" b="0" i="0" u="none" strike="noStrike" kern="1200" baseline="0">
                <a:ln>
                  <a:noFill/>
                </a:ln>
                <a:solidFill>
                  <a:sysClr val="windowText" lastClr="000000"/>
                </a:solidFill>
                <a:latin typeface="Comic Sans MS" panose="030F0702030302020204" pitchFamily="66" charset="0"/>
                <a:ea typeface="+mn-ea"/>
                <a:cs typeface="+mn-cs"/>
              </a:defRPr>
            </a:pPr>
            <a:endParaRPr lang="ja-JP"/>
          </a:p>
        </c:txPr>
      </c:legendEntry>
      <c:legendEntry>
        <c:idx val="4"/>
        <c:txPr>
          <a:bodyPr rot="0" spcFirstLastPara="1" vertOverflow="ellipsis" vert="horz" wrap="square" anchor="ctr" anchorCtr="1"/>
          <a:lstStyle/>
          <a:p>
            <a:pPr>
              <a:defRPr sz="600" b="0" i="0" u="none" strike="noStrike" kern="1200" baseline="0">
                <a:ln>
                  <a:noFill/>
                </a:ln>
                <a:solidFill>
                  <a:sysClr val="windowText" lastClr="000000"/>
                </a:solidFill>
                <a:latin typeface="Comic Sans MS" panose="030F0702030302020204" pitchFamily="66" charset="0"/>
                <a:ea typeface="+mn-ea"/>
                <a:cs typeface="+mn-cs"/>
              </a:defRPr>
            </a:pPr>
            <a:endParaRPr lang="ja-JP"/>
          </a:p>
        </c:txPr>
      </c:legendEntry>
      <c:legendEntry>
        <c:idx val="5"/>
        <c:txPr>
          <a:bodyPr rot="0" spcFirstLastPara="1" vertOverflow="ellipsis" vert="horz" wrap="square" anchor="ctr" anchorCtr="1"/>
          <a:lstStyle/>
          <a:p>
            <a:pPr>
              <a:defRPr sz="600" b="0" i="0" u="none" strike="noStrike" kern="1200" baseline="0">
                <a:ln>
                  <a:noFill/>
                </a:ln>
                <a:solidFill>
                  <a:sysClr val="windowText" lastClr="000000"/>
                </a:solidFill>
                <a:latin typeface="Comic Sans MS" panose="030F0702030302020204" pitchFamily="66" charset="0"/>
                <a:ea typeface="+mn-ea"/>
                <a:cs typeface="+mn-cs"/>
              </a:defRPr>
            </a:pPr>
            <a:endParaRPr lang="ja-JP"/>
          </a:p>
        </c:txPr>
      </c:legendEntry>
      <c:layout>
        <c:manualLayout>
          <c:xMode val="edge"/>
          <c:yMode val="edge"/>
          <c:x val="7.2453901674511406E-2"/>
          <c:y val="0.22207999794855138"/>
          <c:w val="0.21409617419956406"/>
          <c:h val="0.34774038429249748"/>
        </c:manualLayout>
      </c:layout>
      <c:overlay val="0"/>
      <c:spPr>
        <a:noFill/>
        <a:ln cmpd="sng">
          <a:solidFill>
            <a:schemeClr val="accent1"/>
          </a:solidFill>
        </a:ln>
        <a:effectLst/>
      </c:spPr>
      <c:txPr>
        <a:bodyPr rot="0" spcFirstLastPara="1" vertOverflow="ellipsis" vert="horz" wrap="square" anchor="ctr" anchorCtr="1"/>
        <a:lstStyle/>
        <a:p>
          <a:pPr>
            <a:defRPr sz="600" b="0" i="0" u="none" strike="noStrike" kern="1200" baseline="0">
              <a:ln>
                <a:noFill/>
              </a:ln>
              <a:solidFill>
                <a:sysClr val="windowText" lastClr="000000"/>
              </a:solidFill>
              <a:latin typeface="Comic Sans MS" panose="030F0702030302020204" pitchFamily="66" charset="0"/>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4997124463713664E-2"/>
          <c:y val="1.1111331716429246E-2"/>
          <c:w val="0.93915954586465167"/>
          <c:h val="0.91013157299857872"/>
        </c:manualLayout>
      </c:layout>
      <c:scatterChart>
        <c:scatterStyle val="lineMarker"/>
        <c:varyColors val="0"/>
        <c:ser>
          <c:idx val="0"/>
          <c:order val="0"/>
          <c:tx>
            <c:strRef>
              <c:f>graph!$B$3</c:f>
              <c:strCache>
                <c:ptCount val="1"/>
                <c:pt idx="0">
                  <c:v>EC</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errBars>
            <c:errDir val="y"/>
            <c:errBarType val="both"/>
            <c:errValType val="cust"/>
            <c:noEndCap val="0"/>
            <c:plus>
              <c:numRef>
                <c:f>graph!$AH$4:$AH$54</c:f>
                <c:numCache>
                  <c:formatCode>General</c:formatCode>
                  <c:ptCount val="51"/>
                  <c:pt idx="0">
                    <c:v>0</c:v>
                  </c:pt>
                  <c:pt idx="1">
                    <c:v>0</c:v>
                  </c:pt>
                  <c:pt idx="2">
                    <c:v>0</c:v>
                  </c:pt>
                  <c:pt idx="3">
                    <c:v>0.01</c:v>
                  </c:pt>
                  <c:pt idx="4">
                    <c:v>5.2999999999999999E-2</c:v>
                  </c:pt>
                  <c:pt idx="5">
                    <c:v>4.2000000000000003E-2</c:v>
                  </c:pt>
                  <c:pt idx="6">
                    <c:v>2.4E-2</c:v>
                  </c:pt>
                  <c:pt idx="7">
                    <c:v>4.5999999999999999E-2</c:v>
                  </c:pt>
                  <c:pt idx="8">
                    <c:v>0.05</c:v>
                  </c:pt>
                  <c:pt idx="9">
                    <c:v>3.1E-2</c:v>
                  </c:pt>
                  <c:pt idx="10">
                    <c:v>0.03</c:v>
                  </c:pt>
                  <c:pt idx="11">
                    <c:v>4.7E-2</c:v>
                  </c:pt>
                  <c:pt idx="12">
                    <c:v>5.7000000000000002E-2</c:v>
                  </c:pt>
                  <c:pt idx="13">
                    <c:v>3.5000000000000003E-2</c:v>
                  </c:pt>
                  <c:pt idx="14">
                    <c:v>4.7E-2</c:v>
                  </c:pt>
                  <c:pt idx="15">
                    <c:v>0.03</c:v>
                  </c:pt>
                  <c:pt idx="16">
                    <c:v>6.2E-2</c:v>
                  </c:pt>
                  <c:pt idx="17">
                    <c:v>4.3999999999999997E-2</c:v>
                  </c:pt>
                  <c:pt idx="18">
                    <c:v>0.05</c:v>
                  </c:pt>
                  <c:pt idx="19">
                    <c:v>2.3E-2</c:v>
                  </c:pt>
                  <c:pt idx="20">
                    <c:v>3.3000000000000002E-2</c:v>
                  </c:pt>
                  <c:pt idx="21">
                    <c:v>0.03</c:v>
                  </c:pt>
                  <c:pt idx="22">
                    <c:v>4.3999999999999997E-2</c:v>
                  </c:pt>
                  <c:pt idx="23">
                    <c:v>1.7999999999999999E-2</c:v>
                  </c:pt>
                  <c:pt idx="24">
                    <c:v>3.1E-2</c:v>
                  </c:pt>
                  <c:pt idx="25">
                    <c:v>2.1999999999999999E-2</c:v>
                  </c:pt>
                  <c:pt idx="26">
                    <c:v>2.8000000000000001E-2</c:v>
                  </c:pt>
                  <c:pt idx="27">
                    <c:v>1.2999999999999999E-2</c:v>
                  </c:pt>
                  <c:pt idx="28">
                    <c:v>1E-3</c:v>
                  </c:pt>
                  <c:pt idx="29">
                    <c:v>6.0000000000000001E-3</c:v>
                  </c:pt>
                  <c:pt idx="30">
                    <c:v>1.9E-2</c:v>
                  </c:pt>
                  <c:pt idx="31">
                    <c:v>1.4E-2</c:v>
                  </c:pt>
                  <c:pt idx="32">
                    <c:v>1.2999999999999999E-2</c:v>
                  </c:pt>
                  <c:pt idx="33">
                    <c:v>7.0000000000000001E-3</c:v>
                  </c:pt>
                  <c:pt idx="34">
                    <c:v>8.9999999999999993E-3</c:v>
                  </c:pt>
                  <c:pt idx="35">
                    <c:v>1.4E-2</c:v>
                  </c:pt>
                  <c:pt idx="36">
                    <c:v>6.0000000000000001E-3</c:v>
                  </c:pt>
                  <c:pt idx="37">
                    <c:v>5.0000000000000001E-3</c:v>
                  </c:pt>
                  <c:pt idx="38">
                    <c:v>0.01</c:v>
                  </c:pt>
                  <c:pt idx="39">
                    <c:v>8.9999999999999993E-3</c:v>
                  </c:pt>
                  <c:pt idx="40">
                    <c:v>8.0000000000000002E-3</c:v>
                  </c:pt>
                  <c:pt idx="41">
                    <c:v>4.0000000000000001E-3</c:v>
                  </c:pt>
                  <c:pt idx="42">
                    <c:v>3.0000000000000001E-3</c:v>
                  </c:pt>
                  <c:pt idx="43">
                    <c:v>1E-3</c:v>
                  </c:pt>
                  <c:pt idx="44">
                    <c:v>0</c:v>
                  </c:pt>
                  <c:pt idx="45">
                    <c:v>0</c:v>
                  </c:pt>
                  <c:pt idx="46">
                    <c:v>0</c:v>
                  </c:pt>
                  <c:pt idx="47">
                    <c:v>1E-3</c:v>
                  </c:pt>
                  <c:pt idx="48">
                    <c:v>1.0999999999999999E-2</c:v>
                  </c:pt>
                  <c:pt idx="49">
                    <c:v>1E-3</c:v>
                  </c:pt>
                  <c:pt idx="50">
                    <c:v>0</c:v>
                  </c:pt>
                </c:numCache>
              </c:numRef>
            </c:plus>
            <c:minus>
              <c:numRef>
                <c:f>graph!$AH$4:$AH$54</c:f>
                <c:numCache>
                  <c:formatCode>General</c:formatCode>
                  <c:ptCount val="51"/>
                  <c:pt idx="0">
                    <c:v>0</c:v>
                  </c:pt>
                  <c:pt idx="1">
                    <c:v>0</c:v>
                  </c:pt>
                  <c:pt idx="2">
                    <c:v>0</c:v>
                  </c:pt>
                  <c:pt idx="3">
                    <c:v>0.01</c:v>
                  </c:pt>
                  <c:pt idx="4">
                    <c:v>5.2999999999999999E-2</c:v>
                  </c:pt>
                  <c:pt idx="5">
                    <c:v>4.2000000000000003E-2</c:v>
                  </c:pt>
                  <c:pt idx="6">
                    <c:v>2.4E-2</c:v>
                  </c:pt>
                  <c:pt idx="7">
                    <c:v>4.5999999999999999E-2</c:v>
                  </c:pt>
                  <c:pt idx="8">
                    <c:v>0.05</c:v>
                  </c:pt>
                  <c:pt idx="9">
                    <c:v>3.1E-2</c:v>
                  </c:pt>
                  <c:pt idx="10">
                    <c:v>0.03</c:v>
                  </c:pt>
                  <c:pt idx="11">
                    <c:v>4.7E-2</c:v>
                  </c:pt>
                  <c:pt idx="12">
                    <c:v>5.7000000000000002E-2</c:v>
                  </c:pt>
                  <c:pt idx="13">
                    <c:v>3.5000000000000003E-2</c:v>
                  </c:pt>
                  <c:pt idx="14">
                    <c:v>4.7E-2</c:v>
                  </c:pt>
                  <c:pt idx="15">
                    <c:v>0.03</c:v>
                  </c:pt>
                  <c:pt idx="16">
                    <c:v>6.2E-2</c:v>
                  </c:pt>
                  <c:pt idx="17">
                    <c:v>4.3999999999999997E-2</c:v>
                  </c:pt>
                  <c:pt idx="18">
                    <c:v>0.05</c:v>
                  </c:pt>
                  <c:pt idx="19">
                    <c:v>2.3E-2</c:v>
                  </c:pt>
                  <c:pt idx="20">
                    <c:v>3.3000000000000002E-2</c:v>
                  </c:pt>
                  <c:pt idx="21">
                    <c:v>0.03</c:v>
                  </c:pt>
                  <c:pt idx="22">
                    <c:v>4.3999999999999997E-2</c:v>
                  </c:pt>
                  <c:pt idx="23">
                    <c:v>1.7999999999999999E-2</c:v>
                  </c:pt>
                  <c:pt idx="24">
                    <c:v>3.1E-2</c:v>
                  </c:pt>
                  <c:pt idx="25">
                    <c:v>2.1999999999999999E-2</c:v>
                  </c:pt>
                  <c:pt idx="26">
                    <c:v>2.8000000000000001E-2</c:v>
                  </c:pt>
                  <c:pt idx="27">
                    <c:v>1.2999999999999999E-2</c:v>
                  </c:pt>
                  <c:pt idx="28">
                    <c:v>1E-3</c:v>
                  </c:pt>
                  <c:pt idx="29">
                    <c:v>6.0000000000000001E-3</c:v>
                  </c:pt>
                  <c:pt idx="30">
                    <c:v>1.9E-2</c:v>
                  </c:pt>
                  <c:pt idx="31">
                    <c:v>1.4E-2</c:v>
                  </c:pt>
                  <c:pt idx="32">
                    <c:v>1.2999999999999999E-2</c:v>
                  </c:pt>
                  <c:pt idx="33">
                    <c:v>7.0000000000000001E-3</c:v>
                  </c:pt>
                  <c:pt idx="34">
                    <c:v>8.9999999999999993E-3</c:v>
                  </c:pt>
                  <c:pt idx="35">
                    <c:v>1.4E-2</c:v>
                  </c:pt>
                  <c:pt idx="36">
                    <c:v>6.0000000000000001E-3</c:v>
                  </c:pt>
                  <c:pt idx="37">
                    <c:v>5.0000000000000001E-3</c:v>
                  </c:pt>
                  <c:pt idx="38">
                    <c:v>0.01</c:v>
                  </c:pt>
                  <c:pt idx="39">
                    <c:v>8.9999999999999993E-3</c:v>
                  </c:pt>
                  <c:pt idx="40">
                    <c:v>8.0000000000000002E-3</c:v>
                  </c:pt>
                  <c:pt idx="41">
                    <c:v>4.0000000000000001E-3</c:v>
                  </c:pt>
                  <c:pt idx="42">
                    <c:v>3.0000000000000001E-3</c:v>
                  </c:pt>
                  <c:pt idx="43">
                    <c:v>1E-3</c:v>
                  </c:pt>
                  <c:pt idx="44">
                    <c:v>0</c:v>
                  </c:pt>
                  <c:pt idx="45">
                    <c:v>0</c:v>
                  </c:pt>
                  <c:pt idx="46">
                    <c:v>0</c:v>
                  </c:pt>
                  <c:pt idx="47">
                    <c:v>1E-3</c:v>
                  </c:pt>
                  <c:pt idx="48">
                    <c:v>1.0999999999999999E-2</c:v>
                  </c:pt>
                  <c:pt idx="49">
                    <c:v>1E-3</c:v>
                  </c:pt>
                  <c:pt idx="50">
                    <c:v>0</c:v>
                  </c:pt>
                </c:numCache>
              </c:numRef>
            </c:minus>
            <c:spPr>
              <a:noFill/>
              <a:ln w="3175" cap="flat" cmpd="dbl" algn="ctr">
                <a:solidFill>
                  <a:srgbClr val="FFC000"/>
                </a:solidFill>
                <a:round/>
              </a:ln>
              <a:effectLst>
                <a:softEdge rad="0"/>
              </a:effectLst>
            </c:spPr>
          </c:errBars>
          <c:xVal>
            <c:numRef>
              <c:f>graph!$A$4:$A$54</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graph!$B$4:$B$54</c:f>
              <c:numCache>
                <c:formatCode>0.0_);[Red]\(0.0\)</c:formatCode>
                <c:ptCount val="51"/>
                <c:pt idx="0">
                  <c:v>0</c:v>
                </c:pt>
                <c:pt idx="1">
                  <c:v>0</c:v>
                </c:pt>
                <c:pt idx="2">
                  <c:v>0</c:v>
                </c:pt>
                <c:pt idx="3">
                  <c:v>8.0000000000000002E-3</c:v>
                </c:pt>
                <c:pt idx="4">
                  <c:v>0.13200000000000001</c:v>
                </c:pt>
                <c:pt idx="5">
                  <c:v>0.13800000000000001</c:v>
                </c:pt>
                <c:pt idx="6">
                  <c:v>6.2E-2</c:v>
                </c:pt>
                <c:pt idx="7">
                  <c:v>0.113</c:v>
                </c:pt>
                <c:pt idx="8">
                  <c:v>0.11</c:v>
                </c:pt>
                <c:pt idx="9">
                  <c:v>4.7E-2</c:v>
                </c:pt>
                <c:pt idx="10">
                  <c:v>6.9000000000000006E-2</c:v>
                </c:pt>
                <c:pt idx="11">
                  <c:v>9.0999999999999998E-2</c:v>
                </c:pt>
                <c:pt idx="12">
                  <c:v>7.8E-2</c:v>
                </c:pt>
                <c:pt idx="13">
                  <c:v>8.6999999999999994E-2</c:v>
                </c:pt>
                <c:pt idx="14">
                  <c:v>8.2000000000000003E-2</c:v>
                </c:pt>
                <c:pt idx="15">
                  <c:v>7.4999999999999997E-2</c:v>
                </c:pt>
                <c:pt idx="16">
                  <c:v>0.111</c:v>
                </c:pt>
                <c:pt idx="17">
                  <c:v>5.8999999999999997E-2</c:v>
                </c:pt>
                <c:pt idx="18">
                  <c:v>7.2999999999999995E-2</c:v>
                </c:pt>
                <c:pt idx="19">
                  <c:v>2.1000000000000001E-2</c:v>
                </c:pt>
                <c:pt idx="20">
                  <c:v>5.5E-2</c:v>
                </c:pt>
                <c:pt idx="21">
                  <c:v>2.5999999999999999E-2</c:v>
                </c:pt>
                <c:pt idx="22">
                  <c:v>3.9E-2</c:v>
                </c:pt>
                <c:pt idx="23">
                  <c:v>1.2E-2</c:v>
                </c:pt>
                <c:pt idx="24">
                  <c:v>5.0999999999999997E-2</c:v>
                </c:pt>
                <c:pt idx="25">
                  <c:v>2.7E-2</c:v>
                </c:pt>
                <c:pt idx="26">
                  <c:v>2.5000000000000001E-2</c:v>
                </c:pt>
                <c:pt idx="27">
                  <c:v>7.0000000000000001E-3</c:v>
                </c:pt>
                <c:pt idx="28">
                  <c:v>1E-3</c:v>
                </c:pt>
                <c:pt idx="29">
                  <c:v>5.0000000000000001E-3</c:v>
                </c:pt>
                <c:pt idx="30">
                  <c:v>1.7999999999999999E-2</c:v>
                </c:pt>
                <c:pt idx="31">
                  <c:v>8.9999999999999993E-3</c:v>
                </c:pt>
                <c:pt idx="32">
                  <c:v>7.0000000000000001E-3</c:v>
                </c:pt>
                <c:pt idx="33">
                  <c:v>4.0000000000000001E-3</c:v>
                </c:pt>
                <c:pt idx="34">
                  <c:v>6.0000000000000001E-3</c:v>
                </c:pt>
                <c:pt idx="35">
                  <c:v>7.0000000000000001E-3</c:v>
                </c:pt>
                <c:pt idx="36">
                  <c:v>4.0000000000000001E-3</c:v>
                </c:pt>
                <c:pt idx="37">
                  <c:v>3.0000000000000001E-3</c:v>
                </c:pt>
                <c:pt idx="38">
                  <c:v>7.0000000000000001E-3</c:v>
                </c:pt>
                <c:pt idx="39">
                  <c:v>6.0000000000000001E-3</c:v>
                </c:pt>
                <c:pt idx="40">
                  <c:v>7.0000000000000001E-3</c:v>
                </c:pt>
                <c:pt idx="41">
                  <c:v>2E-3</c:v>
                </c:pt>
                <c:pt idx="42">
                  <c:v>1E-3</c:v>
                </c:pt>
                <c:pt idx="43">
                  <c:v>0</c:v>
                </c:pt>
                <c:pt idx="44">
                  <c:v>0</c:v>
                </c:pt>
                <c:pt idx="45">
                  <c:v>0</c:v>
                </c:pt>
                <c:pt idx="46">
                  <c:v>0</c:v>
                </c:pt>
                <c:pt idx="47">
                  <c:v>0</c:v>
                </c:pt>
                <c:pt idx="48">
                  <c:v>5.0000000000000001E-3</c:v>
                </c:pt>
                <c:pt idx="49">
                  <c:v>1E-3</c:v>
                </c:pt>
                <c:pt idx="50">
                  <c:v>0</c:v>
                </c:pt>
              </c:numCache>
            </c:numRef>
          </c:yVal>
          <c:smooth val="0"/>
        </c:ser>
        <c:ser>
          <c:idx val="1"/>
          <c:order val="1"/>
          <c:tx>
            <c:strRef>
              <c:f>graph!$C$3</c:f>
              <c:strCache>
                <c:ptCount val="1"/>
                <c:pt idx="0">
                  <c:v>BDC</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errBars>
            <c:errDir val="y"/>
            <c:errBarType val="both"/>
            <c:errValType val="cust"/>
            <c:noEndCap val="0"/>
            <c:plus>
              <c:numRef>
                <c:f>graph!$AI$4:$AI$54</c:f>
                <c:numCache>
                  <c:formatCode>General</c:formatCode>
                  <c:ptCount val="51"/>
                  <c:pt idx="0">
                    <c:v>0</c:v>
                  </c:pt>
                  <c:pt idx="1">
                    <c:v>0</c:v>
                  </c:pt>
                  <c:pt idx="2">
                    <c:v>2.9000000000000001E-2</c:v>
                  </c:pt>
                  <c:pt idx="3">
                    <c:v>7.2999999999999995E-2</c:v>
                  </c:pt>
                  <c:pt idx="4">
                    <c:v>0.16800000000000001</c:v>
                  </c:pt>
                  <c:pt idx="5">
                    <c:v>0.13100000000000001</c:v>
                  </c:pt>
                  <c:pt idx="6">
                    <c:v>0.16300000000000001</c:v>
                  </c:pt>
                  <c:pt idx="7">
                    <c:v>0.14000000000000001</c:v>
                  </c:pt>
                  <c:pt idx="8">
                    <c:v>0.124</c:v>
                  </c:pt>
                  <c:pt idx="9">
                    <c:v>0.121</c:v>
                  </c:pt>
                  <c:pt idx="10">
                    <c:v>0.159</c:v>
                  </c:pt>
                  <c:pt idx="11">
                    <c:v>0.157</c:v>
                  </c:pt>
                  <c:pt idx="12">
                    <c:v>0.14899999999999999</c:v>
                  </c:pt>
                  <c:pt idx="13">
                    <c:v>0.104</c:v>
                  </c:pt>
                  <c:pt idx="14">
                    <c:v>0.19500000000000001</c:v>
                  </c:pt>
                  <c:pt idx="15">
                    <c:v>0.222</c:v>
                  </c:pt>
                  <c:pt idx="16">
                    <c:v>0.23499999999999999</c:v>
                  </c:pt>
                  <c:pt idx="17">
                    <c:v>0.27100000000000002</c:v>
                  </c:pt>
                  <c:pt idx="18">
                    <c:v>0.17899999999999999</c:v>
                  </c:pt>
                  <c:pt idx="19">
                    <c:v>0.27</c:v>
                  </c:pt>
                  <c:pt idx="20">
                    <c:v>0.245</c:v>
                  </c:pt>
                  <c:pt idx="21">
                    <c:v>0.248</c:v>
                  </c:pt>
                  <c:pt idx="22">
                    <c:v>0.182</c:v>
                  </c:pt>
                  <c:pt idx="23">
                    <c:v>0.26600000000000001</c:v>
                  </c:pt>
                  <c:pt idx="24">
                    <c:v>0.14000000000000001</c:v>
                  </c:pt>
                  <c:pt idx="25">
                    <c:v>0.10299999999999999</c:v>
                  </c:pt>
                  <c:pt idx="26">
                    <c:v>0.158</c:v>
                  </c:pt>
                  <c:pt idx="27">
                    <c:v>0.16400000000000001</c:v>
                  </c:pt>
                  <c:pt idx="28">
                    <c:v>9.1999999999999998E-2</c:v>
                  </c:pt>
                  <c:pt idx="29">
                    <c:v>9.2999999999999999E-2</c:v>
                  </c:pt>
                  <c:pt idx="30">
                    <c:v>6.5000000000000002E-2</c:v>
                  </c:pt>
                  <c:pt idx="31">
                    <c:v>1E-3</c:v>
                  </c:pt>
                  <c:pt idx="32">
                    <c:v>2.8000000000000001E-2</c:v>
                  </c:pt>
                  <c:pt idx="33">
                    <c:v>2.5999999999999999E-2</c:v>
                  </c:pt>
                  <c:pt idx="34">
                    <c:v>3.2000000000000001E-2</c:v>
                  </c:pt>
                  <c:pt idx="35">
                    <c:v>5.1999999999999998E-2</c:v>
                  </c:pt>
                  <c:pt idx="36">
                    <c:v>7.9000000000000001E-2</c:v>
                  </c:pt>
                  <c:pt idx="37">
                    <c:v>1.9E-2</c:v>
                  </c:pt>
                  <c:pt idx="38">
                    <c:v>0.04</c:v>
                  </c:pt>
                  <c:pt idx="39">
                    <c:v>2.7E-2</c:v>
                  </c:pt>
                  <c:pt idx="40">
                    <c:v>1.4999999999999999E-2</c:v>
                  </c:pt>
                  <c:pt idx="41">
                    <c:v>0</c:v>
                  </c:pt>
                  <c:pt idx="42">
                    <c:v>0</c:v>
                  </c:pt>
                  <c:pt idx="43">
                    <c:v>0</c:v>
                  </c:pt>
                  <c:pt idx="44">
                    <c:v>0</c:v>
                  </c:pt>
                  <c:pt idx="45">
                    <c:v>0</c:v>
                  </c:pt>
                  <c:pt idx="46">
                    <c:v>0</c:v>
                  </c:pt>
                  <c:pt idx="47">
                    <c:v>0</c:v>
                  </c:pt>
                  <c:pt idx="48">
                    <c:v>0</c:v>
                  </c:pt>
                  <c:pt idx="49">
                    <c:v>0</c:v>
                  </c:pt>
                  <c:pt idx="50">
                    <c:v>0</c:v>
                  </c:pt>
                </c:numCache>
              </c:numRef>
            </c:plus>
            <c:minus>
              <c:numRef>
                <c:f>graph!$AI$4:$AI$54</c:f>
                <c:numCache>
                  <c:formatCode>General</c:formatCode>
                  <c:ptCount val="51"/>
                  <c:pt idx="0">
                    <c:v>0</c:v>
                  </c:pt>
                  <c:pt idx="1">
                    <c:v>0</c:v>
                  </c:pt>
                  <c:pt idx="2">
                    <c:v>2.9000000000000001E-2</c:v>
                  </c:pt>
                  <c:pt idx="3">
                    <c:v>7.2999999999999995E-2</c:v>
                  </c:pt>
                  <c:pt idx="4">
                    <c:v>0.16800000000000001</c:v>
                  </c:pt>
                  <c:pt idx="5">
                    <c:v>0.13100000000000001</c:v>
                  </c:pt>
                  <c:pt idx="6">
                    <c:v>0.16300000000000001</c:v>
                  </c:pt>
                  <c:pt idx="7">
                    <c:v>0.14000000000000001</c:v>
                  </c:pt>
                  <c:pt idx="8">
                    <c:v>0.124</c:v>
                  </c:pt>
                  <c:pt idx="9">
                    <c:v>0.121</c:v>
                  </c:pt>
                  <c:pt idx="10">
                    <c:v>0.159</c:v>
                  </c:pt>
                  <c:pt idx="11">
                    <c:v>0.157</c:v>
                  </c:pt>
                  <c:pt idx="12">
                    <c:v>0.14899999999999999</c:v>
                  </c:pt>
                  <c:pt idx="13">
                    <c:v>0.104</c:v>
                  </c:pt>
                  <c:pt idx="14">
                    <c:v>0.19500000000000001</c:v>
                  </c:pt>
                  <c:pt idx="15">
                    <c:v>0.222</c:v>
                  </c:pt>
                  <c:pt idx="16">
                    <c:v>0.23499999999999999</c:v>
                  </c:pt>
                  <c:pt idx="17">
                    <c:v>0.27100000000000002</c:v>
                  </c:pt>
                  <c:pt idx="18">
                    <c:v>0.17899999999999999</c:v>
                  </c:pt>
                  <c:pt idx="19">
                    <c:v>0.27</c:v>
                  </c:pt>
                  <c:pt idx="20">
                    <c:v>0.245</c:v>
                  </c:pt>
                  <c:pt idx="21">
                    <c:v>0.248</c:v>
                  </c:pt>
                  <c:pt idx="22">
                    <c:v>0.182</c:v>
                  </c:pt>
                  <c:pt idx="23">
                    <c:v>0.26600000000000001</c:v>
                  </c:pt>
                  <c:pt idx="24">
                    <c:v>0.14000000000000001</c:v>
                  </c:pt>
                  <c:pt idx="25">
                    <c:v>0.10299999999999999</c:v>
                  </c:pt>
                  <c:pt idx="26">
                    <c:v>0.158</c:v>
                  </c:pt>
                  <c:pt idx="27">
                    <c:v>0.16400000000000001</c:v>
                  </c:pt>
                  <c:pt idx="28">
                    <c:v>9.1999999999999998E-2</c:v>
                  </c:pt>
                  <c:pt idx="29">
                    <c:v>9.2999999999999999E-2</c:v>
                  </c:pt>
                  <c:pt idx="30">
                    <c:v>6.5000000000000002E-2</c:v>
                  </c:pt>
                  <c:pt idx="31">
                    <c:v>1E-3</c:v>
                  </c:pt>
                  <c:pt idx="32">
                    <c:v>2.8000000000000001E-2</c:v>
                  </c:pt>
                  <c:pt idx="33">
                    <c:v>2.5999999999999999E-2</c:v>
                  </c:pt>
                  <c:pt idx="34">
                    <c:v>3.2000000000000001E-2</c:v>
                  </c:pt>
                  <c:pt idx="35">
                    <c:v>5.1999999999999998E-2</c:v>
                  </c:pt>
                  <c:pt idx="36">
                    <c:v>7.9000000000000001E-2</c:v>
                  </c:pt>
                  <c:pt idx="37">
                    <c:v>1.9E-2</c:v>
                  </c:pt>
                  <c:pt idx="38">
                    <c:v>0.04</c:v>
                  </c:pt>
                  <c:pt idx="39">
                    <c:v>2.7E-2</c:v>
                  </c:pt>
                  <c:pt idx="40">
                    <c:v>1.4999999999999999E-2</c:v>
                  </c:pt>
                  <c:pt idx="41">
                    <c:v>0</c:v>
                  </c:pt>
                  <c:pt idx="42">
                    <c:v>0</c:v>
                  </c:pt>
                  <c:pt idx="43">
                    <c:v>0</c:v>
                  </c:pt>
                  <c:pt idx="44">
                    <c:v>0</c:v>
                  </c:pt>
                  <c:pt idx="45">
                    <c:v>0</c:v>
                  </c:pt>
                  <c:pt idx="46">
                    <c:v>0</c:v>
                  </c:pt>
                  <c:pt idx="47">
                    <c:v>0</c:v>
                  </c:pt>
                  <c:pt idx="48">
                    <c:v>0</c:v>
                  </c:pt>
                  <c:pt idx="49">
                    <c:v>0</c:v>
                  </c:pt>
                  <c:pt idx="50">
                    <c:v>0</c:v>
                  </c:pt>
                </c:numCache>
              </c:numRef>
            </c:minus>
            <c:spPr>
              <a:noFill/>
              <a:ln w="3175" cap="flat" cmpd="dbl" algn="ctr">
                <a:solidFill>
                  <a:srgbClr val="00B050"/>
                </a:solidFill>
                <a:round/>
              </a:ln>
              <a:effectLst/>
            </c:spPr>
          </c:errBars>
          <c:xVal>
            <c:numRef>
              <c:f>graph!$A$4:$A$54</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graph!$C$4:$C$54</c:f>
              <c:numCache>
                <c:formatCode>0.0_);[Red]\(0.0\)</c:formatCode>
                <c:ptCount val="51"/>
                <c:pt idx="0">
                  <c:v>0</c:v>
                </c:pt>
                <c:pt idx="1">
                  <c:v>0</c:v>
                </c:pt>
                <c:pt idx="2">
                  <c:v>3.4000000000000002E-2</c:v>
                </c:pt>
                <c:pt idx="3">
                  <c:v>0.28799999999999998</c:v>
                </c:pt>
                <c:pt idx="4">
                  <c:v>0.63600000000000001</c:v>
                </c:pt>
                <c:pt idx="5">
                  <c:v>0.92</c:v>
                </c:pt>
                <c:pt idx="6">
                  <c:v>1.0640000000000001</c:v>
                </c:pt>
                <c:pt idx="7">
                  <c:v>1.0549999999999999</c:v>
                </c:pt>
                <c:pt idx="8">
                  <c:v>1.032</c:v>
                </c:pt>
                <c:pt idx="9">
                  <c:v>0.872</c:v>
                </c:pt>
                <c:pt idx="10">
                  <c:v>0.89600000000000002</c:v>
                </c:pt>
                <c:pt idx="11">
                  <c:v>0.81</c:v>
                </c:pt>
                <c:pt idx="12">
                  <c:v>0.89400000000000002</c:v>
                </c:pt>
                <c:pt idx="13">
                  <c:v>0.86699999999999999</c:v>
                </c:pt>
                <c:pt idx="14">
                  <c:v>0.63800000000000001</c:v>
                </c:pt>
                <c:pt idx="15">
                  <c:v>0.68899999999999995</c:v>
                </c:pt>
                <c:pt idx="16">
                  <c:v>0.66</c:v>
                </c:pt>
                <c:pt idx="17">
                  <c:v>0.50800000000000001</c:v>
                </c:pt>
                <c:pt idx="18">
                  <c:v>0.36499999999999999</c:v>
                </c:pt>
                <c:pt idx="19">
                  <c:v>0.33900000000000002</c:v>
                </c:pt>
                <c:pt idx="20">
                  <c:v>0.35099999999999998</c:v>
                </c:pt>
                <c:pt idx="21">
                  <c:v>0.36099999999999999</c:v>
                </c:pt>
                <c:pt idx="22">
                  <c:v>0.214</c:v>
                </c:pt>
                <c:pt idx="23">
                  <c:v>0.30299999999999999</c:v>
                </c:pt>
                <c:pt idx="24">
                  <c:v>0.17</c:v>
                </c:pt>
                <c:pt idx="25">
                  <c:v>8.5999999999999993E-2</c:v>
                </c:pt>
                <c:pt idx="26">
                  <c:v>0.14399999999999999</c:v>
                </c:pt>
                <c:pt idx="27">
                  <c:v>9.9000000000000005E-2</c:v>
                </c:pt>
                <c:pt idx="28">
                  <c:v>6.2E-2</c:v>
                </c:pt>
                <c:pt idx="29">
                  <c:v>7.2999999999999995E-2</c:v>
                </c:pt>
                <c:pt idx="30">
                  <c:v>3.9E-2</c:v>
                </c:pt>
                <c:pt idx="31">
                  <c:v>1E-3</c:v>
                </c:pt>
                <c:pt idx="32">
                  <c:v>1.2E-2</c:v>
                </c:pt>
                <c:pt idx="33">
                  <c:v>1.0999999999999999E-2</c:v>
                </c:pt>
                <c:pt idx="34">
                  <c:v>1.4E-2</c:v>
                </c:pt>
                <c:pt idx="35">
                  <c:v>2.3E-2</c:v>
                </c:pt>
                <c:pt idx="36">
                  <c:v>3.5000000000000003E-2</c:v>
                </c:pt>
                <c:pt idx="37">
                  <c:v>0.01</c:v>
                </c:pt>
                <c:pt idx="38">
                  <c:v>1.7999999999999999E-2</c:v>
                </c:pt>
                <c:pt idx="39">
                  <c:v>1.7000000000000001E-2</c:v>
                </c:pt>
                <c:pt idx="40">
                  <c:v>0.01</c:v>
                </c:pt>
                <c:pt idx="41">
                  <c:v>0</c:v>
                </c:pt>
                <c:pt idx="42">
                  <c:v>0</c:v>
                </c:pt>
                <c:pt idx="43">
                  <c:v>0</c:v>
                </c:pt>
                <c:pt idx="44">
                  <c:v>0</c:v>
                </c:pt>
                <c:pt idx="45">
                  <c:v>0</c:v>
                </c:pt>
                <c:pt idx="46">
                  <c:v>0</c:v>
                </c:pt>
                <c:pt idx="47">
                  <c:v>0</c:v>
                </c:pt>
                <c:pt idx="48">
                  <c:v>0</c:v>
                </c:pt>
                <c:pt idx="49">
                  <c:v>0</c:v>
                </c:pt>
                <c:pt idx="50">
                  <c:v>0</c:v>
                </c:pt>
              </c:numCache>
            </c:numRef>
          </c:yVal>
          <c:smooth val="0"/>
        </c:ser>
        <c:ser>
          <c:idx val="2"/>
          <c:order val="2"/>
          <c:tx>
            <c:strRef>
              <c:f>graph!$D$3</c:f>
              <c:strCache>
                <c:ptCount val="1"/>
                <c:pt idx="0">
                  <c:v>CO3</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errBars>
            <c:errDir val="y"/>
            <c:errBarType val="both"/>
            <c:errValType val="cust"/>
            <c:noEndCap val="0"/>
            <c:plus>
              <c:numRef>
                <c:f>graph!$AJ$4:$AJ$54</c:f>
                <c:numCache>
                  <c:formatCode>General</c:formatCode>
                  <c:ptCount val="51"/>
                  <c:pt idx="0">
                    <c:v>0</c:v>
                  </c:pt>
                  <c:pt idx="1">
                    <c:v>5.0000000000000001E-3</c:v>
                  </c:pt>
                  <c:pt idx="2">
                    <c:v>0.109</c:v>
                  </c:pt>
                  <c:pt idx="3">
                    <c:v>7.3999999999999996E-2</c:v>
                  </c:pt>
                  <c:pt idx="4">
                    <c:v>7.1999999999999995E-2</c:v>
                  </c:pt>
                  <c:pt idx="5">
                    <c:v>8.1000000000000003E-2</c:v>
                  </c:pt>
                  <c:pt idx="6">
                    <c:v>6.2E-2</c:v>
                  </c:pt>
                  <c:pt idx="7">
                    <c:v>0.05</c:v>
                  </c:pt>
                  <c:pt idx="8">
                    <c:v>0.05</c:v>
                  </c:pt>
                  <c:pt idx="9">
                    <c:v>2.1999999999999999E-2</c:v>
                  </c:pt>
                  <c:pt idx="10">
                    <c:v>4.7E-2</c:v>
                  </c:pt>
                  <c:pt idx="11">
                    <c:v>0.06</c:v>
                  </c:pt>
                  <c:pt idx="12">
                    <c:v>2.5999999999999999E-2</c:v>
                  </c:pt>
                  <c:pt idx="13">
                    <c:v>3.7999999999999999E-2</c:v>
                  </c:pt>
                  <c:pt idx="14">
                    <c:v>6.5000000000000002E-2</c:v>
                  </c:pt>
                  <c:pt idx="15">
                    <c:v>3.5999999999999997E-2</c:v>
                  </c:pt>
                  <c:pt idx="16">
                    <c:v>3.4000000000000002E-2</c:v>
                  </c:pt>
                  <c:pt idx="17">
                    <c:v>3.4000000000000002E-2</c:v>
                  </c:pt>
                  <c:pt idx="18">
                    <c:v>3.5999999999999997E-2</c:v>
                  </c:pt>
                  <c:pt idx="19">
                    <c:v>4.3999999999999997E-2</c:v>
                  </c:pt>
                  <c:pt idx="20">
                    <c:v>3.2000000000000001E-2</c:v>
                  </c:pt>
                  <c:pt idx="21">
                    <c:v>4.2000000000000003E-2</c:v>
                  </c:pt>
                  <c:pt idx="22">
                    <c:v>3.5999999999999997E-2</c:v>
                  </c:pt>
                  <c:pt idx="23">
                    <c:v>3.9E-2</c:v>
                  </c:pt>
                  <c:pt idx="24">
                    <c:v>2.9000000000000001E-2</c:v>
                  </c:pt>
                  <c:pt idx="25">
                    <c:v>2.5999999999999999E-2</c:v>
                  </c:pt>
                  <c:pt idx="26">
                    <c:v>0.01</c:v>
                  </c:pt>
                  <c:pt idx="27">
                    <c:v>3.3000000000000002E-2</c:v>
                  </c:pt>
                  <c:pt idx="28">
                    <c:v>1.9E-2</c:v>
                  </c:pt>
                  <c:pt idx="29">
                    <c:v>1E-3</c:v>
                  </c:pt>
                  <c:pt idx="30">
                    <c:v>0</c:v>
                  </c:pt>
                  <c:pt idx="31">
                    <c:v>0</c:v>
                  </c:pt>
                  <c:pt idx="32">
                    <c:v>0</c:v>
                  </c:pt>
                  <c:pt idx="33">
                    <c:v>8.0000000000000002E-3</c:v>
                  </c:pt>
                  <c:pt idx="34">
                    <c:v>5.0000000000000001E-3</c:v>
                  </c:pt>
                  <c:pt idx="35">
                    <c:v>2.1999999999999999E-2</c:v>
                  </c:pt>
                  <c:pt idx="36">
                    <c:v>4.0000000000000001E-3</c:v>
                  </c:pt>
                  <c:pt idx="37">
                    <c:v>1.0999999999999999E-2</c:v>
                  </c:pt>
                  <c:pt idx="38">
                    <c:v>4.0000000000000001E-3</c:v>
                  </c:pt>
                  <c:pt idx="39">
                    <c:v>8.0000000000000002E-3</c:v>
                  </c:pt>
                  <c:pt idx="40">
                    <c:v>1E-3</c:v>
                  </c:pt>
                  <c:pt idx="41">
                    <c:v>0</c:v>
                  </c:pt>
                  <c:pt idx="42">
                    <c:v>0</c:v>
                  </c:pt>
                  <c:pt idx="43">
                    <c:v>0</c:v>
                  </c:pt>
                  <c:pt idx="44">
                    <c:v>0</c:v>
                  </c:pt>
                  <c:pt idx="45">
                    <c:v>0</c:v>
                  </c:pt>
                  <c:pt idx="46">
                    <c:v>0</c:v>
                  </c:pt>
                  <c:pt idx="47">
                    <c:v>0</c:v>
                  </c:pt>
                  <c:pt idx="48">
                    <c:v>0</c:v>
                  </c:pt>
                  <c:pt idx="49">
                    <c:v>0</c:v>
                  </c:pt>
                  <c:pt idx="50">
                    <c:v>0</c:v>
                  </c:pt>
                </c:numCache>
              </c:numRef>
            </c:plus>
            <c:minus>
              <c:numRef>
                <c:f>graph!$AJ$4:$AJ$54</c:f>
                <c:numCache>
                  <c:formatCode>General</c:formatCode>
                  <c:ptCount val="51"/>
                  <c:pt idx="0">
                    <c:v>0</c:v>
                  </c:pt>
                  <c:pt idx="1">
                    <c:v>5.0000000000000001E-3</c:v>
                  </c:pt>
                  <c:pt idx="2">
                    <c:v>0.109</c:v>
                  </c:pt>
                  <c:pt idx="3">
                    <c:v>7.3999999999999996E-2</c:v>
                  </c:pt>
                  <c:pt idx="4">
                    <c:v>7.1999999999999995E-2</c:v>
                  </c:pt>
                  <c:pt idx="5">
                    <c:v>8.1000000000000003E-2</c:v>
                  </c:pt>
                  <c:pt idx="6">
                    <c:v>6.2E-2</c:v>
                  </c:pt>
                  <c:pt idx="7">
                    <c:v>0.05</c:v>
                  </c:pt>
                  <c:pt idx="8">
                    <c:v>0.05</c:v>
                  </c:pt>
                  <c:pt idx="9">
                    <c:v>2.1999999999999999E-2</c:v>
                  </c:pt>
                  <c:pt idx="10">
                    <c:v>4.7E-2</c:v>
                  </c:pt>
                  <c:pt idx="11">
                    <c:v>0.06</c:v>
                  </c:pt>
                  <c:pt idx="12">
                    <c:v>2.5999999999999999E-2</c:v>
                  </c:pt>
                  <c:pt idx="13">
                    <c:v>3.7999999999999999E-2</c:v>
                  </c:pt>
                  <c:pt idx="14">
                    <c:v>6.5000000000000002E-2</c:v>
                  </c:pt>
                  <c:pt idx="15">
                    <c:v>3.5999999999999997E-2</c:v>
                  </c:pt>
                  <c:pt idx="16">
                    <c:v>3.4000000000000002E-2</c:v>
                  </c:pt>
                  <c:pt idx="17">
                    <c:v>3.4000000000000002E-2</c:v>
                  </c:pt>
                  <c:pt idx="18">
                    <c:v>3.5999999999999997E-2</c:v>
                  </c:pt>
                  <c:pt idx="19">
                    <c:v>4.3999999999999997E-2</c:v>
                  </c:pt>
                  <c:pt idx="20">
                    <c:v>3.2000000000000001E-2</c:v>
                  </c:pt>
                  <c:pt idx="21">
                    <c:v>4.2000000000000003E-2</c:v>
                  </c:pt>
                  <c:pt idx="22">
                    <c:v>3.5999999999999997E-2</c:v>
                  </c:pt>
                  <c:pt idx="23">
                    <c:v>3.9E-2</c:v>
                  </c:pt>
                  <c:pt idx="24">
                    <c:v>2.9000000000000001E-2</c:v>
                  </c:pt>
                  <c:pt idx="25">
                    <c:v>2.5999999999999999E-2</c:v>
                  </c:pt>
                  <c:pt idx="26">
                    <c:v>0.01</c:v>
                  </c:pt>
                  <c:pt idx="27">
                    <c:v>3.3000000000000002E-2</c:v>
                  </c:pt>
                  <c:pt idx="28">
                    <c:v>1.9E-2</c:v>
                  </c:pt>
                  <c:pt idx="29">
                    <c:v>1E-3</c:v>
                  </c:pt>
                  <c:pt idx="30">
                    <c:v>0</c:v>
                  </c:pt>
                  <c:pt idx="31">
                    <c:v>0</c:v>
                  </c:pt>
                  <c:pt idx="32">
                    <c:v>0</c:v>
                  </c:pt>
                  <c:pt idx="33">
                    <c:v>8.0000000000000002E-3</c:v>
                  </c:pt>
                  <c:pt idx="34">
                    <c:v>5.0000000000000001E-3</c:v>
                  </c:pt>
                  <c:pt idx="35">
                    <c:v>2.1999999999999999E-2</c:v>
                  </c:pt>
                  <c:pt idx="36">
                    <c:v>4.0000000000000001E-3</c:v>
                  </c:pt>
                  <c:pt idx="37">
                    <c:v>1.0999999999999999E-2</c:v>
                  </c:pt>
                  <c:pt idx="38">
                    <c:v>4.0000000000000001E-3</c:v>
                  </c:pt>
                  <c:pt idx="39">
                    <c:v>8.0000000000000002E-3</c:v>
                  </c:pt>
                  <c:pt idx="40">
                    <c:v>1E-3</c:v>
                  </c:pt>
                  <c:pt idx="41">
                    <c:v>0</c:v>
                  </c:pt>
                  <c:pt idx="42">
                    <c:v>0</c:v>
                  </c:pt>
                  <c:pt idx="43">
                    <c:v>0</c:v>
                  </c:pt>
                  <c:pt idx="44">
                    <c:v>0</c:v>
                  </c:pt>
                  <c:pt idx="45">
                    <c:v>0</c:v>
                  </c:pt>
                  <c:pt idx="46">
                    <c:v>0</c:v>
                  </c:pt>
                  <c:pt idx="47">
                    <c:v>0</c:v>
                  </c:pt>
                  <c:pt idx="48">
                    <c:v>0</c:v>
                  </c:pt>
                  <c:pt idx="49">
                    <c:v>0</c:v>
                  </c:pt>
                  <c:pt idx="50">
                    <c:v>0</c:v>
                  </c:pt>
                </c:numCache>
              </c:numRef>
            </c:minus>
            <c:spPr>
              <a:noFill/>
              <a:ln w="9525" cap="flat" cmpd="sng" algn="ctr">
                <a:solidFill>
                  <a:srgbClr val="FF0000"/>
                </a:solidFill>
                <a:round/>
              </a:ln>
              <a:effectLst/>
            </c:spPr>
          </c:errBars>
          <c:xVal>
            <c:numRef>
              <c:f>graph!$A$4:$A$54</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graph!$D$4:$D$54</c:f>
              <c:numCache>
                <c:formatCode>0.0_);[Red]\(0.0\)</c:formatCode>
                <c:ptCount val="51"/>
                <c:pt idx="0">
                  <c:v>0</c:v>
                </c:pt>
                <c:pt idx="1">
                  <c:v>3.0000000000000001E-3</c:v>
                </c:pt>
                <c:pt idx="2">
                  <c:v>0.108</c:v>
                </c:pt>
                <c:pt idx="3">
                  <c:v>0.29299999999999998</c:v>
                </c:pt>
                <c:pt idx="4">
                  <c:v>0.40400000000000003</c:v>
                </c:pt>
                <c:pt idx="5">
                  <c:v>0.28899999999999998</c:v>
                </c:pt>
                <c:pt idx="6">
                  <c:v>0.188</c:v>
                </c:pt>
                <c:pt idx="7">
                  <c:v>0.13500000000000001</c:v>
                </c:pt>
                <c:pt idx="8">
                  <c:v>0.151</c:v>
                </c:pt>
                <c:pt idx="9">
                  <c:v>5.8999999999999997E-2</c:v>
                </c:pt>
                <c:pt idx="10">
                  <c:v>0.109</c:v>
                </c:pt>
                <c:pt idx="11">
                  <c:v>0.09</c:v>
                </c:pt>
                <c:pt idx="12">
                  <c:v>0.05</c:v>
                </c:pt>
                <c:pt idx="13">
                  <c:v>0.104</c:v>
                </c:pt>
                <c:pt idx="14">
                  <c:v>0.11899999999999999</c:v>
                </c:pt>
                <c:pt idx="15">
                  <c:v>7.0999999999999994E-2</c:v>
                </c:pt>
                <c:pt idx="16">
                  <c:v>4.9000000000000002E-2</c:v>
                </c:pt>
                <c:pt idx="17">
                  <c:v>3.9E-2</c:v>
                </c:pt>
                <c:pt idx="18">
                  <c:v>4.2999999999999997E-2</c:v>
                </c:pt>
                <c:pt idx="19">
                  <c:v>4.3999999999999997E-2</c:v>
                </c:pt>
                <c:pt idx="20">
                  <c:v>3.2000000000000001E-2</c:v>
                </c:pt>
                <c:pt idx="21">
                  <c:v>4.4999999999999998E-2</c:v>
                </c:pt>
                <c:pt idx="22">
                  <c:v>3.5999999999999997E-2</c:v>
                </c:pt>
                <c:pt idx="23">
                  <c:v>3.7999999999999999E-2</c:v>
                </c:pt>
                <c:pt idx="24">
                  <c:v>2.5000000000000001E-2</c:v>
                </c:pt>
                <c:pt idx="25">
                  <c:v>2.1000000000000001E-2</c:v>
                </c:pt>
                <c:pt idx="26">
                  <c:v>8.0000000000000002E-3</c:v>
                </c:pt>
                <c:pt idx="27">
                  <c:v>1.7999999999999999E-2</c:v>
                </c:pt>
                <c:pt idx="28">
                  <c:v>8.9999999999999993E-3</c:v>
                </c:pt>
                <c:pt idx="29">
                  <c:v>1E-3</c:v>
                </c:pt>
                <c:pt idx="30">
                  <c:v>0</c:v>
                </c:pt>
                <c:pt idx="31">
                  <c:v>0</c:v>
                </c:pt>
                <c:pt idx="32">
                  <c:v>0</c:v>
                </c:pt>
                <c:pt idx="33">
                  <c:v>4.0000000000000001E-3</c:v>
                </c:pt>
                <c:pt idx="34">
                  <c:v>2E-3</c:v>
                </c:pt>
                <c:pt idx="35">
                  <c:v>0.01</c:v>
                </c:pt>
                <c:pt idx="36">
                  <c:v>2E-3</c:v>
                </c:pt>
                <c:pt idx="37">
                  <c:v>5.0000000000000001E-3</c:v>
                </c:pt>
                <c:pt idx="38">
                  <c:v>2E-3</c:v>
                </c:pt>
                <c:pt idx="39">
                  <c:v>3.0000000000000001E-3</c:v>
                </c:pt>
                <c:pt idx="40">
                  <c:v>1E-3</c:v>
                </c:pt>
                <c:pt idx="41">
                  <c:v>0</c:v>
                </c:pt>
                <c:pt idx="42">
                  <c:v>0</c:v>
                </c:pt>
                <c:pt idx="43">
                  <c:v>0</c:v>
                </c:pt>
                <c:pt idx="44">
                  <c:v>0</c:v>
                </c:pt>
                <c:pt idx="45">
                  <c:v>0</c:v>
                </c:pt>
                <c:pt idx="46">
                  <c:v>0</c:v>
                </c:pt>
                <c:pt idx="47">
                  <c:v>0</c:v>
                </c:pt>
                <c:pt idx="48">
                  <c:v>0</c:v>
                </c:pt>
                <c:pt idx="49">
                  <c:v>0</c:v>
                </c:pt>
                <c:pt idx="50">
                  <c:v>0</c:v>
                </c:pt>
              </c:numCache>
            </c:numRef>
          </c:yVal>
          <c:smooth val="0"/>
        </c:ser>
        <c:ser>
          <c:idx val="3"/>
          <c:order val="3"/>
          <c:tx>
            <c:strRef>
              <c:f>graph!$E$3</c:f>
              <c:strCache>
                <c:ptCount val="1"/>
                <c:pt idx="0">
                  <c:v>F</c:v>
                </c:pt>
              </c:strCache>
            </c:strRef>
          </c:tx>
          <c:spPr>
            <a:ln w="19050"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errBars>
            <c:errDir val="y"/>
            <c:errBarType val="both"/>
            <c:errValType val="cust"/>
            <c:noEndCap val="0"/>
            <c:plus>
              <c:numRef>
                <c:f>graph!$AK$4:$AK$54</c:f>
                <c:numCache>
                  <c:formatCode>General</c:formatCode>
                  <c:ptCount val="51"/>
                  <c:pt idx="0">
                    <c:v>0</c:v>
                  </c:pt>
                  <c:pt idx="1">
                    <c:v>0</c:v>
                  </c:pt>
                  <c:pt idx="2">
                    <c:v>0</c:v>
                  </c:pt>
                  <c:pt idx="3">
                    <c:v>0</c:v>
                  </c:pt>
                  <c:pt idx="4">
                    <c:v>0</c:v>
                  </c:pt>
                  <c:pt idx="5">
                    <c:v>2E-3</c:v>
                  </c:pt>
                  <c:pt idx="6">
                    <c:v>1E-3</c:v>
                  </c:pt>
                  <c:pt idx="7">
                    <c:v>3.0000000000000001E-3</c:v>
                  </c:pt>
                  <c:pt idx="8">
                    <c:v>3.0000000000000001E-3</c:v>
                  </c:pt>
                  <c:pt idx="9">
                    <c:v>0</c:v>
                  </c:pt>
                  <c:pt idx="10">
                    <c:v>0</c:v>
                  </c:pt>
                  <c:pt idx="11">
                    <c:v>3.0000000000000001E-3</c:v>
                  </c:pt>
                  <c:pt idx="12">
                    <c:v>1E-3</c:v>
                  </c:pt>
                  <c:pt idx="13">
                    <c:v>7.0000000000000001E-3</c:v>
                  </c:pt>
                  <c:pt idx="14">
                    <c:v>3.0000000000000001E-3</c:v>
                  </c:pt>
                  <c:pt idx="15">
                    <c:v>3.0000000000000001E-3</c:v>
                  </c:pt>
                  <c:pt idx="16">
                    <c:v>6.0000000000000001E-3</c:v>
                  </c:pt>
                  <c:pt idx="17">
                    <c:v>5.0000000000000001E-3</c:v>
                  </c:pt>
                  <c:pt idx="18">
                    <c:v>3.0000000000000001E-3</c:v>
                  </c:pt>
                  <c:pt idx="19">
                    <c:v>0</c:v>
                  </c:pt>
                  <c:pt idx="20">
                    <c:v>3.0000000000000001E-3</c:v>
                  </c:pt>
                  <c:pt idx="21">
                    <c:v>3.0000000000000001E-3</c:v>
                  </c:pt>
                  <c:pt idx="22">
                    <c:v>4.0000000000000001E-3</c:v>
                  </c:pt>
                  <c:pt idx="23">
                    <c:v>5.0000000000000001E-3</c:v>
                  </c:pt>
                  <c:pt idx="24">
                    <c:v>3.0000000000000001E-3</c:v>
                  </c:pt>
                  <c:pt idx="25">
                    <c:v>2E-3</c:v>
                  </c:pt>
                  <c:pt idx="26">
                    <c:v>0</c:v>
                  </c:pt>
                  <c:pt idx="27">
                    <c:v>0</c:v>
                  </c:pt>
                  <c:pt idx="28">
                    <c:v>0</c:v>
                  </c:pt>
                  <c:pt idx="29">
                    <c:v>0</c:v>
                  </c:pt>
                  <c:pt idx="30">
                    <c:v>0</c:v>
                  </c:pt>
                  <c:pt idx="31">
                    <c:v>0</c:v>
                  </c:pt>
                  <c:pt idx="32">
                    <c:v>0</c:v>
                  </c:pt>
                  <c:pt idx="33">
                    <c:v>0</c:v>
                  </c:pt>
                  <c:pt idx="34">
                    <c:v>2E-3</c:v>
                  </c:pt>
                  <c:pt idx="35">
                    <c:v>0</c:v>
                  </c:pt>
                  <c:pt idx="36">
                    <c:v>0</c:v>
                  </c:pt>
                  <c:pt idx="37">
                    <c:v>2E-3</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plus>
            <c:minus>
              <c:numRef>
                <c:f>graph!$AK$4:$AK$54</c:f>
                <c:numCache>
                  <c:formatCode>General</c:formatCode>
                  <c:ptCount val="51"/>
                  <c:pt idx="0">
                    <c:v>0</c:v>
                  </c:pt>
                  <c:pt idx="1">
                    <c:v>0</c:v>
                  </c:pt>
                  <c:pt idx="2">
                    <c:v>0</c:v>
                  </c:pt>
                  <c:pt idx="3">
                    <c:v>0</c:v>
                  </c:pt>
                  <c:pt idx="4">
                    <c:v>0</c:v>
                  </c:pt>
                  <c:pt idx="5">
                    <c:v>2E-3</c:v>
                  </c:pt>
                  <c:pt idx="6">
                    <c:v>1E-3</c:v>
                  </c:pt>
                  <c:pt idx="7">
                    <c:v>3.0000000000000001E-3</c:v>
                  </c:pt>
                  <c:pt idx="8">
                    <c:v>3.0000000000000001E-3</c:v>
                  </c:pt>
                  <c:pt idx="9">
                    <c:v>0</c:v>
                  </c:pt>
                  <c:pt idx="10">
                    <c:v>0</c:v>
                  </c:pt>
                  <c:pt idx="11">
                    <c:v>3.0000000000000001E-3</c:v>
                  </c:pt>
                  <c:pt idx="12">
                    <c:v>1E-3</c:v>
                  </c:pt>
                  <c:pt idx="13">
                    <c:v>7.0000000000000001E-3</c:v>
                  </c:pt>
                  <c:pt idx="14">
                    <c:v>3.0000000000000001E-3</c:v>
                  </c:pt>
                  <c:pt idx="15">
                    <c:v>3.0000000000000001E-3</c:v>
                  </c:pt>
                  <c:pt idx="16">
                    <c:v>6.0000000000000001E-3</c:v>
                  </c:pt>
                  <c:pt idx="17">
                    <c:v>5.0000000000000001E-3</c:v>
                  </c:pt>
                  <c:pt idx="18">
                    <c:v>3.0000000000000001E-3</c:v>
                  </c:pt>
                  <c:pt idx="19">
                    <c:v>0</c:v>
                  </c:pt>
                  <c:pt idx="20">
                    <c:v>3.0000000000000001E-3</c:v>
                  </c:pt>
                  <c:pt idx="21">
                    <c:v>3.0000000000000001E-3</c:v>
                  </c:pt>
                  <c:pt idx="22">
                    <c:v>4.0000000000000001E-3</c:v>
                  </c:pt>
                  <c:pt idx="23">
                    <c:v>5.0000000000000001E-3</c:v>
                  </c:pt>
                  <c:pt idx="24">
                    <c:v>3.0000000000000001E-3</c:v>
                  </c:pt>
                  <c:pt idx="25">
                    <c:v>2E-3</c:v>
                  </c:pt>
                  <c:pt idx="26">
                    <c:v>0</c:v>
                  </c:pt>
                  <c:pt idx="27">
                    <c:v>0</c:v>
                  </c:pt>
                  <c:pt idx="28">
                    <c:v>0</c:v>
                  </c:pt>
                  <c:pt idx="29">
                    <c:v>0</c:v>
                  </c:pt>
                  <c:pt idx="30">
                    <c:v>0</c:v>
                  </c:pt>
                  <c:pt idx="31">
                    <c:v>0</c:v>
                  </c:pt>
                  <c:pt idx="32">
                    <c:v>0</c:v>
                  </c:pt>
                  <c:pt idx="33">
                    <c:v>0</c:v>
                  </c:pt>
                  <c:pt idx="34">
                    <c:v>2E-3</c:v>
                  </c:pt>
                  <c:pt idx="35">
                    <c:v>0</c:v>
                  </c:pt>
                  <c:pt idx="36">
                    <c:v>0</c:v>
                  </c:pt>
                  <c:pt idx="37">
                    <c:v>2E-3</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minus>
            <c:spPr>
              <a:noFill/>
              <a:ln w="9525" cap="flat" cmpd="sng" algn="ctr">
                <a:solidFill>
                  <a:schemeClr val="accent2"/>
                </a:solidFill>
                <a:round/>
              </a:ln>
              <a:effectLst/>
            </c:spPr>
          </c:errBars>
          <c:xVal>
            <c:numRef>
              <c:f>graph!$A$4:$A$54</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graph!$E$4:$E$54</c:f>
              <c:numCache>
                <c:formatCode>0.0_);[Red]\(0.0\)</c:formatCode>
                <c:ptCount val="51"/>
                <c:pt idx="0">
                  <c:v>0</c:v>
                </c:pt>
                <c:pt idx="1">
                  <c:v>0</c:v>
                </c:pt>
                <c:pt idx="2">
                  <c:v>0</c:v>
                </c:pt>
                <c:pt idx="3">
                  <c:v>0</c:v>
                </c:pt>
                <c:pt idx="4">
                  <c:v>0</c:v>
                </c:pt>
                <c:pt idx="5">
                  <c:v>1E-3</c:v>
                </c:pt>
                <c:pt idx="6">
                  <c:v>0</c:v>
                </c:pt>
                <c:pt idx="7">
                  <c:v>1E-3</c:v>
                </c:pt>
                <c:pt idx="8">
                  <c:v>1E-3</c:v>
                </c:pt>
                <c:pt idx="9">
                  <c:v>0</c:v>
                </c:pt>
                <c:pt idx="10">
                  <c:v>0</c:v>
                </c:pt>
                <c:pt idx="11">
                  <c:v>1E-3</c:v>
                </c:pt>
                <c:pt idx="12">
                  <c:v>0</c:v>
                </c:pt>
                <c:pt idx="13">
                  <c:v>7.0000000000000001E-3</c:v>
                </c:pt>
                <c:pt idx="14">
                  <c:v>2E-3</c:v>
                </c:pt>
                <c:pt idx="15">
                  <c:v>2E-3</c:v>
                </c:pt>
                <c:pt idx="16">
                  <c:v>4.0000000000000001E-3</c:v>
                </c:pt>
                <c:pt idx="17">
                  <c:v>3.0000000000000001E-3</c:v>
                </c:pt>
                <c:pt idx="18">
                  <c:v>2E-3</c:v>
                </c:pt>
                <c:pt idx="19">
                  <c:v>0</c:v>
                </c:pt>
                <c:pt idx="20">
                  <c:v>1E-3</c:v>
                </c:pt>
                <c:pt idx="21">
                  <c:v>1E-3</c:v>
                </c:pt>
                <c:pt idx="22">
                  <c:v>2E-3</c:v>
                </c:pt>
                <c:pt idx="23">
                  <c:v>2E-3</c:v>
                </c:pt>
                <c:pt idx="24">
                  <c:v>2E-3</c:v>
                </c:pt>
                <c:pt idx="25">
                  <c:v>1E-3</c:v>
                </c:pt>
                <c:pt idx="26">
                  <c:v>0</c:v>
                </c:pt>
                <c:pt idx="27">
                  <c:v>0</c:v>
                </c:pt>
                <c:pt idx="28">
                  <c:v>0</c:v>
                </c:pt>
                <c:pt idx="29">
                  <c:v>0</c:v>
                </c:pt>
                <c:pt idx="30">
                  <c:v>0</c:v>
                </c:pt>
                <c:pt idx="31">
                  <c:v>0</c:v>
                </c:pt>
                <c:pt idx="32">
                  <c:v>0</c:v>
                </c:pt>
                <c:pt idx="33">
                  <c:v>0</c:v>
                </c:pt>
                <c:pt idx="34">
                  <c:v>1E-3</c:v>
                </c:pt>
                <c:pt idx="35">
                  <c:v>0</c:v>
                </c:pt>
                <c:pt idx="36">
                  <c:v>0</c:v>
                </c:pt>
                <c:pt idx="37">
                  <c:v>1E-3</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ser>
          <c:idx val="4"/>
          <c:order val="4"/>
          <c:tx>
            <c:strRef>
              <c:f>graph!$F$3</c:f>
              <c:strCache>
                <c:ptCount val="1"/>
                <c:pt idx="0">
                  <c:v>C2H4</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errBars>
            <c:errDir val="y"/>
            <c:errBarType val="both"/>
            <c:errValType val="cust"/>
            <c:noEndCap val="0"/>
            <c:plus>
              <c:numRef>
                <c:f>graph!$AL$4:$AL$54</c:f>
                <c:numCache>
                  <c:formatCode>General</c:formatCode>
                  <c:ptCount val="51"/>
                  <c:pt idx="0">
                    <c:v>0</c:v>
                  </c:pt>
                  <c:pt idx="1">
                    <c:v>5.0000000000000001E-3</c:v>
                  </c:pt>
                  <c:pt idx="2">
                    <c:v>0.03</c:v>
                  </c:pt>
                  <c:pt idx="3">
                    <c:v>2.4E-2</c:v>
                  </c:pt>
                  <c:pt idx="4">
                    <c:v>1.4999999999999999E-2</c:v>
                  </c:pt>
                  <c:pt idx="5">
                    <c:v>1.6E-2</c:v>
                  </c:pt>
                  <c:pt idx="6">
                    <c:v>8.9999999999999993E-3</c:v>
                  </c:pt>
                  <c:pt idx="7">
                    <c:v>8.9999999999999993E-3</c:v>
                  </c:pt>
                  <c:pt idx="8">
                    <c:v>8.0000000000000002E-3</c:v>
                  </c:pt>
                  <c:pt idx="9">
                    <c:v>1.0999999999999999E-2</c:v>
                  </c:pt>
                  <c:pt idx="10">
                    <c:v>8.9999999999999993E-3</c:v>
                  </c:pt>
                  <c:pt idx="11">
                    <c:v>5.0000000000000001E-3</c:v>
                  </c:pt>
                  <c:pt idx="12">
                    <c:v>8.0000000000000002E-3</c:v>
                  </c:pt>
                  <c:pt idx="13">
                    <c:v>5.0000000000000001E-3</c:v>
                  </c:pt>
                  <c:pt idx="14">
                    <c:v>4.0000000000000001E-3</c:v>
                  </c:pt>
                  <c:pt idx="15">
                    <c:v>3.0000000000000001E-3</c:v>
                  </c:pt>
                  <c:pt idx="16">
                    <c:v>4.0000000000000001E-3</c:v>
                  </c:pt>
                  <c:pt idx="17">
                    <c:v>2E-3</c:v>
                  </c:pt>
                  <c:pt idx="18">
                    <c:v>5.0000000000000001E-3</c:v>
                  </c:pt>
                  <c:pt idx="19">
                    <c:v>3.0000000000000001E-3</c:v>
                  </c:pt>
                  <c:pt idx="20">
                    <c:v>2E-3</c:v>
                  </c:pt>
                  <c:pt idx="21">
                    <c:v>3.0000000000000001E-3</c:v>
                  </c:pt>
                  <c:pt idx="22">
                    <c:v>3.0000000000000001E-3</c:v>
                  </c:pt>
                  <c:pt idx="23">
                    <c:v>2E-3</c:v>
                  </c:pt>
                  <c:pt idx="24">
                    <c:v>3.0000000000000001E-3</c:v>
                  </c:pt>
                  <c:pt idx="25">
                    <c:v>5.0000000000000001E-3</c:v>
                  </c:pt>
                  <c:pt idx="26">
                    <c:v>6.0000000000000001E-3</c:v>
                  </c:pt>
                  <c:pt idx="27">
                    <c:v>6.0000000000000001E-3</c:v>
                  </c:pt>
                  <c:pt idx="28">
                    <c:v>5.0000000000000001E-3</c:v>
                  </c:pt>
                  <c:pt idx="29">
                    <c:v>4.0000000000000001E-3</c:v>
                  </c:pt>
                  <c:pt idx="30">
                    <c:v>3.0000000000000001E-3</c:v>
                  </c:pt>
                  <c:pt idx="31">
                    <c:v>6.0000000000000001E-3</c:v>
                  </c:pt>
                  <c:pt idx="32">
                    <c:v>6.0000000000000001E-3</c:v>
                  </c:pt>
                  <c:pt idx="33">
                    <c:v>4.0000000000000001E-3</c:v>
                  </c:pt>
                  <c:pt idx="34">
                    <c:v>3.0000000000000001E-3</c:v>
                  </c:pt>
                  <c:pt idx="35">
                    <c:v>3.0000000000000001E-3</c:v>
                  </c:pt>
                  <c:pt idx="36">
                    <c:v>3.0000000000000001E-3</c:v>
                  </c:pt>
                  <c:pt idx="37">
                    <c:v>4.0000000000000001E-3</c:v>
                  </c:pt>
                  <c:pt idx="38">
                    <c:v>5.0000000000000001E-3</c:v>
                  </c:pt>
                  <c:pt idx="39">
                    <c:v>3.0000000000000001E-3</c:v>
                  </c:pt>
                  <c:pt idx="40">
                    <c:v>3.0000000000000001E-3</c:v>
                  </c:pt>
                  <c:pt idx="41">
                    <c:v>5.0000000000000001E-3</c:v>
                  </c:pt>
                  <c:pt idx="42">
                    <c:v>3.0000000000000001E-3</c:v>
                  </c:pt>
                  <c:pt idx="43">
                    <c:v>1E-3</c:v>
                  </c:pt>
                  <c:pt idx="44">
                    <c:v>1E-3</c:v>
                  </c:pt>
                  <c:pt idx="45">
                    <c:v>0</c:v>
                  </c:pt>
                  <c:pt idx="46">
                    <c:v>0</c:v>
                  </c:pt>
                  <c:pt idx="47">
                    <c:v>0</c:v>
                  </c:pt>
                  <c:pt idx="48">
                    <c:v>0</c:v>
                  </c:pt>
                  <c:pt idx="49">
                    <c:v>0</c:v>
                  </c:pt>
                  <c:pt idx="50">
                    <c:v>0</c:v>
                  </c:pt>
                </c:numCache>
              </c:numRef>
            </c:plus>
            <c:minus>
              <c:numRef>
                <c:f>graph!$AL$4:$AL$54</c:f>
                <c:numCache>
                  <c:formatCode>General</c:formatCode>
                  <c:ptCount val="51"/>
                  <c:pt idx="0">
                    <c:v>0</c:v>
                  </c:pt>
                  <c:pt idx="1">
                    <c:v>5.0000000000000001E-3</c:v>
                  </c:pt>
                  <c:pt idx="2">
                    <c:v>0.03</c:v>
                  </c:pt>
                  <c:pt idx="3">
                    <c:v>2.4E-2</c:v>
                  </c:pt>
                  <c:pt idx="4">
                    <c:v>1.4999999999999999E-2</c:v>
                  </c:pt>
                  <c:pt idx="5">
                    <c:v>1.6E-2</c:v>
                  </c:pt>
                  <c:pt idx="6">
                    <c:v>8.9999999999999993E-3</c:v>
                  </c:pt>
                  <c:pt idx="7">
                    <c:v>8.9999999999999993E-3</c:v>
                  </c:pt>
                  <c:pt idx="8">
                    <c:v>8.0000000000000002E-3</c:v>
                  </c:pt>
                  <c:pt idx="9">
                    <c:v>1.0999999999999999E-2</c:v>
                  </c:pt>
                  <c:pt idx="10">
                    <c:v>8.9999999999999993E-3</c:v>
                  </c:pt>
                  <c:pt idx="11">
                    <c:v>5.0000000000000001E-3</c:v>
                  </c:pt>
                  <c:pt idx="12">
                    <c:v>8.0000000000000002E-3</c:v>
                  </c:pt>
                  <c:pt idx="13">
                    <c:v>5.0000000000000001E-3</c:v>
                  </c:pt>
                  <c:pt idx="14">
                    <c:v>4.0000000000000001E-3</c:v>
                  </c:pt>
                  <c:pt idx="15">
                    <c:v>3.0000000000000001E-3</c:v>
                  </c:pt>
                  <c:pt idx="16">
                    <c:v>4.0000000000000001E-3</c:v>
                  </c:pt>
                  <c:pt idx="17">
                    <c:v>2E-3</c:v>
                  </c:pt>
                  <c:pt idx="18">
                    <c:v>5.0000000000000001E-3</c:v>
                  </c:pt>
                  <c:pt idx="19">
                    <c:v>3.0000000000000001E-3</c:v>
                  </c:pt>
                  <c:pt idx="20">
                    <c:v>2E-3</c:v>
                  </c:pt>
                  <c:pt idx="21">
                    <c:v>3.0000000000000001E-3</c:v>
                  </c:pt>
                  <c:pt idx="22">
                    <c:v>3.0000000000000001E-3</c:v>
                  </c:pt>
                  <c:pt idx="23">
                    <c:v>2E-3</c:v>
                  </c:pt>
                  <c:pt idx="24">
                    <c:v>3.0000000000000001E-3</c:v>
                  </c:pt>
                  <c:pt idx="25">
                    <c:v>5.0000000000000001E-3</c:v>
                  </c:pt>
                  <c:pt idx="26">
                    <c:v>6.0000000000000001E-3</c:v>
                  </c:pt>
                  <c:pt idx="27">
                    <c:v>6.0000000000000001E-3</c:v>
                  </c:pt>
                  <c:pt idx="28">
                    <c:v>5.0000000000000001E-3</c:v>
                  </c:pt>
                  <c:pt idx="29">
                    <c:v>4.0000000000000001E-3</c:v>
                  </c:pt>
                  <c:pt idx="30">
                    <c:v>3.0000000000000001E-3</c:v>
                  </c:pt>
                  <c:pt idx="31">
                    <c:v>6.0000000000000001E-3</c:v>
                  </c:pt>
                  <c:pt idx="32">
                    <c:v>6.0000000000000001E-3</c:v>
                  </c:pt>
                  <c:pt idx="33">
                    <c:v>4.0000000000000001E-3</c:v>
                  </c:pt>
                  <c:pt idx="34">
                    <c:v>3.0000000000000001E-3</c:v>
                  </c:pt>
                  <c:pt idx="35">
                    <c:v>3.0000000000000001E-3</c:v>
                  </c:pt>
                  <c:pt idx="36">
                    <c:v>3.0000000000000001E-3</c:v>
                  </c:pt>
                  <c:pt idx="37">
                    <c:v>4.0000000000000001E-3</c:v>
                  </c:pt>
                  <c:pt idx="38">
                    <c:v>5.0000000000000001E-3</c:v>
                  </c:pt>
                  <c:pt idx="39">
                    <c:v>3.0000000000000001E-3</c:v>
                  </c:pt>
                  <c:pt idx="40">
                    <c:v>3.0000000000000001E-3</c:v>
                  </c:pt>
                  <c:pt idx="41">
                    <c:v>5.0000000000000001E-3</c:v>
                  </c:pt>
                  <c:pt idx="42">
                    <c:v>3.0000000000000001E-3</c:v>
                  </c:pt>
                  <c:pt idx="43">
                    <c:v>1E-3</c:v>
                  </c:pt>
                  <c:pt idx="44">
                    <c:v>1E-3</c:v>
                  </c:pt>
                  <c:pt idx="45">
                    <c:v>0</c:v>
                  </c:pt>
                  <c:pt idx="46">
                    <c:v>0</c:v>
                  </c:pt>
                  <c:pt idx="47">
                    <c:v>0</c:v>
                  </c:pt>
                  <c:pt idx="48">
                    <c:v>0</c:v>
                  </c:pt>
                  <c:pt idx="49">
                    <c:v>0</c:v>
                  </c:pt>
                  <c:pt idx="50">
                    <c:v>0</c:v>
                  </c:pt>
                </c:numCache>
              </c:numRef>
            </c:minus>
            <c:spPr>
              <a:noFill/>
              <a:ln w="9525" cap="flat" cmpd="sng" algn="ctr">
                <a:solidFill>
                  <a:srgbClr val="7030A0"/>
                </a:solidFill>
                <a:round/>
              </a:ln>
              <a:effectLst/>
            </c:spPr>
          </c:errBars>
          <c:xVal>
            <c:numRef>
              <c:f>graph!$A$4:$A$54</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graph!$F$4:$F$54</c:f>
              <c:numCache>
                <c:formatCode>0.0_);[Red]\(0.0\)</c:formatCode>
                <c:ptCount val="51"/>
                <c:pt idx="0">
                  <c:v>0</c:v>
                </c:pt>
                <c:pt idx="1">
                  <c:v>4.4999999999999998E-2</c:v>
                </c:pt>
                <c:pt idx="2">
                  <c:v>0.59899999999999998</c:v>
                </c:pt>
                <c:pt idx="3">
                  <c:v>0.14899999999999999</c:v>
                </c:pt>
                <c:pt idx="4">
                  <c:v>0.11</c:v>
                </c:pt>
                <c:pt idx="5">
                  <c:v>3.5999999999999997E-2</c:v>
                </c:pt>
                <c:pt idx="6">
                  <c:v>2.5999999999999999E-2</c:v>
                </c:pt>
                <c:pt idx="7">
                  <c:v>1.6E-2</c:v>
                </c:pt>
                <c:pt idx="8">
                  <c:v>1.2E-2</c:v>
                </c:pt>
                <c:pt idx="9">
                  <c:v>1.4E-2</c:v>
                </c:pt>
                <c:pt idx="10">
                  <c:v>8.0000000000000002E-3</c:v>
                </c:pt>
                <c:pt idx="11">
                  <c:v>6.0000000000000001E-3</c:v>
                </c:pt>
                <c:pt idx="12">
                  <c:v>6.0000000000000001E-3</c:v>
                </c:pt>
                <c:pt idx="13">
                  <c:v>6.0000000000000001E-3</c:v>
                </c:pt>
                <c:pt idx="14">
                  <c:v>3.0000000000000001E-3</c:v>
                </c:pt>
                <c:pt idx="15">
                  <c:v>3.0000000000000001E-3</c:v>
                </c:pt>
                <c:pt idx="16">
                  <c:v>4.0000000000000001E-3</c:v>
                </c:pt>
                <c:pt idx="17">
                  <c:v>2E-3</c:v>
                </c:pt>
                <c:pt idx="18">
                  <c:v>4.0000000000000001E-3</c:v>
                </c:pt>
                <c:pt idx="19">
                  <c:v>4.0000000000000001E-3</c:v>
                </c:pt>
                <c:pt idx="20">
                  <c:v>3.0000000000000001E-3</c:v>
                </c:pt>
                <c:pt idx="21">
                  <c:v>3.0000000000000001E-3</c:v>
                </c:pt>
                <c:pt idx="22">
                  <c:v>4.0000000000000001E-3</c:v>
                </c:pt>
                <c:pt idx="23">
                  <c:v>4.0000000000000001E-3</c:v>
                </c:pt>
                <c:pt idx="24">
                  <c:v>5.0000000000000001E-3</c:v>
                </c:pt>
                <c:pt idx="25">
                  <c:v>6.0000000000000001E-3</c:v>
                </c:pt>
                <c:pt idx="26">
                  <c:v>8.9999999999999993E-3</c:v>
                </c:pt>
                <c:pt idx="27">
                  <c:v>0.01</c:v>
                </c:pt>
                <c:pt idx="28">
                  <c:v>8.0000000000000002E-3</c:v>
                </c:pt>
                <c:pt idx="29">
                  <c:v>7.0000000000000001E-3</c:v>
                </c:pt>
                <c:pt idx="30">
                  <c:v>7.0000000000000001E-3</c:v>
                </c:pt>
                <c:pt idx="31">
                  <c:v>8.0000000000000002E-3</c:v>
                </c:pt>
                <c:pt idx="32">
                  <c:v>7.0000000000000001E-3</c:v>
                </c:pt>
                <c:pt idx="33">
                  <c:v>7.0000000000000001E-3</c:v>
                </c:pt>
                <c:pt idx="34">
                  <c:v>7.0000000000000001E-3</c:v>
                </c:pt>
                <c:pt idx="35">
                  <c:v>6.0000000000000001E-3</c:v>
                </c:pt>
                <c:pt idx="36">
                  <c:v>6.0000000000000001E-3</c:v>
                </c:pt>
                <c:pt idx="37">
                  <c:v>5.0000000000000001E-3</c:v>
                </c:pt>
                <c:pt idx="38">
                  <c:v>6.0000000000000001E-3</c:v>
                </c:pt>
                <c:pt idx="39">
                  <c:v>4.0000000000000001E-3</c:v>
                </c:pt>
                <c:pt idx="40">
                  <c:v>5.0000000000000001E-3</c:v>
                </c:pt>
                <c:pt idx="41">
                  <c:v>6.0000000000000001E-3</c:v>
                </c:pt>
                <c:pt idx="42">
                  <c:v>3.0000000000000001E-3</c:v>
                </c:pt>
                <c:pt idx="43">
                  <c:v>2E-3</c:v>
                </c:pt>
                <c:pt idx="44">
                  <c:v>1E-3</c:v>
                </c:pt>
                <c:pt idx="45">
                  <c:v>0</c:v>
                </c:pt>
                <c:pt idx="46">
                  <c:v>0</c:v>
                </c:pt>
                <c:pt idx="47">
                  <c:v>0</c:v>
                </c:pt>
                <c:pt idx="48">
                  <c:v>0</c:v>
                </c:pt>
                <c:pt idx="49">
                  <c:v>0</c:v>
                </c:pt>
                <c:pt idx="50">
                  <c:v>1E-3</c:v>
                </c:pt>
              </c:numCache>
            </c:numRef>
          </c:yVal>
          <c:smooth val="0"/>
        </c:ser>
        <c:ser>
          <c:idx val="5"/>
          <c:order val="5"/>
          <c:tx>
            <c:strRef>
              <c:f>graph!$G$3</c:f>
              <c:strCache>
                <c:ptCount val="1"/>
                <c:pt idx="0">
                  <c:v>PF3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errBars>
            <c:errDir val="y"/>
            <c:errBarType val="both"/>
            <c:errValType val="cust"/>
            <c:noEndCap val="0"/>
            <c:plus>
              <c:numRef>
                <c:f>graph!$AM$4:$AM$54</c:f>
                <c:numCache>
                  <c:formatCode>General</c:formatCode>
                  <c:ptCount val="51"/>
                  <c:pt idx="0">
                    <c:v>0</c:v>
                  </c:pt>
                  <c:pt idx="1">
                    <c:v>0</c:v>
                  </c:pt>
                  <c:pt idx="2">
                    <c:v>2.4E-2</c:v>
                  </c:pt>
                  <c:pt idx="3">
                    <c:v>5.0000000000000001E-3</c:v>
                  </c:pt>
                  <c:pt idx="4">
                    <c:v>3.0000000000000001E-3</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1E-3</c:v>
                  </c:pt>
                </c:numCache>
              </c:numRef>
            </c:plus>
            <c:minus>
              <c:numRef>
                <c:f>graph!$AM$4:$AM$54</c:f>
                <c:numCache>
                  <c:formatCode>General</c:formatCode>
                  <c:ptCount val="51"/>
                  <c:pt idx="0">
                    <c:v>0</c:v>
                  </c:pt>
                  <c:pt idx="1">
                    <c:v>0</c:v>
                  </c:pt>
                  <c:pt idx="2">
                    <c:v>2.4E-2</c:v>
                  </c:pt>
                  <c:pt idx="3">
                    <c:v>5.0000000000000001E-3</c:v>
                  </c:pt>
                  <c:pt idx="4">
                    <c:v>3.0000000000000001E-3</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1E-3</c:v>
                  </c:pt>
                </c:numCache>
              </c:numRef>
            </c:minus>
            <c:spPr>
              <a:noFill/>
              <a:ln w="9525" cap="flat" cmpd="sng" algn="ctr">
                <a:solidFill>
                  <a:schemeClr val="accent2">
                    <a:lumMod val="60000"/>
                    <a:lumOff val="40000"/>
                  </a:schemeClr>
                </a:solidFill>
                <a:round/>
              </a:ln>
              <a:effectLst/>
            </c:spPr>
          </c:errBars>
          <c:xVal>
            <c:numRef>
              <c:f>graph!$A$4:$A$54</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graph!$G$4:$G$54</c:f>
              <c:numCache>
                <c:formatCode>0.0_);[Red]\(0.0\)</c:formatCode>
                <c:ptCount val="51"/>
                <c:pt idx="0">
                  <c:v>0</c:v>
                </c:pt>
                <c:pt idx="1">
                  <c:v>0</c:v>
                </c:pt>
                <c:pt idx="2">
                  <c:v>4.1000000000000002E-2</c:v>
                </c:pt>
                <c:pt idx="3">
                  <c:v>8.0000000000000002E-3</c:v>
                </c:pt>
                <c:pt idx="4">
                  <c:v>4.0000000000000001E-3</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ser>
          <c:idx val="6"/>
          <c:order val="6"/>
          <c:tx>
            <c:strRef>
              <c:f>graph!$H$3</c:f>
              <c:strCache>
                <c:ptCount val="1"/>
                <c:pt idx="0">
                  <c:v>Na</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errBars>
            <c:errDir val="y"/>
            <c:errBarType val="both"/>
            <c:errValType val="cust"/>
            <c:noEndCap val="0"/>
            <c:plus>
              <c:numRef>
                <c:f>graph!$AN$4:$AN$54</c:f>
                <c:numCache>
                  <c:formatCode>General</c:formatCode>
                  <c:ptCount val="51"/>
                  <c:pt idx="0">
                    <c:v>0</c:v>
                  </c:pt>
                  <c:pt idx="1">
                    <c:v>4.0000000000000001E-3</c:v>
                  </c:pt>
                  <c:pt idx="2">
                    <c:v>1.2E-2</c:v>
                  </c:pt>
                  <c:pt idx="3">
                    <c:v>1.4E-2</c:v>
                  </c:pt>
                  <c:pt idx="4">
                    <c:v>1.4999999999999999E-2</c:v>
                  </c:pt>
                  <c:pt idx="5">
                    <c:v>1.2999999999999999E-2</c:v>
                  </c:pt>
                  <c:pt idx="6">
                    <c:v>1.4E-2</c:v>
                  </c:pt>
                  <c:pt idx="7">
                    <c:v>1.9E-2</c:v>
                  </c:pt>
                  <c:pt idx="8">
                    <c:v>1.2E-2</c:v>
                  </c:pt>
                  <c:pt idx="9">
                    <c:v>1.2999999999999999E-2</c:v>
                  </c:pt>
                  <c:pt idx="10">
                    <c:v>2.3E-2</c:v>
                  </c:pt>
                  <c:pt idx="11">
                    <c:v>1.4999999999999999E-2</c:v>
                  </c:pt>
                  <c:pt idx="12">
                    <c:v>0.01</c:v>
                  </c:pt>
                  <c:pt idx="13">
                    <c:v>0.02</c:v>
                  </c:pt>
                  <c:pt idx="14">
                    <c:v>2.1999999999999999E-2</c:v>
                  </c:pt>
                  <c:pt idx="15">
                    <c:v>1.0999999999999999E-2</c:v>
                  </c:pt>
                  <c:pt idx="16">
                    <c:v>2.1999999999999999E-2</c:v>
                  </c:pt>
                  <c:pt idx="17">
                    <c:v>2.1000000000000001E-2</c:v>
                  </c:pt>
                  <c:pt idx="18">
                    <c:v>8.9999999999999993E-3</c:v>
                  </c:pt>
                  <c:pt idx="19">
                    <c:v>0.01</c:v>
                  </c:pt>
                  <c:pt idx="20">
                    <c:v>1.0999999999999999E-2</c:v>
                  </c:pt>
                  <c:pt idx="21">
                    <c:v>1.7000000000000001E-2</c:v>
                  </c:pt>
                  <c:pt idx="22">
                    <c:v>8.9999999999999993E-3</c:v>
                  </c:pt>
                  <c:pt idx="23">
                    <c:v>1.4999999999999999E-2</c:v>
                  </c:pt>
                  <c:pt idx="24">
                    <c:v>1.2999999999999999E-2</c:v>
                  </c:pt>
                  <c:pt idx="25">
                    <c:v>8.9999999999999993E-3</c:v>
                  </c:pt>
                  <c:pt idx="26">
                    <c:v>0.01</c:v>
                  </c:pt>
                  <c:pt idx="27">
                    <c:v>8.0000000000000002E-3</c:v>
                  </c:pt>
                  <c:pt idx="28">
                    <c:v>1.0999999999999999E-2</c:v>
                  </c:pt>
                  <c:pt idx="29">
                    <c:v>6.0000000000000001E-3</c:v>
                  </c:pt>
                  <c:pt idx="30">
                    <c:v>3.0000000000000001E-3</c:v>
                  </c:pt>
                  <c:pt idx="31">
                    <c:v>3.0000000000000001E-3</c:v>
                  </c:pt>
                  <c:pt idx="32">
                    <c:v>3.0000000000000001E-3</c:v>
                  </c:pt>
                  <c:pt idx="33">
                    <c:v>2E-3</c:v>
                  </c:pt>
                  <c:pt idx="34">
                    <c:v>8.0000000000000002E-3</c:v>
                  </c:pt>
                  <c:pt idx="35">
                    <c:v>1E-3</c:v>
                  </c:pt>
                  <c:pt idx="36">
                    <c:v>2E-3</c:v>
                  </c:pt>
                  <c:pt idx="37">
                    <c:v>5.0000000000000001E-3</c:v>
                  </c:pt>
                  <c:pt idx="38">
                    <c:v>4.0000000000000001E-3</c:v>
                  </c:pt>
                  <c:pt idx="39">
                    <c:v>3.0000000000000001E-3</c:v>
                  </c:pt>
                  <c:pt idx="40">
                    <c:v>3.0000000000000001E-3</c:v>
                  </c:pt>
                  <c:pt idx="41">
                    <c:v>3.0000000000000001E-3</c:v>
                  </c:pt>
                  <c:pt idx="42">
                    <c:v>0</c:v>
                  </c:pt>
                  <c:pt idx="43">
                    <c:v>0</c:v>
                  </c:pt>
                  <c:pt idx="44">
                    <c:v>0</c:v>
                  </c:pt>
                  <c:pt idx="45">
                    <c:v>0</c:v>
                  </c:pt>
                  <c:pt idx="46">
                    <c:v>0</c:v>
                  </c:pt>
                  <c:pt idx="47">
                    <c:v>0</c:v>
                  </c:pt>
                  <c:pt idx="48">
                    <c:v>0</c:v>
                  </c:pt>
                  <c:pt idx="49">
                    <c:v>0</c:v>
                  </c:pt>
                  <c:pt idx="50">
                    <c:v>0</c:v>
                  </c:pt>
                </c:numCache>
              </c:numRef>
            </c:plus>
            <c:minus>
              <c:numRef>
                <c:f>graph!$AN$4:$AN$54</c:f>
                <c:numCache>
                  <c:formatCode>General</c:formatCode>
                  <c:ptCount val="51"/>
                  <c:pt idx="0">
                    <c:v>0</c:v>
                  </c:pt>
                  <c:pt idx="1">
                    <c:v>4.0000000000000001E-3</c:v>
                  </c:pt>
                  <c:pt idx="2">
                    <c:v>1.2E-2</c:v>
                  </c:pt>
                  <c:pt idx="3">
                    <c:v>1.4E-2</c:v>
                  </c:pt>
                  <c:pt idx="4">
                    <c:v>1.4999999999999999E-2</c:v>
                  </c:pt>
                  <c:pt idx="5">
                    <c:v>1.2999999999999999E-2</c:v>
                  </c:pt>
                  <c:pt idx="6">
                    <c:v>1.4E-2</c:v>
                  </c:pt>
                  <c:pt idx="7">
                    <c:v>1.9E-2</c:v>
                  </c:pt>
                  <c:pt idx="8">
                    <c:v>1.2E-2</c:v>
                  </c:pt>
                  <c:pt idx="9">
                    <c:v>1.2999999999999999E-2</c:v>
                  </c:pt>
                  <c:pt idx="10">
                    <c:v>2.3E-2</c:v>
                  </c:pt>
                  <c:pt idx="11">
                    <c:v>1.4999999999999999E-2</c:v>
                  </c:pt>
                  <c:pt idx="12">
                    <c:v>0.01</c:v>
                  </c:pt>
                  <c:pt idx="13">
                    <c:v>0.02</c:v>
                  </c:pt>
                  <c:pt idx="14">
                    <c:v>2.1999999999999999E-2</c:v>
                  </c:pt>
                  <c:pt idx="15">
                    <c:v>1.0999999999999999E-2</c:v>
                  </c:pt>
                  <c:pt idx="16">
                    <c:v>2.1999999999999999E-2</c:v>
                  </c:pt>
                  <c:pt idx="17">
                    <c:v>2.1000000000000001E-2</c:v>
                  </c:pt>
                  <c:pt idx="18">
                    <c:v>8.9999999999999993E-3</c:v>
                  </c:pt>
                  <c:pt idx="19">
                    <c:v>0.01</c:v>
                  </c:pt>
                  <c:pt idx="20">
                    <c:v>1.0999999999999999E-2</c:v>
                  </c:pt>
                  <c:pt idx="21">
                    <c:v>1.7000000000000001E-2</c:v>
                  </c:pt>
                  <c:pt idx="22">
                    <c:v>8.9999999999999993E-3</c:v>
                  </c:pt>
                  <c:pt idx="23">
                    <c:v>1.4999999999999999E-2</c:v>
                  </c:pt>
                  <c:pt idx="24">
                    <c:v>1.2999999999999999E-2</c:v>
                  </c:pt>
                  <c:pt idx="25">
                    <c:v>8.9999999999999993E-3</c:v>
                  </c:pt>
                  <c:pt idx="26">
                    <c:v>0.01</c:v>
                  </c:pt>
                  <c:pt idx="27">
                    <c:v>8.0000000000000002E-3</c:v>
                  </c:pt>
                  <c:pt idx="28">
                    <c:v>1.0999999999999999E-2</c:v>
                  </c:pt>
                  <c:pt idx="29">
                    <c:v>6.0000000000000001E-3</c:v>
                  </c:pt>
                  <c:pt idx="30">
                    <c:v>3.0000000000000001E-3</c:v>
                  </c:pt>
                  <c:pt idx="31">
                    <c:v>3.0000000000000001E-3</c:v>
                  </c:pt>
                  <c:pt idx="32">
                    <c:v>3.0000000000000001E-3</c:v>
                  </c:pt>
                  <c:pt idx="33">
                    <c:v>2E-3</c:v>
                  </c:pt>
                  <c:pt idx="34">
                    <c:v>8.0000000000000002E-3</c:v>
                  </c:pt>
                  <c:pt idx="35">
                    <c:v>1E-3</c:v>
                  </c:pt>
                  <c:pt idx="36">
                    <c:v>2E-3</c:v>
                  </c:pt>
                  <c:pt idx="37">
                    <c:v>5.0000000000000001E-3</c:v>
                  </c:pt>
                  <c:pt idx="38">
                    <c:v>4.0000000000000001E-3</c:v>
                  </c:pt>
                  <c:pt idx="39">
                    <c:v>3.0000000000000001E-3</c:v>
                  </c:pt>
                  <c:pt idx="40">
                    <c:v>3.0000000000000001E-3</c:v>
                  </c:pt>
                  <c:pt idx="41">
                    <c:v>3.0000000000000001E-3</c:v>
                  </c:pt>
                  <c:pt idx="42">
                    <c:v>0</c:v>
                  </c:pt>
                  <c:pt idx="43">
                    <c:v>0</c:v>
                  </c:pt>
                  <c:pt idx="44">
                    <c:v>0</c:v>
                  </c:pt>
                  <c:pt idx="45">
                    <c:v>0</c:v>
                  </c:pt>
                  <c:pt idx="46">
                    <c:v>0</c:v>
                  </c:pt>
                  <c:pt idx="47">
                    <c:v>0</c:v>
                  </c:pt>
                  <c:pt idx="48">
                    <c:v>0</c:v>
                  </c:pt>
                  <c:pt idx="49">
                    <c:v>0</c:v>
                  </c:pt>
                  <c:pt idx="50">
                    <c:v>0</c:v>
                  </c:pt>
                </c:numCache>
              </c:numRef>
            </c:minus>
            <c:spPr>
              <a:noFill/>
              <a:ln w="9525" cap="flat" cmpd="sng" algn="ctr">
                <a:solidFill>
                  <a:srgbClr val="0070C0"/>
                </a:solidFill>
                <a:round/>
              </a:ln>
              <a:effectLst/>
            </c:spPr>
          </c:errBars>
          <c:xVal>
            <c:numRef>
              <c:f>graph!$A$4:$A$54</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graph!$H$4:$H$54</c:f>
              <c:numCache>
                <c:formatCode>0.00_);[Red]\(0.00\)</c:formatCode>
                <c:ptCount val="51"/>
                <c:pt idx="0">
                  <c:v>0</c:v>
                </c:pt>
                <c:pt idx="1">
                  <c:v>4.0000000000000001E-3</c:v>
                </c:pt>
                <c:pt idx="2">
                  <c:v>1.4E-2</c:v>
                </c:pt>
                <c:pt idx="3">
                  <c:v>4.5999999999999999E-2</c:v>
                </c:pt>
                <c:pt idx="4">
                  <c:v>5.5E-2</c:v>
                </c:pt>
                <c:pt idx="5">
                  <c:v>6.4000000000000001E-2</c:v>
                </c:pt>
                <c:pt idx="6">
                  <c:v>4.5999999999999999E-2</c:v>
                </c:pt>
                <c:pt idx="7">
                  <c:v>4.3999999999999997E-2</c:v>
                </c:pt>
                <c:pt idx="8">
                  <c:v>0.03</c:v>
                </c:pt>
                <c:pt idx="9">
                  <c:v>2.7E-2</c:v>
                </c:pt>
                <c:pt idx="10">
                  <c:v>3.5999999999999997E-2</c:v>
                </c:pt>
                <c:pt idx="11">
                  <c:v>3.4000000000000002E-2</c:v>
                </c:pt>
                <c:pt idx="12">
                  <c:v>0.03</c:v>
                </c:pt>
                <c:pt idx="13">
                  <c:v>4.2000000000000003E-2</c:v>
                </c:pt>
                <c:pt idx="14">
                  <c:v>4.2999999999999997E-2</c:v>
                </c:pt>
                <c:pt idx="15">
                  <c:v>2.1000000000000001E-2</c:v>
                </c:pt>
                <c:pt idx="16">
                  <c:v>3.5999999999999997E-2</c:v>
                </c:pt>
                <c:pt idx="17">
                  <c:v>3.2000000000000001E-2</c:v>
                </c:pt>
                <c:pt idx="18">
                  <c:v>1.4E-2</c:v>
                </c:pt>
                <c:pt idx="19">
                  <c:v>1.9E-2</c:v>
                </c:pt>
                <c:pt idx="20">
                  <c:v>1.6E-2</c:v>
                </c:pt>
                <c:pt idx="21">
                  <c:v>1.7999999999999999E-2</c:v>
                </c:pt>
                <c:pt idx="22">
                  <c:v>8.9999999999999993E-3</c:v>
                </c:pt>
                <c:pt idx="23">
                  <c:v>1.4999999999999999E-2</c:v>
                </c:pt>
                <c:pt idx="24">
                  <c:v>1.6E-2</c:v>
                </c:pt>
                <c:pt idx="25">
                  <c:v>0.01</c:v>
                </c:pt>
                <c:pt idx="26">
                  <c:v>8.9999999999999993E-3</c:v>
                </c:pt>
                <c:pt idx="27">
                  <c:v>5.0000000000000001E-3</c:v>
                </c:pt>
                <c:pt idx="28">
                  <c:v>8.9999999999999993E-3</c:v>
                </c:pt>
                <c:pt idx="29">
                  <c:v>4.0000000000000001E-3</c:v>
                </c:pt>
                <c:pt idx="30">
                  <c:v>2E-3</c:v>
                </c:pt>
                <c:pt idx="31">
                  <c:v>3.0000000000000001E-3</c:v>
                </c:pt>
                <c:pt idx="32">
                  <c:v>2E-3</c:v>
                </c:pt>
                <c:pt idx="33">
                  <c:v>1E-3</c:v>
                </c:pt>
                <c:pt idx="34">
                  <c:v>4.0000000000000001E-3</c:v>
                </c:pt>
                <c:pt idx="35">
                  <c:v>1E-3</c:v>
                </c:pt>
                <c:pt idx="36">
                  <c:v>1E-3</c:v>
                </c:pt>
                <c:pt idx="37">
                  <c:v>3.0000000000000001E-3</c:v>
                </c:pt>
                <c:pt idx="38">
                  <c:v>3.0000000000000001E-3</c:v>
                </c:pt>
                <c:pt idx="39">
                  <c:v>2E-3</c:v>
                </c:pt>
                <c:pt idx="40">
                  <c:v>2E-3</c:v>
                </c:pt>
                <c:pt idx="41">
                  <c:v>1E-3</c:v>
                </c:pt>
                <c:pt idx="42">
                  <c:v>0</c:v>
                </c:pt>
                <c:pt idx="43">
                  <c:v>0</c:v>
                </c:pt>
                <c:pt idx="44">
                  <c:v>0</c:v>
                </c:pt>
                <c:pt idx="45">
                  <c:v>0</c:v>
                </c:pt>
                <c:pt idx="46">
                  <c:v>0</c:v>
                </c:pt>
                <c:pt idx="47">
                  <c:v>0</c:v>
                </c:pt>
                <c:pt idx="48">
                  <c:v>0</c:v>
                </c:pt>
                <c:pt idx="49">
                  <c:v>0</c:v>
                </c:pt>
                <c:pt idx="50">
                  <c:v>0</c:v>
                </c:pt>
              </c:numCache>
            </c:numRef>
          </c:yVal>
          <c:smooth val="0"/>
        </c:ser>
        <c:ser>
          <c:idx val="7"/>
          <c:order val="7"/>
          <c:tx>
            <c:strRef>
              <c:f>graph!$I$3</c:f>
              <c:strCache>
                <c:ptCount val="1"/>
                <c:pt idx="0">
                  <c:v>Li</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errBars>
            <c:errDir val="y"/>
            <c:errBarType val="both"/>
            <c:errValType val="cust"/>
            <c:noEndCap val="0"/>
            <c:plus>
              <c:numRef>
                <c:f>graph!$AO$4:$AO$54</c:f>
                <c:numCache>
                  <c:formatCode>General</c:formatCode>
                  <c:ptCount val="51"/>
                  <c:pt idx="0">
                    <c:v>0</c:v>
                  </c:pt>
                  <c:pt idx="1">
                    <c:v>0</c:v>
                  </c:pt>
                  <c:pt idx="2">
                    <c:v>0.02</c:v>
                  </c:pt>
                  <c:pt idx="3">
                    <c:v>0.02</c:v>
                  </c:pt>
                  <c:pt idx="4">
                    <c:v>0.02</c:v>
                  </c:pt>
                  <c:pt idx="5">
                    <c:v>0.01</c:v>
                  </c:pt>
                  <c:pt idx="6">
                    <c:v>0.02</c:v>
                  </c:pt>
                  <c:pt idx="7">
                    <c:v>0.02</c:v>
                  </c:pt>
                  <c:pt idx="8">
                    <c:v>0.02</c:v>
                  </c:pt>
                  <c:pt idx="9">
                    <c:v>0.01</c:v>
                  </c:pt>
                  <c:pt idx="10">
                    <c:v>0.01</c:v>
                  </c:pt>
                  <c:pt idx="11">
                    <c:v>0.02</c:v>
                  </c:pt>
                  <c:pt idx="12">
                    <c:v>0.01</c:v>
                  </c:pt>
                  <c:pt idx="13">
                    <c:v>0.02</c:v>
                  </c:pt>
                  <c:pt idx="14">
                    <c:v>0.03</c:v>
                  </c:pt>
                  <c:pt idx="15">
                    <c:v>0.02</c:v>
                  </c:pt>
                  <c:pt idx="16">
                    <c:v>0.02</c:v>
                  </c:pt>
                  <c:pt idx="17">
                    <c:v>0.03</c:v>
                  </c:pt>
                  <c:pt idx="18">
                    <c:v>0.03</c:v>
                  </c:pt>
                  <c:pt idx="19">
                    <c:v>0.02</c:v>
                  </c:pt>
                  <c:pt idx="20">
                    <c:v>0.02</c:v>
                  </c:pt>
                  <c:pt idx="21">
                    <c:v>0.03</c:v>
                  </c:pt>
                  <c:pt idx="22">
                    <c:v>0.03</c:v>
                  </c:pt>
                  <c:pt idx="23">
                    <c:v>0.02</c:v>
                  </c:pt>
                  <c:pt idx="24">
                    <c:v>0.02</c:v>
                  </c:pt>
                  <c:pt idx="25">
                    <c:v>0.02</c:v>
                  </c:pt>
                  <c:pt idx="26">
                    <c:v>0.01</c:v>
                  </c:pt>
                  <c:pt idx="27">
                    <c:v>0.02</c:v>
                  </c:pt>
                  <c:pt idx="28">
                    <c:v>0.02</c:v>
                  </c:pt>
                  <c:pt idx="29">
                    <c:v>0.01</c:v>
                  </c:pt>
                  <c:pt idx="30">
                    <c:v>0</c:v>
                  </c:pt>
                  <c:pt idx="31">
                    <c:v>0</c:v>
                  </c:pt>
                  <c:pt idx="32">
                    <c:v>0</c:v>
                  </c:pt>
                  <c:pt idx="33">
                    <c:v>0</c:v>
                  </c:pt>
                  <c:pt idx="34">
                    <c:v>0.01</c:v>
                  </c:pt>
                  <c:pt idx="35">
                    <c:v>0.01</c:v>
                  </c:pt>
                  <c:pt idx="36">
                    <c:v>0.01</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plus>
            <c:minus>
              <c:numRef>
                <c:f>graph!$AO$4:$AO$54</c:f>
                <c:numCache>
                  <c:formatCode>General</c:formatCode>
                  <c:ptCount val="51"/>
                  <c:pt idx="0">
                    <c:v>0</c:v>
                  </c:pt>
                  <c:pt idx="1">
                    <c:v>0</c:v>
                  </c:pt>
                  <c:pt idx="2">
                    <c:v>0.02</c:v>
                  </c:pt>
                  <c:pt idx="3">
                    <c:v>0.02</c:v>
                  </c:pt>
                  <c:pt idx="4">
                    <c:v>0.02</c:v>
                  </c:pt>
                  <c:pt idx="5">
                    <c:v>0.01</c:v>
                  </c:pt>
                  <c:pt idx="6">
                    <c:v>0.02</c:v>
                  </c:pt>
                  <c:pt idx="7">
                    <c:v>0.02</c:v>
                  </c:pt>
                  <c:pt idx="8">
                    <c:v>0.02</c:v>
                  </c:pt>
                  <c:pt idx="9">
                    <c:v>0.01</c:v>
                  </c:pt>
                  <c:pt idx="10">
                    <c:v>0.01</c:v>
                  </c:pt>
                  <c:pt idx="11">
                    <c:v>0.02</c:v>
                  </c:pt>
                  <c:pt idx="12">
                    <c:v>0.01</c:v>
                  </c:pt>
                  <c:pt idx="13">
                    <c:v>0.02</c:v>
                  </c:pt>
                  <c:pt idx="14">
                    <c:v>0.03</c:v>
                  </c:pt>
                  <c:pt idx="15">
                    <c:v>0.02</c:v>
                  </c:pt>
                  <c:pt idx="16">
                    <c:v>0.02</c:v>
                  </c:pt>
                  <c:pt idx="17">
                    <c:v>0.03</c:v>
                  </c:pt>
                  <c:pt idx="18">
                    <c:v>0.03</c:v>
                  </c:pt>
                  <c:pt idx="19">
                    <c:v>0.02</c:v>
                  </c:pt>
                  <c:pt idx="20">
                    <c:v>0.02</c:v>
                  </c:pt>
                  <c:pt idx="21">
                    <c:v>0.03</c:v>
                  </c:pt>
                  <c:pt idx="22">
                    <c:v>0.03</c:v>
                  </c:pt>
                  <c:pt idx="23">
                    <c:v>0.02</c:v>
                  </c:pt>
                  <c:pt idx="24">
                    <c:v>0.02</c:v>
                  </c:pt>
                  <c:pt idx="25">
                    <c:v>0.02</c:v>
                  </c:pt>
                  <c:pt idx="26">
                    <c:v>0.01</c:v>
                  </c:pt>
                  <c:pt idx="27">
                    <c:v>0.02</c:v>
                  </c:pt>
                  <c:pt idx="28">
                    <c:v>0.02</c:v>
                  </c:pt>
                  <c:pt idx="29">
                    <c:v>0.01</c:v>
                  </c:pt>
                  <c:pt idx="30">
                    <c:v>0</c:v>
                  </c:pt>
                  <c:pt idx="31">
                    <c:v>0</c:v>
                  </c:pt>
                  <c:pt idx="32">
                    <c:v>0</c:v>
                  </c:pt>
                  <c:pt idx="33">
                    <c:v>0</c:v>
                  </c:pt>
                  <c:pt idx="34">
                    <c:v>0.01</c:v>
                  </c:pt>
                  <c:pt idx="35">
                    <c:v>0.01</c:v>
                  </c:pt>
                  <c:pt idx="36">
                    <c:v>0.01</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minus>
            <c:spPr>
              <a:noFill/>
              <a:ln w="9525" cap="flat" cmpd="sng" algn="ctr">
                <a:solidFill>
                  <a:srgbClr val="C00000"/>
                </a:solidFill>
                <a:round/>
              </a:ln>
              <a:effectLst/>
            </c:spPr>
          </c:errBars>
          <c:xVal>
            <c:numRef>
              <c:f>graph!$A$4:$A$54</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graph!$I$4:$I$54</c:f>
              <c:numCache>
                <c:formatCode>0.00_);[Red]\(0.00\)</c:formatCode>
                <c:ptCount val="51"/>
                <c:pt idx="0">
                  <c:v>0</c:v>
                </c:pt>
                <c:pt idx="1">
                  <c:v>0</c:v>
                </c:pt>
                <c:pt idx="2">
                  <c:v>0.02</c:v>
                </c:pt>
                <c:pt idx="3">
                  <c:v>7.0000000000000007E-2</c:v>
                </c:pt>
                <c:pt idx="4">
                  <c:v>0.13</c:v>
                </c:pt>
                <c:pt idx="5">
                  <c:v>0.13</c:v>
                </c:pt>
                <c:pt idx="6">
                  <c:v>0.14000000000000001</c:v>
                </c:pt>
                <c:pt idx="7">
                  <c:v>0.12</c:v>
                </c:pt>
                <c:pt idx="8">
                  <c:v>0.09</c:v>
                </c:pt>
                <c:pt idx="9">
                  <c:v>0.09</c:v>
                </c:pt>
                <c:pt idx="10">
                  <c:v>0.08</c:v>
                </c:pt>
                <c:pt idx="11">
                  <c:v>0.08</c:v>
                </c:pt>
                <c:pt idx="12">
                  <c:v>0.08</c:v>
                </c:pt>
                <c:pt idx="13">
                  <c:v>0.1</c:v>
                </c:pt>
                <c:pt idx="14">
                  <c:v>0.09</c:v>
                </c:pt>
                <c:pt idx="15">
                  <c:v>7.0000000000000007E-2</c:v>
                </c:pt>
                <c:pt idx="16">
                  <c:v>0.06</c:v>
                </c:pt>
                <c:pt idx="17">
                  <c:v>0.05</c:v>
                </c:pt>
                <c:pt idx="18">
                  <c:v>0.05</c:v>
                </c:pt>
                <c:pt idx="19">
                  <c:v>0.04</c:v>
                </c:pt>
                <c:pt idx="20">
                  <c:v>0.04</c:v>
                </c:pt>
                <c:pt idx="21">
                  <c:v>0.03</c:v>
                </c:pt>
                <c:pt idx="22">
                  <c:v>0.04</c:v>
                </c:pt>
                <c:pt idx="23">
                  <c:v>0.03</c:v>
                </c:pt>
                <c:pt idx="24">
                  <c:v>0.02</c:v>
                </c:pt>
                <c:pt idx="25">
                  <c:v>0.02</c:v>
                </c:pt>
                <c:pt idx="26">
                  <c:v>0.01</c:v>
                </c:pt>
                <c:pt idx="27">
                  <c:v>0.01</c:v>
                </c:pt>
                <c:pt idx="28">
                  <c:v>0.01</c:v>
                </c:pt>
                <c:pt idx="29">
                  <c:v>0.01</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dLbls>
          <c:showLegendKey val="0"/>
          <c:showVal val="0"/>
          <c:showCatName val="0"/>
          <c:showSerName val="0"/>
          <c:showPercent val="0"/>
          <c:showBubbleSize val="0"/>
        </c:dLbls>
        <c:axId val="180942464"/>
        <c:axId val="180943024"/>
      </c:scatterChart>
      <c:valAx>
        <c:axId val="180942464"/>
        <c:scaling>
          <c:orientation val="minMax"/>
          <c:max val="100"/>
          <c:min val="0"/>
        </c:scaling>
        <c:delete val="0"/>
        <c:axPos val="b"/>
        <c:numFmt formatCode="0_);[Red]\(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ysClr val="windowText" lastClr="000000"/>
                </a:solidFill>
                <a:latin typeface="Comic Sans MS" panose="030F0702030302020204" pitchFamily="66" charset="0"/>
                <a:ea typeface="+mn-ea"/>
                <a:cs typeface="+mn-cs"/>
              </a:defRPr>
            </a:pPr>
            <a:endParaRPr lang="ja-JP"/>
          </a:p>
        </c:txPr>
        <c:crossAx val="180943024"/>
        <c:crosses val="autoZero"/>
        <c:crossBetween val="midCat"/>
        <c:majorUnit val="10"/>
        <c:minorUnit val="2"/>
      </c:valAx>
      <c:valAx>
        <c:axId val="180943024"/>
        <c:scaling>
          <c:orientation val="minMax"/>
          <c:max val="2"/>
          <c:min val="0"/>
        </c:scaling>
        <c:delete val="0"/>
        <c:axPos val="l"/>
        <c:numFmt formatCode="0.0_);[Red]\(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Comic Sans MS" panose="030F0702030302020204" pitchFamily="66" charset="0"/>
                <a:ea typeface="+mn-ea"/>
                <a:cs typeface="+mn-cs"/>
              </a:defRPr>
            </a:pPr>
            <a:endParaRPr lang="ja-JP"/>
          </a:p>
        </c:txPr>
        <c:crossAx val="180942464"/>
        <c:crosses val="autoZero"/>
        <c:crossBetween val="midCat"/>
        <c:majorUnit val="0.5"/>
      </c:valAx>
      <c:spPr>
        <a:noFill/>
        <a:ln>
          <a:noFill/>
        </a:ln>
        <a:effectLst/>
      </c:spPr>
    </c:plotArea>
    <c:legend>
      <c:legendPos val="r"/>
      <c:layout>
        <c:manualLayout>
          <c:xMode val="edge"/>
          <c:yMode val="edge"/>
          <c:x val="0.6390213334212056"/>
          <c:y val="0.2633830681782815"/>
          <c:w val="0.26005891167549205"/>
          <c:h val="0.4455298055403872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Comic Sans MS" panose="030F0702030302020204" pitchFamily="66" charset="0"/>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221349412179599E-2"/>
          <c:y val="2.7920628091509601E-2"/>
          <c:w val="0.91964983568492698"/>
          <c:h val="0.90726362156376972"/>
        </c:manualLayout>
      </c:layout>
      <c:scatterChart>
        <c:scatterStyle val="lineMarker"/>
        <c:varyColors val="0"/>
        <c:ser>
          <c:idx val="0"/>
          <c:order val="0"/>
          <c:tx>
            <c:strRef>
              <c:f>Sheet1!$W$52</c:f>
              <c:strCache>
                <c:ptCount val="1"/>
                <c:pt idx="0">
                  <c:v>EC</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Sheet1!$V$53:$V$103</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Sheet1!$W$53:$W$103</c:f>
              <c:numCache>
                <c:formatCode>0.00_);[Red]\(0.00\)</c:formatCode>
                <c:ptCount val="51"/>
                <c:pt idx="0">
                  <c:v>0</c:v>
                </c:pt>
                <c:pt idx="1">
                  <c:v>0</c:v>
                </c:pt>
                <c:pt idx="2">
                  <c:v>1.9315385367762131E-2</c:v>
                </c:pt>
                <c:pt idx="3">
                  <c:v>3.9573552425665104E-3</c:v>
                </c:pt>
                <c:pt idx="4">
                  <c:v>0.15527963615023477</c:v>
                </c:pt>
                <c:pt idx="5">
                  <c:v>7.5055897887323933E-2</c:v>
                </c:pt>
                <c:pt idx="6">
                  <c:v>0.15269571596244133</c:v>
                </c:pt>
                <c:pt idx="7">
                  <c:v>5.8749266431924886E-2</c:v>
                </c:pt>
                <c:pt idx="8">
                  <c:v>9.7106514084507045E-2</c:v>
                </c:pt>
                <c:pt idx="9">
                  <c:v>7.8111208920187788E-2</c:v>
                </c:pt>
                <c:pt idx="10">
                  <c:v>8.3663145539906128E-2</c:v>
                </c:pt>
                <c:pt idx="11">
                  <c:v>3.2619082550860726E-2</c:v>
                </c:pt>
                <c:pt idx="12">
                  <c:v>1.0580105633802817E-2</c:v>
                </c:pt>
                <c:pt idx="13">
                  <c:v>0.10563810641627544</c:v>
                </c:pt>
                <c:pt idx="14">
                  <c:v>1.7458920187793427E-4</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ser>
          <c:idx val="1"/>
          <c:order val="1"/>
          <c:tx>
            <c:strRef>
              <c:f>Sheet1!$X$52</c:f>
              <c:strCache>
                <c:ptCount val="1"/>
                <c:pt idx="0">
                  <c:v>BDC</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Sheet1!$V$53:$V$103</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Sheet1!$X$53:$X$103</c:f>
              <c:numCache>
                <c:formatCode>0.00_);[Red]\(0.00\)</c:formatCode>
                <c:ptCount val="51"/>
                <c:pt idx="0">
                  <c:v>0</c:v>
                </c:pt>
                <c:pt idx="1">
                  <c:v>0</c:v>
                </c:pt>
                <c:pt idx="2">
                  <c:v>1.105731611893584E-3</c:v>
                </c:pt>
                <c:pt idx="3">
                  <c:v>4.22505868544601E-2</c:v>
                </c:pt>
                <c:pt idx="4">
                  <c:v>0.17912852112676059</c:v>
                </c:pt>
                <c:pt idx="5">
                  <c:v>0.56502885367762123</c:v>
                </c:pt>
                <c:pt idx="6">
                  <c:v>0.75258421361502348</c:v>
                </c:pt>
                <c:pt idx="7">
                  <c:v>1.1386125782472616</c:v>
                </c:pt>
                <c:pt idx="8">
                  <c:v>1.7619658646322383</c:v>
                </c:pt>
                <c:pt idx="9">
                  <c:v>1.5988529929577466</c:v>
                </c:pt>
                <c:pt idx="10">
                  <c:v>1.2501052425665102</c:v>
                </c:pt>
                <c:pt idx="11">
                  <c:v>1.1699455203442881</c:v>
                </c:pt>
                <c:pt idx="12">
                  <c:v>0.98112147887323953</c:v>
                </c:pt>
                <c:pt idx="13">
                  <c:v>0.30748650234741781</c:v>
                </c:pt>
                <c:pt idx="14">
                  <c:v>0.15849207746478872</c:v>
                </c:pt>
                <c:pt idx="15">
                  <c:v>9.1577856025039123E-2</c:v>
                </c:pt>
                <c:pt idx="16">
                  <c:v>1.1522887323943661E-2</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ser>
          <c:idx val="2"/>
          <c:order val="2"/>
          <c:tx>
            <c:strRef>
              <c:f>Sheet1!$Y$52</c:f>
              <c:strCache>
                <c:ptCount val="1"/>
                <c:pt idx="0">
                  <c:v>CO3</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Sheet1!$V$53:$V$103</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Sheet1!$Y$53:$Y$103</c:f>
              <c:numCache>
                <c:formatCode>0.00_);[Red]\(0.00\)</c:formatCode>
                <c:ptCount val="51"/>
                <c:pt idx="0">
                  <c:v>0</c:v>
                </c:pt>
                <c:pt idx="1">
                  <c:v>0</c:v>
                </c:pt>
                <c:pt idx="2">
                  <c:v>7.6684520788394037E-2</c:v>
                </c:pt>
                <c:pt idx="3">
                  <c:v>0.38458064490546878</c:v>
                </c:pt>
                <c:pt idx="4">
                  <c:v>0.57841370001163128</c:v>
                </c:pt>
                <c:pt idx="5">
                  <c:v>0.37382514116228904</c:v>
                </c:pt>
                <c:pt idx="6">
                  <c:v>0.16205434880302835</c:v>
                </c:pt>
                <c:pt idx="7">
                  <c:v>0.1790561351404221</c:v>
                </c:pt>
                <c:pt idx="8">
                  <c:v>9.2373596307575176E-2</c:v>
                </c:pt>
                <c:pt idx="9">
                  <c:v>0.17281778433362938</c:v>
                </c:pt>
                <c:pt idx="10">
                  <c:v>0.15581996388994629</c:v>
                </c:pt>
                <c:pt idx="11">
                  <c:v>0.15881024774774771</c:v>
                </c:pt>
                <c:pt idx="12">
                  <c:v>4.5964708105993318E-2</c:v>
                </c:pt>
                <c:pt idx="13">
                  <c:v>3.8810235852049235E-2</c:v>
                </c:pt>
                <c:pt idx="14">
                  <c:v>3.9643073531277759E-2</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ser>
          <c:idx val="3"/>
          <c:order val="3"/>
          <c:tx>
            <c:strRef>
              <c:f>Sheet1!$Z$52</c:f>
              <c:strCache>
                <c:ptCount val="1"/>
                <c:pt idx="0">
                  <c:v>F</c:v>
                </c:pt>
              </c:strCache>
            </c:strRef>
          </c:tx>
          <c:spPr>
            <a:ln w="19050"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xVal>
            <c:numRef>
              <c:f>Sheet1!$V$53:$V$103</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Sheet1!$Z$53:$Z$103</c:f>
              <c:numCache>
                <c:formatCode>0.00_);[Red]\(0.00\)</c:formatCode>
                <c:ptCount val="51"/>
                <c:pt idx="0">
                  <c:v>0</c:v>
                </c:pt>
                <c:pt idx="1">
                  <c:v>0</c:v>
                </c:pt>
                <c:pt idx="2">
                  <c:v>0</c:v>
                </c:pt>
                <c:pt idx="3">
                  <c:v>0</c:v>
                </c:pt>
                <c:pt idx="4">
                  <c:v>0</c:v>
                </c:pt>
                <c:pt idx="5">
                  <c:v>1.9666100960115045E-2</c:v>
                </c:pt>
                <c:pt idx="6">
                  <c:v>1.9465195829632451E-2</c:v>
                </c:pt>
                <c:pt idx="7">
                  <c:v>1.3633924417375123E-2</c:v>
                </c:pt>
                <c:pt idx="8">
                  <c:v>5.8630395360148892E-2</c:v>
                </c:pt>
                <c:pt idx="9">
                  <c:v>1.6135193291883436E-3</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ser>
          <c:idx val="4"/>
          <c:order val="4"/>
          <c:tx>
            <c:strRef>
              <c:f>Sheet1!$AA$52</c:f>
              <c:strCache>
                <c:ptCount val="1"/>
                <c:pt idx="0">
                  <c:v>C2H4</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Sheet1!$V$53:$V$103</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Sheet1!$AA$53:$AA$103</c:f>
              <c:numCache>
                <c:formatCode>0.00_);[Red]\(0.00\)</c:formatCode>
                <c:ptCount val="51"/>
                <c:pt idx="0">
                  <c:v>0</c:v>
                </c:pt>
                <c:pt idx="1">
                  <c:v>5.4787473432939979E-2</c:v>
                </c:pt>
                <c:pt idx="2">
                  <c:v>0.60580430782895567</c:v>
                </c:pt>
                <c:pt idx="3">
                  <c:v>8.5958218341581002E-2</c:v>
                </c:pt>
                <c:pt idx="4">
                  <c:v>5.9521941615911678E-2</c:v>
                </c:pt>
                <c:pt idx="5">
                  <c:v>3.7436407578352995E-2</c:v>
                </c:pt>
                <c:pt idx="6">
                  <c:v>3.3639935049486105E-2</c:v>
                </c:pt>
                <c:pt idx="7">
                  <c:v>7.0201374349701806E-3</c:v>
                </c:pt>
                <c:pt idx="8">
                  <c:v>2.4057920156071565E-2</c:v>
                </c:pt>
                <c:pt idx="9">
                  <c:v>1.9911089566679356E-2</c:v>
                </c:pt>
                <c:pt idx="10">
                  <c:v>1.3302483821850019E-2</c:v>
                </c:pt>
                <c:pt idx="11">
                  <c:v>2.1075242275726429E-2</c:v>
                </c:pt>
                <c:pt idx="12">
                  <c:v>1.3421123588377108E-3</c:v>
                </c:pt>
                <c:pt idx="13">
                  <c:v>1.0937103476716151E-4</c:v>
                </c:pt>
                <c:pt idx="14">
                  <c:v>2.2875229983504632E-3</c:v>
                </c:pt>
                <c:pt idx="15">
                  <c:v>1.3011445644588251E-2</c:v>
                </c:pt>
                <c:pt idx="16">
                  <c:v>7.9655480744829348E-3</c:v>
                </c:pt>
                <c:pt idx="17">
                  <c:v>2.1392232901915999E-3</c:v>
                </c:pt>
                <c:pt idx="18">
                  <c:v>3.3905020777820075E-3</c:v>
                </c:pt>
                <c:pt idx="19">
                  <c:v>8.519818233726684E-3</c:v>
                </c:pt>
                <c:pt idx="20">
                  <c:v>1.1369026376728843E-2</c:v>
                </c:pt>
                <c:pt idx="21">
                  <c:v>6.6456806718690527E-3</c:v>
                </c:pt>
                <c:pt idx="22">
                  <c:v>5.9097433701306946E-3</c:v>
                </c:pt>
                <c:pt idx="23">
                  <c:v>4.0967794378885926E-3</c:v>
                </c:pt>
                <c:pt idx="24">
                  <c:v>4.2246879361756123E-3</c:v>
                </c:pt>
                <c:pt idx="25">
                  <c:v>3.3015222528866898E-3</c:v>
                </c:pt>
                <c:pt idx="26">
                  <c:v>2.9252117434335743E-3</c:v>
                </c:pt>
                <c:pt idx="27">
                  <c:v>3.2792772966628602E-3</c:v>
                </c:pt>
                <c:pt idx="28">
                  <c:v>2.0038998064966377E-3</c:v>
                </c:pt>
                <c:pt idx="29">
                  <c:v>5.3072758057353129E-3</c:v>
                </c:pt>
                <c:pt idx="30">
                  <c:v>6.7643204383961422E-3</c:v>
                </c:pt>
                <c:pt idx="31">
                  <c:v>7.4224003933510982E-3</c:v>
                </c:pt>
                <c:pt idx="32">
                  <c:v>9.3706878092881616E-3</c:v>
                </c:pt>
                <c:pt idx="33">
                  <c:v>8.7478290350209379E-3</c:v>
                </c:pt>
                <c:pt idx="34">
                  <c:v>7.6170437603096056E-3</c:v>
                </c:pt>
                <c:pt idx="35">
                  <c:v>7.5336251744702442E-3</c:v>
                </c:pt>
                <c:pt idx="36">
                  <c:v>6.9107664002030196E-3</c:v>
                </c:pt>
                <c:pt idx="37">
                  <c:v>8.1935588757771852E-3</c:v>
                </c:pt>
                <c:pt idx="38">
                  <c:v>7.9043744448674021E-3</c:v>
                </c:pt>
                <c:pt idx="39">
                  <c:v>5.9764782388021815E-3</c:v>
                </c:pt>
                <c:pt idx="40">
                  <c:v>2.3338666571501082E-3</c:v>
                </c:pt>
                <c:pt idx="41">
                  <c:v>1.2364488167745209E-3</c:v>
                </c:pt>
                <c:pt idx="42">
                  <c:v>4.2265416825275993E-4</c:v>
                </c:pt>
                <c:pt idx="43">
                  <c:v>7.4149854079431545E-6</c:v>
                </c:pt>
                <c:pt idx="44">
                  <c:v>0</c:v>
                </c:pt>
                <c:pt idx="45">
                  <c:v>0</c:v>
                </c:pt>
                <c:pt idx="46">
                  <c:v>0</c:v>
                </c:pt>
                <c:pt idx="47">
                  <c:v>0</c:v>
                </c:pt>
                <c:pt idx="48">
                  <c:v>0</c:v>
                </c:pt>
                <c:pt idx="49">
                  <c:v>0</c:v>
                </c:pt>
                <c:pt idx="50">
                  <c:v>0</c:v>
                </c:pt>
              </c:numCache>
            </c:numRef>
          </c:yVal>
          <c:smooth val="0"/>
        </c:ser>
        <c:ser>
          <c:idx val="5"/>
          <c:order val="5"/>
          <c:tx>
            <c:strRef>
              <c:f>Sheet1!$AB$52</c:f>
              <c:strCache>
                <c:ptCount val="1"/>
                <c:pt idx="0">
                  <c:v>PF3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Sheet1!$V$53:$V$103</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Sheet1!$AB$53:$AB$103</c:f>
              <c:numCache>
                <c:formatCode>0.00_);[Red]\(0.00\)</c:formatCode>
                <c:ptCount val="51"/>
                <c:pt idx="0">
                  <c:v>0</c:v>
                </c:pt>
                <c:pt idx="1">
                  <c:v>7.615936799475532E-4</c:v>
                </c:pt>
                <c:pt idx="2">
                  <c:v>0.16572511023347292</c:v>
                </c:pt>
                <c:pt idx="3">
                  <c:v>7.9182487945692152E-3</c:v>
                </c:pt>
                <c:pt idx="4">
                  <c:v>5.813692213340101E-6</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ser>
          <c:idx val="6"/>
          <c:order val="6"/>
          <c:tx>
            <c:strRef>
              <c:f>Sheet1!$AC$52</c:f>
              <c:strCache>
                <c:ptCount val="1"/>
                <c:pt idx="0">
                  <c:v>Na</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xVal>
            <c:numRef>
              <c:f>Sheet1!$V$53:$V$103</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Sheet1!$AC$53:$AC$103</c:f>
              <c:numCache>
                <c:formatCode>0.00_);[Red]\(0.00\)</c:formatCode>
                <c:ptCount val="51"/>
                <c:pt idx="0">
                  <c:v>0</c:v>
                </c:pt>
                <c:pt idx="1">
                  <c:v>0</c:v>
                </c:pt>
                <c:pt idx="2">
                  <c:v>1.3680182823668738E-2</c:v>
                </c:pt>
                <c:pt idx="3">
                  <c:v>0.12955151366154885</c:v>
                </c:pt>
                <c:pt idx="4">
                  <c:v>0.15112013598105145</c:v>
                </c:pt>
                <c:pt idx="5">
                  <c:v>0.17897428876940316</c:v>
                </c:pt>
                <c:pt idx="6">
                  <c:v>0.14064121317620437</c:v>
                </c:pt>
                <c:pt idx="7">
                  <c:v>6.1275185837245678E-2</c:v>
                </c:pt>
                <c:pt idx="8">
                  <c:v>6.5916784962779668E-2</c:v>
                </c:pt>
                <c:pt idx="9">
                  <c:v>9.1066503563422566E-2</c:v>
                </c:pt>
                <c:pt idx="10">
                  <c:v>0.10685401797043521</c:v>
                </c:pt>
                <c:pt idx="11">
                  <c:v>0.10774283482426086</c:v>
                </c:pt>
                <c:pt idx="12">
                  <c:v>7.404224228630038E-2</c:v>
                </c:pt>
                <c:pt idx="13">
                  <c:v>3.3887471979021269E-2</c:v>
                </c:pt>
                <c:pt idx="14">
                  <c:v>3.6371601134585284E-2</c:v>
                </c:pt>
                <c:pt idx="15">
                  <c:v>5.4704018499132923E-2</c:v>
                </c:pt>
                <c:pt idx="16">
                  <c:v>1.474524370321025E-2</c:v>
                </c:pt>
                <c:pt idx="17">
                  <c:v>1.5676602218415599E-2</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ser>
          <c:idx val="7"/>
          <c:order val="7"/>
          <c:tx>
            <c:strRef>
              <c:f>Sheet1!$AD$52</c:f>
              <c:strCache>
                <c:ptCount val="1"/>
                <c:pt idx="0">
                  <c:v>Li</c:v>
                </c:pt>
              </c:strCache>
            </c:strRef>
          </c:tx>
          <c:spPr>
            <a:ln w="19050" cap="rnd">
              <a:solidFill>
                <a:srgbClr val="C00000"/>
              </a:solidFill>
              <a:round/>
            </a:ln>
            <a:effectLst/>
          </c:spPr>
          <c:marker>
            <c:symbol val="circle"/>
            <c:size val="5"/>
            <c:spPr>
              <a:solidFill>
                <a:srgbClr val="C00000"/>
              </a:solidFill>
              <a:ln w="9525">
                <a:solidFill>
                  <a:srgbClr val="C00000"/>
                </a:solidFill>
              </a:ln>
              <a:effectLst/>
            </c:spPr>
          </c:marker>
          <c:xVal>
            <c:numRef>
              <c:f>Sheet1!$V$53:$V$103</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Sheet1!$AD$53:$AD$103</c:f>
              <c:numCache>
                <c:formatCode>0.00_);[Red]\(0.00\)</c:formatCode>
                <c:ptCount val="51"/>
                <c:pt idx="0">
                  <c:v>0</c:v>
                </c:pt>
                <c:pt idx="1">
                  <c:v>0</c:v>
                </c:pt>
                <c:pt idx="2">
                  <c:v>1.930899565939179E-2</c:v>
                </c:pt>
                <c:pt idx="3">
                  <c:v>7.8007993843315138E-2</c:v>
                </c:pt>
                <c:pt idx="4">
                  <c:v>0.13218409809457346</c:v>
                </c:pt>
                <c:pt idx="5">
                  <c:v>0.15119401395233262</c:v>
                </c:pt>
                <c:pt idx="6">
                  <c:v>0.1083526672138688</c:v>
                </c:pt>
                <c:pt idx="7">
                  <c:v>8.542398027428838E-2</c:v>
                </c:pt>
                <c:pt idx="8">
                  <c:v>7.7606621410142518E-2</c:v>
                </c:pt>
                <c:pt idx="9">
                  <c:v>9.6960112070697449E-2</c:v>
                </c:pt>
                <c:pt idx="10">
                  <c:v>9.8217898598422379E-2</c:v>
                </c:pt>
                <c:pt idx="11">
                  <c:v>7.1855298476293197E-2</c:v>
                </c:pt>
                <c:pt idx="12">
                  <c:v>7.9487796665503527E-2</c:v>
                </c:pt>
                <c:pt idx="13">
                  <c:v>5.6184801262530136E-2</c:v>
                </c:pt>
                <c:pt idx="14">
                  <c:v>3.1528148659222599E-2</c:v>
                </c:pt>
                <c:pt idx="15">
                  <c:v>1.5364078030495285E-2</c:v>
                </c:pt>
                <c:pt idx="16">
                  <c:v>1.2836578479888342E-2</c:v>
                </c:pt>
                <c:pt idx="17">
                  <c:v>1.5550314839487373E-4</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dLbls>
          <c:showLegendKey val="0"/>
          <c:showVal val="0"/>
          <c:showCatName val="0"/>
          <c:showSerName val="0"/>
          <c:showPercent val="0"/>
          <c:showBubbleSize val="0"/>
        </c:dLbls>
        <c:axId val="181175632"/>
        <c:axId val="181176192"/>
      </c:scatterChart>
      <c:valAx>
        <c:axId val="181175632"/>
        <c:scaling>
          <c:orientation val="minMax"/>
          <c:max val="100"/>
        </c:scaling>
        <c:delete val="0"/>
        <c:axPos val="b"/>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omic Sans MS" panose="030F0702030302020204" pitchFamily="66" charset="0"/>
                <a:ea typeface="+mn-ea"/>
                <a:cs typeface="+mn-cs"/>
              </a:defRPr>
            </a:pPr>
            <a:endParaRPr lang="ja-JP"/>
          </a:p>
        </c:txPr>
        <c:crossAx val="181176192"/>
        <c:crosses val="autoZero"/>
        <c:crossBetween val="midCat"/>
      </c:valAx>
      <c:valAx>
        <c:axId val="181176192"/>
        <c:scaling>
          <c:orientation val="minMax"/>
          <c:max val="1.8"/>
          <c:min val="0"/>
        </c:scaling>
        <c:delete val="0"/>
        <c:axPos val="l"/>
        <c:numFmt formatCode="0.00_);[Red]\(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omic Sans MS" panose="030F0702030302020204" pitchFamily="66" charset="0"/>
                <a:ea typeface="+mn-ea"/>
                <a:cs typeface="+mn-cs"/>
              </a:defRPr>
            </a:pPr>
            <a:endParaRPr lang="ja-JP"/>
          </a:p>
        </c:txPr>
        <c:crossAx val="181175632"/>
        <c:crosses val="autoZero"/>
        <c:crossBetween val="midCat"/>
        <c:majorUnit val="0.5"/>
      </c:valAx>
      <c:spPr>
        <a:noFill/>
        <a:ln>
          <a:noFill/>
        </a:ln>
        <a:effectLst/>
      </c:spPr>
    </c:plotArea>
    <c:legend>
      <c:legendPos val="r"/>
      <c:layout>
        <c:manualLayout>
          <c:xMode val="edge"/>
          <c:yMode val="edge"/>
          <c:x val="0.35751646271844989"/>
          <c:y val="0.29895487649117064"/>
          <c:w val="0.1778069392401197"/>
          <c:h val="0.40458974655384849"/>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Comic Sans MS" panose="030F0702030302020204" pitchFamily="66" charset="0"/>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987412568598856E-2"/>
          <c:y val="2.2541164131211475E-2"/>
          <c:w val="0.87950131502381623"/>
          <c:h val="0.93266526681974204"/>
        </c:manualLayout>
      </c:layout>
      <c:scatterChart>
        <c:scatterStyle val="lineMarker"/>
        <c:varyColors val="0"/>
        <c:ser>
          <c:idx val="0"/>
          <c:order val="0"/>
          <c:tx>
            <c:strRef>
              <c:f>'trail-graph'!$B$1</c:f>
              <c:strCache>
                <c:ptCount val="1"/>
                <c:pt idx="0">
                  <c:v>Li2BDC</c:v>
                </c:pt>
              </c:strCache>
            </c:strRef>
          </c:tx>
          <c:spPr>
            <a:ln w="19050" cap="rnd">
              <a:solidFill>
                <a:srgbClr val="00B050"/>
              </a:solidFill>
              <a:round/>
            </a:ln>
            <a:effectLst/>
          </c:spPr>
          <c:marker>
            <c:symbol val="circle"/>
            <c:size val="5"/>
            <c:spPr>
              <a:solidFill>
                <a:srgbClr val="00B050"/>
              </a:solidFill>
              <a:ln w="9525">
                <a:solidFill>
                  <a:srgbClr val="00B050"/>
                </a:solidFill>
              </a:ln>
              <a:effectLst/>
            </c:spPr>
          </c:marker>
          <c:xVal>
            <c:numRef>
              <c:f>'trail-graph'!$A$2:$A$52</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'trail-graph'!$B$2:$B$52</c:f>
              <c:numCache>
                <c:formatCode>0.0_);[Red]\(0.0\)</c:formatCode>
                <c:ptCount val="51"/>
                <c:pt idx="0">
                  <c:v>0</c:v>
                </c:pt>
                <c:pt idx="1">
                  <c:v>0</c:v>
                </c:pt>
                <c:pt idx="2">
                  <c:v>0.02</c:v>
                </c:pt>
                <c:pt idx="3">
                  <c:v>5.8999999999999997E-2</c:v>
                </c:pt>
                <c:pt idx="4">
                  <c:v>7.9000000000000001E-2</c:v>
                </c:pt>
                <c:pt idx="5">
                  <c:v>9.9000000000000005E-2</c:v>
                </c:pt>
                <c:pt idx="6">
                  <c:v>0.23799999999999999</c:v>
                </c:pt>
                <c:pt idx="7">
                  <c:v>0.29699999999999999</c:v>
                </c:pt>
                <c:pt idx="8">
                  <c:v>0.317</c:v>
                </c:pt>
                <c:pt idx="9">
                  <c:v>0.41599999999999998</c:v>
                </c:pt>
                <c:pt idx="10">
                  <c:v>0.45600000000000002</c:v>
                </c:pt>
                <c:pt idx="11">
                  <c:v>0.53500000000000003</c:v>
                </c:pt>
                <c:pt idx="12">
                  <c:v>0.55500000000000005</c:v>
                </c:pt>
                <c:pt idx="13">
                  <c:v>0.61499999999999999</c:v>
                </c:pt>
                <c:pt idx="14">
                  <c:v>0.69399999999999995</c:v>
                </c:pt>
                <c:pt idx="15">
                  <c:v>0.79300000000000004</c:v>
                </c:pt>
                <c:pt idx="16">
                  <c:v>0.89200000000000002</c:v>
                </c:pt>
                <c:pt idx="17">
                  <c:v>0.93200000000000005</c:v>
                </c:pt>
                <c:pt idx="18">
                  <c:v>1.0109999999999999</c:v>
                </c:pt>
                <c:pt idx="19">
                  <c:v>1.0900000000000001</c:v>
                </c:pt>
                <c:pt idx="20">
                  <c:v>1.1299999999999999</c:v>
                </c:pt>
                <c:pt idx="21">
                  <c:v>1.3089999999999999</c:v>
                </c:pt>
                <c:pt idx="22">
                  <c:v>1.427</c:v>
                </c:pt>
                <c:pt idx="23">
                  <c:v>1.5660000000000001</c:v>
                </c:pt>
                <c:pt idx="24">
                  <c:v>1.6259999999999999</c:v>
                </c:pt>
                <c:pt idx="25">
                  <c:v>1.6459999999999999</c:v>
                </c:pt>
                <c:pt idx="26">
                  <c:v>1.6459999999999999</c:v>
                </c:pt>
                <c:pt idx="27">
                  <c:v>1.6459999999999999</c:v>
                </c:pt>
                <c:pt idx="28">
                  <c:v>1.6850000000000001</c:v>
                </c:pt>
                <c:pt idx="29">
                  <c:v>1.6850000000000001</c:v>
                </c:pt>
                <c:pt idx="30">
                  <c:v>1.6850000000000001</c:v>
                </c:pt>
                <c:pt idx="31">
                  <c:v>1.6850000000000001</c:v>
                </c:pt>
                <c:pt idx="32">
                  <c:v>1.6850000000000001</c:v>
                </c:pt>
                <c:pt idx="33">
                  <c:v>1.6850000000000001</c:v>
                </c:pt>
                <c:pt idx="34">
                  <c:v>1.6850000000000001</c:v>
                </c:pt>
                <c:pt idx="35">
                  <c:v>1.6850000000000001</c:v>
                </c:pt>
                <c:pt idx="36">
                  <c:v>1.6850000000000001</c:v>
                </c:pt>
                <c:pt idx="37">
                  <c:v>1.6850000000000001</c:v>
                </c:pt>
                <c:pt idx="38">
                  <c:v>1.6850000000000001</c:v>
                </c:pt>
                <c:pt idx="39">
                  <c:v>1.6850000000000001</c:v>
                </c:pt>
                <c:pt idx="40">
                  <c:v>1.7250000000000001</c:v>
                </c:pt>
                <c:pt idx="41">
                  <c:v>1.7250000000000001</c:v>
                </c:pt>
                <c:pt idx="42">
                  <c:v>1.7250000000000001</c:v>
                </c:pt>
                <c:pt idx="43">
                  <c:v>1.7250000000000001</c:v>
                </c:pt>
                <c:pt idx="44">
                  <c:v>1.7250000000000001</c:v>
                </c:pt>
                <c:pt idx="45">
                  <c:v>1.7250000000000001</c:v>
                </c:pt>
                <c:pt idx="46">
                  <c:v>1.7250000000000001</c:v>
                </c:pt>
                <c:pt idx="47">
                  <c:v>1.7250000000000001</c:v>
                </c:pt>
                <c:pt idx="48">
                  <c:v>1.7250000000000001</c:v>
                </c:pt>
                <c:pt idx="49">
                  <c:v>1.7250000000000001</c:v>
                </c:pt>
                <c:pt idx="50">
                  <c:v>1.7250000000000001</c:v>
                </c:pt>
              </c:numCache>
            </c:numRef>
          </c:yVal>
          <c:smooth val="0"/>
        </c:ser>
        <c:ser>
          <c:idx val="1"/>
          <c:order val="1"/>
          <c:tx>
            <c:strRef>
              <c:f>'trail-graph'!$C$1</c:f>
              <c:strCache>
                <c:ptCount val="1"/>
                <c:pt idx="0">
                  <c:v>Li2CO3</c:v>
                </c:pt>
              </c:strCache>
            </c:strRef>
          </c:tx>
          <c:spPr>
            <a:ln w="19050" cap="rnd">
              <a:solidFill>
                <a:srgbClr val="FF0000"/>
              </a:solidFill>
              <a:round/>
            </a:ln>
            <a:effectLst/>
          </c:spPr>
          <c:marker>
            <c:symbol val="circle"/>
            <c:size val="5"/>
            <c:spPr>
              <a:solidFill>
                <a:srgbClr val="FF0000"/>
              </a:solidFill>
              <a:ln w="9525">
                <a:solidFill>
                  <a:srgbClr val="FF0000"/>
                </a:solidFill>
              </a:ln>
              <a:effectLst/>
            </c:spPr>
          </c:marker>
          <c:xVal>
            <c:numRef>
              <c:f>'trail-graph'!$A$2:$A$52</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'trail-graph'!$C$2:$C$52</c:f>
              <c:numCache>
                <c:formatCode>0.0_);[Red]\(0.0\)</c:formatCode>
                <c:ptCount val="51"/>
                <c:pt idx="0">
                  <c:v>0.04</c:v>
                </c:pt>
                <c:pt idx="1">
                  <c:v>7.9000000000000001E-2</c:v>
                </c:pt>
                <c:pt idx="2">
                  <c:v>0.159</c:v>
                </c:pt>
                <c:pt idx="3">
                  <c:v>0.159</c:v>
                </c:pt>
                <c:pt idx="4">
                  <c:v>0.218</c:v>
                </c:pt>
                <c:pt idx="5">
                  <c:v>0.29699999999999999</c:v>
                </c:pt>
                <c:pt idx="6">
                  <c:v>0.35699999999999998</c:v>
                </c:pt>
                <c:pt idx="7">
                  <c:v>0.377</c:v>
                </c:pt>
                <c:pt idx="8">
                  <c:v>0.39700000000000002</c:v>
                </c:pt>
                <c:pt idx="9">
                  <c:v>0.41599999999999998</c:v>
                </c:pt>
                <c:pt idx="10">
                  <c:v>0.41599999999999998</c:v>
                </c:pt>
                <c:pt idx="11">
                  <c:v>0.45600000000000002</c:v>
                </c:pt>
                <c:pt idx="12">
                  <c:v>0.51500000000000001</c:v>
                </c:pt>
                <c:pt idx="13">
                  <c:v>0.51500000000000001</c:v>
                </c:pt>
                <c:pt idx="14">
                  <c:v>0.55500000000000005</c:v>
                </c:pt>
                <c:pt idx="15">
                  <c:v>0.61499999999999999</c:v>
                </c:pt>
                <c:pt idx="16">
                  <c:v>0.67400000000000004</c:v>
                </c:pt>
                <c:pt idx="17">
                  <c:v>0.753</c:v>
                </c:pt>
                <c:pt idx="18">
                  <c:v>0.77300000000000002</c:v>
                </c:pt>
                <c:pt idx="19">
                  <c:v>0.85299999999999998</c:v>
                </c:pt>
                <c:pt idx="20">
                  <c:v>0.93200000000000005</c:v>
                </c:pt>
                <c:pt idx="21">
                  <c:v>1.0109999999999999</c:v>
                </c:pt>
                <c:pt idx="22">
                  <c:v>1.0900000000000001</c:v>
                </c:pt>
                <c:pt idx="23">
                  <c:v>1.0900000000000001</c:v>
                </c:pt>
                <c:pt idx="24">
                  <c:v>1.1100000000000001</c:v>
                </c:pt>
                <c:pt idx="25">
                  <c:v>1.1100000000000001</c:v>
                </c:pt>
                <c:pt idx="26">
                  <c:v>1.1100000000000001</c:v>
                </c:pt>
                <c:pt idx="27">
                  <c:v>1.1299999999999999</c:v>
                </c:pt>
                <c:pt idx="28">
                  <c:v>1.1299999999999999</c:v>
                </c:pt>
                <c:pt idx="29">
                  <c:v>1.1499999999999999</c:v>
                </c:pt>
                <c:pt idx="30">
                  <c:v>1.17</c:v>
                </c:pt>
                <c:pt idx="31">
                  <c:v>1.17</c:v>
                </c:pt>
                <c:pt idx="32">
                  <c:v>1.2090000000000001</c:v>
                </c:pt>
                <c:pt idx="33">
                  <c:v>1.2290000000000001</c:v>
                </c:pt>
                <c:pt idx="34">
                  <c:v>1.2290000000000001</c:v>
                </c:pt>
                <c:pt idx="35">
                  <c:v>1.2290000000000001</c:v>
                </c:pt>
                <c:pt idx="36">
                  <c:v>1.2290000000000001</c:v>
                </c:pt>
                <c:pt idx="37">
                  <c:v>1.2290000000000001</c:v>
                </c:pt>
                <c:pt idx="38">
                  <c:v>1.2290000000000001</c:v>
                </c:pt>
                <c:pt idx="39">
                  <c:v>1.2290000000000001</c:v>
                </c:pt>
                <c:pt idx="40">
                  <c:v>1.2290000000000001</c:v>
                </c:pt>
                <c:pt idx="41">
                  <c:v>1.2290000000000001</c:v>
                </c:pt>
                <c:pt idx="42">
                  <c:v>1.2290000000000001</c:v>
                </c:pt>
                <c:pt idx="43">
                  <c:v>1.2290000000000001</c:v>
                </c:pt>
                <c:pt idx="44">
                  <c:v>1.2290000000000001</c:v>
                </c:pt>
                <c:pt idx="45">
                  <c:v>1.2290000000000001</c:v>
                </c:pt>
                <c:pt idx="46">
                  <c:v>1.2290000000000001</c:v>
                </c:pt>
                <c:pt idx="47">
                  <c:v>1.2290000000000001</c:v>
                </c:pt>
                <c:pt idx="48">
                  <c:v>1.2290000000000001</c:v>
                </c:pt>
                <c:pt idx="49">
                  <c:v>1.2290000000000001</c:v>
                </c:pt>
                <c:pt idx="50">
                  <c:v>1.2290000000000001</c:v>
                </c:pt>
              </c:numCache>
            </c:numRef>
          </c:yVal>
          <c:smooth val="0"/>
        </c:ser>
        <c:ser>
          <c:idx val="2"/>
          <c:order val="2"/>
          <c:tx>
            <c:strRef>
              <c:f>'trail-graph'!$D$1</c:f>
              <c:strCache>
                <c:ptCount val="1"/>
                <c:pt idx="0">
                  <c:v>LiEC</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'trail-graph'!$A$2:$A$52</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'trail-graph'!$D$2:$D$52</c:f>
              <c:numCache>
                <c:formatCode>0.0_);[Red]\(0.0\)</c:formatCode>
                <c:ptCount val="51"/>
                <c:pt idx="0">
                  <c:v>0.19826199999999999</c:v>
                </c:pt>
                <c:pt idx="1">
                  <c:v>0.51548000000000005</c:v>
                </c:pt>
                <c:pt idx="2">
                  <c:v>0.75339400000000001</c:v>
                </c:pt>
                <c:pt idx="3">
                  <c:v>0.97148199999999996</c:v>
                </c:pt>
                <c:pt idx="4">
                  <c:v>1.0904389999999999</c:v>
                </c:pt>
                <c:pt idx="5">
                  <c:v>1.308527</c:v>
                </c:pt>
                <c:pt idx="6">
                  <c:v>1.149918</c:v>
                </c:pt>
                <c:pt idx="7">
                  <c:v>1.2093959999999999</c:v>
                </c:pt>
                <c:pt idx="8">
                  <c:v>1.4076580000000001</c:v>
                </c:pt>
                <c:pt idx="9">
                  <c:v>1.427484</c:v>
                </c:pt>
                <c:pt idx="10">
                  <c:v>1.6653979999999999</c:v>
                </c:pt>
                <c:pt idx="11">
                  <c:v>1.7248760000000001</c:v>
                </c:pt>
                <c:pt idx="12">
                  <c:v>1.764529</c:v>
                </c:pt>
                <c:pt idx="13">
                  <c:v>1.9033119999999999</c:v>
                </c:pt>
                <c:pt idx="14">
                  <c:v>1.9033119999999999</c:v>
                </c:pt>
                <c:pt idx="15">
                  <c:v>1.8438330000000001</c:v>
                </c:pt>
                <c:pt idx="16">
                  <c:v>1.70505</c:v>
                </c:pt>
                <c:pt idx="17">
                  <c:v>1.804181</c:v>
                </c:pt>
                <c:pt idx="18">
                  <c:v>1.70505</c:v>
                </c:pt>
                <c:pt idx="19">
                  <c:v>1.6059190000000001</c:v>
                </c:pt>
                <c:pt idx="20">
                  <c:v>1.6059190000000001</c:v>
                </c:pt>
                <c:pt idx="21">
                  <c:v>1.2093959999999999</c:v>
                </c:pt>
                <c:pt idx="22">
                  <c:v>0.93183000000000005</c:v>
                </c:pt>
                <c:pt idx="23">
                  <c:v>0.67408999999999997</c:v>
                </c:pt>
                <c:pt idx="24">
                  <c:v>0.55513299999999999</c:v>
                </c:pt>
                <c:pt idx="25">
                  <c:v>0.51548000000000005</c:v>
                </c:pt>
                <c:pt idx="26">
                  <c:v>0.51548000000000005</c:v>
                </c:pt>
                <c:pt idx="27">
                  <c:v>0.51548000000000005</c:v>
                </c:pt>
                <c:pt idx="28">
                  <c:v>0.43617600000000001</c:v>
                </c:pt>
                <c:pt idx="29">
                  <c:v>0.41634900000000002</c:v>
                </c:pt>
                <c:pt idx="30">
                  <c:v>0.39652300000000001</c:v>
                </c:pt>
                <c:pt idx="31">
                  <c:v>0.39652300000000001</c:v>
                </c:pt>
                <c:pt idx="32">
                  <c:v>0.35687099999999999</c:v>
                </c:pt>
                <c:pt idx="33">
                  <c:v>0.33704499999999998</c:v>
                </c:pt>
                <c:pt idx="34">
                  <c:v>0.35687099999999999</c:v>
                </c:pt>
                <c:pt idx="35">
                  <c:v>0.35687099999999999</c:v>
                </c:pt>
                <c:pt idx="36">
                  <c:v>0.35687099999999999</c:v>
                </c:pt>
                <c:pt idx="37">
                  <c:v>0.35687099999999999</c:v>
                </c:pt>
                <c:pt idx="38">
                  <c:v>0.35687099999999999</c:v>
                </c:pt>
                <c:pt idx="39">
                  <c:v>0.35687099999999999</c:v>
                </c:pt>
                <c:pt idx="40">
                  <c:v>0.27756599999999998</c:v>
                </c:pt>
                <c:pt idx="41">
                  <c:v>0.27756599999999998</c:v>
                </c:pt>
                <c:pt idx="42">
                  <c:v>0.27756599999999998</c:v>
                </c:pt>
                <c:pt idx="43">
                  <c:v>0.27756599999999998</c:v>
                </c:pt>
                <c:pt idx="44">
                  <c:v>0.27756599999999998</c:v>
                </c:pt>
                <c:pt idx="45">
                  <c:v>0.27756599999999998</c:v>
                </c:pt>
                <c:pt idx="46">
                  <c:v>0.27756599999999998</c:v>
                </c:pt>
                <c:pt idx="47">
                  <c:v>0.27756599999999998</c:v>
                </c:pt>
                <c:pt idx="48">
                  <c:v>0.27756599999999998</c:v>
                </c:pt>
                <c:pt idx="49">
                  <c:v>0.29739199999999999</c:v>
                </c:pt>
                <c:pt idx="50">
                  <c:v>0.29739199999999999</c:v>
                </c:pt>
              </c:numCache>
            </c:numRef>
          </c:yVal>
          <c:smooth val="0"/>
        </c:ser>
        <c:ser>
          <c:idx val="3"/>
          <c:order val="3"/>
          <c:tx>
            <c:strRef>
              <c:f>'trail-graph'!$E$1</c:f>
              <c:strCache>
                <c:ptCount val="1"/>
                <c:pt idx="0">
                  <c:v>PF3</c:v>
                </c:pt>
              </c:strCache>
            </c:strRef>
          </c:tx>
          <c:spPr>
            <a:ln w="19050" cap="rnd">
              <a:solidFill>
                <a:schemeClr val="accent2"/>
              </a:solidFill>
              <a:round/>
            </a:ln>
            <a:effectLst/>
          </c:spPr>
          <c:marker>
            <c:symbol val="circle"/>
            <c:size val="5"/>
            <c:spPr>
              <a:solidFill>
                <a:schemeClr val="accent2"/>
              </a:solidFill>
              <a:ln w="9525">
                <a:solidFill>
                  <a:schemeClr val="accent2"/>
                </a:solidFill>
              </a:ln>
              <a:effectLst/>
            </c:spPr>
          </c:marker>
          <c:xVal>
            <c:numRef>
              <c:f>'trail-graph'!$A$2:$A$52</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'trail-graph'!$E$2:$E$52</c:f>
              <c:numCache>
                <c:formatCode>0.0_);[Red]\(0.0\)</c:formatCode>
                <c:ptCount val="51"/>
                <c:pt idx="0">
                  <c:v>0</c:v>
                </c:pt>
                <c:pt idx="1">
                  <c:v>0</c:v>
                </c:pt>
                <c:pt idx="2">
                  <c:v>0</c:v>
                </c:pt>
                <c:pt idx="3">
                  <c:v>0</c:v>
                </c:pt>
                <c:pt idx="4">
                  <c:v>0</c:v>
                </c:pt>
                <c:pt idx="5">
                  <c:v>0</c:v>
                </c:pt>
                <c:pt idx="6">
                  <c:v>0</c:v>
                </c:pt>
                <c:pt idx="7">
                  <c:v>0.02</c:v>
                </c:pt>
                <c:pt idx="8">
                  <c:v>0.02</c:v>
                </c:pt>
                <c:pt idx="9">
                  <c:v>0.02</c:v>
                </c:pt>
                <c:pt idx="10">
                  <c:v>0.02</c:v>
                </c:pt>
                <c:pt idx="11">
                  <c:v>0.04</c:v>
                </c:pt>
                <c:pt idx="12">
                  <c:v>0.04</c:v>
                </c:pt>
                <c:pt idx="13">
                  <c:v>0.04</c:v>
                </c:pt>
                <c:pt idx="14">
                  <c:v>5.8999999999999997E-2</c:v>
                </c:pt>
                <c:pt idx="15">
                  <c:v>5.8999999999999997E-2</c:v>
                </c:pt>
                <c:pt idx="16">
                  <c:v>5.8999999999999997E-2</c:v>
                </c:pt>
                <c:pt idx="17">
                  <c:v>5.8999999999999997E-2</c:v>
                </c:pt>
                <c:pt idx="18">
                  <c:v>5.8999999999999997E-2</c:v>
                </c:pt>
                <c:pt idx="19">
                  <c:v>5.8999999999999997E-2</c:v>
                </c:pt>
                <c:pt idx="20">
                  <c:v>5.8999999999999997E-2</c:v>
                </c:pt>
                <c:pt idx="21">
                  <c:v>5.8999999999999997E-2</c:v>
                </c:pt>
                <c:pt idx="22">
                  <c:v>5.8999999999999997E-2</c:v>
                </c:pt>
                <c:pt idx="23">
                  <c:v>5.8999999999999997E-2</c:v>
                </c:pt>
                <c:pt idx="24">
                  <c:v>5.8999999999999997E-2</c:v>
                </c:pt>
                <c:pt idx="25">
                  <c:v>5.8999999999999997E-2</c:v>
                </c:pt>
                <c:pt idx="26">
                  <c:v>5.8999999999999997E-2</c:v>
                </c:pt>
                <c:pt idx="27">
                  <c:v>5.8999999999999997E-2</c:v>
                </c:pt>
                <c:pt idx="28">
                  <c:v>5.8999999999999997E-2</c:v>
                </c:pt>
                <c:pt idx="29">
                  <c:v>5.8999999999999997E-2</c:v>
                </c:pt>
                <c:pt idx="30">
                  <c:v>5.8999999999999997E-2</c:v>
                </c:pt>
                <c:pt idx="31">
                  <c:v>5.8999999999999997E-2</c:v>
                </c:pt>
                <c:pt idx="32">
                  <c:v>5.8999999999999997E-2</c:v>
                </c:pt>
                <c:pt idx="33">
                  <c:v>5.8999999999999997E-2</c:v>
                </c:pt>
                <c:pt idx="34">
                  <c:v>5.8999999999999997E-2</c:v>
                </c:pt>
                <c:pt idx="35">
                  <c:v>5.8999999999999997E-2</c:v>
                </c:pt>
                <c:pt idx="36">
                  <c:v>5.8999999999999997E-2</c:v>
                </c:pt>
                <c:pt idx="37">
                  <c:v>5.8999999999999997E-2</c:v>
                </c:pt>
                <c:pt idx="38">
                  <c:v>5.8999999999999997E-2</c:v>
                </c:pt>
                <c:pt idx="39">
                  <c:v>5.8999999999999997E-2</c:v>
                </c:pt>
                <c:pt idx="40">
                  <c:v>5.8999999999999997E-2</c:v>
                </c:pt>
                <c:pt idx="41">
                  <c:v>5.8999999999999997E-2</c:v>
                </c:pt>
                <c:pt idx="42">
                  <c:v>5.8999999999999997E-2</c:v>
                </c:pt>
                <c:pt idx="43">
                  <c:v>5.8999999999999997E-2</c:v>
                </c:pt>
                <c:pt idx="44">
                  <c:v>5.8999999999999997E-2</c:v>
                </c:pt>
                <c:pt idx="45">
                  <c:v>5.8999999999999997E-2</c:v>
                </c:pt>
                <c:pt idx="46">
                  <c:v>5.8999999999999997E-2</c:v>
                </c:pt>
                <c:pt idx="47">
                  <c:v>5.8999999999999997E-2</c:v>
                </c:pt>
                <c:pt idx="48">
                  <c:v>5.8999999999999997E-2</c:v>
                </c:pt>
                <c:pt idx="49">
                  <c:v>5.8999999999999997E-2</c:v>
                </c:pt>
                <c:pt idx="50">
                  <c:v>5.8999999999999997E-2</c:v>
                </c:pt>
              </c:numCache>
            </c:numRef>
          </c:yVal>
          <c:smooth val="0"/>
        </c:ser>
        <c:ser>
          <c:idx val="4"/>
          <c:order val="4"/>
          <c:tx>
            <c:strRef>
              <c:f>'trail-graph'!$F$1</c:f>
              <c:strCache>
                <c:ptCount val="1"/>
                <c:pt idx="0">
                  <c:v>LiF</c:v>
                </c:pt>
              </c:strCache>
            </c:strRef>
          </c:tx>
          <c:spPr>
            <a:ln w="19050" cap="rnd">
              <a:solidFill>
                <a:schemeClr val="accent2">
                  <a:lumMod val="60000"/>
                  <a:lumOff val="40000"/>
                </a:schemeClr>
              </a:solidFill>
              <a:round/>
            </a:ln>
            <a:effectLst/>
          </c:spPr>
          <c:marker>
            <c:symbol val="circle"/>
            <c:size val="5"/>
            <c:spPr>
              <a:solidFill>
                <a:schemeClr val="accent2">
                  <a:lumMod val="60000"/>
                  <a:lumOff val="40000"/>
                </a:schemeClr>
              </a:solidFill>
              <a:ln w="9525">
                <a:solidFill>
                  <a:schemeClr val="accent2">
                    <a:lumMod val="60000"/>
                    <a:lumOff val="40000"/>
                  </a:schemeClr>
                </a:solidFill>
              </a:ln>
              <a:effectLst/>
            </c:spPr>
          </c:marker>
          <c:xVal>
            <c:numRef>
              <c:f>'trail-graph'!$A$2:$A$52</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'trail-graph'!$F$2:$F$52</c:f>
              <c:numCache>
                <c:formatCode>0.0_);[Red]\(0.0\)</c:formatCode>
                <c:ptCount val="51"/>
                <c:pt idx="0">
                  <c:v>0</c:v>
                </c:pt>
                <c:pt idx="1">
                  <c:v>0</c:v>
                </c:pt>
                <c:pt idx="2">
                  <c:v>0</c:v>
                </c:pt>
                <c:pt idx="3">
                  <c:v>0</c:v>
                </c:pt>
                <c:pt idx="4">
                  <c:v>0</c:v>
                </c:pt>
                <c:pt idx="5">
                  <c:v>0</c:v>
                </c:pt>
                <c:pt idx="6">
                  <c:v>0</c:v>
                </c:pt>
                <c:pt idx="7">
                  <c:v>0.02</c:v>
                </c:pt>
                <c:pt idx="8">
                  <c:v>5.8999999999999997E-2</c:v>
                </c:pt>
                <c:pt idx="9">
                  <c:v>5.8999999999999997E-2</c:v>
                </c:pt>
                <c:pt idx="10">
                  <c:v>5.8999999999999997E-2</c:v>
                </c:pt>
                <c:pt idx="11">
                  <c:v>9.9000000000000005E-2</c:v>
                </c:pt>
                <c:pt idx="12">
                  <c:v>9.9000000000000005E-2</c:v>
                </c:pt>
                <c:pt idx="13">
                  <c:v>9.9000000000000005E-2</c:v>
                </c:pt>
                <c:pt idx="14">
                  <c:v>0.11899999999999999</c:v>
                </c:pt>
                <c:pt idx="15">
                  <c:v>0.13900000000000001</c:v>
                </c:pt>
                <c:pt idx="16">
                  <c:v>0.13900000000000001</c:v>
                </c:pt>
                <c:pt idx="17">
                  <c:v>0.13900000000000001</c:v>
                </c:pt>
                <c:pt idx="18">
                  <c:v>0.13900000000000001</c:v>
                </c:pt>
                <c:pt idx="19">
                  <c:v>0.13900000000000001</c:v>
                </c:pt>
                <c:pt idx="20">
                  <c:v>0.13900000000000001</c:v>
                </c:pt>
                <c:pt idx="21">
                  <c:v>0.13900000000000001</c:v>
                </c:pt>
                <c:pt idx="22">
                  <c:v>0.13900000000000001</c:v>
                </c:pt>
                <c:pt idx="23">
                  <c:v>0.13900000000000001</c:v>
                </c:pt>
                <c:pt idx="24">
                  <c:v>0.13900000000000001</c:v>
                </c:pt>
                <c:pt idx="25">
                  <c:v>0.13900000000000001</c:v>
                </c:pt>
                <c:pt idx="26">
                  <c:v>0.13900000000000001</c:v>
                </c:pt>
                <c:pt idx="27">
                  <c:v>0.13900000000000001</c:v>
                </c:pt>
                <c:pt idx="28">
                  <c:v>0.13900000000000001</c:v>
                </c:pt>
                <c:pt idx="29">
                  <c:v>0.13900000000000001</c:v>
                </c:pt>
                <c:pt idx="30">
                  <c:v>0.13900000000000001</c:v>
                </c:pt>
                <c:pt idx="31">
                  <c:v>0.13900000000000001</c:v>
                </c:pt>
                <c:pt idx="32">
                  <c:v>0.13900000000000001</c:v>
                </c:pt>
                <c:pt idx="33">
                  <c:v>0.13900000000000001</c:v>
                </c:pt>
                <c:pt idx="34">
                  <c:v>0.13900000000000001</c:v>
                </c:pt>
                <c:pt idx="35">
                  <c:v>0.13900000000000001</c:v>
                </c:pt>
                <c:pt idx="36">
                  <c:v>0.13900000000000001</c:v>
                </c:pt>
                <c:pt idx="37">
                  <c:v>0.13900000000000001</c:v>
                </c:pt>
                <c:pt idx="38">
                  <c:v>0.13900000000000001</c:v>
                </c:pt>
                <c:pt idx="39">
                  <c:v>0.13900000000000001</c:v>
                </c:pt>
                <c:pt idx="40">
                  <c:v>0.13900000000000001</c:v>
                </c:pt>
                <c:pt idx="41">
                  <c:v>0.13900000000000001</c:v>
                </c:pt>
                <c:pt idx="42">
                  <c:v>0.13900000000000001</c:v>
                </c:pt>
                <c:pt idx="43">
                  <c:v>0.13900000000000001</c:v>
                </c:pt>
                <c:pt idx="44">
                  <c:v>0.13900000000000001</c:v>
                </c:pt>
                <c:pt idx="45">
                  <c:v>0.13900000000000001</c:v>
                </c:pt>
                <c:pt idx="46">
                  <c:v>0.13900000000000001</c:v>
                </c:pt>
                <c:pt idx="47">
                  <c:v>0.13900000000000001</c:v>
                </c:pt>
                <c:pt idx="48">
                  <c:v>0.13900000000000001</c:v>
                </c:pt>
                <c:pt idx="49">
                  <c:v>0.13900000000000001</c:v>
                </c:pt>
                <c:pt idx="50">
                  <c:v>0.13900000000000001</c:v>
                </c:pt>
              </c:numCache>
            </c:numRef>
          </c:yVal>
          <c:smooth val="0"/>
        </c:ser>
        <c:dLbls>
          <c:showLegendKey val="0"/>
          <c:showVal val="0"/>
          <c:showCatName val="0"/>
          <c:showSerName val="0"/>
          <c:showPercent val="0"/>
          <c:showBubbleSize val="0"/>
        </c:dLbls>
        <c:axId val="181181232"/>
        <c:axId val="181181792"/>
      </c:scatterChart>
      <c:scatterChart>
        <c:scatterStyle val="lineMarker"/>
        <c:varyColors val="0"/>
        <c:ser>
          <c:idx val="5"/>
          <c:order val="5"/>
          <c:tx>
            <c:strRef>
              <c:f>'trail-graph'!$G$1</c:f>
              <c:strCache>
                <c:ptCount val="1"/>
                <c:pt idx="0">
                  <c:v>EC1</c:v>
                </c:pt>
              </c:strCache>
            </c:strRef>
          </c:tx>
          <c:spPr>
            <a:ln w="19050" cap="rnd">
              <a:solidFill>
                <a:srgbClr val="7030A0"/>
              </a:solidFill>
              <a:round/>
            </a:ln>
            <a:effectLst/>
          </c:spPr>
          <c:marker>
            <c:symbol val="circle"/>
            <c:size val="5"/>
            <c:spPr>
              <a:solidFill>
                <a:srgbClr val="7030A0"/>
              </a:solidFill>
              <a:ln w="9525">
                <a:solidFill>
                  <a:srgbClr val="7030A0"/>
                </a:solidFill>
              </a:ln>
              <a:effectLst/>
            </c:spPr>
          </c:marker>
          <c:xVal>
            <c:numRef>
              <c:f>'trail-graph'!$A$2:$A$52</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'trail-graph'!$G$2:$G$52</c:f>
              <c:numCache>
                <c:formatCode>0.0_);[Red]\(0.0\)</c:formatCode>
                <c:ptCount val="51"/>
                <c:pt idx="0">
                  <c:v>22.76</c:v>
                </c:pt>
                <c:pt idx="1">
                  <c:v>22.404</c:v>
                </c:pt>
                <c:pt idx="2">
                  <c:v>22.047000000000001</c:v>
                </c:pt>
                <c:pt idx="3">
                  <c:v>21.748999999999999</c:v>
                </c:pt>
                <c:pt idx="4">
                  <c:v>21.530999999999999</c:v>
                </c:pt>
                <c:pt idx="5">
                  <c:v>21.193999999999999</c:v>
                </c:pt>
                <c:pt idx="6">
                  <c:v>21.015999999999998</c:v>
                </c:pt>
                <c:pt idx="7">
                  <c:v>20.817</c:v>
                </c:pt>
                <c:pt idx="8">
                  <c:v>20.56</c:v>
                </c:pt>
                <c:pt idx="9">
                  <c:v>20.321999999999999</c:v>
                </c:pt>
                <c:pt idx="10">
                  <c:v>20.004999999999999</c:v>
                </c:pt>
                <c:pt idx="11">
                  <c:v>19.747</c:v>
                </c:pt>
                <c:pt idx="12">
                  <c:v>19.608000000000001</c:v>
                </c:pt>
                <c:pt idx="13">
                  <c:v>19.350000000000001</c:v>
                </c:pt>
                <c:pt idx="14">
                  <c:v>19.152000000000001</c:v>
                </c:pt>
                <c:pt idx="15">
                  <c:v>18.954000000000001</c:v>
                </c:pt>
                <c:pt idx="16">
                  <c:v>18.835000000000001</c:v>
                </c:pt>
                <c:pt idx="17">
                  <c:v>18.577000000000002</c:v>
                </c:pt>
                <c:pt idx="18">
                  <c:v>18.498000000000001</c:v>
                </c:pt>
                <c:pt idx="19">
                  <c:v>18.359000000000002</c:v>
                </c:pt>
                <c:pt idx="20">
                  <c:v>18.2</c:v>
                </c:pt>
                <c:pt idx="21">
                  <c:v>18.161000000000001</c:v>
                </c:pt>
                <c:pt idx="22">
                  <c:v>18.120999999999999</c:v>
                </c:pt>
                <c:pt idx="23">
                  <c:v>18.100999999999999</c:v>
                </c:pt>
                <c:pt idx="24">
                  <c:v>18.081</c:v>
                </c:pt>
                <c:pt idx="25">
                  <c:v>18.081</c:v>
                </c:pt>
                <c:pt idx="26">
                  <c:v>18.081</c:v>
                </c:pt>
                <c:pt idx="27">
                  <c:v>18.062000000000001</c:v>
                </c:pt>
                <c:pt idx="28">
                  <c:v>18.062000000000001</c:v>
                </c:pt>
                <c:pt idx="29">
                  <c:v>18.062000000000001</c:v>
                </c:pt>
                <c:pt idx="30">
                  <c:v>18.062000000000001</c:v>
                </c:pt>
                <c:pt idx="31">
                  <c:v>18.062000000000001</c:v>
                </c:pt>
                <c:pt idx="32">
                  <c:v>18.062000000000001</c:v>
                </c:pt>
                <c:pt idx="33">
                  <c:v>18.062000000000001</c:v>
                </c:pt>
                <c:pt idx="34">
                  <c:v>18.042000000000002</c:v>
                </c:pt>
                <c:pt idx="35">
                  <c:v>18.042000000000002</c:v>
                </c:pt>
                <c:pt idx="36">
                  <c:v>18.042000000000002</c:v>
                </c:pt>
                <c:pt idx="37">
                  <c:v>18.042000000000002</c:v>
                </c:pt>
                <c:pt idx="38">
                  <c:v>18.042000000000002</c:v>
                </c:pt>
                <c:pt idx="39">
                  <c:v>18.042000000000002</c:v>
                </c:pt>
                <c:pt idx="40">
                  <c:v>18.042000000000002</c:v>
                </c:pt>
                <c:pt idx="41">
                  <c:v>18.042000000000002</c:v>
                </c:pt>
                <c:pt idx="42">
                  <c:v>18.042000000000002</c:v>
                </c:pt>
                <c:pt idx="43">
                  <c:v>18.042000000000002</c:v>
                </c:pt>
                <c:pt idx="44">
                  <c:v>18.042000000000002</c:v>
                </c:pt>
                <c:pt idx="45">
                  <c:v>18.042000000000002</c:v>
                </c:pt>
                <c:pt idx="46">
                  <c:v>18.042000000000002</c:v>
                </c:pt>
                <c:pt idx="47">
                  <c:v>18.042000000000002</c:v>
                </c:pt>
                <c:pt idx="48">
                  <c:v>18.042000000000002</c:v>
                </c:pt>
                <c:pt idx="49">
                  <c:v>18.021999999999998</c:v>
                </c:pt>
                <c:pt idx="50">
                  <c:v>18.021999999999998</c:v>
                </c:pt>
              </c:numCache>
            </c:numRef>
          </c:yVal>
          <c:smooth val="0"/>
        </c:ser>
        <c:dLbls>
          <c:showLegendKey val="0"/>
          <c:showVal val="0"/>
          <c:showCatName val="0"/>
          <c:showSerName val="0"/>
          <c:showPercent val="0"/>
          <c:showBubbleSize val="0"/>
        </c:dLbls>
        <c:axId val="181182912"/>
        <c:axId val="181182352"/>
      </c:scatterChart>
      <c:valAx>
        <c:axId val="181181232"/>
        <c:scaling>
          <c:orientation val="minMax"/>
          <c:max val="200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omic Sans MS" panose="030F0702030302020204" pitchFamily="66" charset="0"/>
                <a:ea typeface="+mn-ea"/>
                <a:cs typeface="+mn-cs"/>
              </a:defRPr>
            </a:pPr>
            <a:endParaRPr lang="ja-JP"/>
          </a:p>
        </c:txPr>
        <c:crossAx val="181181792"/>
        <c:crosses val="autoZero"/>
        <c:crossBetween val="midCat"/>
        <c:majorUnit val="400"/>
      </c:valAx>
      <c:valAx>
        <c:axId val="181181792"/>
        <c:scaling>
          <c:orientation val="minMax"/>
          <c:max val="6"/>
        </c:scaling>
        <c:delete val="0"/>
        <c:axPos val="l"/>
        <c:numFmt formatCode="0.0_);[Red]\(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omic Sans MS" panose="030F0702030302020204" pitchFamily="66" charset="0"/>
                <a:ea typeface="+mn-ea"/>
                <a:cs typeface="+mn-cs"/>
              </a:defRPr>
            </a:pPr>
            <a:endParaRPr lang="ja-JP"/>
          </a:p>
        </c:txPr>
        <c:crossAx val="181181232"/>
        <c:crosses val="autoZero"/>
        <c:crossBetween val="midCat"/>
      </c:valAx>
      <c:valAx>
        <c:axId val="181182352"/>
        <c:scaling>
          <c:orientation val="minMax"/>
          <c:max val="23"/>
          <c:min val="0"/>
        </c:scaling>
        <c:delete val="0"/>
        <c:axPos val="r"/>
        <c:numFmt formatCode="0.0_);[Red]\(0.0\)"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omic Sans MS" panose="030F0702030302020204" pitchFamily="66" charset="0"/>
                <a:ea typeface="+mn-ea"/>
                <a:cs typeface="+mn-cs"/>
              </a:defRPr>
            </a:pPr>
            <a:endParaRPr lang="ja-JP"/>
          </a:p>
        </c:txPr>
        <c:crossAx val="181182912"/>
        <c:crosses val="max"/>
        <c:crossBetween val="midCat"/>
        <c:majorUnit val="2"/>
      </c:valAx>
      <c:valAx>
        <c:axId val="181182912"/>
        <c:scaling>
          <c:orientation val="minMax"/>
        </c:scaling>
        <c:delete val="1"/>
        <c:axPos val="b"/>
        <c:numFmt formatCode="General" sourceLinked="1"/>
        <c:majorTickMark val="out"/>
        <c:minorTickMark val="none"/>
        <c:tickLblPos val="nextTo"/>
        <c:crossAx val="181182352"/>
        <c:crosses val="autoZero"/>
        <c:crossBetween val="midCat"/>
      </c:valAx>
      <c:spPr>
        <a:noFill/>
        <a:ln>
          <a:noFill/>
        </a:ln>
        <a:effectLst/>
      </c:spPr>
    </c:plotArea>
    <c:legend>
      <c:legendPos val="r"/>
      <c:layout>
        <c:manualLayout>
          <c:xMode val="edge"/>
          <c:yMode val="edge"/>
          <c:x val="0.16409180042186641"/>
          <c:y val="0.22600526087277698"/>
          <c:w val="0.2255757816018546"/>
          <c:h val="0.39306819134067"/>
        </c:manualLayout>
      </c:layout>
      <c:overlay val="0"/>
      <c:spPr>
        <a:noFill/>
        <a:ln>
          <a:noFill/>
        </a:ln>
        <a:effectLst/>
      </c:spPr>
      <c:txPr>
        <a:bodyPr rot="0" spcFirstLastPara="1" vertOverflow="ellipsis" vert="horz" wrap="square" anchor="ctr" anchorCtr="1"/>
        <a:lstStyle/>
        <a:p>
          <a:pPr>
            <a:defRPr sz="700" b="0" i="0" u="none" strike="noStrike" kern="1200" baseline="0">
              <a:solidFill>
                <a:sysClr val="windowText" lastClr="000000"/>
              </a:solidFill>
              <a:latin typeface="Comic Sans MS" panose="030F0702030302020204" pitchFamily="66" charset="0"/>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7841240657100603E-2"/>
          <c:y val="2.7594854596646977E-2"/>
          <c:w val="0.92871124611961575"/>
          <c:h val="0.91420943408227262"/>
        </c:manualLayout>
      </c:layout>
      <c:scatterChart>
        <c:scatterStyle val="lineMarker"/>
        <c:varyColors val="0"/>
        <c:ser>
          <c:idx val="0"/>
          <c:order val="0"/>
          <c:tx>
            <c:strRef>
              <c:f>Sheet1!$AC$52</c:f>
              <c:strCache>
                <c:ptCount val="1"/>
                <c:pt idx="0">
                  <c:v>Na</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xVal>
            <c:numRef>
              <c:f>Sheet1!$V$53:$V$103</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Sheet1!$AC$53:$AC$103</c:f>
              <c:numCache>
                <c:formatCode>0.00_);[Red]\(0.00\)</c:formatCode>
                <c:ptCount val="51"/>
                <c:pt idx="0">
                  <c:v>0</c:v>
                </c:pt>
                <c:pt idx="1">
                  <c:v>0</c:v>
                </c:pt>
                <c:pt idx="2">
                  <c:v>1.3680182823668738E-2</c:v>
                </c:pt>
                <c:pt idx="3">
                  <c:v>0.12955151366154885</c:v>
                </c:pt>
                <c:pt idx="4">
                  <c:v>0.15112013598105145</c:v>
                </c:pt>
                <c:pt idx="5">
                  <c:v>0.17897428876940316</c:v>
                </c:pt>
                <c:pt idx="6">
                  <c:v>0.14064121317620437</c:v>
                </c:pt>
                <c:pt idx="7">
                  <c:v>6.1275185837245678E-2</c:v>
                </c:pt>
                <c:pt idx="8">
                  <c:v>6.5916784962779668E-2</c:v>
                </c:pt>
                <c:pt idx="9">
                  <c:v>9.1066503563422566E-2</c:v>
                </c:pt>
                <c:pt idx="10">
                  <c:v>0.10685401797043521</c:v>
                </c:pt>
                <c:pt idx="11">
                  <c:v>0.10774283482426086</c:v>
                </c:pt>
                <c:pt idx="12">
                  <c:v>7.404224228630038E-2</c:v>
                </c:pt>
                <c:pt idx="13">
                  <c:v>3.3887471979021269E-2</c:v>
                </c:pt>
                <c:pt idx="14">
                  <c:v>3.6371601134585284E-2</c:v>
                </c:pt>
                <c:pt idx="15">
                  <c:v>5.4704018499132923E-2</c:v>
                </c:pt>
                <c:pt idx="16">
                  <c:v>1.474524370321025E-2</c:v>
                </c:pt>
                <c:pt idx="17">
                  <c:v>1.5676602218415599E-2</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ser>
          <c:idx val="1"/>
          <c:order val="1"/>
          <c:tx>
            <c:strRef>
              <c:f>Sheet1!$AD$52</c:f>
              <c:strCache>
                <c:ptCount val="1"/>
                <c:pt idx="0">
                  <c:v>Li</c:v>
                </c:pt>
              </c:strCache>
            </c:strRef>
          </c:tx>
          <c:spPr>
            <a:ln w="19050" cap="rnd">
              <a:solidFill>
                <a:srgbClr val="C00000"/>
              </a:solidFill>
              <a:round/>
            </a:ln>
            <a:effectLst/>
          </c:spPr>
          <c:marker>
            <c:symbol val="circle"/>
            <c:size val="5"/>
            <c:spPr>
              <a:solidFill>
                <a:srgbClr val="C00000"/>
              </a:solidFill>
              <a:ln w="9525">
                <a:solidFill>
                  <a:srgbClr val="C00000"/>
                </a:solidFill>
              </a:ln>
              <a:effectLst/>
            </c:spPr>
          </c:marker>
          <c:xVal>
            <c:numRef>
              <c:f>Sheet1!$V$53:$V$103</c:f>
              <c:numCache>
                <c:formatCode>0_);[Red]\(0\)</c:formatCode>
                <c:ptCount val="51"/>
                <c:pt idx="0">
                  <c:v>1</c:v>
                </c:pt>
                <c:pt idx="1">
                  <c:v>3</c:v>
                </c:pt>
                <c:pt idx="2">
                  <c:v>5</c:v>
                </c:pt>
                <c:pt idx="3">
                  <c:v>7</c:v>
                </c:pt>
                <c:pt idx="4">
                  <c:v>9</c:v>
                </c:pt>
                <c:pt idx="5">
                  <c:v>11</c:v>
                </c:pt>
                <c:pt idx="6">
                  <c:v>13</c:v>
                </c:pt>
                <c:pt idx="7">
                  <c:v>15</c:v>
                </c:pt>
                <c:pt idx="8">
                  <c:v>17</c:v>
                </c:pt>
                <c:pt idx="9">
                  <c:v>19</c:v>
                </c:pt>
                <c:pt idx="10">
                  <c:v>21</c:v>
                </c:pt>
                <c:pt idx="11">
                  <c:v>23</c:v>
                </c:pt>
                <c:pt idx="12">
                  <c:v>25</c:v>
                </c:pt>
                <c:pt idx="13">
                  <c:v>27</c:v>
                </c:pt>
                <c:pt idx="14">
                  <c:v>29</c:v>
                </c:pt>
                <c:pt idx="15">
                  <c:v>31</c:v>
                </c:pt>
                <c:pt idx="16">
                  <c:v>33</c:v>
                </c:pt>
                <c:pt idx="17">
                  <c:v>35</c:v>
                </c:pt>
                <c:pt idx="18">
                  <c:v>37</c:v>
                </c:pt>
                <c:pt idx="19">
                  <c:v>39</c:v>
                </c:pt>
                <c:pt idx="20">
                  <c:v>41</c:v>
                </c:pt>
                <c:pt idx="21">
                  <c:v>43</c:v>
                </c:pt>
                <c:pt idx="22">
                  <c:v>45</c:v>
                </c:pt>
                <c:pt idx="23">
                  <c:v>47</c:v>
                </c:pt>
                <c:pt idx="24">
                  <c:v>49</c:v>
                </c:pt>
                <c:pt idx="25">
                  <c:v>51</c:v>
                </c:pt>
                <c:pt idx="26">
                  <c:v>53</c:v>
                </c:pt>
                <c:pt idx="27">
                  <c:v>55</c:v>
                </c:pt>
                <c:pt idx="28">
                  <c:v>57</c:v>
                </c:pt>
                <c:pt idx="29">
                  <c:v>59</c:v>
                </c:pt>
                <c:pt idx="30">
                  <c:v>61</c:v>
                </c:pt>
                <c:pt idx="31">
                  <c:v>63</c:v>
                </c:pt>
                <c:pt idx="32">
                  <c:v>65</c:v>
                </c:pt>
                <c:pt idx="33">
                  <c:v>67</c:v>
                </c:pt>
                <c:pt idx="34">
                  <c:v>69</c:v>
                </c:pt>
                <c:pt idx="35">
                  <c:v>71</c:v>
                </c:pt>
                <c:pt idx="36">
                  <c:v>73</c:v>
                </c:pt>
                <c:pt idx="37">
                  <c:v>75</c:v>
                </c:pt>
                <c:pt idx="38">
                  <c:v>77</c:v>
                </c:pt>
                <c:pt idx="39">
                  <c:v>79</c:v>
                </c:pt>
                <c:pt idx="40">
                  <c:v>81</c:v>
                </c:pt>
                <c:pt idx="41">
                  <c:v>83</c:v>
                </c:pt>
                <c:pt idx="42">
                  <c:v>85</c:v>
                </c:pt>
                <c:pt idx="43">
                  <c:v>87</c:v>
                </c:pt>
                <c:pt idx="44">
                  <c:v>89</c:v>
                </c:pt>
                <c:pt idx="45">
                  <c:v>91</c:v>
                </c:pt>
                <c:pt idx="46">
                  <c:v>93</c:v>
                </c:pt>
                <c:pt idx="47">
                  <c:v>95</c:v>
                </c:pt>
                <c:pt idx="48">
                  <c:v>97</c:v>
                </c:pt>
                <c:pt idx="49">
                  <c:v>99</c:v>
                </c:pt>
                <c:pt idx="50">
                  <c:v>101</c:v>
                </c:pt>
              </c:numCache>
            </c:numRef>
          </c:xVal>
          <c:yVal>
            <c:numRef>
              <c:f>Sheet1!$AD$53:$AD$103</c:f>
              <c:numCache>
                <c:formatCode>0.00_);[Red]\(0.00\)</c:formatCode>
                <c:ptCount val="51"/>
                <c:pt idx="0">
                  <c:v>0</c:v>
                </c:pt>
                <c:pt idx="1">
                  <c:v>0</c:v>
                </c:pt>
                <c:pt idx="2">
                  <c:v>1.930899565939179E-2</c:v>
                </c:pt>
                <c:pt idx="3">
                  <c:v>7.8007993843315138E-2</c:v>
                </c:pt>
                <c:pt idx="4">
                  <c:v>0.13218409809457346</c:v>
                </c:pt>
                <c:pt idx="5">
                  <c:v>0.15119401395233262</c:v>
                </c:pt>
                <c:pt idx="6">
                  <c:v>0.1083526672138688</c:v>
                </c:pt>
                <c:pt idx="7">
                  <c:v>8.542398027428838E-2</c:v>
                </c:pt>
                <c:pt idx="8">
                  <c:v>7.7606621410142518E-2</c:v>
                </c:pt>
                <c:pt idx="9">
                  <c:v>9.6960112070697449E-2</c:v>
                </c:pt>
                <c:pt idx="10">
                  <c:v>9.8217898598422379E-2</c:v>
                </c:pt>
                <c:pt idx="11">
                  <c:v>7.1855298476293197E-2</c:v>
                </c:pt>
                <c:pt idx="12">
                  <c:v>7.9487796665503527E-2</c:v>
                </c:pt>
                <c:pt idx="13">
                  <c:v>5.6184801262530136E-2</c:v>
                </c:pt>
                <c:pt idx="14">
                  <c:v>3.1528148659222599E-2</c:v>
                </c:pt>
                <c:pt idx="15">
                  <c:v>1.5364078030495285E-2</c:v>
                </c:pt>
                <c:pt idx="16">
                  <c:v>1.2836578479888342E-2</c:v>
                </c:pt>
                <c:pt idx="17">
                  <c:v>1.5550314839487373E-4</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numCache>
            </c:numRef>
          </c:yVal>
          <c:smooth val="0"/>
        </c:ser>
        <c:dLbls>
          <c:showLegendKey val="0"/>
          <c:showVal val="0"/>
          <c:showCatName val="0"/>
          <c:showSerName val="0"/>
          <c:showPercent val="0"/>
          <c:showBubbleSize val="0"/>
        </c:dLbls>
        <c:axId val="181185712"/>
        <c:axId val="181186272"/>
      </c:scatterChart>
      <c:valAx>
        <c:axId val="181185712"/>
        <c:scaling>
          <c:orientation val="minMax"/>
          <c:max val="100"/>
        </c:scaling>
        <c:delete val="0"/>
        <c:axPos val="b"/>
        <c:numFmt formatCode="0_);[Red]\(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omic Sans MS" panose="030F0702030302020204" pitchFamily="66" charset="0"/>
                <a:ea typeface="+mn-ea"/>
                <a:cs typeface="+mn-cs"/>
              </a:defRPr>
            </a:pPr>
            <a:endParaRPr lang="ja-JP"/>
          </a:p>
        </c:txPr>
        <c:crossAx val="181186272"/>
        <c:crosses val="autoZero"/>
        <c:crossBetween val="midCat"/>
      </c:valAx>
      <c:valAx>
        <c:axId val="181186272"/>
        <c:scaling>
          <c:orientation val="minMax"/>
          <c:max val="0.2"/>
        </c:scaling>
        <c:delete val="0"/>
        <c:axPos val="l"/>
        <c:numFmt formatCode="0.00_);[Red]\(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omic Sans MS" panose="030F0702030302020204" pitchFamily="66" charset="0"/>
                <a:ea typeface="+mn-ea"/>
                <a:cs typeface="+mn-cs"/>
              </a:defRPr>
            </a:pPr>
            <a:endParaRPr lang="ja-JP"/>
          </a:p>
        </c:txPr>
        <c:crossAx val="181185712"/>
        <c:crosses val="autoZero"/>
        <c:crossBetween val="midCat"/>
        <c:majorUnit val="5.000000000000001E-2"/>
      </c:valAx>
      <c:spPr>
        <a:noFill/>
        <a:ln>
          <a:noFill/>
        </a:ln>
        <a:effectLst/>
      </c:spPr>
    </c:plotArea>
    <c:legend>
      <c:legendPos val="r"/>
      <c:layout>
        <c:manualLayout>
          <c:xMode val="edge"/>
          <c:yMode val="edge"/>
          <c:x val="0.40065413276509426"/>
          <c:y val="0.38695555555555561"/>
          <c:w val="0.14878646638489121"/>
          <c:h val="0.16462962962962963"/>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Comic Sans MS" panose="030F0702030302020204" pitchFamily="66" charset="0"/>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760381115111497E-2"/>
          <c:y val="7.0974340522483179E-2"/>
          <c:w val="0.95061387476227321"/>
          <c:h val="0.88463413204572616"/>
        </c:manualLayout>
      </c:layout>
      <c:scatterChart>
        <c:scatterStyle val="lineMarker"/>
        <c:varyColors val="0"/>
        <c:ser>
          <c:idx val="0"/>
          <c:order val="0"/>
          <c:tx>
            <c:strRef>
              <c:f>'trail-graph'!$H$1</c:f>
              <c:strCache>
                <c:ptCount val="1"/>
                <c:pt idx="0">
                  <c:v>Li</c:v>
                </c:pt>
              </c:strCache>
            </c:strRef>
          </c:tx>
          <c:spPr>
            <a:ln w="19050" cap="rnd">
              <a:solidFill>
                <a:srgbClr val="C00000"/>
              </a:solidFill>
              <a:round/>
            </a:ln>
            <a:effectLst/>
          </c:spPr>
          <c:marker>
            <c:symbol val="circle"/>
            <c:size val="5"/>
            <c:spPr>
              <a:solidFill>
                <a:srgbClr val="C00000"/>
              </a:solidFill>
              <a:ln w="9525">
                <a:solidFill>
                  <a:srgbClr val="C00000"/>
                </a:solidFill>
              </a:ln>
              <a:effectLst/>
            </c:spPr>
          </c:marker>
          <c:xVal>
            <c:numRef>
              <c:f>'trail-graph'!$A$2:$A$52</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'trail-graph'!$H$2:$H$52</c:f>
              <c:numCache>
                <c:formatCode>General</c:formatCode>
                <c:ptCount val="51"/>
                <c:pt idx="0">
                  <c:v>0.11899999999999999</c:v>
                </c:pt>
                <c:pt idx="1">
                  <c:v>0.39700000000000002</c:v>
                </c:pt>
                <c:pt idx="2">
                  <c:v>0.73399999999999999</c:v>
                </c:pt>
                <c:pt idx="3">
                  <c:v>0.93200000000000005</c:v>
                </c:pt>
                <c:pt idx="4">
                  <c:v>1.1499999999999999</c:v>
                </c:pt>
                <c:pt idx="5">
                  <c:v>1.5069999999999999</c:v>
                </c:pt>
                <c:pt idx="6">
                  <c:v>1.7250000000000001</c:v>
                </c:pt>
                <c:pt idx="7">
                  <c:v>1.923</c:v>
                </c:pt>
                <c:pt idx="8">
                  <c:v>2.2400000000000002</c:v>
                </c:pt>
                <c:pt idx="9">
                  <c:v>2.4780000000000002</c:v>
                </c:pt>
                <c:pt idx="10">
                  <c:v>2.7360000000000002</c:v>
                </c:pt>
                <c:pt idx="11">
                  <c:v>3.0329999999999999</c:v>
                </c:pt>
                <c:pt idx="12">
                  <c:v>3.1720000000000002</c:v>
                </c:pt>
                <c:pt idx="13">
                  <c:v>3.351</c:v>
                </c:pt>
                <c:pt idx="14">
                  <c:v>3.5289999999999999</c:v>
                </c:pt>
                <c:pt idx="15">
                  <c:v>3.7469999999999999</c:v>
                </c:pt>
                <c:pt idx="16">
                  <c:v>3.8860000000000001</c:v>
                </c:pt>
                <c:pt idx="17">
                  <c:v>4.1040000000000001</c:v>
                </c:pt>
                <c:pt idx="18">
                  <c:v>4.1829999999999998</c:v>
                </c:pt>
                <c:pt idx="19">
                  <c:v>4.3620000000000001</c:v>
                </c:pt>
                <c:pt idx="20">
                  <c:v>4.54</c:v>
                </c:pt>
                <c:pt idx="21">
                  <c:v>4.5999999999999996</c:v>
                </c:pt>
                <c:pt idx="22">
                  <c:v>4.6989999999999998</c:v>
                </c:pt>
                <c:pt idx="23">
                  <c:v>4.7190000000000003</c:v>
                </c:pt>
                <c:pt idx="24">
                  <c:v>4.758</c:v>
                </c:pt>
                <c:pt idx="25">
                  <c:v>4.758</c:v>
                </c:pt>
                <c:pt idx="26">
                  <c:v>4.758</c:v>
                </c:pt>
                <c:pt idx="27">
                  <c:v>4.758</c:v>
                </c:pt>
                <c:pt idx="28">
                  <c:v>4.758</c:v>
                </c:pt>
                <c:pt idx="29">
                  <c:v>4.758</c:v>
                </c:pt>
                <c:pt idx="30">
                  <c:v>4.758</c:v>
                </c:pt>
                <c:pt idx="31">
                  <c:v>4.758</c:v>
                </c:pt>
                <c:pt idx="32">
                  <c:v>4.798</c:v>
                </c:pt>
                <c:pt idx="33">
                  <c:v>4.8179999999999996</c:v>
                </c:pt>
                <c:pt idx="34">
                  <c:v>4.8179999999999996</c:v>
                </c:pt>
                <c:pt idx="35">
                  <c:v>4.8179999999999996</c:v>
                </c:pt>
                <c:pt idx="36">
                  <c:v>4.8179999999999996</c:v>
                </c:pt>
                <c:pt idx="37">
                  <c:v>4.8179999999999996</c:v>
                </c:pt>
                <c:pt idx="38">
                  <c:v>4.8179999999999996</c:v>
                </c:pt>
                <c:pt idx="39">
                  <c:v>4.8179999999999996</c:v>
                </c:pt>
                <c:pt idx="40">
                  <c:v>4.8179999999999996</c:v>
                </c:pt>
                <c:pt idx="41">
                  <c:v>4.8179999999999996</c:v>
                </c:pt>
                <c:pt idx="42">
                  <c:v>4.8179999999999996</c:v>
                </c:pt>
                <c:pt idx="43">
                  <c:v>4.8179999999999996</c:v>
                </c:pt>
                <c:pt idx="44">
                  <c:v>4.8179999999999996</c:v>
                </c:pt>
                <c:pt idx="45">
                  <c:v>4.8179999999999996</c:v>
                </c:pt>
                <c:pt idx="46">
                  <c:v>4.8179999999999996</c:v>
                </c:pt>
                <c:pt idx="47">
                  <c:v>4.8179999999999996</c:v>
                </c:pt>
                <c:pt idx="48">
                  <c:v>4.8179999999999996</c:v>
                </c:pt>
                <c:pt idx="49">
                  <c:v>4.8380000000000001</c:v>
                </c:pt>
                <c:pt idx="50">
                  <c:v>4.8380000000000001</c:v>
                </c:pt>
              </c:numCache>
            </c:numRef>
          </c:yVal>
          <c:smooth val="0"/>
        </c:ser>
        <c:ser>
          <c:idx val="1"/>
          <c:order val="1"/>
          <c:tx>
            <c:strRef>
              <c:f>'trail-graph'!$I$1</c:f>
              <c:strCache>
                <c:ptCount val="1"/>
                <c:pt idx="0">
                  <c:v>Na</c:v>
                </c:pt>
              </c:strCache>
            </c:strRef>
          </c:tx>
          <c:spPr>
            <a:ln w="19050" cap="rnd">
              <a:solidFill>
                <a:srgbClr val="0070C0"/>
              </a:solidFill>
              <a:round/>
            </a:ln>
            <a:effectLst/>
          </c:spPr>
          <c:marker>
            <c:symbol val="circle"/>
            <c:size val="5"/>
            <c:spPr>
              <a:solidFill>
                <a:srgbClr val="0070C0"/>
              </a:solidFill>
              <a:ln w="9525">
                <a:solidFill>
                  <a:srgbClr val="0070C0"/>
                </a:solidFill>
              </a:ln>
              <a:effectLst/>
            </c:spPr>
          </c:marker>
          <c:xVal>
            <c:numRef>
              <c:f>'trail-graph'!$A$2:$A$52</c:f>
              <c:numCache>
                <c:formatCode>General</c:formatCode>
                <c:ptCount val="51"/>
                <c:pt idx="0">
                  <c:v>20</c:v>
                </c:pt>
                <c:pt idx="1">
                  <c:v>60</c:v>
                </c:pt>
                <c:pt idx="2">
                  <c:v>100</c:v>
                </c:pt>
                <c:pt idx="3">
                  <c:v>140</c:v>
                </c:pt>
                <c:pt idx="4">
                  <c:v>180</c:v>
                </c:pt>
                <c:pt idx="5">
                  <c:v>220</c:v>
                </c:pt>
                <c:pt idx="6">
                  <c:v>260</c:v>
                </c:pt>
                <c:pt idx="7">
                  <c:v>300</c:v>
                </c:pt>
                <c:pt idx="8">
                  <c:v>340</c:v>
                </c:pt>
                <c:pt idx="9">
                  <c:v>380</c:v>
                </c:pt>
                <c:pt idx="10">
                  <c:v>420</c:v>
                </c:pt>
                <c:pt idx="11">
                  <c:v>460</c:v>
                </c:pt>
                <c:pt idx="12">
                  <c:v>500</c:v>
                </c:pt>
                <c:pt idx="13">
                  <c:v>540</c:v>
                </c:pt>
                <c:pt idx="14">
                  <c:v>580</c:v>
                </c:pt>
                <c:pt idx="15">
                  <c:v>620</c:v>
                </c:pt>
                <c:pt idx="16">
                  <c:v>660</c:v>
                </c:pt>
                <c:pt idx="17">
                  <c:v>700</c:v>
                </c:pt>
                <c:pt idx="18">
                  <c:v>740</c:v>
                </c:pt>
                <c:pt idx="19">
                  <c:v>780</c:v>
                </c:pt>
                <c:pt idx="20">
                  <c:v>820</c:v>
                </c:pt>
                <c:pt idx="21">
                  <c:v>860</c:v>
                </c:pt>
                <c:pt idx="22">
                  <c:v>900</c:v>
                </c:pt>
                <c:pt idx="23">
                  <c:v>940</c:v>
                </c:pt>
                <c:pt idx="24">
                  <c:v>980</c:v>
                </c:pt>
                <c:pt idx="25">
                  <c:v>1020</c:v>
                </c:pt>
                <c:pt idx="26">
                  <c:v>1060</c:v>
                </c:pt>
                <c:pt idx="27">
                  <c:v>1100</c:v>
                </c:pt>
                <c:pt idx="28">
                  <c:v>1140</c:v>
                </c:pt>
                <c:pt idx="29">
                  <c:v>1180</c:v>
                </c:pt>
                <c:pt idx="30">
                  <c:v>1220</c:v>
                </c:pt>
                <c:pt idx="31">
                  <c:v>1260</c:v>
                </c:pt>
                <c:pt idx="32">
                  <c:v>1300</c:v>
                </c:pt>
                <c:pt idx="33">
                  <c:v>1340</c:v>
                </c:pt>
                <c:pt idx="34">
                  <c:v>1380</c:v>
                </c:pt>
                <c:pt idx="35">
                  <c:v>1420</c:v>
                </c:pt>
                <c:pt idx="36">
                  <c:v>1460</c:v>
                </c:pt>
                <c:pt idx="37">
                  <c:v>1500</c:v>
                </c:pt>
                <c:pt idx="38">
                  <c:v>1540</c:v>
                </c:pt>
                <c:pt idx="39">
                  <c:v>1580</c:v>
                </c:pt>
                <c:pt idx="40">
                  <c:v>1620</c:v>
                </c:pt>
                <c:pt idx="41">
                  <c:v>1660</c:v>
                </c:pt>
                <c:pt idx="42">
                  <c:v>1700</c:v>
                </c:pt>
                <c:pt idx="43">
                  <c:v>1740</c:v>
                </c:pt>
                <c:pt idx="44">
                  <c:v>1780</c:v>
                </c:pt>
                <c:pt idx="45">
                  <c:v>1820</c:v>
                </c:pt>
                <c:pt idx="46">
                  <c:v>1860</c:v>
                </c:pt>
                <c:pt idx="47">
                  <c:v>1900</c:v>
                </c:pt>
                <c:pt idx="48">
                  <c:v>1940</c:v>
                </c:pt>
                <c:pt idx="49">
                  <c:v>1980</c:v>
                </c:pt>
                <c:pt idx="50">
                  <c:v>2000</c:v>
                </c:pt>
              </c:numCache>
            </c:numRef>
          </c:xVal>
          <c:yVal>
            <c:numRef>
              <c:f>'trail-graph'!$I$2:$I$52</c:f>
              <c:numCache>
                <c:formatCode>General</c:formatCode>
                <c:ptCount val="51"/>
                <c:pt idx="0">
                  <c:v>0.159</c:v>
                </c:pt>
                <c:pt idx="1">
                  <c:v>0.27800000000000002</c:v>
                </c:pt>
                <c:pt idx="2">
                  <c:v>0.377</c:v>
                </c:pt>
                <c:pt idx="3">
                  <c:v>0.47599999999999998</c:v>
                </c:pt>
                <c:pt idx="4">
                  <c:v>0.53500000000000003</c:v>
                </c:pt>
                <c:pt idx="5">
                  <c:v>0.59499999999999997</c:v>
                </c:pt>
                <c:pt idx="6">
                  <c:v>0.61499999999999999</c:v>
                </c:pt>
                <c:pt idx="7">
                  <c:v>0.65400000000000003</c:v>
                </c:pt>
                <c:pt idx="8">
                  <c:v>0.67400000000000004</c:v>
                </c:pt>
                <c:pt idx="9">
                  <c:v>0.73399999999999999</c:v>
                </c:pt>
                <c:pt idx="10">
                  <c:v>0.79300000000000004</c:v>
                </c:pt>
                <c:pt idx="11">
                  <c:v>0.872</c:v>
                </c:pt>
                <c:pt idx="12">
                  <c:v>0.97099999999999997</c:v>
                </c:pt>
                <c:pt idx="13">
                  <c:v>1.1100000000000001</c:v>
                </c:pt>
                <c:pt idx="14">
                  <c:v>1.2090000000000001</c:v>
                </c:pt>
                <c:pt idx="15">
                  <c:v>1.2889999999999999</c:v>
                </c:pt>
                <c:pt idx="16">
                  <c:v>1.3480000000000001</c:v>
                </c:pt>
                <c:pt idx="17">
                  <c:v>1.4670000000000001</c:v>
                </c:pt>
                <c:pt idx="18">
                  <c:v>1.4870000000000001</c:v>
                </c:pt>
                <c:pt idx="19">
                  <c:v>1.5269999999999999</c:v>
                </c:pt>
                <c:pt idx="20">
                  <c:v>1.5860000000000001</c:v>
                </c:pt>
                <c:pt idx="21">
                  <c:v>1.6459999999999999</c:v>
                </c:pt>
                <c:pt idx="22">
                  <c:v>1.665</c:v>
                </c:pt>
                <c:pt idx="23">
                  <c:v>1.665</c:v>
                </c:pt>
                <c:pt idx="24">
                  <c:v>1.665</c:v>
                </c:pt>
                <c:pt idx="25">
                  <c:v>1.665</c:v>
                </c:pt>
                <c:pt idx="26">
                  <c:v>1.665</c:v>
                </c:pt>
                <c:pt idx="27">
                  <c:v>1.7050000000000001</c:v>
                </c:pt>
                <c:pt idx="28">
                  <c:v>1.7050000000000001</c:v>
                </c:pt>
                <c:pt idx="29">
                  <c:v>1.7250000000000001</c:v>
                </c:pt>
                <c:pt idx="30">
                  <c:v>1.7450000000000001</c:v>
                </c:pt>
                <c:pt idx="31">
                  <c:v>1.7450000000000001</c:v>
                </c:pt>
                <c:pt idx="32">
                  <c:v>1.7450000000000001</c:v>
                </c:pt>
                <c:pt idx="33">
                  <c:v>1.7450000000000001</c:v>
                </c:pt>
                <c:pt idx="34">
                  <c:v>1.7649999999999999</c:v>
                </c:pt>
                <c:pt idx="35">
                  <c:v>1.7649999999999999</c:v>
                </c:pt>
                <c:pt idx="36">
                  <c:v>1.7649999999999999</c:v>
                </c:pt>
                <c:pt idx="37">
                  <c:v>1.7649999999999999</c:v>
                </c:pt>
                <c:pt idx="38">
                  <c:v>1.7649999999999999</c:v>
                </c:pt>
                <c:pt idx="39">
                  <c:v>1.7649999999999999</c:v>
                </c:pt>
                <c:pt idx="40">
                  <c:v>1.7649999999999999</c:v>
                </c:pt>
                <c:pt idx="41">
                  <c:v>1.7649999999999999</c:v>
                </c:pt>
                <c:pt idx="42">
                  <c:v>1.7649999999999999</c:v>
                </c:pt>
                <c:pt idx="43">
                  <c:v>1.7649999999999999</c:v>
                </c:pt>
                <c:pt idx="44">
                  <c:v>1.7649999999999999</c:v>
                </c:pt>
                <c:pt idx="45">
                  <c:v>1.7649999999999999</c:v>
                </c:pt>
                <c:pt idx="46">
                  <c:v>1.7649999999999999</c:v>
                </c:pt>
                <c:pt idx="47">
                  <c:v>1.7649999999999999</c:v>
                </c:pt>
                <c:pt idx="48">
                  <c:v>1.7649999999999999</c:v>
                </c:pt>
                <c:pt idx="49">
                  <c:v>1.7649999999999999</c:v>
                </c:pt>
                <c:pt idx="50">
                  <c:v>1.7649999999999999</c:v>
                </c:pt>
              </c:numCache>
            </c:numRef>
          </c:yVal>
          <c:smooth val="0"/>
        </c:ser>
        <c:dLbls>
          <c:showLegendKey val="0"/>
          <c:showVal val="0"/>
          <c:showCatName val="0"/>
          <c:showSerName val="0"/>
          <c:showPercent val="0"/>
          <c:showBubbleSize val="0"/>
        </c:dLbls>
        <c:axId val="181189072"/>
        <c:axId val="181189632"/>
      </c:scatterChart>
      <c:valAx>
        <c:axId val="181189072"/>
        <c:scaling>
          <c:orientation val="minMax"/>
          <c:max val="2000"/>
        </c:scaling>
        <c:delete val="0"/>
        <c:axPos val="b"/>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omic Sans MS" panose="030F0702030302020204" pitchFamily="66" charset="0"/>
                <a:ea typeface="+mn-ea"/>
                <a:cs typeface="+mn-cs"/>
              </a:defRPr>
            </a:pPr>
            <a:endParaRPr lang="ja-JP"/>
          </a:p>
        </c:txPr>
        <c:crossAx val="181189632"/>
        <c:crosses val="autoZero"/>
        <c:crossBetween val="midCat"/>
        <c:majorUnit val="400"/>
      </c:valAx>
      <c:valAx>
        <c:axId val="181189632"/>
        <c:scaling>
          <c:orientation val="minMax"/>
          <c:max val="5"/>
        </c:scaling>
        <c:delete val="0"/>
        <c:axPos val="l"/>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omic Sans MS" panose="030F0702030302020204" pitchFamily="66" charset="0"/>
                <a:ea typeface="+mn-ea"/>
                <a:cs typeface="+mn-cs"/>
              </a:defRPr>
            </a:pPr>
            <a:endParaRPr lang="ja-JP"/>
          </a:p>
        </c:txPr>
        <c:crossAx val="181189072"/>
        <c:crosses val="autoZero"/>
        <c:crossBetween val="midCat"/>
      </c:valAx>
      <c:spPr>
        <a:noFill/>
        <a:ln>
          <a:noFill/>
        </a:ln>
        <a:effectLst/>
      </c:spPr>
    </c:plotArea>
    <c:legend>
      <c:legendPos val="r"/>
      <c:layout>
        <c:manualLayout>
          <c:xMode val="edge"/>
          <c:yMode val="edge"/>
          <c:x val="0.55120872177365865"/>
          <c:y val="0.24662630004694786"/>
          <c:w val="0.1892379175624119"/>
          <c:h val="0.21997281552251377"/>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Comic Sans MS" panose="030F0702030302020204" pitchFamily="66" charset="0"/>
              <a:ea typeface="+mn-ea"/>
              <a:cs typeface="+mn-cs"/>
            </a:defRPr>
          </a:pPr>
          <a:endParaRPr lang="ja-JP"/>
        </a:p>
      </c:txPr>
    </c:legend>
    <c:plotVisOnly val="1"/>
    <c:dispBlanksAs val="gap"/>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F1945EDA-8B51-4B1A-9428-8D5598E6B376}" type="datetimeFigureOut">
              <a:rPr kumimoji="1" lang="ja-JP" altLang="en-US" smtClean="0"/>
              <a:t>2014/7/28</a:t>
            </a:fld>
            <a:endParaRPr kumimoji="1" lang="ja-JP" alt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EB9F6B36-B689-46A9-86A5-D08F9DFDBC7B}" type="slidenum">
              <a:rPr kumimoji="1" lang="ja-JP" altLang="en-US" smtClean="0"/>
              <a:t>‹#›</a:t>
            </a:fld>
            <a:endParaRPr kumimoji="1" lang="ja-JP" altLang="en-US"/>
          </a:p>
        </p:txBody>
      </p:sp>
    </p:spTree>
    <p:extLst>
      <p:ext uri="{BB962C8B-B14F-4D97-AF65-F5344CB8AC3E}">
        <p14:creationId xmlns:p14="http://schemas.microsoft.com/office/powerpoint/2010/main" val="336750698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B9F6B36-B689-46A9-86A5-D08F9DFDBC7B}" type="slidenum">
              <a:rPr kumimoji="1" lang="ja-JP" altLang="en-US" smtClean="0"/>
              <a:t>1</a:t>
            </a:fld>
            <a:endParaRPr kumimoji="1" lang="ja-JP" altLang="en-US"/>
          </a:p>
        </p:txBody>
      </p:sp>
    </p:spTree>
    <p:extLst>
      <p:ext uri="{BB962C8B-B14F-4D97-AF65-F5344CB8AC3E}">
        <p14:creationId xmlns:p14="http://schemas.microsoft.com/office/powerpoint/2010/main" val="2090938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B9F6B36-B689-46A9-86A5-D08F9DFDBC7B}" type="slidenum">
              <a:rPr kumimoji="1" lang="ja-JP" altLang="en-US" smtClean="0"/>
              <a:t>2</a:t>
            </a:fld>
            <a:endParaRPr kumimoji="1" lang="ja-JP" altLang="en-US"/>
          </a:p>
        </p:txBody>
      </p:sp>
    </p:spTree>
    <p:extLst>
      <p:ext uri="{BB962C8B-B14F-4D97-AF65-F5344CB8AC3E}">
        <p14:creationId xmlns:p14="http://schemas.microsoft.com/office/powerpoint/2010/main" val="2617703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グラファイト間距離は</a:t>
            </a:r>
            <a:r>
              <a:rPr kumimoji="1" lang="en-US" altLang="ja-JP" dirty="0" smtClean="0"/>
              <a:t>3.7Å</a:t>
            </a:r>
            <a:r>
              <a:rPr kumimoji="1" lang="ja-JP" altLang="en-US" dirty="0" smtClean="0"/>
              <a:t>であり、この値は</a:t>
            </a:r>
            <a:r>
              <a:rPr kumimoji="1" lang="en-US" altLang="ja-JP" dirty="0" smtClean="0"/>
              <a:t>Li</a:t>
            </a:r>
            <a:r>
              <a:rPr kumimoji="1" lang="ja-JP" altLang="en-US" dirty="0" smtClean="0"/>
              <a:t>イオンが完全に詰まった状態</a:t>
            </a:r>
            <a:r>
              <a:rPr kumimoji="1" lang="en-US" altLang="ja-JP" dirty="0" smtClean="0"/>
              <a:t>(LiC6)</a:t>
            </a:r>
            <a:r>
              <a:rPr kumimoji="1" lang="ja-JP" altLang="en-US" dirty="0" smtClean="0"/>
              <a:t>の場合の値に対応する。</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9CB097EB-2E9D-485D-AA15-F4197113DADF}" type="slidenum">
              <a:rPr kumimoji="1" lang="ja-JP" altLang="en-US" smtClean="0"/>
              <a:pPr/>
              <a:t>3</a:t>
            </a:fld>
            <a:endParaRPr kumimoji="1" lang="ja-JP" altLang="en-US"/>
          </a:p>
        </p:txBody>
      </p:sp>
    </p:spTree>
    <p:extLst>
      <p:ext uri="{BB962C8B-B14F-4D97-AF65-F5344CB8AC3E}">
        <p14:creationId xmlns:p14="http://schemas.microsoft.com/office/powerpoint/2010/main" val="34784979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9F6B36-B689-46A9-86A5-D08F9DFDBC7B}" type="slidenum">
              <a:rPr kumimoji="1" lang="ja-JP" altLang="en-US" smtClean="0"/>
              <a:t>8</a:t>
            </a:fld>
            <a:endParaRPr kumimoji="1" lang="ja-JP" altLang="en-US"/>
          </a:p>
        </p:txBody>
      </p:sp>
    </p:spTree>
    <p:extLst>
      <p:ext uri="{BB962C8B-B14F-4D97-AF65-F5344CB8AC3E}">
        <p14:creationId xmlns:p14="http://schemas.microsoft.com/office/powerpoint/2010/main" val="4830672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9F6B36-B689-46A9-86A5-D08F9DFDBC7B}" type="slidenum">
              <a:rPr kumimoji="1" lang="ja-JP" altLang="en-US" smtClean="0"/>
              <a:t>10</a:t>
            </a:fld>
            <a:endParaRPr kumimoji="1" lang="ja-JP" altLang="en-US"/>
          </a:p>
        </p:txBody>
      </p:sp>
    </p:spTree>
    <p:extLst>
      <p:ext uri="{BB962C8B-B14F-4D97-AF65-F5344CB8AC3E}">
        <p14:creationId xmlns:p14="http://schemas.microsoft.com/office/powerpoint/2010/main" val="31341851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a:p>
        </p:txBody>
      </p:sp>
      <p:sp>
        <p:nvSpPr>
          <p:cNvPr id="4" name="Slide Number Placeholder 3"/>
          <p:cNvSpPr>
            <a:spLocks noGrp="1"/>
          </p:cNvSpPr>
          <p:nvPr>
            <p:ph type="sldNum" sz="quarter" idx="10"/>
          </p:nvPr>
        </p:nvSpPr>
        <p:spPr/>
        <p:txBody>
          <a:bodyPr/>
          <a:lstStyle/>
          <a:p>
            <a:fld id="{EB9F6B36-B689-46A9-86A5-D08F9DFDBC7B}" type="slidenum">
              <a:rPr kumimoji="1" lang="ja-JP" altLang="en-US" smtClean="0"/>
              <a:t>17</a:t>
            </a:fld>
            <a:endParaRPr kumimoji="1" lang="ja-JP" altLang="en-US"/>
          </a:p>
        </p:txBody>
      </p:sp>
    </p:spTree>
    <p:extLst>
      <p:ext uri="{BB962C8B-B14F-4D97-AF65-F5344CB8AC3E}">
        <p14:creationId xmlns:p14="http://schemas.microsoft.com/office/powerpoint/2010/main" val="1123572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kumimoji="1" lang="ja-JP" altLang="en-US" dirty="0"/>
          </a:p>
        </p:txBody>
      </p:sp>
      <p:sp>
        <p:nvSpPr>
          <p:cNvPr id="4" name="Slide Number Placeholder 3"/>
          <p:cNvSpPr>
            <a:spLocks noGrp="1"/>
          </p:cNvSpPr>
          <p:nvPr>
            <p:ph type="sldNum" sz="quarter" idx="10"/>
          </p:nvPr>
        </p:nvSpPr>
        <p:spPr/>
        <p:txBody>
          <a:bodyPr/>
          <a:lstStyle/>
          <a:p>
            <a:fld id="{EB9F6B36-B689-46A9-86A5-D08F9DFDBC7B}" type="slidenum">
              <a:rPr kumimoji="1" lang="ja-JP" altLang="en-US" smtClean="0"/>
              <a:t>18</a:t>
            </a:fld>
            <a:endParaRPr kumimoji="1" lang="ja-JP" altLang="en-US"/>
          </a:p>
        </p:txBody>
      </p:sp>
    </p:spTree>
    <p:extLst>
      <p:ext uri="{BB962C8B-B14F-4D97-AF65-F5344CB8AC3E}">
        <p14:creationId xmlns:p14="http://schemas.microsoft.com/office/powerpoint/2010/main" val="3570170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kumimoji="1" lang="en-US" altLang="ja-JP" smtClean="0"/>
              <a:t>Click to edit Master title style</a:t>
            </a:r>
            <a:endParaRPr kumimoji="1" lang="ja-JP" alt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en-US" altLang="ja-JP" smtClean="0"/>
              <a:t>Click to edit Master subtitle style</a:t>
            </a:r>
            <a:endParaRPr kumimoji="1" lang="ja-JP" altLang="en-US"/>
          </a:p>
        </p:txBody>
      </p:sp>
      <p:sp>
        <p:nvSpPr>
          <p:cNvPr id="4" name="Date Placeholder 3"/>
          <p:cNvSpPr>
            <a:spLocks noGrp="1"/>
          </p:cNvSpPr>
          <p:nvPr>
            <p:ph type="dt" sz="half" idx="10"/>
          </p:nvPr>
        </p:nvSpPr>
        <p:spPr/>
        <p:txBody>
          <a:bodyPr/>
          <a:lstStyle/>
          <a:p>
            <a:fld id="{DBDBC4B1-531C-4EAB-937E-ED39DF1FFB73}" type="datetime1">
              <a:rPr kumimoji="1" lang="ja-JP" altLang="en-US" smtClean="0"/>
              <a:t>2014/7/28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15530454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4AA1EAEC-472C-4D28-B4B1-ADC1BB1E2FFC}" type="datetime1">
              <a:rPr kumimoji="1" lang="ja-JP" altLang="en-US" smtClean="0"/>
              <a:t>2014/7/28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27219310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kumimoji="1" lang="en-US" altLang="ja-JP" smtClean="0"/>
              <a:t>Click to edit Master title style</a:t>
            </a:r>
            <a:endParaRPr kumimoji="1" lang="ja-JP" alt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BFDD6667-F69E-43E8-8815-A95E9231C55F}" type="datetime1">
              <a:rPr kumimoji="1" lang="ja-JP" altLang="en-US" smtClean="0"/>
              <a:t>2014/7/28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357952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2B50DCA-2E93-46EB-98E4-B5E21A33B38A}"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348910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AF08CF9-DC09-4C3C-BF1D-55BC6159DB27}"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91761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2"/>
            <a:ext cx="103632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B1F40C3B-86C0-4D07-8D73-06130EFAC290}"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128872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E37190CD-2B08-40BC-B414-ABAFD4EC8D71}"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86243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93369" y="1535113"/>
            <a:ext cx="5389033"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9D1A4B2-3C63-4DAF-9F7E-72A2DC94F7A1}"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69473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9775113-AD1A-4B9F-A9F5-B0C7DC086EFB}"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825317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0A03EC37-25E3-4366-B57F-001A599DCE15}"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326273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766735"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09602" y="1435102"/>
            <a:ext cx="4011084"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AF1FDFE4-51E3-4FA4-BAAE-CC4213D3D44F}"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94347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10"/>
          </p:nvPr>
        </p:nvSpPr>
        <p:spPr/>
        <p:txBody>
          <a:bodyPr/>
          <a:lstStyle/>
          <a:p>
            <a:fld id="{72F339E8-95FA-4096-8771-B5541DCB2D75}" type="datetime1">
              <a:rPr kumimoji="1" lang="ja-JP" altLang="en-US" smtClean="0"/>
              <a:t>2014/7/28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18386824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E4AA4700-A2EA-4EE7-9A0A-0DF203EA5D47}"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30789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874B2477-CF8C-4EDE-B449-D479F306D71B}"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27044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0"/>
            <a:ext cx="27432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09600" y="274640"/>
            <a:ext cx="80264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73B48096-5B46-4861-89EA-A5F25DC94A07}"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794063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26"/>
            <a:ext cx="103632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154" indent="0" algn="ctr">
              <a:buNone/>
              <a:defRPr>
                <a:solidFill>
                  <a:schemeClr val="tx1">
                    <a:tint val="75000"/>
                  </a:schemeClr>
                </a:solidFill>
              </a:defRPr>
            </a:lvl2pPr>
            <a:lvl3pPr marL="914309" indent="0" algn="ctr">
              <a:buNone/>
              <a:defRPr>
                <a:solidFill>
                  <a:schemeClr val="tx1">
                    <a:tint val="75000"/>
                  </a:schemeClr>
                </a:solidFill>
              </a:defRPr>
            </a:lvl3pPr>
            <a:lvl4pPr marL="1371463" indent="0" algn="ctr">
              <a:buNone/>
              <a:defRPr>
                <a:solidFill>
                  <a:schemeClr val="tx1">
                    <a:tint val="75000"/>
                  </a:schemeClr>
                </a:solidFill>
              </a:defRPr>
            </a:lvl4pPr>
            <a:lvl5pPr marL="1828617" indent="0" algn="ctr">
              <a:buNone/>
              <a:defRPr>
                <a:solidFill>
                  <a:schemeClr val="tx1">
                    <a:tint val="75000"/>
                  </a:schemeClr>
                </a:solidFill>
              </a:defRPr>
            </a:lvl5pPr>
            <a:lvl6pPr marL="2285771" indent="0" algn="ctr">
              <a:buNone/>
              <a:defRPr>
                <a:solidFill>
                  <a:schemeClr val="tx1">
                    <a:tint val="75000"/>
                  </a:schemeClr>
                </a:solidFill>
              </a:defRPr>
            </a:lvl6pPr>
            <a:lvl7pPr marL="2742926" indent="0" algn="ctr">
              <a:buNone/>
              <a:defRPr>
                <a:solidFill>
                  <a:schemeClr val="tx1">
                    <a:tint val="75000"/>
                  </a:schemeClr>
                </a:solidFill>
              </a:defRPr>
            </a:lvl7pPr>
            <a:lvl8pPr marL="3200080" indent="0" algn="ctr">
              <a:buNone/>
              <a:defRPr>
                <a:solidFill>
                  <a:schemeClr val="tx1">
                    <a:tint val="75000"/>
                  </a:schemeClr>
                </a:solidFill>
              </a:defRPr>
            </a:lvl8pPr>
            <a:lvl9pPr marL="3657234"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876FDD04-C345-46AD-A131-E6AD6C11BE1E}"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567357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ADD9566-2510-4945-8FA9-7449581DE2FA}"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170090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02"/>
            <a:ext cx="103632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81F3E4B6-F59A-4537-8239-949A53292D65}"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680401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BF628B15-E662-442E-BC56-E73100417828}"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08090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0" y="1535113"/>
            <a:ext cx="5386917"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93369" y="1535113"/>
            <a:ext cx="5389033" cy="63976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25F9E342-A965-48CA-971A-B77AC4DCDC74}"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11262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E2BA3DE0-41B9-416B-987B-05D177A3524C}"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41677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B19D070-2239-4673-BD96-4027E25A0CDE}"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0762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en-US" altLang="ja-JP" smtClean="0"/>
              <a:t>Click to edit Master text styles</a:t>
            </a:r>
          </a:p>
        </p:txBody>
      </p:sp>
      <p:sp>
        <p:nvSpPr>
          <p:cNvPr id="4" name="Date Placeholder 3"/>
          <p:cNvSpPr>
            <a:spLocks noGrp="1"/>
          </p:cNvSpPr>
          <p:nvPr>
            <p:ph type="dt" sz="half" idx="10"/>
          </p:nvPr>
        </p:nvSpPr>
        <p:spPr/>
        <p:txBody>
          <a:bodyPr/>
          <a:lstStyle/>
          <a:p>
            <a:fld id="{194E0104-E150-4C0D-A2E9-469ABB35F01A}" type="datetime1">
              <a:rPr kumimoji="1" lang="ja-JP" altLang="en-US" smtClean="0"/>
              <a:t>2014/7/28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23228693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2" y="273050"/>
            <a:ext cx="4011084"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766735"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609602" y="1435102"/>
            <a:ext cx="4011084" cy="4691063"/>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6779358-3226-4175-B594-ED4876318A19}"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56467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2389717" y="612775"/>
            <a:ext cx="7315200" cy="4114800"/>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kumimoji="1" lang="ja-JP" altLang="en-US"/>
          </a:p>
        </p:txBody>
      </p:sp>
      <p:sp>
        <p:nvSpPr>
          <p:cNvPr id="4" name="テキスト プレースホルダー 3"/>
          <p:cNvSpPr>
            <a:spLocks noGrp="1"/>
          </p:cNvSpPr>
          <p:nvPr>
            <p:ph type="body" sz="half" idx="2"/>
          </p:nvPr>
        </p:nvSpPr>
        <p:spPr>
          <a:xfrm>
            <a:off x="2389717" y="5367338"/>
            <a:ext cx="7315200" cy="804862"/>
          </a:xfrm>
        </p:spPr>
        <p:txBody>
          <a:bodyPr/>
          <a:lstStyle>
            <a:lvl1pPr marL="0" indent="0">
              <a:buNone/>
              <a:defRPr sz="1400"/>
            </a:lvl1pPr>
            <a:lvl2pPr marL="457154" indent="0">
              <a:buNone/>
              <a:defRPr sz="1200"/>
            </a:lvl2pPr>
            <a:lvl3pPr marL="914309" indent="0">
              <a:buNone/>
              <a:defRPr sz="1000"/>
            </a:lvl3pPr>
            <a:lvl4pPr marL="1371463" indent="0">
              <a:buNone/>
              <a:defRPr sz="900"/>
            </a:lvl4pPr>
            <a:lvl5pPr marL="1828617" indent="0">
              <a:buNone/>
              <a:defRPr sz="900"/>
            </a:lvl5pPr>
            <a:lvl6pPr marL="2285771" indent="0">
              <a:buNone/>
              <a:defRPr sz="900"/>
            </a:lvl6pPr>
            <a:lvl7pPr marL="2742926" indent="0">
              <a:buNone/>
              <a:defRPr sz="900"/>
            </a:lvl7pPr>
            <a:lvl8pPr marL="3200080" indent="0">
              <a:buNone/>
              <a:defRPr sz="900"/>
            </a:lvl8pPr>
            <a:lvl9pPr marL="3657234"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05AE785-9FCC-44C5-9933-809D50B46DF9}"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118224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AE3FFD1-A7BF-41C4-997B-F43408D98B1C}"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60778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40"/>
            <a:ext cx="27432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609600" y="274640"/>
            <a:ext cx="80264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2053E03E-5952-4E37-B218-7F88C388880A}"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44D1D92-87C9-43C7-B670-0310BCB572AF}"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44289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Content Placeholder 2"/>
          <p:cNvSpPr>
            <a:spLocks noGrp="1"/>
          </p:cNvSpPr>
          <p:nvPr>
            <p:ph sz="half" idx="1"/>
          </p:nvPr>
        </p:nvSpPr>
        <p:spPr>
          <a:xfrm>
            <a:off x="838200" y="1825625"/>
            <a:ext cx="5181600" cy="435133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Content Placeholder 3"/>
          <p:cNvSpPr>
            <a:spLocks noGrp="1"/>
          </p:cNvSpPr>
          <p:nvPr>
            <p:ph sz="half" idx="2"/>
          </p:nvPr>
        </p:nvSpPr>
        <p:spPr>
          <a:xfrm>
            <a:off x="6172200" y="1825625"/>
            <a:ext cx="5181600" cy="435133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Date Placeholder 4"/>
          <p:cNvSpPr>
            <a:spLocks noGrp="1"/>
          </p:cNvSpPr>
          <p:nvPr>
            <p:ph type="dt" sz="half" idx="10"/>
          </p:nvPr>
        </p:nvSpPr>
        <p:spPr/>
        <p:txBody>
          <a:bodyPr/>
          <a:lstStyle/>
          <a:p>
            <a:fld id="{1F720B81-54EB-4A49-A1D9-01B59BA3215D}" type="datetime1">
              <a:rPr kumimoji="1" lang="ja-JP" altLang="en-US" smtClean="0"/>
              <a:t>2014/7/28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1782013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en-US" altLang="ja-JP"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7" name="Date Placeholder 6"/>
          <p:cNvSpPr>
            <a:spLocks noGrp="1"/>
          </p:cNvSpPr>
          <p:nvPr>
            <p:ph type="dt" sz="half" idx="10"/>
          </p:nvPr>
        </p:nvSpPr>
        <p:spPr/>
        <p:txBody>
          <a:bodyPr/>
          <a:lstStyle/>
          <a:p>
            <a:fld id="{29B00B3F-0C3C-480E-BF5A-FB3DBE91FDC4}" type="datetime1">
              <a:rPr kumimoji="1" lang="ja-JP" altLang="en-US" smtClean="0"/>
              <a:t>2014/7/28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221685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1" lang="en-US" altLang="ja-JP" smtClean="0"/>
              <a:t>Click to edit Master title style</a:t>
            </a:r>
            <a:endParaRPr kumimoji="1" lang="ja-JP" altLang="en-US"/>
          </a:p>
        </p:txBody>
      </p:sp>
      <p:sp>
        <p:nvSpPr>
          <p:cNvPr id="3" name="Date Placeholder 2"/>
          <p:cNvSpPr>
            <a:spLocks noGrp="1"/>
          </p:cNvSpPr>
          <p:nvPr>
            <p:ph type="dt" sz="half" idx="10"/>
          </p:nvPr>
        </p:nvSpPr>
        <p:spPr/>
        <p:txBody>
          <a:bodyPr/>
          <a:lstStyle/>
          <a:p>
            <a:fld id="{E1381E24-81E1-433D-88FA-1B903B1DD8BF}" type="datetime1">
              <a:rPr kumimoji="1" lang="ja-JP" altLang="en-US" smtClean="0"/>
              <a:t>2014/7/28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730256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FC5C23-B419-4A23-8659-39903F91DD1F}" type="datetime1">
              <a:rPr kumimoji="1" lang="ja-JP" altLang="en-US" smtClean="0"/>
              <a:t>2014/7/28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2064231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kumimoji="1" lang="en-US" altLang="ja-JP" smtClean="0"/>
              <a:t>Click to edit Master title style</a:t>
            </a:r>
            <a:endParaRPr kumimoji="1" lang="ja-JP" alt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B9BC3BEB-0687-46F2-A303-57BF49CD4EB5}" type="datetime1">
              <a:rPr kumimoji="1" lang="ja-JP" altLang="en-US" smtClean="0"/>
              <a:t>2014/7/28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984661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kumimoji="1" lang="en-US" altLang="ja-JP" smtClean="0"/>
              <a:t>Click to edit Master title style</a:t>
            </a:r>
            <a:endParaRPr kumimoji="1" lang="ja-JP" alt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en-US" altLang="ja-JP" smtClean="0"/>
              <a:t>Click to edit Master text styles</a:t>
            </a:r>
          </a:p>
        </p:txBody>
      </p:sp>
      <p:sp>
        <p:nvSpPr>
          <p:cNvPr id="5" name="Date Placeholder 4"/>
          <p:cNvSpPr>
            <a:spLocks noGrp="1"/>
          </p:cNvSpPr>
          <p:nvPr>
            <p:ph type="dt" sz="half" idx="10"/>
          </p:nvPr>
        </p:nvSpPr>
        <p:spPr/>
        <p:txBody>
          <a:bodyPr/>
          <a:lstStyle/>
          <a:p>
            <a:fld id="{799B96B7-5742-4745-BF63-5850C96EA8EE}" type="datetime1">
              <a:rPr kumimoji="1" lang="ja-JP" altLang="en-US" smtClean="0"/>
              <a:t>2014/7/28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514800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en-US" altLang="ja-JP" smtClean="0"/>
              <a:t>Click to edit Master title style</a:t>
            </a:r>
            <a:endParaRPr kumimoji="1" lang="ja-JP" alt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14D5FF-31C2-4F48-9525-2BB67BCD6702}" type="datetime1">
              <a:rPr kumimoji="1" lang="ja-JP" altLang="en-US" smtClean="0"/>
              <a:t>2014/7/28</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7F19B1-97ED-41BC-940D-16009DD58587}" type="slidenum">
              <a:rPr kumimoji="1" lang="ja-JP" altLang="en-US" smtClean="0"/>
              <a:t>‹#›</a:t>
            </a:fld>
            <a:endParaRPr kumimoji="1" lang="ja-JP" altLang="en-US"/>
          </a:p>
        </p:txBody>
      </p:sp>
    </p:spTree>
    <p:extLst>
      <p:ext uri="{BB962C8B-B14F-4D97-AF65-F5344CB8AC3E}">
        <p14:creationId xmlns:p14="http://schemas.microsoft.com/office/powerpoint/2010/main" val="1421057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1" y="274638"/>
            <a:ext cx="10972800" cy="1143000"/>
          </a:xfrm>
          <a:prstGeom prst="rect">
            <a:avLst/>
          </a:prstGeom>
        </p:spPr>
        <p:txBody>
          <a:bodyPr vert="horz" lIns="91431" tIns="45716" rIns="91431"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1" y="1600201"/>
            <a:ext cx="10972800" cy="4525963"/>
          </a:xfrm>
          <a:prstGeom prst="rect">
            <a:avLst/>
          </a:prstGeom>
        </p:spPr>
        <p:txBody>
          <a:bodyPr vert="horz" lIns="91431" tIns="45716" rIns="91431"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09601" y="6356352"/>
            <a:ext cx="2844800" cy="365125"/>
          </a:xfrm>
          <a:prstGeom prst="rect">
            <a:avLst/>
          </a:prstGeom>
        </p:spPr>
        <p:txBody>
          <a:bodyPr vert="horz" lIns="91431" tIns="45716" rIns="91431" bIns="45716" rtlCol="0" anchor="ctr"/>
          <a:lstStyle>
            <a:lvl1pPr algn="l">
              <a:defRPr sz="1200">
                <a:solidFill>
                  <a:schemeClr val="tx1">
                    <a:tint val="75000"/>
                  </a:schemeClr>
                </a:solidFill>
              </a:defRPr>
            </a:lvl1pPr>
          </a:lstStyle>
          <a:p>
            <a:pPr defTabSz="914309"/>
            <a:fld id="{7A87F4BE-B4D4-4149-AB28-DA165D422646}"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52"/>
            <a:ext cx="3860800" cy="365125"/>
          </a:xfrm>
          <a:prstGeom prst="rect">
            <a:avLst/>
          </a:prstGeom>
        </p:spPr>
        <p:txBody>
          <a:bodyPr vert="horz" lIns="91431" tIns="45716" rIns="91431" bIns="45716" rtlCol="0" anchor="ctr"/>
          <a:lstStyle>
            <a:lvl1pPr algn="ctr">
              <a:defRPr sz="1200">
                <a:solidFill>
                  <a:schemeClr val="tx1">
                    <a:tint val="75000"/>
                  </a:schemeClr>
                </a:solidFill>
              </a:defRPr>
            </a:lvl1pPr>
          </a:lstStyle>
          <a:p>
            <a:pPr defTabSz="914309"/>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1" y="6356352"/>
            <a:ext cx="2844800" cy="365125"/>
          </a:xfrm>
          <a:prstGeom prst="rect">
            <a:avLst/>
          </a:prstGeom>
        </p:spPr>
        <p:txBody>
          <a:bodyPr vert="horz" lIns="91431" tIns="45716" rIns="91431" bIns="45716" rtlCol="0" anchor="ctr"/>
          <a:lstStyle>
            <a:lvl1pPr algn="r">
              <a:defRPr sz="1200">
                <a:solidFill>
                  <a:schemeClr val="tx1">
                    <a:tint val="75000"/>
                  </a:schemeClr>
                </a:solidFill>
              </a:defRPr>
            </a:lvl1pPr>
          </a:lstStyle>
          <a:p>
            <a:pPr defTabSz="914309"/>
            <a:fld id="{444D1D92-87C9-43C7-B670-0310BCB572AF}" type="slidenum">
              <a:rPr lang="ja-JP" altLang="en-US" smtClean="0">
                <a:solidFill>
                  <a:prstClr val="black">
                    <a:tint val="75000"/>
                  </a:prstClr>
                </a:solidFill>
              </a:rPr>
              <a:pPr defTabSz="914309"/>
              <a:t>‹#›</a:t>
            </a:fld>
            <a:endParaRPr lang="ja-JP" altLang="en-US">
              <a:solidFill>
                <a:prstClr val="black">
                  <a:tint val="75000"/>
                </a:prstClr>
              </a:solidFill>
            </a:endParaRPr>
          </a:p>
        </p:txBody>
      </p:sp>
    </p:spTree>
    <p:extLst>
      <p:ext uri="{BB962C8B-B14F-4D97-AF65-F5344CB8AC3E}">
        <p14:creationId xmlns:p14="http://schemas.microsoft.com/office/powerpoint/2010/main" val="15908862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309" rtl="0" eaLnBrk="1" latinLnBrk="0" hangingPunct="1">
        <a:spcBef>
          <a:spcPct val="0"/>
        </a:spcBef>
        <a:buNone/>
        <a:defRPr kumimoji="1"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76" indent="-285722" algn="l" defTabSz="914309"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886" indent="-228578" algn="l" defTabSz="914309"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040"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195"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349"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503"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658"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812"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309" rtl="0" eaLnBrk="1" latinLnBrk="0" hangingPunct="1">
        <a:defRPr kumimoji="1" sz="1800" kern="1200">
          <a:solidFill>
            <a:schemeClr val="tx1"/>
          </a:solidFill>
          <a:latin typeface="+mn-lt"/>
          <a:ea typeface="+mn-ea"/>
          <a:cs typeface="+mn-cs"/>
        </a:defRPr>
      </a:lvl1pPr>
      <a:lvl2pPr marL="457154" algn="l" defTabSz="914309" rtl="0" eaLnBrk="1" latinLnBrk="0" hangingPunct="1">
        <a:defRPr kumimoji="1" sz="1800" kern="1200">
          <a:solidFill>
            <a:schemeClr val="tx1"/>
          </a:solidFill>
          <a:latin typeface="+mn-lt"/>
          <a:ea typeface="+mn-ea"/>
          <a:cs typeface="+mn-cs"/>
        </a:defRPr>
      </a:lvl2pPr>
      <a:lvl3pPr marL="914309" algn="l" defTabSz="914309" rtl="0" eaLnBrk="1" latinLnBrk="0" hangingPunct="1">
        <a:defRPr kumimoji="1" sz="1800" kern="1200">
          <a:solidFill>
            <a:schemeClr val="tx1"/>
          </a:solidFill>
          <a:latin typeface="+mn-lt"/>
          <a:ea typeface="+mn-ea"/>
          <a:cs typeface="+mn-cs"/>
        </a:defRPr>
      </a:lvl3pPr>
      <a:lvl4pPr marL="1371463" algn="l" defTabSz="914309" rtl="0" eaLnBrk="1" latinLnBrk="0" hangingPunct="1">
        <a:defRPr kumimoji="1" sz="1800" kern="1200">
          <a:solidFill>
            <a:schemeClr val="tx1"/>
          </a:solidFill>
          <a:latin typeface="+mn-lt"/>
          <a:ea typeface="+mn-ea"/>
          <a:cs typeface="+mn-cs"/>
        </a:defRPr>
      </a:lvl4pPr>
      <a:lvl5pPr marL="1828617" algn="l" defTabSz="914309" rtl="0" eaLnBrk="1" latinLnBrk="0" hangingPunct="1">
        <a:defRPr kumimoji="1" sz="1800" kern="1200">
          <a:solidFill>
            <a:schemeClr val="tx1"/>
          </a:solidFill>
          <a:latin typeface="+mn-lt"/>
          <a:ea typeface="+mn-ea"/>
          <a:cs typeface="+mn-cs"/>
        </a:defRPr>
      </a:lvl5pPr>
      <a:lvl6pPr marL="2285771" algn="l" defTabSz="914309" rtl="0" eaLnBrk="1" latinLnBrk="0" hangingPunct="1">
        <a:defRPr kumimoji="1" sz="1800" kern="1200">
          <a:solidFill>
            <a:schemeClr val="tx1"/>
          </a:solidFill>
          <a:latin typeface="+mn-lt"/>
          <a:ea typeface="+mn-ea"/>
          <a:cs typeface="+mn-cs"/>
        </a:defRPr>
      </a:lvl6pPr>
      <a:lvl7pPr marL="2742926" algn="l" defTabSz="914309" rtl="0" eaLnBrk="1" latinLnBrk="0" hangingPunct="1">
        <a:defRPr kumimoji="1" sz="1800" kern="1200">
          <a:solidFill>
            <a:schemeClr val="tx1"/>
          </a:solidFill>
          <a:latin typeface="+mn-lt"/>
          <a:ea typeface="+mn-ea"/>
          <a:cs typeface="+mn-cs"/>
        </a:defRPr>
      </a:lvl7pPr>
      <a:lvl8pPr marL="3200080" algn="l" defTabSz="914309" rtl="0" eaLnBrk="1" latinLnBrk="0" hangingPunct="1">
        <a:defRPr kumimoji="1" sz="1800" kern="1200">
          <a:solidFill>
            <a:schemeClr val="tx1"/>
          </a:solidFill>
          <a:latin typeface="+mn-lt"/>
          <a:ea typeface="+mn-ea"/>
          <a:cs typeface="+mn-cs"/>
        </a:defRPr>
      </a:lvl8pPr>
      <a:lvl9pPr marL="3657234" algn="l" defTabSz="914309"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09601" y="274638"/>
            <a:ext cx="10972800" cy="1143000"/>
          </a:xfrm>
          <a:prstGeom prst="rect">
            <a:avLst/>
          </a:prstGeom>
        </p:spPr>
        <p:txBody>
          <a:bodyPr vert="horz" lIns="91431" tIns="45716" rIns="91431" bIns="4571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609601" y="1600201"/>
            <a:ext cx="10972800" cy="4525963"/>
          </a:xfrm>
          <a:prstGeom prst="rect">
            <a:avLst/>
          </a:prstGeom>
        </p:spPr>
        <p:txBody>
          <a:bodyPr vert="horz" lIns="91431" tIns="45716" rIns="91431" bIns="4571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609601" y="6356352"/>
            <a:ext cx="2844800" cy="365125"/>
          </a:xfrm>
          <a:prstGeom prst="rect">
            <a:avLst/>
          </a:prstGeom>
        </p:spPr>
        <p:txBody>
          <a:bodyPr vert="horz" lIns="91431" tIns="45716" rIns="91431" bIns="45716" rtlCol="0" anchor="ctr"/>
          <a:lstStyle>
            <a:lvl1pPr algn="l">
              <a:defRPr sz="1200">
                <a:solidFill>
                  <a:schemeClr val="tx1">
                    <a:tint val="75000"/>
                  </a:schemeClr>
                </a:solidFill>
              </a:defRPr>
            </a:lvl1pPr>
          </a:lstStyle>
          <a:p>
            <a:pPr defTabSz="914309"/>
            <a:fld id="{57C1B2F6-425C-4BD4-A100-6860F989A978}" type="datetime1">
              <a:rPr lang="ja-JP" altLang="en-US" smtClean="0">
                <a:solidFill>
                  <a:prstClr val="black">
                    <a:tint val="75000"/>
                  </a:prstClr>
                </a:solidFill>
              </a:rPr>
              <a:t>2014/7/28</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4165600" y="6356352"/>
            <a:ext cx="3860800" cy="365125"/>
          </a:xfrm>
          <a:prstGeom prst="rect">
            <a:avLst/>
          </a:prstGeom>
        </p:spPr>
        <p:txBody>
          <a:bodyPr vert="horz" lIns="91431" tIns="45716" rIns="91431" bIns="45716" rtlCol="0" anchor="ctr"/>
          <a:lstStyle>
            <a:lvl1pPr algn="ctr">
              <a:defRPr sz="1200">
                <a:solidFill>
                  <a:schemeClr val="tx1">
                    <a:tint val="75000"/>
                  </a:schemeClr>
                </a:solidFill>
              </a:defRPr>
            </a:lvl1pPr>
          </a:lstStyle>
          <a:p>
            <a:pPr defTabSz="914309"/>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8737601" y="6356352"/>
            <a:ext cx="2844800" cy="365125"/>
          </a:xfrm>
          <a:prstGeom prst="rect">
            <a:avLst/>
          </a:prstGeom>
        </p:spPr>
        <p:txBody>
          <a:bodyPr vert="horz" lIns="91431" tIns="45716" rIns="91431" bIns="45716" rtlCol="0" anchor="ctr"/>
          <a:lstStyle>
            <a:lvl1pPr algn="r">
              <a:defRPr sz="1200">
                <a:solidFill>
                  <a:schemeClr val="tx1">
                    <a:tint val="75000"/>
                  </a:schemeClr>
                </a:solidFill>
              </a:defRPr>
            </a:lvl1pPr>
          </a:lstStyle>
          <a:p>
            <a:pPr defTabSz="914309"/>
            <a:fld id="{444D1D92-87C9-43C7-B670-0310BCB572AF}" type="slidenum">
              <a:rPr lang="ja-JP" altLang="en-US" smtClean="0">
                <a:solidFill>
                  <a:prstClr val="black">
                    <a:tint val="75000"/>
                  </a:prstClr>
                </a:solidFill>
              </a:rPr>
              <a:pPr defTabSz="914309"/>
              <a:t>‹#›</a:t>
            </a:fld>
            <a:endParaRPr lang="ja-JP" altLang="en-US">
              <a:solidFill>
                <a:prstClr val="black">
                  <a:tint val="75000"/>
                </a:prstClr>
              </a:solidFill>
            </a:endParaRPr>
          </a:p>
        </p:txBody>
      </p:sp>
    </p:spTree>
    <p:extLst>
      <p:ext uri="{BB962C8B-B14F-4D97-AF65-F5344CB8AC3E}">
        <p14:creationId xmlns:p14="http://schemas.microsoft.com/office/powerpoint/2010/main" val="35877503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309" rtl="0" eaLnBrk="1" latinLnBrk="0" hangingPunct="1">
        <a:spcBef>
          <a:spcPct val="0"/>
        </a:spcBef>
        <a:buNone/>
        <a:defRPr kumimoji="1" sz="4400" kern="1200">
          <a:solidFill>
            <a:schemeClr val="tx1"/>
          </a:solidFill>
          <a:latin typeface="+mj-lt"/>
          <a:ea typeface="+mj-ea"/>
          <a:cs typeface="+mj-cs"/>
        </a:defRPr>
      </a:lvl1pPr>
    </p:titleStyle>
    <p:bodyStyle>
      <a:lvl1pPr marL="342866" indent="-342866" algn="l" defTabSz="914309"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76" indent="-285722" algn="l" defTabSz="914309"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886" indent="-228578" algn="l" defTabSz="914309"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040"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195"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349"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503"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658"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812" indent="-228578" algn="l" defTabSz="914309"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309" rtl="0" eaLnBrk="1" latinLnBrk="0" hangingPunct="1">
        <a:defRPr kumimoji="1" sz="1800" kern="1200">
          <a:solidFill>
            <a:schemeClr val="tx1"/>
          </a:solidFill>
          <a:latin typeface="+mn-lt"/>
          <a:ea typeface="+mn-ea"/>
          <a:cs typeface="+mn-cs"/>
        </a:defRPr>
      </a:lvl1pPr>
      <a:lvl2pPr marL="457154" algn="l" defTabSz="914309" rtl="0" eaLnBrk="1" latinLnBrk="0" hangingPunct="1">
        <a:defRPr kumimoji="1" sz="1800" kern="1200">
          <a:solidFill>
            <a:schemeClr val="tx1"/>
          </a:solidFill>
          <a:latin typeface="+mn-lt"/>
          <a:ea typeface="+mn-ea"/>
          <a:cs typeface="+mn-cs"/>
        </a:defRPr>
      </a:lvl2pPr>
      <a:lvl3pPr marL="914309" algn="l" defTabSz="914309" rtl="0" eaLnBrk="1" latinLnBrk="0" hangingPunct="1">
        <a:defRPr kumimoji="1" sz="1800" kern="1200">
          <a:solidFill>
            <a:schemeClr val="tx1"/>
          </a:solidFill>
          <a:latin typeface="+mn-lt"/>
          <a:ea typeface="+mn-ea"/>
          <a:cs typeface="+mn-cs"/>
        </a:defRPr>
      </a:lvl3pPr>
      <a:lvl4pPr marL="1371463" algn="l" defTabSz="914309" rtl="0" eaLnBrk="1" latinLnBrk="0" hangingPunct="1">
        <a:defRPr kumimoji="1" sz="1800" kern="1200">
          <a:solidFill>
            <a:schemeClr val="tx1"/>
          </a:solidFill>
          <a:latin typeface="+mn-lt"/>
          <a:ea typeface="+mn-ea"/>
          <a:cs typeface="+mn-cs"/>
        </a:defRPr>
      </a:lvl4pPr>
      <a:lvl5pPr marL="1828617" algn="l" defTabSz="914309" rtl="0" eaLnBrk="1" latinLnBrk="0" hangingPunct="1">
        <a:defRPr kumimoji="1" sz="1800" kern="1200">
          <a:solidFill>
            <a:schemeClr val="tx1"/>
          </a:solidFill>
          <a:latin typeface="+mn-lt"/>
          <a:ea typeface="+mn-ea"/>
          <a:cs typeface="+mn-cs"/>
        </a:defRPr>
      </a:lvl5pPr>
      <a:lvl6pPr marL="2285771" algn="l" defTabSz="914309" rtl="0" eaLnBrk="1" latinLnBrk="0" hangingPunct="1">
        <a:defRPr kumimoji="1" sz="1800" kern="1200">
          <a:solidFill>
            <a:schemeClr val="tx1"/>
          </a:solidFill>
          <a:latin typeface="+mn-lt"/>
          <a:ea typeface="+mn-ea"/>
          <a:cs typeface="+mn-cs"/>
        </a:defRPr>
      </a:lvl6pPr>
      <a:lvl7pPr marL="2742926" algn="l" defTabSz="914309" rtl="0" eaLnBrk="1" latinLnBrk="0" hangingPunct="1">
        <a:defRPr kumimoji="1" sz="1800" kern="1200">
          <a:solidFill>
            <a:schemeClr val="tx1"/>
          </a:solidFill>
          <a:latin typeface="+mn-lt"/>
          <a:ea typeface="+mn-ea"/>
          <a:cs typeface="+mn-cs"/>
        </a:defRPr>
      </a:lvl7pPr>
      <a:lvl8pPr marL="3200080" algn="l" defTabSz="914309" rtl="0" eaLnBrk="1" latinLnBrk="0" hangingPunct="1">
        <a:defRPr kumimoji="1" sz="1800" kern="1200">
          <a:solidFill>
            <a:schemeClr val="tx1"/>
          </a:solidFill>
          <a:latin typeface="+mn-lt"/>
          <a:ea typeface="+mn-ea"/>
          <a:cs typeface="+mn-cs"/>
        </a:defRPr>
      </a:lvl8pPr>
      <a:lvl9pPr marL="3657234" algn="l" defTabSz="914309"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40.png"/><Relationship Id="rId3" Type="http://schemas.openxmlformats.org/officeDocument/2006/relationships/image" Target="../media/image88.png"/><Relationship Id="rId7" Type="http://schemas.openxmlformats.org/officeDocument/2006/relationships/image" Target="../media/image93.png"/><Relationship Id="rId12" Type="http://schemas.openxmlformats.org/officeDocument/2006/relationships/image" Target="../media/image39.png"/><Relationship Id="rId2" Type="http://schemas.openxmlformats.org/officeDocument/2006/relationships/image" Target="../media/image87.png"/><Relationship Id="rId16"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92.png"/><Relationship Id="rId11" Type="http://schemas.openxmlformats.org/officeDocument/2006/relationships/image" Target="../media/image97.png"/><Relationship Id="rId5" Type="http://schemas.openxmlformats.org/officeDocument/2006/relationships/image" Target="../media/image91.png"/><Relationship Id="rId15" Type="http://schemas.openxmlformats.org/officeDocument/2006/relationships/image" Target="../media/image43.png"/><Relationship Id="rId10" Type="http://schemas.openxmlformats.org/officeDocument/2006/relationships/image" Target="../media/image96.png"/><Relationship Id="rId4" Type="http://schemas.openxmlformats.org/officeDocument/2006/relationships/image" Target="../media/image90.png"/><Relationship Id="rId9" Type="http://schemas.openxmlformats.org/officeDocument/2006/relationships/image" Target="../media/image95.png"/><Relationship Id="rId1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98.png"/><Relationship Id="rId21" Type="http://schemas.openxmlformats.org/officeDocument/2006/relationships/image" Target="../media/image116.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image" Target="../media/image64.png"/><Relationship Id="rId16" Type="http://schemas.openxmlformats.org/officeDocument/2006/relationships/image" Target="../media/image111.png"/><Relationship Id="rId20" Type="http://schemas.openxmlformats.org/officeDocument/2006/relationships/image" Target="../media/image115.png"/><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10" Type="http://schemas.openxmlformats.org/officeDocument/2006/relationships/image" Target="../media/image105.png"/><Relationship Id="rId19" Type="http://schemas.openxmlformats.org/officeDocument/2006/relationships/image" Target="../media/image114.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7.png"/></Relationships>
</file>

<file path=ppt/slides/_rels/slide1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8.png"/><Relationship Id="rId21" Type="http://schemas.openxmlformats.org/officeDocument/2006/relationships/image" Target="../media/image136.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image" Target="../media/image64.png"/><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 Id="rId22" Type="http://schemas.openxmlformats.org/officeDocument/2006/relationships/image" Target="../media/image137.png"/></Relationships>
</file>

<file path=ppt/slides/_rels/slide14.xml.rels><?xml version="1.0" encoding="UTF-8" standalone="yes"?>
<Relationships xmlns="http://schemas.openxmlformats.org/package/2006/relationships"><Relationship Id="rId8" Type="http://schemas.openxmlformats.org/officeDocument/2006/relationships/chart" Target="../charts/chart4.xml"/><Relationship Id="rId3" Type="http://schemas.openxmlformats.org/officeDocument/2006/relationships/chart" Target="../charts/chart3.xml"/><Relationship Id="rId7" Type="http://schemas.openxmlformats.org/officeDocument/2006/relationships/chart" Target="../charts/chart4.xml"/><Relationship Id="rId2" Type="http://schemas.openxmlformats.org/officeDocument/2006/relationships/image" Target="../media/image138.emf"/><Relationship Id="rId1" Type="http://schemas.openxmlformats.org/officeDocument/2006/relationships/slideLayout" Target="../slideLayouts/slideLayout2.xml"/><Relationship Id="rId6" Type="http://schemas.openxmlformats.org/officeDocument/2006/relationships/image" Target="../media/image142.png"/><Relationship Id="rId5" Type="http://schemas.openxmlformats.org/officeDocument/2006/relationships/image" Target="../media/image141.png"/><Relationship Id="rId10" Type="http://schemas.openxmlformats.org/officeDocument/2006/relationships/image" Target="../media/image139.emf"/><Relationship Id="rId4" Type="http://schemas.openxmlformats.org/officeDocument/2006/relationships/chart" Target="../charts/chart3.xml"/><Relationship Id="rId9" Type="http://schemas.openxmlformats.org/officeDocument/2006/relationships/image" Target="../media/image14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48.png"/><Relationship Id="rId13" Type="http://schemas.openxmlformats.org/officeDocument/2006/relationships/image" Target="../media/image40.png"/><Relationship Id="rId18" Type="http://schemas.openxmlformats.org/officeDocument/2006/relationships/image" Target="../media/image151.png"/><Relationship Id="rId3" Type="http://schemas.openxmlformats.org/officeDocument/2006/relationships/image" Target="../media/image141.jpeg"/><Relationship Id="rId7" Type="http://schemas.openxmlformats.org/officeDocument/2006/relationships/image" Target="../media/image147.png"/><Relationship Id="rId12" Type="http://schemas.openxmlformats.org/officeDocument/2006/relationships/image" Target="../media/image39.png"/><Relationship Id="rId17" Type="http://schemas.openxmlformats.org/officeDocument/2006/relationships/image" Target="../media/image150.png"/><Relationship Id="rId2" Type="http://schemas.openxmlformats.org/officeDocument/2006/relationships/image" Target="../media/image140.png"/><Relationship Id="rId16" Type="http://schemas.openxmlformats.org/officeDocument/2006/relationships/image" Target="../media/image149.png"/><Relationship Id="rId1" Type="http://schemas.openxmlformats.org/officeDocument/2006/relationships/slideLayout" Target="../slideLayouts/slideLayout2.xml"/><Relationship Id="rId6" Type="http://schemas.openxmlformats.org/officeDocument/2006/relationships/image" Target="../media/image146.png"/><Relationship Id="rId11" Type="http://schemas.openxmlformats.org/officeDocument/2006/relationships/image" Target="../media/image97.png"/><Relationship Id="rId5" Type="http://schemas.openxmlformats.org/officeDocument/2006/relationships/image" Target="../media/image145.png"/><Relationship Id="rId15" Type="http://schemas.openxmlformats.org/officeDocument/2006/relationships/image" Target="../media/image43.png"/><Relationship Id="rId10" Type="http://schemas.openxmlformats.org/officeDocument/2006/relationships/image" Target="../media/image96.png"/><Relationship Id="rId4" Type="http://schemas.openxmlformats.org/officeDocument/2006/relationships/image" Target="../media/image144.png"/><Relationship Id="rId9" Type="http://schemas.openxmlformats.org/officeDocument/2006/relationships/image" Target="../media/image95.png"/><Relationship Id="rId14" Type="http://schemas.openxmlformats.org/officeDocument/2006/relationships/image" Target="../media/image42.png"/></Relationships>
</file>

<file path=ppt/slides/_rels/slide17.xml.rels><?xml version="1.0" encoding="UTF-8" standalone="yes"?>
<Relationships xmlns="http://schemas.openxmlformats.org/package/2006/relationships"><Relationship Id="rId8" Type="http://schemas.openxmlformats.org/officeDocument/2006/relationships/image" Target="../media/image1520.png"/><Relationship Id="rId13" Type="http://schemas.openxmlformats.org/officeDocument/2006/relationships/chart" Target="../charts/chart7.xml"/><Relationship Id="rId3" Type="http://schemas.openxmlformats.org/officeDocument/2006/relationships/chart" Target="../charts/chart5.xml"/><Relationship Id="rId7" Type="http://schemas.openxmlformats.org/officeDocument/2006/relationships/chart" Target="../charts/chart6.xml"/><Relationship Id="rId12" Type="http://schemas.openxmlformats.org/officeDocument/2006/relationships/image" Target="../media/image155.png"/><Relationship Id="rId2" Type="http://schemas.openxmlformats.org/officeDocument/2006/relationships/notesSlide" Target="../notesSlides/notesSlide6.xml"/><Relationship Id="rId16"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chart" Target="../charts/chart6.xml"/><Relationship Id="rId11" Type="http://schemas.openxmlformats.org/officeDocument/2006/relationships/image" Target="../media/image139.emf"/><Relationship Id="rId5" Type="http://schemas.openxmlformats.org/officeDocument/2006/relationships/image" Target="../media/image1511.png"/><Relationship Id="rId10" Type="http://schemas.openxmlformats.org/officeDocument/2006/relationships/image" Target="../media/image138.emf"/><Relationship Id="rId4" Type="http://schemas.openxmlformats.org/officeDocument/2006/relationships/chart" Target="../charts/chart5.xml"/><Relationship Id="rId9" Type="http://schemas.openxmlformats.org/officeDocument/2006/relationships/image" Target="../media/image1530.png"/><Relationship Id="rId14" Type="http://schemas.openxmlformats.org/officeDocument/2006/relationships/chart" Target="../charts/char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4.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pn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5.pn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png"/><Relationship Id="rId19" Type="http://schemas.openxmlformats.org/officeDocument/2006/relationships/image" Target="../media/image27.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2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5.jpeg"/><Relationship Id="rId18" Type="http://schemas.openxmlformats.org/officeDocument/2006/relationships/image" Target="../media/image60.png"/><Relationship Id="rId3" Type="http://schemas.openxmlformats.org/officeDocument/2006/relationships/image" Target="../media/image45.png"/><Relationship Id="rId21" Type="http://schemas.openxmlformats.org/officeDocument/2006/relationships/image" Target="../media/image63.png"/><Relationship Id="rId7" Type="http://schemas.openxmlformats.org/officeDocument/2006/relationships/image" Target="../media/image49.png"/><Relationship Id="rId12" Type="http://schemas.openxmlformats.org/officeDocument/2006/relationships/image" Target="../media/image54.png"/><Relationship Id="rId17" Type="http://schemas.openxmlformats.org/officeDocument/2006/relationships/image" Target="../media/image59.pn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5" Type="http://schemas.openxmlformats.org/officeDocument/2006/relationships/image" Target="../media/image57.jpeg"/><Relationship Id="rId10" Type="http://schemas.openxmlformats.org/officeDocument/2006/relationships/image" Target="../media/image52.png"/><Relationship Id="rId19" Type="http://schemas.openxmlformats.org/officeDocument/2006/relationships/image" Target="../media/image61.png"/><Relationship Id="rId4" Type="http://schemas.openxmlformats.org/officeDocument/2006/relationships/image" Target="../media/image46.png"/><Relationship Id="rId9" Type="http://schemas.openxmlformats.org/officeDocument/2006/relationships/image" Target="../media/image51.png"/><Relationship Id="rId14" Type="http://schemas.openxmlformats.org/officeDocument/2006/relationships/image" Target="../media/image56.png"/><Relationship Id="rId22" Type="http://schemas.openxmlformats.org/officeDocument/2006/relationships/image" Target="../media/image64.png"/></Relationships>
</file>

<file path=ppt/slides/_rels/slide8.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png"/><Relationship Id="rId3" Type="http://schemas.openxmlformats.org/officeDocument/2006/relationships/image" Target="../media/image64.png"/><Relationship Id="rId21" Type="http://schemas.openxmlformats.org/officeDocument/2006/relationships/image" Target="../media/image82.png"/><Relationship Id="rId7" Type="http://schemas.openxmlformats.org/officeDocument/2006/relationships/image" Target="../media/image68.png"/><Relationship Id="rId12" Type="http://schemas.openxmlformats.org/officeDocument/2006/relationships/image" Target="../media/image73.jpeg"/><Relationship Id="rId17" Type="http://schemas.openxmlformats.org/officeDocument/2006/relationships/image" Target="../media/image78.png"/><Relationship Id="rId2" Type="http://schemas.openxmlformats.org/officeDocument/2006/relationships/notesSlide" Target="../notesSlides/notesSlide4.xml"/><Relationship Id="rId16" Type="http://schemas.openxmlformats.org/officeDocument/2006/relationships/image" Target="../media/image77.png"/><Relationship Id="rId20"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23" Type="http://schemas.openxmlformats.org/officeDocument/2006/relationships/image" Target="../media/image84.png"/><Relationship Id="rId10" Type="http://schemas.openxmlformats.org/officeDocument/2006/relationships/image" Target="../media/image71.png"/><Relationship Id="rId19" Type="http://schemas.openxmlformats.org/officeDocument/2006/relationships/image" Target="../media/image80.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 Id="rId22" Type="http://schemas.openxmlformats.org/officeDocument/2006/relationships/image" Target="../media/image83.png"/></Relationships>
</file>

<file path=ppt/slides/_rels/slide9.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chart" Target="../charts/chart1.xml"/><Relationship Id="rId7" Type="http://schemas.openxmlformats.org/officeDocument/2006/relationships/image" Target="../media/image86.emf"/><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85.emf"/><Relationship Id="rId5" Type="http://schemas.openxmlformats.org/officeDocument/2006/relationships/image" Target="../media/image86.png"/><Relationship Id="rId10" Type="http://schemas.openxmlformats.org/officeDocument/2006/relationships/image" Target="../media/image89.png"/><Relationship Id="rId4" Type="http://schemas.openxmlformats.org/officeDocument/2006/relationships/image" Target="../media/image85.png"/><Relationship Id="rId9"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57047" y="3566527"/>
            <a:ext cx="5534528" cy="1299411"/>
          </a:xfrm>
        </p:spPr>
        <p:txBody>
          <a:bodyPr>
            <a:normAutofit/>
          </a:bodyPr>
          <a:lstStyle/>
          <a:p>
            <a:pPr eaLnBrk="0" fontAlgn="base" hangingPunct="0">
              <a:lnSpc>
                <a:spcPct val="100000"/>
              </a:lnSpc>
              <a:spcAft>
                <a:spcPct val="0"/>
              </a:spcAft>
            </a:pPr>
            <a:r>
              <a:rPr kumimoji="0" lang="ja-JP" altLang="ja-JP" sz="2000" dirty="0">
                <a:latin typeface="Comic Sans MS" panose="030F0702030302020204" pitchFamily="66" charset="0"/>
              </a:rPr>
              <a:t>FY2014 The 1</a:t>
            </a:r>
            <a:r>
              <a:rPr kumimoji="0" lang="ja-JP" altLang="ja-JP" sz="2000" baseline="30000" dirty="0">
                <a:latin typeface="Comic Sans MS" panose="030F0702030302020204" pitchFamily="66" charset="0"/>
              </a:rPr>
              <a:t>st</a:t>
            </a:r>
            <a:r>
              <a:rPr kumimoji="0" lang="ja-JP" altLang="ja-JP" sz="2000" dirty="0">
                <a:latin typeface="Comic Sans MS" panose="030F0702030302020204" pitchFamily="66" charset="0"/>
              </a:rPr>
              <a:t> CREST </a:t>
            </a:r>
            <a:r>
              <a:rPr kumimoji="0" lang="ja-JP" altLang="ja-JP" sz="2000" dirty="0" smtClean="0">
                <a:latin typeface="Comic Sans MS" panose="030F0702030302020204" pitchFamily="66" charset="0"/>
              </a:rPr>
              <a:t>Workshop</a:t>
            </a:r>
            <a:r>
              <a:rPr kumimoji="0" lang="en-US" altLang="ja-JP" sz="2000" dirty="0" smtClean="0">
                <a:latin typeface="Comic Sans MS" panose="030F0702030302020204" pitchFamily="66" charset="0"/>
              </a:rPr>
              <a:t/>
            </a:r>
            <a:br>
              <a:rPr kumimoji="0" lang="en-US" altLang="ja-JP" sz="2000" dirty="0" smtClean="0">
                <a:latin typeface="Comic Sans MS" panose="030F0702030302020204" pitchFamily="66" charset="0"/>
              </a:rPr>
            </a:br>
            <a:r>
              <a:rPr kumimoji="0" lang="en-US" altLang="ja-JP" sz="2000" dirty="0">
                <a:latin typeface="Comic Sans MS" panose="030F0702030302020204" pitchFamily="66" charset="0"/>
              </a:rPr>
              <a:t/>
            </a:r>
            <a:br>
              <a:rPr kumimoji="0" lang="en-US" altLang="ja-JP" sz="2000" dirty="0">
                <a:latin typeface="Comic Sans MS" panose="030F0702030302020204" pitchFamily="66" charset="0"/>
              </a:rPr>
            </a:br>
            <a:r>
              <a:rPr lang="en-US" altLang="ja-JP" sz="2000" dirty="0" smtClean="0">
                <a:latin typeface="Comic Sans MS" panose="030F0702030302020204" pitchFamily="66" charset="0"/>
              </a:rPr>
              <a:t>Uppula Purushotham and Norio Takenaka</a:t>
            </a:r>
            <a:endParaRPr kumimoji="0" lang="ja-JP" altLang="ja-JP" sz="2000" dirty="0">
              <a:latin typeface="Comic Sans MS" panose="030F0702030302020204" pitchFamily="66" charset="0"/>
            </a:endParaRPr>
          </a:p>
        </p:txBody>
      </p:sp>
      <p:sp>
        <p:nvSpPr>
          <p:cNvPr id="4" name="TextBox 3"/>
          <p:cNvSpPr txBox="1"/>
          <p:nvPr/>
        </p:nvSpPr>
        <p:spPr>
          <a:xfrm>
            <a:off x="649705" y="1114503"/>
            <a:ext cx="10980821" cy="1462260"/>
          </a:xfrm>
          <a:prstGeom prst="rect">
            <a:avLst/>
          </a:prstGeom>
          <a:noFill/>
        </p:spPr>
        <p:txBody>
          <a:bodyPr wrap="square" rtlCol="0">
            <a:spAutoFit/>
          </a:bodyPr>
          <a:lstStyle/>
          <a:p>
            <a:pPr lvl="0" algn="ctr" eaLnBrk="0" fontAlgn="base" hangingPunct="0">
              <a:lnSpc>
                <a:spcPct val="200000"/>
              </a:lnSpc>
              <a:spcBef>
                <a:spcPct val="0"/>
              </a:spcBef>
              <a:spcAft>
                <a:spcPct val="0"/>
              </a:spcAft>
            </a:pPr>
            <a:r>
              <a:rPr kumimoji="0" lang="en-US" altLang="ja-JP" sz="2400" dirty="0" smtClean="0">
                <a:solidFill>
                  <a:srgbClr val="0070C0"/>
                </a:solidFill>
                <a:latin typeface="Comic Sans MS" panose="030F0702030302020204" pitchFamily="66" charset="0"/>
              </a:rPr>
              <a:t>T</a:t>
            </a:r>
            <a:r>
              <a:rPr kumimoji="0" lang="ja-JP" altLang="ja-JP" sz="2400" dirty="0" smtClean="0">
                <a:solidFill>
                  <a:srgbClr val="0070C0"/>
                </a:solidFill>
                <a:latin typeface="Comic Sans MS" panose="030F0702030302020204" pitchFamily="66" charset="0"/>
              </a:rPr>
              <a:t>he </a:t>
            </a:r>
            <a:r>
              <a:rPr kumimoji="0" lang="ja-JP" altLang="ja-JP" sz="2400" dirty="0">
                <a:solidFill>
                  <a:srgbClr val="0070C0"/>
                </a:solidFill>
                <a:latin typeface="Comic Sans MS" panose="030F0702030302020204" pitchFamily="66" charset="0"/>
              </a:rPr>
              <a:t>Effect of Sodium Ions as an Electrolyte Additive on the Formation of Solid Electrolyte Interphase Film in Lithium-Ion Batteries </a:t>
            </a:r>
          </a:p>
        </p:txBody>
      </p:sp>
      <p:sp>
        <p:nvSpPr>
          <p:cNvPr id="5" name="Slide Number Placeholder 4"/>
          <p:cNvSpPr>
            <a:spLocks noGrp="1"/>
          </p:cNvSpPr>
          <p:nvPr>
            <p:ph type="sldNum" sz="quarter" idx="12"/>
          </p:nvPr>
        </p:nvSpPr>
        <p:spPr/>
        <p:txBody>
          <a:bodyPr/>
          <a:lstStyle/>
          <a:p>
            <a:fld id="{637F19B1-97ED-41BC-940D-16009DD58587}" type="slidenum">
              <a:rPr kumimoji="1" lang="ja-JP" altLang="en-US" smtClean="0">
                <a:solidFill>
                  <a:schemeClr val="tx1"/>
                </a:solidFill>
              </a:rPr>
              <a:t>1</a:t>
            </a:fld>
            <a:endParaRPr kumimoji="1" lang="ja-JP" altLang="en-US" dirty="0">
              <a:solidFill>
                <a:schemeClr val="tx1"/>
              </a:solidFill>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9859" t="27587" r="7747" b="24136"/>
          <a:stretch/>
        </p:blipFill>
        <p:spPr>
          <a:xfrm>
            <a:off x="782623" y="4865938"/>
            <a:ext cx="2197130" cy="801438"/>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1744" y="4458082"/>
            <a:ext cx="2382012" cy="1209294"/>
          </a:xfrm>
          <a:prstGeom prst="rect">
            <a:avLst/>
          </a:prstGeom>
        </p:spPr>
      </p:pic>
    </p:spTree>
    <p:extLst>
      <p:ext uri="{BB962C8B-B14F-4D97-AF65-F5344CB8AC3E}">
        <p14:creationId xmlns:p14="http://schemas.microsoft.com/office/powerpoint/2010/main" val="29886847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2927" y="1243264"/>
            <a:ext cx="11189368" cy="3416320"/>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altLang="ja-JP" sz="1600" dirty="0" smtClean="0">
                <a:latin typeface="Comic Sans MS" panose="030F0702030302020204" pitchFamily="66" charset="0"/>
              </a:rPr>
              <a:t>The </a:t>
            </a:r>
            <a:r>
              <a:rPr lang="en-US" altLang="ja-JP" sz="1600" dirty="0">
                <a:latin typeface="Comic Sans MS" panose="030F0702030302020204" pitchFamily="66" charset="0"/>
              </a:rPr>
              <a:t>formation of SEI film in the PC based </a:t>
            </a:r>
            <a:r>
              <a:rPr lang="en-US" altLang="ja-JP" sz="1600" dirty="0" smtClean="0">
                <a:latin typeface="Comic Sans MS" panose="030F0702030302020204" pitchFamily="66" charset="0"/>
              </a:rPr>
              <a:t>electrolyte looks less thicker. </a:t>
            </a:r>
          </a:p>
          <a:p>
            <a:pPr marL="285750" indent="-285750" algn="just">
              <a:lnSpc>
                <a:spcPct val="150000"/>
              </a:lnSpc>
              <a:buFont typeface="Arial" panose="020B0604020202020204" pitchFamily="34" charset="0"/>
              <a:buChar char="•"/>
            </a:pPr>
            <a:r>
              <a:rPr lang="en-US" altLang="ja-JP" sz="1600" dirty="0" smtClean="0">
                <a:latin typeface="Comic Sans MS" panose="030F0702030302020204" pitchFamily="66" charset="0"/>
              </a:rPr>
              <a:t>The number of electrolyte molecules near the graphite is very less. However some of PC molecules coming out from the SEI film.</a:t>
            </a:r>
          </a:p>
          <a:p>
            <a:pPr marL="285750" indent="-285750" algn="just">
              <a:lnSpc>
                <a:spcPct val="150000"/>
              </a:lnSpc>
              <a:buFont typeface="Arial" panose="020B0604020202020204" pitchFamily="34" charset="0"/>
              <a:buChar char="•"/>
            </a:pPr>
            <a:r>
              <a:rPr lang="en-US" altLang="ja-JP" sz="1600" dirty="0" smtClean="0">
                <a:latin typeface="Comic Sans MS" panose="030F0702030302020204" pitchFamily="66" charset="0"/>
              </a:rPr>
              <a:t>PC </a:t>
            </a:r>
            <a:r>
              <a:rPr lang="en-US" altLang="ja-JP" sz="1600" dirty="0">
                <a:latin typeface="Comic Sans MS" panose="030F0702030302020204" pitchFamily="66" charset="0"/>
              </a:rPr>
              <a:t>electrolyte </a:t>
            </a:r>
            <a:r>
              <a:rPr lang="en-US" altLang="ja-JP" sz="1600" dirty="0" smtClean="0">
                <a:latin typeface="Comic Sans MS" panose="030F0702030302020204" pitchFamily="66" charset="0"/>
              </a:rPr>
              <a:t>has </a:t>
            </a:r>
            <a:r>
              <a:rPr lang="en-US" altLang="ja-JP" sz="1600" dirty="0">
                <a:latin typeface="Comic Sans MS" panose="030F0702030302020204" pitchFamily="66" charset="0"/>
              </a:rPr>
              <a:t>larger cavities in its SEI film. These, larger cavities can pass the solvent molecules towards graphite anode surface in the reduction process. It is very important to protect electrolyte solution in the reduction process</a:t>
            </a:r>
            <a:r>
              <a:rPr lang="en-US" altLang="ja-JP" sz="1600" dirty="0" smtClean="0">
                <a:latin typeface="Comic Sans MS" panose="030F0702030302020204" pitchFamily="66" charset="0"/>
              </a:rPr>
              <a:t>.</a:t>
            </a:r>
          </a:p>
          <a:p>
            <a:pPr marL="285750" indent="-285750" algn="just">
              <a:lnSpc>
                <a:spcPct val="150000"/>
              </a:lnSpc>
              <a:buFont typeface="Arial" panose="020B0604020202020204" pitchFamily="34" charset="0"/>
              <a:buChar char="•"/>
            </a:pPr>
            <a:r>
              <a:rPr lang="en-US" altLang="ja-JP" sz="1600" dirty="0" smtClean="0">
                <a:latin typeface="Comic Sans MS" panose="030F0702030302020204" pitchFamily="66" charset="0"/>
              </a:rPr>
              <a:t>In this study some clusters appear with polar residues, however there are larger cavities appeared in the SEI film formation.</a:t>
            </a:r>
          </a:p>
          <a:p>
            <a:pPr marL="285750" indent="-285750" algn="just">
              <a:lnSpc>
                <a:spcPct val="150000"/>
              </a:lnSpc>
              <a:buFont typeface="Arial" panose="020B0604020202020204" pitchFamily="34" charset="0"/>
              <a:buChar char="•"/>
            </a:pPr>
            <a:r>
              <a:rPr lang="en-US" altLang="ja-JP" sz="1600" dirty="0">
                <a:latin typeface="Comic Sans MS" panose="030F0702030302020204" pitchFamily="66" charset="0"/>
              </a:rPr>
              <a:t>Compare to Na-free SEI film with Na-added SEI film, the effect of Na</a:t>
            </a:r>
            <a:r>
              <a:rPr lang="en-US" altLang="ja-JP" sz="1600" baseline="30000" dirty="0">
                <a:latin typeface="Comic Sans MS" panose="030F0702030302020204" pitchFamily="66" charset="0"/>
              </a:rPr>
              <a:t>+</a:t>
            </a:r>
            <a:r>
              <a:rPr lang="en-US" altLang="ja-JP" sz="1600" dirty="0">
                <a:latin typeface="Comic Sans MS" panose="030F0702030302020204" pitchFamily="66" charset="0"/>
              </a:rPr>
              <a:t> ion is not significant</a:t>
            </a:r>
            <a:r>
              <a:rPr lang="en-US" altLang="ja-JP" sz="1600" dirty="0" smtClean="0">
                <a:latin typeface="Comic Sans MS" panose="030F0702030302020204" pitchFamily="66" charset="0"/>
              </a:rPr>
              <a:t>.</a:t>
            </a:r>
            <a:endParaRPr lang="en-US" altLang="ja-JP" sz="1600" dirty="0">
              <a:latin typeface="Comic Sans MS" panose="030F0702030302020204" pitchFamily="66" charset="0"/>
            </a:endParaRPr>
          </a:p>
        </p:txBody>
      </p:sp>
      <p:sp>
        <p:nvSpPr>
          <p:cNvPr id="2" name="TextBox 1"/>
          <p:cNvSpPr txBox="1"/>
          <p:nvPr/>
        </p:nvSpPr>
        <p:spPr>
          <a:xfrm>
            <a:off x="4615544" y="452839"/>
            <a:ext cx="1422184" cy="400110"/>
          </a:xfrm>
          <a:prstGeom prst="rect">
            <a:avLst/>
          </a:prstGeom>
          <a:noFill/>
        </p:spPr>
        <p:txBody>
          <a:bodyPr wrap="none" rtlCol="0">
            <a:spAutoFit/>
          </a:bodyPr>
          <a:lstStyle/>
          <a:p>
            <a:r>
              <a:rPr kumimoji="1" lang="en-US" altLang="ja-JP" sz="2000" b="1" dirty="0" smtClean="0">
                <a:latin typeface="Comic Sans MS" panose="030F0702030302020204" pitchFamily="66" charset="0"/>
              </a:rPr>
              <a:t>Discussion</a:t>
            </a:r>
            <a:endParaRPr kumimoji="1" lang="ja-JP" altLang="en-US" sz="2000" b="1" dirty="0">
              <a:latin typeface="Comic Sans MS" panose="030F0702030302020204" pitchFamily="66" charset="0"/>
            </a:endParaRPr>
          </a:p>
        </p:txBody>
      </p:sp>
      <p:sp>
        <p:nvSpPr>
          <p:cNvPr id="5" name="Slide Number Placeholder 4"/>
          <p:cNvSpPr>
            <a:spLocks noGrp="1"/>
          </p:cNvSpPr>
          <p:nvPr>
            <p:ph type="sldNum" sz="quarter" idx="12"/>
          </p:nvPr>
        </p:nvSpPr>
        <p:spPr/>
        <p:txBody>
          <a:bodyPr/>
          <a:lstStyle/>
          <a:p>
            <a:fld id="{637F19B1-97ED-41BC-940D-16009DD58587}" type="slidenum">
              <a:rPr kumimoji="1" lang="ja-JP" altLang="en-US" smtClean="0">
                <a:solidFill>
                  <a:schemeClr val="tx1"/>
                </a:solidFill>
              </a:rPr>
              <a:t>10</a:t>
            </a:fld>
            <a:endParaRPr kumimoji="1" lang="ja-JP" altLang="en-US" dirty="0">
              <a:solidFill>
                <a:schemeClr val="tx1"/>
              </a:solidFill>
            </a:endParaRPr>
          </a:p>
        </p:txBody>
      </p:sp>
    </p:spTree>
    <p:extLst>
      <p:ext uri="{BB962C8B-B14F-4D97-AF65-F5344CB8AC3E}">
        <p14:creationId xmlns:p14="http://schemas.microsoft.com/office/powerpoint/2010/main" val="14117016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p:cNvSpPr txBox="1"/>
          <p:nvPr/>
        </p:nvSpPr>
        <p:spPr>
          <a:xfrm>
            <a:off x="495573" y="2757275"/>
            <a:ext cx="922047" cy="276999"/>
          </a:xfrm>
          <a:prstGeom prst="rect">
            <a:avLst/>
          </a:prstGeom>
          <a:noFill/>
        </p:spPr>
        <p:txBody>
          <a:bodyPr wrap="none" rtlCol="0">
            <a:spAutoFit/>
          </a:bodyPr>
          <a:lstStyle/>
          <a:p>
            <a:r>
              <a:rPr kumimoji="1" lang="en-US" altLang="ja-JP" sz="1200" b="1" dirty="0" smtClean="0">
                <a:latin typeface="Comic Sans MS" panose="030F0702030302020204" pitchFamily="66" charset="0"/>
              </a:rPr>
              <a:t>200 Cycle</a:t>
            </a:r>
            <a:endParaRPr kumimoji="1" lang="ja-JP" altLang="en-US" sz="1200" b="1" dirty="0">
              <a:latin typeface="Comic Sans MS" panose="030F0702030302020204" pitchFamily="66" charset="0"/>
            </a:endParaRPr>
          </a:p>
        </p:txBody>
      </p:sp>
      <p:sp>
        <p:nvSpPr>
          <p:cNvPr id="23" name="TextBox 22"/>
          <p:cNvSpPr txBox="1"/>
          <p:nvPr/>
        </p:nvSpPr>
        <p:spPr>
          <a:xfrm>
            <a:off x="2094860" y="2749205"/>
            <a:ext cx="922047" cy="276999"/>
          </a:xfrm>
          <a:prstGeom prst="rect">
            <a:avLst/>
          </a:prstGeom>
          <a:noFill/>
        </p:spPr>
        <p:txBody>
          <a:bodyPr wrap="none" rtlCol="0">
            <a:spAutoFit/>
          </a:bodyPr>
          <a:lstStyle/>
          <a:p>
            <a:r>
              <a:rPr lang="en-US" altLang="ja-JP" sz="1200" b="1" dirty="0">
                <a:latin typeface="Comic Sans MS" panose="030F0702030302020204" pitchFamily="66" charset="0"/>
              </a:rPr>
              <a:t>4</a:t>
            </a:r>
            <a:r>
              <a:rPr kumimoji="1" lang="en-US" altLang="ja-JP" sz="1200" b="1" dirty="0" smtClean="0">
                <a:latin typeface="Comic Sans MS" panose="030F0702030302020204" pitchFamily="66" charset="0"/>
              </a:rPr>
              <a:t>00 Cycle</a:t>
            </a:r>
            <a:endParaRPr kumimoji="1" lang="ja-JP" altLang="en-US" sz="1200" b="1" dirty="0">
              <a:latin typeface="Comic Sans MS" panose="030F0702030302020204" pitchFamily="66" charset="0"/>
            </a:endParaRPr>
          </a:p>
        </p:txBody>
      </p:sp>
      <p:sp>
        <p:nvSpPr>
          <p:cNvPr id="24" name="TextBox 23"/>
          <p:cNvSpPr txBox="1"/>
          <p:nvPr/>
        </p:nvSpPr>
        <p:spPr>
          <a:xfrm>
            <a:off x="4466540" y="2895948"/>
            <a:ext cx="922047" cy="276999"/>
          </a:xfrm>
          <a:prstGeom prst="rect">
            <a:avLst/>
          </a:prstGeom>
          <a:noFill/>
        </p:spPr>
        <p:txBody>
          <a:bodyPr wrap="none" rtlCol="0">
            <a:spAutoFit/>
          </a:bodyPr>
          <a:lstStyle/>
          <a:p>
            <a:r>
              <a:rPr lang="en-US" altLang="ja-JP" sz="1200" b="1" dirty="0">
                <a:latin typeface="Comic Sans MS" panose="030F0702030302020204" pitchFamily="66" charset="0"/>
              </a:rPr>
              <a:t>8</a:t>
            </a:r>
            <a:r>
              <a:rPr kumimoji="1" lang="en-US" altLang="ja-JP" sz="1200" b="1" dirty="0" smtClean="0">
                <a:latin typeface="Comic Sans MS" panose="030F0702030302020204" pitchFamily="66" charset="0"/>
              </a:rPr>
              <a:t>00 Cycle</a:t>
            </a:r>
            <a:endParaRPr kumimoji="1" lang="ja-JP" altLang="en-US" sz="1200" b="1" dirty="0">
              <a:latin typeface="Comic Sans MS" panose="030F0702030302020204" pitchFamily="66" charset="0"/>
            </a:endParaRPr>
          </a:p>
        </p:txBody>
      </p:sp>
      <p:sp>
        <p:nvSpPr>
          <p:cNvPr id="25" name="TextBox 24"/>
          <p:cNvSpPr txBox="1"/>
          <p:nvPr/>
        </p:nvSpPr>
        <p:spPr>
          <a:xfrm>
            <a:off x="7245919" y="2810457"/>
            <a:ext cx="1016625" cy="276999"/>
          </a:xfrm>
          <a:prstGeom prst="rect">
            <a:avLst/>
          </a:prstGeom>
          <a:noFill/>
        </p:spPr>
        <p:txBody>
          <a:bodyPr wrap="none" rtlCol="0">
            <a:spAutoFit/>
          </a:bodyPr>
          <a:lstStyle/>
          <a:p>
            <a:r>
              <a:rPr lang="en-US" altLang="ja-JP" sz="1200" b="1" dirty="0" smtClean="0">
                <a:latin typeface="Comic Sans MS" panose="030F0702030302020204" pitchFamily="66" charset="0"/>
              </a:rPr>
              <a:t>16</a:t>
            </a:r>
            <a:r>
              <a:rPr kumimoji="1" lang="en-US" altLang="ja-JP" sz="1200" b="1" dirty="0" smtClean="0">
                <a:latin typeface="Comic Sans MS" panose="030F0702030302020204" pitchFamily="66" charset="0"/>
              </a:rPr>
              <a:t>00 Cycle</a:t>
            </a:r>
            <a:endParaRPr kumimoji="1" lang="ja-JP" altLang="en-US" sz="1200" b="1" dirty="0">
              <a:latin typeface="Comic Sans MS" panose="030F0702030302020204" pitchFamily="66" charset="0"/>
            </a:endParaRPr>
          </a:p>
        </p:txBody>
      </p:sp>
      <p:sp>
        <p:nvSpPr>
          <p:cNvPr id="26" name="TextBox 25"/>
          <p:cNvSpPr txBox="1"/>
          <p:nvPr/>
        </p:nvSpPr>
        <p:spPr>
          <a:xfrm>
            <a:off x="10019348" y="2721515"/>
            <a:ext cx="1016625" cy="276999"/>
          </a:xfrm>
          <a:prstGeom prst="rect">
            <a:avLst/>
          </a:prstGeom>
          <a:noFill/>
        </p:spPr>
        <p:txBody>
          <a:bodyPr wrap="none" rtlCol="0">
            <a:spAutoFit/>
          </a:bodyPr>
          <a:lstStyle/>
          <a:p>
            <a:r>
              <a:rPr kumimoji="1" lang="en-US" altLang="ja-JP" sz="1200" b="1" dirty="0" smtClean="0">
                <a:latin typeface="Comic Sans MS" panose="030F0702030302020204" pitchFamily="66" charset="0"/>
              </a:rPr>
              <a:t>2000 Cycle</a:t>
            </a:r>
            <a:endParaRPr kumimoji="1" lang="ja-JP" altLang="en-US" sz="1200" b="1" dirty="0">
              <a:latin typeface="Comic Sans MS" panose="030F0702030302020204" pitchFamily="66" charset="0"/>
            </a:endParaRPr>
          </a:p>
        </p:txBody>
      </p:sp>
      <p:pic>
        <p:nvPicPr>
          <p:cNvPr id="27" name="Picture 26"/>
          <p:cNvPicPr>
            <a:picLocks noChangeAspect="1"/>
          </p:cNvPicPr>
          <p:nvPr/>
        </p:nvPicPr>
        <p:blipFill rotWithShape="1">
          <a:blip r:embed="rId2"/>
          <a:srcRect l="16771" t="70917" r="76093" b="18583"/>
          <a:stretch/>
        </p:blipFill>
        <p:spPr>
          <a:xfrm>
            <a:off x="158167" y="2498841"/>
            <a:ext cx="338820" cy="311616"/>
          </a:xfrm>
          <a:prstGeom prst="rect">
            <a:avLst/>
          </a:prstGeom>
        </p:spPr>
      </p:pic>
      <p:sp>
        <p:nvSpPr>
          <p:cNvPr id="77" name="TextBox 76"/>
          <p:cNvSpPr txBox="1"/>
          <p:nvPr/>
        </p:nvSpPr>
        <p:spPr>
          <a:xfrm>
            <a:off x="4277500" y="208547"/>
            <a:ext cx="184731" cy="369332"/>
          </a:xfrm>
          <a:prstGeom prst="rect">
            <a:avLst/>
          </a:prstGeom>
          <a:noFill/>
        </p:spPr>
        <p:txBody>
          <a:bodyPr wrap="none" rtlCol="0">
            <a:spAutoFit/>
          </a:bodyPr>
          <a:lstStyle/>
          <a:p>
            <a:endParaRPr kumimoji="1" lang="ja-JP" altLang="en-US" dirty="0"/>
          </a:p>
        </p:txBody>
      </p:sp>
      <p:sp>
        <p:nvSpPr>
          <p:cNvPr id="80" name="Rectangle 79"/>
          <p:cNvSpPr/>
          <p:nvPr/>
        </p:nvSpPr>
        <p:spPr>
          <a:xfrm>
            <a:off x="3082615" y="140986"/>
            <a:ext cx="4929555" cy="400110"/>
          </a:xfrm>
          <a:prstGeom prst="rect">
            <a:avLst/>
          </a:prstGeom>
        </p:spPr>
        <p:txBody>
          <a:bodyPr wrap="none">
            <a:spAutoFit/>
          </a:bodyPr>
          <a:lstStyle/>
          <a:p>
            <a:r>
              <a:rPr lang="en-US" altLang="ja-JP" sz="2000" b="1" dirty="0" smtClean="0">
                <a:latin typeface="Comic Sans MS" panose="030F0702030302020204" pitchFamily="66" charset="0"/>
              </a:rPr>
              <a:t>Reductive Products of EC Electrolyte</a:t>
            </a:r>
            <a:endParaRPr lang="ja-JP" altLang="en-US" sz="2000" b="1" dirty="0">
              <a:latin typeface="Comic Sans MS" panose="030F0702030302020204" pitchFamily="66" charset="0"/>
            </a:endParaRPr>
          </a:p>
        </p:txBody>
      </p:sp>
      <p:sp>
        <p:nvSpPr>
          <p:cNvPr id="81" name="Rectangle 80"/>
          <p:cNvSpPr/>
          <p:nvPr/>
        </p:nvSpPr>
        <p:spPr>
          <a:xfrm>
            <a:off x="158167" y="6162790"/>
            <a:ext cx="6568261" cy="430887"/>
          </a:xfrm>
          <a:prstGeom prst="rect">
            <a:avLst/>
          </a:prstGeom>
        </p:spPr>
        <p:txBody>
          <a:bodyPr wrap="square">
            <a:spAutoFit/>
          </a:bodyPr>
          <a:lstStyle/>
          <a:p>
            <a:pPr algn="ctr"/>
            <a:r>
              <a:rPr lang="en-US" altLang="ja-JP" sz="1100" b="1" dirty="0" smtClean="0">
                <a:latin typeface="Comic Sans MS" panose="030F0702030302020204" pitchFamily="66" charset="0"/>
                <a:cs typeface="Times New Roman" pitchFamily="18" charset="0"/>
              </a:rPr>
              <a:t>Figure 8</a:t>
            </a:r>
            <a:r>
              <a:rPr lang="en-US" altLang="ja-JP" sz="1100" dirty="0" smtClean="0">
                <a:latin typeface="Comic Sans MS" panose="030F0702030302020204" pitchFamily="66" charset="0"/>
                <a:cs typeface="Times New Roman" pitchFamily="18" charset="0"/>
              </a:rPr>
              <a:t>: The change in the concentration of reductive </a:t>
            </a:r>
            <a:r>
              <a:rPr lang="en-US" altLang="ja-JP" sz="1100" dirty="0">
                <a:latin typeface="Comic Sans MS" panose="030F0702030302020204" pitchFamily="66" charset="0"/>
                <a:cs typeface="Times New Roman" pitchFamily="18" charset="0"/>
              </a:rPr>
              <a:t>products </a:t>
            </a:r>
            <a:r>
              <a:rPr lang="en-US" altLang="ja-JP" sz="1100" dirty="0" smtClean="0">
                <a:latin typeface="Comic Sans MS" panose="030F0702030302020204" pitchFamily="66" charset="0"/>
                <a:cs typeface="Times New Roman" pitchFamily="18" charset="0"/>
              </a:rPr>
              <a:t>of EC electrolyte at various MC/MD cycles.</a:t>
            </a:r>
            <a:endParaRPr lang="ja-JP" altLang="en-US" sz="1100" dirty="0">
              <a:latin typeface="Comic Sans MS" panose="030F0702030302020204" pitchFamily="66" charset="0"/>
              <a:cs typeface="Times New Roman" pitchFamily="18" charset="0"/>
            </a:endParaRPr>
          </a:p>
        </p:txBody>
      </p:sp>
      <p:sp>
        <p:nvSpPr>
          <p:cNvPr id="83" name="Rectangle 82"/>
          <p:cNvSpPr/>
          <p:nvPr/>
        </p:nvSpPr>
        <p:spPr>
          <a:xfrm>
            <a:off x="6726428" y="4135248"/>
            <a:ext cx="5379847" cy="1846659"/>
          </a:xfrm>
          <a:prstGeom prst="rect">
            <a:avLst/>
          </a:prstGeom>
        </p:spPr>
        <p:txBody>
          <a:bodyPr wrap="square">
            <a:spAutoFit/>
          </a:bodyPr>
          <a:lstStyle/>
          <a:p>
            <a:pPr marL="171450" indent="-171450" algn="just">
              <a:spcBef>
                <a:spcPts val="600"/>
              </a:spcBef>
              <a:spcAft>
                <a:spcPts val="600"/>
              </a:spcAft>
              <a:buFont typeface="Arial" panose="020B0604020202020204" pitchFamily="34" charset="0"/>
              <a:buChar char="•"/>
            </a:pPr>
            <a:r>
              <a:rPr lang="en-US" altLang="ja-JP" sz="1200" dirty="0">
                <a:latin typeface="Comic Sans MS" panose="030F0702030302020204" pitchFamily="66" charset="0"/>
              </a:rPr>
              <a:t>These structures </a:t>
            </a:r>
            <a:r>
              <a:rPr lang="en-US" altLang="ja-JP" sz="1200" dirty="0" smtClean="0">
                <a:latin typeface="Comic Sans MS" panose="030F0702030302020204" pitchFamily="66" charset="0"/>
              </a:rPr>
              <a:t>displays </a:t>
            </a:r>
            <a:r>
              <a:rPr lang="en-US" altLang="ja-JP" sz="1200" dirty="0">
                <a:latin typeface="Comic Sans MS" panose="030F0702030302020204" pitchFamily="66" charset="0"/>
              </a:rPr>
              <a:t>how the </a:t>
            </a:r>
            <a:r>
              <a:rPr lang="en-US" altLang="ja-JP" sz="1200" dirty="0" smtClean="0">
                <a:latin typeface="Comic Sans MS" panose="030F0702030302020204" pitchFamily="66" charset="0"/>
              </a:rPr>
              <a:t>electrolyte solution components developed </a:t>
            </a:r>
            <a:r>
              <a:rPr lang="en-US" altLang="ja-JP" sz="1200" dirty="0">
                <a:latin typeface="Comic Sans MS" panose="030F0702030302020204" pitchFamily="66" charset="0"/>
              </a:rPr>
              <a:t>into the SEI films during </a:t>
            </a:r>
            <a:r>
              <a:rPr lang="en-US" altLang="ja-JP" sz="1200" dirty="0" smtClean="0">
                <a:latin typeface="Comic Sans MS" panose="030F0702030302020204" pitchFamily="66" charset="0"/>
              </a:rPr>
              <a:t>the hybrid </a:t>
            </a:r>
            <a:r>
              <a:rPr lang="en-US" altLang="ja-JP" sz="1200" dirty="0">
                <a:latin typeface="Comic Sans MS" panose="030F0702030302020204" pitchFamily="66" charset="0"/>
              </a:rPr>
              <a:t>MC/MD reaction </a:t>
            </a:r>
            <a:r>
              <a:rPr lang="en-US" altLang="ja-JP" sz="1200" dirty="0" smtClean="0">
                <a:latin typeface="Comic Sans MS" panose="030F0702030302020204" pitchFamily="66" charset="0"/>
              </a:rPr>
              <a:t>simulations.</a:t>
            </a:r>
          </a:p>
          <a:p>
            <a:pPr marL="171450" indent="-171450" algn="just">
              <a:spcBef>
                <a:spcPts val="600"/>
              </a:spcBef>
              <a:spcAft>
                <a:spcPts val="600"/>
              </a:spcAft>
              <a:buFont typeface="Arial" panose="020B0604020202020204" pitchFamily="34" charset="0"/>
              <a:buChar char="•"/>
            </a:pPr>
            <a:r>
              <a:rPr lang="en-US" altLang="ja-JP" sz="1200" dirty="0" smtClean="0">
                <a:latin typeface="Comic Sans MS" panose="030F0702030302020204" pitchFamily="66" charset="0"/>
              </a:rPr>
              <a:t>Li/</a:t>
            </a:r>
            <a:r>
              <a:rPr lang="en-US" altLang="ja-JP" sz="1200" dirty="0" err="1" smtClean="0">
                <a:latin typeface="Comic Sans MS" panose="030F0702030302020204" pitchFamily="66" charset="0"/>
              </a:rPr>
              <a:t>NaEC</a:t>
            </a:r>
            <a:r>
              <a:rPr lang="en-US" altLang="ja-JP" sz="1200" dirty="0" smtClean="0">
                <a:latin typeface="Comic Sans MS" panose="030F0702030302020204" pitchFamily="66" charset="0"/>
              </a:rPr>
              <a:t> molecules </a:t>
            </a:r>
            <a:r>
              <a:rPr lang="en-US" altLang="ja-JP" sz="1200" dirty="0" smtClean="0">
                <a:latin typeface="Comic Sans MS" panose="030F0702030302020204" pitchFamily="66" charset="0"/>
              </a:rPr>
              <a:t>are predominant in </a:t>
            </a:r>
            <a:r>
              <a:rPr lang="en-US" altLang="ja-JP" sz="1200" dirty="0" smtClean="0">
                <a:latin typeface="Comic Sans MS" panose="030F0702030302020204" pitchFamily="66" charset="0"/>
              </a:rPr>
              <a:t>the initial </a:t>
            </a:r>
            <a:r>
              <a:rPr lang="en-US" altLang="ja-JP" sz="1200" dirty="0" smtClean="0">
                <a:latin typeface="Comic Sans MS" panose="030F0702030302020204" pitchFamily="66" charset="0"/>
              </a:rPr>
              <a:t>stage. </a:t>
            </a:r>
          </a:p>
          <a:p>
            <a:pPr marL="171450" indent="-171450" algn="just">
              <a:spcBef>
                <a:spcPts val="600"/>
              </a:spcBef>
              <a:spcAft>
                <a:spcPts val="600"/>
              </a:spcAft>
              <a:buFont typeface="Arial" panose="020B0604020202020204" pitchFamily="34" charset="0"/>
              <a:buChar char="•"/>
            </a:pPr>
            <a:r>
              <a:rPr lang="en-US" altLang="ja-JP" sz="1200" dirty="0" smtClean="0">
                <a:latin typeface="Comic Sans MS" panose="030F0702030302020204" pitchFamily="66" charset="0"/>
              </a:rPr>
              <a:t>After 400 cycles polymerization products Li</a:t>
            </a:r>
            <a:r>
              <a:rPr lang="en-US" altLang="ja-JP" sz="1200" baseline="-25000" dirty="0" smtClean="0">
                <a:latin typeface="Comic Sans MS" panose="030F0702030302020204" pitchFamily="66" charset="0"/>
              </a:rPr>
              <a:t>2</a:t>
            </a:r>
            <a:r>
              <a:rPr lang="en-US" altLang="ja-JP" sz="1200" dirty="0" smtClean="0">
                <a:latin typeface="Comic Sans MS" panose="030F0702030302020204" pitchFamily="66" charset="0"/>
              </a:rPr>
              <a:t>BDC, Na</a:t>
            </a:r>
            <a:r>
              <a:rPr lang="en-US" altLang="ja-JP" sz="1200" baseline="-25000" dirty="0" smtClean="0">
                <a:latin typeface="Comic Sans MS" panose="030F0702030302020204" pitchFamily="66" charset="0"/>
              </a:rPr>
              <a:t>2</a:t>
            </a:r>
            <a:r>
              <a:rPr lang="en-US" altLang="ja-JP" sz="1200" dirty="0" smtClean="0">
                <a:latin typeface="Comic Sans MS" panose="030F0702030302020204" pitchFamily="66" charset="0"/>
              </a:rPr>
              <a:t>BDC and ionic products such as CO</a:t>
            </a:r>
            <a:r>
              <a:rPr lang="en-US" altLang="ja-JP" sz="1200" baseline="-25000" dirty="0" smtClean="0">
                <a:latin typeface="Comic Sans MS" panose="030F0702030302020204" pitchFamily="66" charset="0"/>
              </a:rPr>
              <a:t>3</a:t>
            </a:r>
            <a:r>
              <a:rPr lang="en-US" altLang="ja-JP" sz="1200" baseline="30000" dirty="0" smtClean="0">
                <a:latin typeface="Comic Sans MS" panose="030F0702030302020204" pitchFamily="66" charset="0"/>
              </a:rPr>
              <a:t>-2</a:t>
            </a:r>
            <a:r>
              <a:rPr lang="en-US" altLang="ja-JP" sz="1200" dirty="0" smtClean="0">
                <a:latin typeface="Comic Sans MS" panose="030F0702030302020204" pitchFamily="66" charset="0"/>
              </a:rPr>
              <a:t> are predominant.</a:t>
            </a:r>
          </a:p>
          <a:p>
            <a:pPr marL="171450" indent="-171450" algn="just">
              <a:spcBef>
                <a:spcPts val="600"/>
              </a:spcBef>
              <a:spcAft>
                <a:spcPts val="600"/>
              </a:spcAft>
              <a:buFont typeface="Arial" panose="020B0604020202020204" pitchFamily="34" charset="0"/>
              <a:buChar char="•"/>
            </a:pPr>
            <a:r>
              <a:rPr lang="en-US" altLang="ja-JP" sz="1200" dirty="0" smtClean="0">
                <a:latin typeface="Comic Sans MS" panose="030F0702030302020204" pitchFamily="66" charset="0"/>
              </a:rPr>
              <a:t>Near graphite surface C</a:t>
            </a:r>
            <a:r>
              <a:rPr lang="en-US" altLang="ja-JP" sz="1200" baseline="-25000" dirty="0" smtClean="0">
                <a:latin typeface="Comic Sans MS" panose="030F0702030302020204" pitchFamily="66" charset="0"/>
              </a:rPr>
              <a:t>2</a:t>
            </a:r>
            <a:r>
              <a:rPr lang="en-US" altLang="ja-JP" sz="1200" dirty="0" smtClean="0">
                <a:latin typeface="Comic Sans MS" panose="030F0702030302020204" pitchFamily="66" charset="0"/>
              </a:rPr>
              <a:t>H</a:t>
            </a:r>
            <a:r>
              <a:rPr lang="en-US" altLang="ja-JP" sz="1200" baseline="-25000" dirty="0" smtClean="0">
                <a:latin typeface="Comic Sans MS" panose="030F0702030302020204" pitchFamily="66" charset="0"/>
              </a:rPr>
              <a:t>6</a:t>
            </a:r>
            <a:r>
              <a:rPr lang="en-US" altLang="ja-JP" sz="1200" dirty="0" smtClean="0">
                <a:latin typeface="Comic Sans MS" panose="030F0702030302020204" pitchFamily="66" charset="0"/>
              </a:rPr>
              <a:t> gas molecules are lesser than PC SEI film.</a:t>
            </a:r>
            <a:endParaRPr lang="en-US" altLang="ja-JP" sz="1200" dirty="0">
              <a:latin typeface="Comic Sans MS" panose="030F0702030302020204" pitchFamily="66" charset="0"/>
            </a:endParaRPr>
          </a:p>
        </p:txBody>
      </p:sp>
      <p:sp>
        <p:nvSpPr>
          <p:cNvPr id="4" name="Slide Number Placeholder 3"/>
          <p:cNvSpPr>
            <a:spLocks noGrp="1"/>
          </p:cNvSpPr>
          <p:nvPr>
            <p:ph type="sldNum" sz="quarter" idx="12"/>
          </p:nvPr>
        </p:nvSpPr>
        <p:spPr/>
        <p:txBody>
          <a:bodyPr/>
          <a:lstStyle/>
          <a:p>
            <a:fld id="{444D1D92-87C9-43C7-B670-0310BCB572AF}" type="slidenum">
              <a:rPr lang="ja-JP" altLang="en-US" smtClean="0">
                <a:solidFill>
                  <a:schemeClr val="tx1"/>
                </a:solidFill>
              </a:rPr>
              <a:pPr/>
              <a:t>11</a:t>
            </a:fld>
            <a:endParaRPr lang="ja-JP" altLang="en-US" dirty="0">
              <a:solidFill>
                <a:schemeClr val="tx1"/>
              </a:solidFill>
            </a:endParaRPr>
          </a:p>
        </p:txBody>
      </p:sp>
      <p:pic>
        <p:nvPicPr>
          <p:cNvPr id="49" name="Picture 48"/>
          <p:cNvPicPr>
            <a:picLocks noChangeAspect="1"/>
          </p:cNvPicPr>
          <p:nvPr/>
        </p:nvPicPr>
        <p:blipFill rotWithShape="1">
          <a:blip r:embed="rId3"/>
          <a:srcRect l="29286" t="11492" r="33671" b="47365"/>
          <a:stretch/>
        </p:blipFill>
        <p:spPr>
          <a:xfrm>
            <a:off x="9280704" y="833583"/>
            <a:ext cx="2549346" cy="1881824"/>
          </a:xfrm>
          <a:prstGeom prst="rect">
            <a:avLst/>
          </a:prstGeom>
        </p:spPr>
      </p:pic>
      <p:pic>
        <p:nvPicPr>
          <p:cNvPr id="50" name="Picture 49"/>
          <p:cNvPicPr>
            <a:picLocks noChangeAspect="1"/>
          </p:cNvPicPr>
          <p:nvPr/>
        </p:nvPicPr>
        <p:blipFill rotWithShape="1">
          <a:blip r:embed="rId4"/>
          <a:srcRect l="29524" t="9079" r="34621" b="46730"/>
          <a:stretch/>
        </p:blipFill>
        <p:spPr>
          <a:xfrm>
            <a:off x="6589816" y="795347"/>
            <a:ext cx="2525609" cy="2044947"/>
          </a:xfrm>
          <a:prstGeom prst="rect">
            <a:avLst/>
          </a:prstGeom>
        </p:spPr>
      </p:pic>
      <p:pic>
        <p:nvPicPr>
          <p:cNvPr id="51" name="Picture 50"/>
          <p:cNvPicPr>
            <a:picLocks noChangeAspect="1"/>
          </p:cNvPicPr>
          <p:nvPr/>
        </p:nvPicPr>
        <p:blipFill rotWithShape="1">
          <a:blip r:embed="rId5"/>
          <a:srcRect l="20713" t="7556" r="31430" b="36063"/>
          <a:stretch/>
        </p:blipFill>
        <p:spPr>
          <a:xfrm>
            <a:off x="3694147" y="833583"/>
            <a:ext cx="2745238" cy="2021370"/>
          </a:xfrm>
          <a:prstGeom prst="rect">
            <a:avLst/>
          </a:prstGeom>
        </p:spPr>
      </p:pic>
      <p:pic>
        <p:nvPicPr>
          <p:cNvPr id="52" name="Picture 51"/>
          <p:cNvPicPr>
            <a:picLocks noChangeAspect="1"/>
          </p:cNvPicPr>
          <p:nvPr/>
        </p:nvPicPr>
        <p:blipFill rotWithShape="1">
          <a:blip r:embed="rId6"/>
          <a:srcRect l="21746" t="8191" r="39604" b="35174"/>
          <a:stretch/>
        </p:blipFill>
        <p:spPr>
          <a:xfrm>
            <a:off x="1683590" y="856486"/>
            <a:ext cx="1943882" cy="1780230"/>
          </a:xfrm>
          <a:prstGeom prst="rect">
            <a:avLst/>
          </a:prstGeom>
        </p:spPr>
      </p:pic>
      <p:pic>
        <p:nvPicPr>
          <p:cNvPr id="53" name="Picture 52"/>
          <p:cNvPicPr>
            <a:picLocks noChangeAspect="1"/>
          </p:cNvPicPr>
          <p:nvPr/>
        </p:nvPicPr>
        <p:blipFill rotWithShape="1">
          <a:blip r:embed="rId7"/>
          <a:srcRect l="26032" t="9587" r="52777" b="42286"/>
          <a:stretch/>
        </p:blipFill>
        <p:spPr>
          <a:xfrm>
            <a:off x="271068" y="764830"/>
            <a:ext cx="1371058" cy="1946184"/>
          </a:xfrm>
          <a:prstGeom prst="rect">
            <a:avLst/>
          </a:prstGeom>
        </p:spPr>
      </p:pic>
      <p:pic>
        <p:nvPicPr>
          <p:cNvPr id="54" name="Picture 53"/>
          <p:cNvPicPr>
            <a:picLocks noChangeAspect="1"/>
          </p:cNvPicPr>
          <p:nvPr/>
        </p:nvPicPr>
        <p:blipFill rotWithShape="1">
          <a:blip r:embed="rId8"/>
          <a:srcRect l="7143" t="25207" r="3016" b="25524"/>
          <a:stretch/>
        </p:blipFill>
        <p:spPr>
          <a:xfrm>
            <a:off x="317688" y="3819821"/>
            <a:ext cx="6192534" cy="2122530"/>
          </a:xfrm>
          <a:prstGeom prst="rect">
            <a:avLst/>
          </a:prstGeom>
        </p:spPr>
      </p:pic>
      <p:grpSp>
        <p:nvGrpSpPr>
          <p:cNvPr id="6" name="Group 5"/>
          <p:cNvGrpSpPr/>
          <p:nvPr/>
        </p:nvGrpSpPr>
        <p:grpSpPr>
          <a:xfrm>
            <a:off x="9821967" y="3046503"/>
            <a:ext cx="1760434" cy="1097507"/>
            <a:chOff x="10254953" y="2973296"/>
            <a:chExt cx="1760434" cy="1097507"/>
          </a:xfrm>
        </p:grpSpPr>
        <p:grpSp>
          <p:nvGrpSpPr>
            <p:cNvPr id="55" name="Group 54"/>
            <p:cNvGrpSpPr/>
            <p:nvPr/>
          </p:nvGrpSpPr>
          <p:grpSpPr>
            <a:xfrm>
              <a:off x="10321789" y="3026204"/>
              <a:ext cx="1601248" cy="928560"/>
              <a:chOff x="10313225" y="4803870"/>
              <a:chExt cx="2754733" cy="1615814"/>
            </a:xfrm>
          </p:grpSpPr>
          <p:pic>
            <p:nvPicPr>
              <p:cNvPr id="56" name="Picture 55"/>
              <p:cNvPicPr>
                <a:picLocks noChangeAspect="1"/>
              </p:cNvPicPr>
              <p:nvPr/>
            </p:nvPicPr>
            <p:blipFill rotWithShape="1">
              <a:blip r:embed="rId9"/>
              <a:srcRect l="36033" t="22793" r="34444" b="47619"/>
              <a:stretch/>
            </p:blipFill>
            <p:spPr>
              <a:xfrm>
                <a:off x="10313225" y="4954477"/>
                <a:ext cx="862146" cy="540000"/>
              </a:xfrm>
              <a:prstGeom prst="rect">
                <a:avLst/>
              </a:prstGeom>
            </p:spPr>
          </p:pic>
          <p:pic>
            <p:nvPicPr>
              <p:cNvPr id="57" name="Picture 56"/>
              <p:cNvPicPr>
                <a:picLocks noChangeAspect="1"/>
              </p:cNvPicPr>
              <p:nvPr/>
            </p:nvPicPr>
            <p:blipFill rotWithShape="1">
              <a:blip r:embed="rId10"/>
              <a:srcRect l="36588" t="20127" r="38016" b="45587"/>
              <a:stretch/>
            </p:blipFill>
            <p:spPr>
              <a:xfrm>
                <a:off x="11199900" y="4803870"/>
                <a:ext cx="853333" cy="720000"/>
              </a:xfrm>
              <a:prstGeom prst="rect">
                <a:avLst/>
              </a:prstGeom>
            </p:spPr>
          </p:pic>
          <p:pic>
            <p:nvPicPr>
              <p:cNvPr id="58" name="Picture 57"/>
              <p:cNvPicPr>
                <a:picLocks noChangeAspect="1"/>
              </p:cNvPicPr>
              <p:nvPr/>
            </p:nvPicPr>
            <p:blipFill rotWithShape="1">
              <a:blip r:embed="rId11"/>
              <a:srcRect l="37460" t="20508" r="37461" b="49905"/>
              <a:stretch/>
            </p:blipFill>
            <p:spPr>
              <a:xfrm>
                <a:off x="10914285" y="5780923"/>
                <a:ext cx="732360" cy="540000"/>
              </a:xfrm>
              <a:prstGeom prst="rect">
                <a:avLst/>
              </a:prstGeom>
            </p:spPr>
          </p:pic>
          <p:pic>
            <p:nvPicPr>
              <p:cNvPr id="59" name="Picture 58"/>
              <p:cNvPicPr>
                <a:picLocks noChangeAspect="1"/>
              </p:cNvPicPr>
              <p:nvPr/>
            </p:nvPicPr>
            <p:blipFill rotWithShape="1">
              <a:blip r:embed="rId12"/>
              <a:srcRect l="32708" t="12500" r="33021" b="35167"/>
              <a:stretch/>
            </p:blipFill>
            <p:spPr>
              <a:xfrm>
                <a:off x="12082261" y="5006903"/>
                <a:ext cx="449449" cy="441215"/>
              </a:xfrm>
              <a:prstGeom prst="rect">
                <a:avLst/>
              </a:prstGeom>
            </p:spPr>
          </p:pic>
          <p:pic>
            <p:nvPicPr>
              <p:cNvPr id="60" name="Picture 59"/>
              <p:cNvPicPr>
                <a:picLocks noChangeAspect="1"/>
              </p:cNvPicPr>
              <p:nvPr/>
            </p:nvPicPr>
            <p:blipFill rotWithShape="1">
              <a:blip r:embed="rId13"/>
              <a:srcRect l="43684" t="22456" r="43728" b="58175"/>
              <a:stretch/>
            </p:blipFill>
            <p:spPr>
              <a:xfrm rot="10800000">
                <a:off x="12621905" y="5006903"/>
                <a:ext cx="446053" cy="441215"/>
              </a:xfrm>
              <a:prstGeom prst="rect">
                <a:avLst/>
              </a:prstGeom>
            </p:spPr>
          </p:pic>
          <p:pic>
            <p:nvPicPr>
              <p:cNvPr id="61" name="Picture 60"/>
              <p:cNvPicPr>
                <a:picLocks noChangeAspect="1"/>
              </p:cNvPicPr>
              <p:nvPr/>
            </p:nvPicPr>
            <p:blipFill rotWithShape="1">
              <a:blip r:embed="rId14"/>
              <a:srcRect l="41042" t="21167" r="41562" b="50833"/>
              <a:stretch/>
            </p:blipFill>
            <p:spPr>
              <a:xfrm>
                <a:off x="11738769" y="5790546"/>
                <a:ext cx="284270" cy="294143"/>
              </a:xfrm>
              <a:prstGeom prst="rect">
                <a:avLst/>
              </a:prstGeom>
            </p:spPr>
          </p:pic>
          <p:pic>
            <p:nvPicPr>
              <p:cNvPr id="62" name="Picture 61"/>
              <p:cNvPicPr>
                <a:picLocks noChangeAspect="1"/>
              </p:cNvPicPr>
              <p:nvPr/>
            </p:nvPicPr>
            <p:blipFill rotWithShape="1">
              <a:blip r:embed="rId15"/>
              <a:srcRect l="37917" t="14334" r="57187" b="78000"/>
              <a:stretch/>
            </p:blipFill>
            <p:spPr>
              <a:xfrm>
                <a:off x="12105162" y="5765669"/>
                <a:ext cx="396840" cy="399494"/>
              </a:xfrm>
              <a:prstGeom prst="rect">
                <a:avLst/>
              </a:prstGeom>
            </p:spPr>
          </p:pic>
          <p:sp>
            <p:nvSpPr>
              <p:cNvPr id="63" name="TextBox 62"/>
              <p:cNvSpPr txBox="1"/>
              <p:nvPr/>
            </p:nvSpPr>
            <p:spPr>
              <a:xfrm>
                <a:off x="10710215" y="5448118"/>
                <a:ext cx="312906" cy="215444"/>
              </a:xfrm>
              <a:prstGeom prst="rect">
                <a:avLst/>
              </a:prstGeom>
              <a:noFill/>
            </p:spPr>
            <p:txBody>
              <a:bodyPr wrap="none" rtlCol="0">
                <a:spAutoFit/>
              </a:bodyPr>
              <a:lstStyle/>
              <a:p>
                <a:r>
                  <a:rPr lang="en-US" altLang="ja-JP" sz="800" b="1" dirty="0">
                    <a:latin typeface="Comic Sans MS" panose="030F0702030302020204" pitchFamily="66" charset="0"/>
                  </a:rPr>
                  <a:t>E</a:t>
                </a:r>
                <a:r>
                  <a:rPr kumimoji="1" lang="en-US" altLang="ja-JP" sz="800" b="1" dirty="0" smtClean="0">
                    <a:latin typeface="Comic Sans MS" panose="030F0702030302020204" pitchFamily="66" charset="0"/>
                  </a:rPr>
                  <a:t>C</a:t>
                </a:r>
                <a:endParaRPr kumimoji="1" lang="ja-JP" altLang="en-US" sz="800" b="1" dirty="0">
                  <a:latin typeface="Comic Sans MS" panose="030F0702030302020204" pitchFamily="66" charset="0"/>
                </a:endParaRPr>
              </a:p>
            </p:txBody>
          </p:sp>
          <p:sp>
            <p:nvSpPr>
              <p:cNvPr id="64" name="TextBox 63"/>
              <p:cNvSpPr txBox="1"/>
              <p:nvPr/>
            </p:nvSpPr>
            <p:spPr>
              <a:xfrm>
                <a:off x="11386186" y="5465585"/>
                <a:ext cx="386644" cy="215444"/>
              </a:xfrm>
              <a:prstGeom prst="rect">
                <a:avLst/>
              </a:prstGeom>
              <a:noFill/>
            </p:spPr>
            <p:txBody>
              <a:bodyPr wrap="none" rtlCol="0">
                <a:spAutoFit/>
              </a:bodyPr>
              <a:lstStyle/>
              <a:p>
                <a:r>
                  <a:rPr kumimoji="1" lang="en-US" altLang="ja-JP" sz="800" b="1" dirty="0" smtClean="0">
                    <a:latin typeface="Comic Sans MS" panose="030F0702030302020204" pitchFamily="66" charset="0"/>
                  </a:rPr>
                  <a:t>BDC</a:t>
                </a:r>
                <a:endParaRPr kumimoji="1" lang="ja-JP" altLang="en-US" sz="800" b="1" dirty="0">
                  <a:latin typeface="Comic Sans MS" panose="030F0702030302020204" pitchFamily="66" charset="0"/>
                </a:endParaRPr>
              </a:p>
            </p:txBody>
          </p:sp>
          <p:sp>
            <p:nvSpPr>
              <p:cNvPr id="65" name="TextBox 64"/>
              <p:cNvSpPr txBox="1"/>
              <p:nvPr/>
            </p:nvSpPr>
            <p:spPr>
              <a:xfrm>
                <a:off x="12129933" y="5482955"/>
                <a:ext cx="295677" cy="176032"/>
              </a:xfrm>
              <a:prstGeom prst="rect">
                <a:avLst/>
              </a:prstGeom>
              <a:noFill/>
            </p:spPr>
            <p:txBody>
              <a:bodyPr wrap="none" rtlCol="0">
                <a:spAutoFit/>
              </a:bodyPr>
              <a:lstStyle/>
              <a:p>
                <a:r>
                  <a:rPr kumimoji="1" lang="en-US" altLang="ja-JP" sz="800" b="1" dirty="0" smtClean="0">
                    <a:latin typeface="Comic Sans MS" panose="030F0702030302020204" pitchFamily="66" charset="0"/>
                  </a:rPr>
                  <a:t>CO</a:t>
                </a:r>
                <a:r>
                  <a:rPr kumimoji="1" lang="en-US" altLang="ja-JP" sz="800" b="1" baseline="-25000" dirty="0" smtClean="0">
                    <a:latin typeface="Comic Sans MS" panose="030F0702030302020204" pitchFamily="66" charset="0"/>
                  </a:rPr>
                  <a:t>3</a:t>
                </a:r>
                <a:endParaRPr kumimoji="1" lang="ja-JP" altLang="en-US" sz="800" b="1" baseline="-25000" dirty="0">
                  <a:latin typeface="Comic Sans MS" panose="030F0702030302020204" pitchFamily="66" charset="0"/>
                </a:endParaRPr>
              </a:p>
            </p:txBody>
          </p:sp>
          <p:sp>
            <p:nvSpPr>
              <p:cNvPr id="66" name="TextBox 65"/>
              <p:cNvSpPr txBox="1"/>
              <p:nvPr/>
            </p:nvSpPr>
            <p:spPr>
              <a:xfrm>
                <a:off x="12680292" y="5497334"/>
                <a:ext cx="272757" cy="176032"/>
              </a:xfrm>
              <a:prstGeom prst="rect">
                <a:avLst/>
              </a:prstGeom>
              <a:noFill/>
            </p:spPr>
            <p:txBody>
              <a:bodyPr wrap="none" rtlCol="0">
                <a:spAutoFit/>
              </a:bodyPr>
              <a:lstStyle/>
              <a:p>
                <a:r>
                  <a:rPr kumimoji="1" lang="en-US" altLang="ja-JP" sz="800" b="1" dirty="0" smtClean="0">
                    <a:latin typeface="Comic Sans MS" panose="030F0702030302020204" pitchFamily="66" charset="0"/>
                  </a:rPr>
                  <a:t>PF</a:t>
                </a:r>
                <a:r>
                  <a:rPr kumimoji="1" lang="en-US" altLang="ja-JP" sz="800" b="1" baseline="-25000" dirty="0" smtClean="0">
                    <a:latin typeface="Comic Sans MS" panose="030F0702030302020204" pitchFamily="66" charset="0"/>
                  </a:rPr>
                  <a:t>3</a:t>
                </a:r>
                <a:endParaRPr kumimoji="1" lang="ja-JP" altLang="en-US" sz="800" b="1" baseline="-25000" dirty="0">
                  <a:latin typeface="Comic Sans MS" panose="030F0702030302020204" pitchFamily="66" charset="0"/>
                </a:endParaRPr>
              </a:p>
            </p:txBody>
          </p:sp>
          <p:sp>
            <p:nvSpPr>
              <p:cNvPr id="69" name="TextBox 68"/>
              <p:cNvSpPr txBox="1"/>
              <p:nvPr/>
            </p:nvSpPr>
            <p:spPr>
              <a:xfrm>
                <a:off x="11076895" y="6243652"/>
                <a:ext cx="324964" cy="176032"/>
              </a:xfrm>
              <a:prstGeom prst="rect">
                <a:avLst/>
              </a:prstGeom>
              <a:noFill/>
            </p:spPr>
            <p:txBody>
              <a:bodyPr wrap="none" rtlCol="0">
                <a:spAutoFit/>
              </a:bodyPr>
              <a:lstStyle/>
              <a:p>
                <a:r>
                  <a:rPr kumimoji="1" lang="en-US" altLang="ja-JP" sz="800" b="1" dirty="0" smtClean="0">
                    <a:latin typeface="Comic Sans MS" panose="030F0702030302020204" pitchFamily="66" charset="0"/>
                  </a:rPr>
                  <a:t>C</a:t>
                </a:r>
                <a:r>
                  <a:rPr kumimoji="1" lang="en-US" altLang="ja-JP" sz="800" b="1" baseline="-25000" dirty="0" smtClean="0">
                    <a:latin typeface="Comic Sans MS" panose="030F0702030302020204" pitchFamily="66" charset="0"/>
                  </a:rPr>
                  <a:t>2</a:t>
                </a:r>
                <a:r>
                  <a:rPr kumimoji="1" lang="en-US" altLang="ja-JP" sz="800" b="1" dirty="0" smtClean="0">
                    <a:latin typeface="Comic Sans MS" panose="030F0702030302020204" pitchFamily="66" charset="0"/>
                  </a:rPr>
                  <a:t>H</a:t>
                </a:r>
                <a:r>
                  <a:rPr kumimoji="1" lang="en-US" altLang="ja-JP" sz="800" b="1" baseline="-25000" dirty="0" smtClean="0">
                    <a:latin typeface="Comic Sans MS" panose="030F0702030302020204" pitchFamily="66" charset="0"/>
                  </a:rPr>
                  <a:t>4</a:t>
                </a:r>
                <a:endParaRPr kumimoji="1" lang="ja-JP" altLang="en-US" sz="800" b="1" baseline="-25000" dirty="0">
                  <a:latin typeface="Comic Sans MS" panose="030F0702030302020204" pitchFamily="66" charset="0"/>
                </a:endParaRPr>
              </a:p>
            </p:txBody>
          </p:sp>
          <p:sp>
            <p:nvSpPr>
              <p:cNvPr id="75" name="TextBox 74"/>
              <p:cNvSpPr txBox="1"/>
              <p:nvPr/>
            </p:nvSpPr>
            <p:spPr>
              <a:xfrm>
                <a:off x="12190927" y="6237032"/>
                <a:ext cx="258749" cy="176032"/>
              </a:xfrm>
              <a:prstGeom prst="rect">
                <a:avLst/>
              </a:prstGeom>
              <a:noFill/>
            </p:spPr>
            <p:txBody>
              <a:bodyPr wrap="none" rtlCol="0">
                <a:spAutoFit/>
              </a:bodyPr>
              <a:lstStyle/>
              <a:p>
                <a:r>
                  <a:rPr kumimoji="1" lang="en-US" altLang="ja-JP" sz="800" b="1" dirty="0" smtClean="0">
                    <a:latin typeface="Comic Sans MS" panose="030F0702030302020204" pitchFamily="66" charset="0"/>
                  </a:rPr>
                  <a:t>Na</a:t>
                </a:r>
                <a:endParaRPr kumimoji="1" lang="ja-JP" altLang="en-US" sz="800" b="1" dirty="0">
                  <a:latin typeface="Comic Sans MS" panose="030F0702030302020204" pitchFamily="66" charset="0"/>
                </a:endParaRPr>
              </a:p>
            </p:txBody>
          </p:sp>
          <p:sp>
            <p:nvSpPr>
              <p:cNvPr id="76" name="TextBox 75"/>
              <p:cNvSpPr txBox="1"/>
              <p:nvPr/>
            </p:nvSpPr>
            <p:spPr>
              <a:xfrm>
                <a:off x="11773813" y="6224295"/>
                <a:ext cx="214182" cy="176032"/>
              </a:xfrm>
              <a:prstGeom prst="rect">
                <a:avLst/>
              </a:prstGeom>
              <a:noFill/>
            </p:spPr>
            <p:txBody>
              <a:bodyPr wrap="none" rtlCol="0">
                <a:spAutoFit/>
              </a:bodyPr>
              <a:lstStyle/>
              <a:p>
                <a:r>
                  <a:rPr kumimoji="1" lang="en-US" altLang="ja-JP" sz="800" b="1" dirty="0" smtClean="0">
                    <a:latin typeface="Comic Sans MS" panose="030F0702030302020204" pitchFamily="66" charset="0"/>
                  </a:rPr>
                  <a:t>Li</a:t>
                </a:r>
                <a:endParaRPr kumimoji="1" lang="ja-JP" altLang="en-US" sz="800" b="1" dirty="0">
                  <a:latin typeface="Comic Sans MS" panose="030F0702030302020204" pitchFamily="66" charset="0"/>
                </a:endParaRPr>
              </a:p>
            </p:txBody>
          </p:sp>
        </p:grpSp>
        <p:sp>
          <p:nvSpPr>
            <p:cNvPr id="5" name="Rounded Rectangle 4"/>
            <p:cNvSpPr/>
            <p:nvPr/>
          </p:nvSpPr>
          <p:spPr>
            <a:xfrm>
              <a:off x="10254953" y="2973296"/>
              <a:ext cx="1760434" cy="1097507"/>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36" name="Picture 35"/>
          <p:cNvPicPr>
            <a:picLocks noChangeAspect="1"/>
          </p:cNvPicPr>
          <p:nvPr/>
        </p:nvPicPr>
        <p:blipFill rotWithShape="1">
          <a:blip r:embed="rId16"/>
          <a:srcRect l="16840" t="70551" r="76438" b="18834"/>
          <a:stretch/>
        </p:blipFill>
        <p:spPr>
          <a:xfrm>
            <a:off x="284318" y="5652982"/>
            <a:ext cx="364765" cy="360000"/>
          </a:xfrm>
          <a:prstGeom prst="rect">
            <a:avLst/>
          </a:prstGeom>
        </p:spPr>
      </p:pic>
    </p:spTree>
    <p:extLst>
      <p:ext uri="{BB962C8B-B14F-4D97-AF65-F5344CB8AC3E}">
        <p14:creationId xmlns:p14="http://schemas.microsoft.com/office/powerpoint/2010/main" val="1238739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srcRect l="16875" t="71250" r="76250" b="18750"/>
          <a:stretch/>
        </p:blipFill>
        <p:spPr>
          <a:xfrm>
            <a:off x="3546367" y="5005886"/>
            <a:ext cx="396000" cy="360000"/>
          </a:xfrm>
          <a:prstGeom prst="rect">
            <a:avLst/>
          </a:prstGeom>
        </p:spPr>
      </p:pic>
      <p:grpSp>
        <p:nvGrpSpPr>
          <p:cNvPr id="47" name="Group 46"/>
          <p:cNvGrpSpPr/>
          <p:nvPr/>
        </p:nvGrpSpPr>
        <p:grpSpPr>
          <a:xfrm>
            <a:off x="87088" y="792485"/>
            <a:ext cx="12009120" cy="5251264"/>
            <a:chOff x="34836" y="383171"/>
            <a:chExt cx="12078787" cy="5216440"/>
          </a:xfrm>
        </p:grpSpPr>
        <p:grpSp>
          <p:nvGrpSpPr>
            <p:cNvPr id="2" name="Group 1"/>
            <p:cNvGrpSpPr/>
            <p:nvPr/>
          </p:nvGrpSpPr>
          <p:grpSpPr>
            <a:xfrm>
              <a:off x="86123" y="535073"/>
              <a:ext cx="5934680" cy="4998252"/>
              <a:chOff x="173192" y="346944"/>
              <a:chExt cx="6273221" cy="5357605"/>
            </a:xfrm>
          </p:grpSpPr>
          <p:pic>
            <p:nvPicPr>
              <p:cNvPr id="4" name="Picture 3"/>
              <p:cNvPicPr preferRelativeResize="0">
                <a:picLocks/>
              </p:cNvPicPr>
              <p:nvPr/>
            </p:nvPicPr>
            <p:blipFill rotWithShape="1">
              <a:blip r:embed="rId3"/>
              <a:srcRect l="31667" t="18877" r="31491" b="19579"/>
              <a:stretch/>
            </p:blipFill>
            <p:spPr>
              <a:xfrm>
                <a:off x="173192" y="346944"/>
                <a:ext cx="1440000" cy="1440000"/>
              </a:xfrm>
              <a:prstGeom prst="rect">
                <a:avLst/>
              </a:prstGeom>
            </p:spPr>
          </p:pic>
          <p:pic>
            <p:nvPicPr>
              <p:cNvPr id="5" name="Picture 4"/>
              <p:cNvPicPr preferRelativeResize="0">
                <a:picLocks/>
              </p:cNvPicPr>
              <p:nvPr/>
            </p:nvPicPr>
            <p:blipFill rotWithShape="1">
              <a:blip r:embed="rId4"/>
              <a:srcRect l="24739" t="5334" r="22865" b="7250"/>
              <a:stretch/>
            </p:blipFill>
            <p:spPr>
              <a:xfrm>
                <a:off x="1747220" y="356646"/>
                <a:ext cx="1440000" cy="1440000"/>
              </a:xfrm>
              <a:prstGeom prst="rect">
                <a:avLst/>
              </a:prstGeom>
            </p:spPr>
          </p:pic>
          <p:pic>
            <p:nvPicPr>
              <p:cNvPr id="6" name="Picture 5"/>
              <p:cNvPicPr preferRelativeResize="0">
                <a:picLocks/>
              </p:cNvPicPr>
              <p:nvPr/>
            </p:nvPicPr>
            <p:blipFill rotWithShape="1">
              <a:blip r:embed="rId5"/>
              <a:srcRect l="32448" t="8500" r="23177" b="17500"/>
              <a:stretch/>
            </p:blipFill>
            <p:spPr>
              <a:xfrm>
                <a:off x="3380897" y="356646"/>
                <a:ext cx="1440000" cy="1440000"/>
              </a:xfrm>
              <a:prstGeom prst="rect">
                <a:avLst/>
              </a:prstGeom>
            </p:spPr>
          </p:pic>
          <p:pic>
            <p:nvPicPr>
              <p:cNvPr id="7" name="Picture 6"/>
              <p:cNvPicPr preferRelativeResize="0">
                <a:picLocks/>
              </p:cNvPicPr>
              <p:nvPr/>
            </p:nvPicPr>
            <p:blipFill rotWithShape="1">
              <a:blip r:embed="rId6"/>
              <a:srcRect l="31562" t="19667" r="31563" b="19000"/>
              <a:stretch/>
            </p:blipFill>
            <p:spPr>
              <a:xfrm>
                <a:off x="5006413" y="346944"/>
                <a:ext cx="1440000" cy="1440000"/>
              </a:xfrm>
              <a:prstGeom prst="rect">
                <a:avLst/>
              </a:prstGeom>
            </p:spPr>
          </p:pic>
          <p:pic>
            <p:nvPicPr>
              <p:cNvPr id="8" name="Picture 7"/>
              <p:cNvPicPr preferRelativeResize="0">
                <a:picLocks/>
              </p:cNvPicPr>
              <p:nvPr/>
            </p:nvPicPr>
            <p:blipFill rotWithShape="1">
              <a:blip r:embed="rId7"/>
              <a:srcRect l="25104" t="6833" r="24479" b="6583"/>
              <a:stretch/>
            </p:blipFill>
            <p:spPr>
              <a:xfrm>
                <a:off x="173192" y="2091588"/>
                <a:ext cx="1440000" cy="1440000"/>
              </a:xfrm>
              <a:prstGeom prst="rect">
                <a:avLst/>
              </a:prstGeom>
            </p:spPr>
          </p:pic>
          <p:pic>
            <p:nvPicPr>
              <p:cNvPr id="9" name="Picture 8"/>
              <p:cNvPicPr preferRelativeResize="0">
                <a:picLocks/>
              </p:cNvPicPr>
              <p:nvPr/>
            </p:nvPicPr>
            <p:blipFill rotWithShape="1">
              <a:blip r:embed="rId8"/>
              <a:srcRect l="29114" t="13500" r="28438" b="13167"/>
              <a:stretch/>
            </p:blipFill>
            <p:spPr>
              <a:xfrm>
                <a:off x="1765067" y="2100543"/>
                <a:ext cx="1440000" cy="1440000"/>
              </a:xfrm>
              <a:prstGeom prst="rect">
                <a:avLst/>
              </a:prstGeom>
            </p:spPr>
          </p:pic>
          <p:pic>
            <p:nvPicPr>
              <p:cNvPr id="10" name="Picture 9"/>
              <p:cNvPicPr preferRelativeResize="0">
                <a:picLocks/>
              </p:cNvPicPr>
              <p:nvPr/>
            </p:nvPicPr>
            <p:blipFill rotWithShape="1">
              <a:blip r:embed="rId9"/>
              <a:srcRect l="25937" t="12167" r="27761" b="13916"/>
              <a:stretch/>
            </p:blipFill>
            <p:spPr>
              <a:xfrm>
                <a:off x="3356942" y="2100543"/>
                <a:ext cx="1440000" cy="1440000"/>
              </a:xfrm>
              <a:prstGeom prst="rect">
                <a:avLst/>
              </a:prstGeom>
            </p:spPr>
          </p:pic>
          <p:pic>
            <p:nvPicPr>
              <p:cNvPr id="11" name="Picture 10"/>
              <p:cNvPicPr preferRelativeResize="0">
                <a:picLocks/>
              </p:cNvPicPr>
              <p:nvPr/>
            </p:nvPicPr>
            <p:blipFill rotWithShape="1">
              <a:blip r:embed="rId10"/>
              <a:srcRect l="27448" t="13000" r="28229" b="14166"/>
              <a:stretch/>
            </p:blipFill>
            <p:spPr>
              <a:xfrm>
                <a:off x="4948817" y="2091588"/>
                <a:ext cx="1440000" cy="1440000"/>
              </a:xfrm>
              <a:prstGeom prst="rect">
                <a:avLst/>
              </a:prstGeom>
            </p:spPr>
          </p:pic>
          <p:pic>
            <p:nvPicPr>
              <p:cNvPr id="12" name="Picture 11"/>
              <p:cNvPicPr preferRelativeResize="0">
                <a:picLocks/>
              </p:cNvPicPr>
              <p:nvPr/>
            </p:nvPicPr>
            <p:blipFill rotWithShape="1">
              <a:blip r:embed="rId11"/>
              <a:srcRect l="28021" t="13416" r="28073" b="13751"/>
              <a:stretch/>
            </p:blipFill>
            <p:spPr>
              <a:xfrm>
                <a:off x="173192" y="3968295"/>
                <a:ext cx="1440000" cy="1440000"/>
              </a:xfrm>
              <a:prstGeom prst="rect">
                <a:avLst/>
              </a:prstGeom>
            </p:spPr>
          </p:pic>
          <p:pic>
            <p:nvPicPr>
              <p:cNvPr id="13" name="Picture 12"/>
              <p:cNvPicPr preferRelativeResize="0">
                <a:picLocks/>
              </p:cNvPicPr>
              <p:nvPr/>
            </p:nvPicPr>
            <p:blipFill rotWithShape="1">
              <a:blip r:embed="rId12"/>
              <a:srcRect l="28698" t="13583" r="28386" b="14334"/>
              <a:stretch/>
            </p:blipFill>
            <p:spPr>
              <a:xfrm>
                <a:off x="1733682" y="3968295"/>
                <a:ext cx="1440000" cy="1440000"/>
              </a:xfrm>
              <a:prstGeom prst="rect">
                <a:avLst/>
              </a:prstGeom>
            </p:spPr>
          </p:pic>
          <p:sp>
            <p:nvSpPr>
              <p:cNvPr id="15" name="TextBox 14"/>
              <p:cNvSpPr txBox="1"/>
              <p:nvPr/>
            </p:nvSpPr>
            <p:spPr>
              <a:xfrm>
                <a:off x="498685" y="1796648"/>
                <a:ext cx="618993" cy="213016"/>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1</a:t>
                </a:r>
                <a:endParaRPr kumimoji="1" lang="ja-JP" altLang="en-US" sz="700" b="1" dirty="0">
                  <a:latin typeface="Comic Sans MS" panose="030F0702030302020204" pitchFamily="66" charset="0"/>
                </a:endParaRPr>
              </a:p>
            </p:txBody>
          </p:sp>
          <p:sp>
            <p:nvSpPr>
              <p:cNvPr id="16" name="TextBox 15"/>
              <p:cNvSpPr txBox="1"/>
              <p:nvPr/>
            </p:nvSpPr>
            <p:spPr>
              <a:xfrm>
                <a:off x="2193034" y="1796646"/>
                <a:ext cx="618993" cy="213016"/>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2</a:t>
                </a:r>
                <a:endParaRPr kumimoji="1" lang="ja-JP" altLang="en-US" sz="700" b="1" dirty="0">
                  <a:latin typeface="Comic Sans MS" panose="030F0702030302020204" pitchFamily="66" charset="0"/>
                </a:endParaRPr>
              </a:p>
            </p:txBody>
          </p:sp>
          <p:sp>
            <p:nvSpPr>
              <p:cNvPr id="17" name="TextBox 16"/>
              <p:cNvSpPr txBox="1"/>
              <p:nvPr/>
            </p:nvSpPr>
            <p:spPr>
              <a:xfrm>
                <a:off x="3838975" y="1798333"/>
                <a:ext cx="618993" cy="213016"/>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3</a:t>
                </a:r>
                <a:endParaRPr kumimoji="1" lang="ja-JP" altLang="en-US" sz="700" b="1" dirty="0">
                  <a:latin typeface="Comic Sans MS" panose="030F0702030302020204" pitchFamily="66" charset="0"/>
                </a:endParaRPr>
              </a:p>
            </p:txBody>
          </p:sp>
          <p:sp>
            <p:nvSpPr>
              <p:cNvPr id="18" name="TextBox 17"/>
              <p:cNvSpPr txBox="1"/>
              <p:nvPr/>
            </p:nvSpPr>
            <p:spPr>
              <a:xfrm>
                <a:off x="5394291" y="1788631"/>
                <a:ext cx="618993" cy="213016"/>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4</a:t>
                </a:r>
                <a:endParaRPr kumimoji="1" lang="ja-JP" altLang="en-US" sz="700" b="1" dirty="0">
                  <a:latin typeface="Comic Sans MS" panose="030F0702030302020204" pitchFamily="66" charset="0"/>
                </a:endParaRPr>
              </a:p>
            </p:txBody>
          </p:sp>
          <p:sp>
            <p:nvSpPr>
              <p:cNvPr id="19" name="TextBox 18"/>
              <p:cNvSpPr txBox="1"/>
              <p:nvPr/>
            </p:nvSpPr>
            <p:spPr>
              <a:xfrm>
                <a:off x="498684" y="3591505"/>
                <a:ext cx="618993" cy="213016"/>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5</a:t>
                </a:r>
                <a:endParaRPr kumimoji="1" lang="ja-JP" altLang="en-US" sz="700" b="1" dirty="0">
                  <a:latin typeface="Comic Sans MS" panose="030F0702030302020204" pitchFamily="66" charset="0"/>
                </a:endParaRPr>
              </a:p>
            </p:txBody>
          </p:sp>
          <p:sp>
            <p:nvSpPr>
              <p:cNvPr id="20" name="TextBox 19"/>
              <p:cNvSpPr txBox="1"/>
              <p:nvPr/>
            </p:nvSpPr>
            <p:spPr>
              <a:xfrm>
                <a:off x="2171696" y="3578816"/>
                <a:ext cx="618993" cy="213016"/>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6</a:t>
                </a:r>
                <a:endParaRPr kumimoji="1" lang="ja-JP" altLang="en-US" sz="700" b="1" dirty="0">
                  <a:latin typeface="Comic Sans MS" panose="030F0702030302020204" pitchFamily="66" charset="0"/>
                </a:endParaRPr>
              </a:p>
            </p:txBody>
          </p:sp>
          <p:sp>
            <p:nvSpPr>
              <p:cNvPr id="21" name="TextBox 20"/>
              <p:cNvSpPr txBox="1"/>
              <p:nvPr/>
            </p:nvSpPr>
            <p:spPr>
              <a:xfrm>
                <a:off x="3670409" y="3614278"/>
                <a:ext cx="618993" cy="213016"/>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7</a:t>
                </a:r>
                <a:endParaRPr kumimoji="1" lang="ja-JP" altLang="en-US" sz="700" b="1" dirty="0">
                  <a:latin typeface="Comic Sans MS" panose="030F0702030302020204" pitchFamily="66" charset="0"/>
                </a:endParaRPr>
              </a:p>
            </p:txBody>
          </p:sp>
          <p:sp>
            <p:nvSpPr>
              <p:cNvPr id="22" name="TextBox 21"/>
              <p:cNvSpPr txBox="1"/>
              <p:nvPr/>
            </p:nvSpPr>
            <p:spPr>
              <a:xfrm>
                <a:off x="5399054" y="3591504"/>
                <a:ext cx="618993" cy="213016"/>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8</a:t>
                </a:r>
                <a:endParaRPr kumimoji="1" lang="ja-JP" altLang="en-US" sz="700" b="1" dirty="0">
                  <a:latin typeface="Comic Sans MS" panose="030F0702030302020204" pitchFamily="66" charset="0"/>
                </a:endParaRPr>
              </a:p>
            </p:txBody>
          </p:sp>
          <p:sp>
            <p:nvSpPr>
              <p:cNvPr id="23" name="TextBox 22"/>
              <p:cNvSpPr txBox="1"/>
              <p:nvPr/>
            </p:nvSpPr>
            <p:spPr>
              <a:xfrm>
                <a:off x="498682" y="5491533"/>
                <a:ext cx="618993" cy="213016"/>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9</a:t>
                </a:r>
                <a:endParaRPr kumimoji="1" lang="ja-JP" altLang="en-US" sz="700" b="1" dirty="0">
                  <a:latin typeface="Comic Sans MS" panose="030F0702030302020204" pitchFamily="66" charset="0"/>
                </a:endParaRPr>
              </a:p>
            </p:txBody>
          </p:sp>
          <p:sp>
            <p:nvSpPr>
              <p:cNvPr id="24" name="TextBox 23"/>
              <p:cNvSpPr txBox="1"/>
              <p:nvPr/>
            </p:nvSpPr>
            <p:spPr>
              <a:xfrm>
                <a:off x="2030219" y="5491532"/>
                <a:ext cx="676938" cy="213016"/>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10</a:t>
                </a:r>
                <a:endParaRPr kumimoji="1" lang="ja-JP" altLang="en-US" sz="700" b="1" dirty="0">
                  <a:latin typeface="Comic Sans MS" panose="030F0702030302020204" pitchFamily="66" charset="0"/>
                </a:endParaRPr>
              </a:p>
            </p:txBody>
          </p:sp>
        </p:grpSp>
        <p:grpSp>
          <p:nvGrpSpPr>
            <p:cNvPr id="25" name="Group 24"/>
            <p:cNvGrpSpPr/>
            <p:nvPr/>
          </p:nvGrpSpPr>
          <p:grpSpPr>
            <a:xfrm>
              <a:off x="6192965" y="445922"/>
              <a:ext cx="5846556" cy="5075312"/>
              <a:chOff x="0" y="136288"/>
              <a:chExt cx="6326725" cy="5160003"/>
            </a:xfrm>
          </p:grpSpPr>
          <p:sp>
            <p:nvSpPr>
              <p:cNvPr id="26" name="テキスト ボックス 26"/>
              <p:cNvSpPr txBox="1"/>
              <p:nvPr/>
            </p:nvSpPr>
            <p:spPr>
              <a:xfrm>
                <a:off x="183443" y="1612858"/>
                <a:ext cx="1368151" cy="200047"/>
              </a:xfrm>
              <a:prstGeom prst="rect">
                <a:avLst/>
              </a:prstGeom>
              <a:noFill/>
            </p:spPr>
            <p:txBody>
              <a:bodyPr wrap="square" lIns="91431" tIns="45716" rIns="91431" bIns="45716" rtlCol="0">
                <a:spAutoFit/>
              </a:bodyPr>
              <a:lstStyle/>
              <a:p>
                <a:pPr algn="ctr"/>
                <a:r>
                  <a:rPr lang="en-US" altLang="ja-JP" sz="700" b="1" dirty="0" smtClean="0">
                    <a:latin typeface="Comic Sans MS" panose="030F0702030302020204" pitchFamily="66" charset="0"/>
                    <a:cs typeface="Times New Roman" pitchFamily="18" charset="0"/>
                  </a:rPr>
                  <a:t>Sample.1</a:t>
                </a:r>
                <a:endParaRPr lang="en-US" altLang="ja-JP" sz="700" b="1" dirty="0">
                  <a:latin typeface="Comic Sans MS" panose="030F0702030302020204" pitchFamily="66" charset="0"/>
                  <a:cs typeface="Times New Roman" pitchFamily="18" charset="0"/>
                </a:endParaRPr>
              </a:p>
            </p:txBody>
          </p:sp>
          <p:sp>
            <p:nvSpPr>
              <p:cNvPr id="27" name="テキスト ボックス 27"/>
              <p:cNvSpPr txBox="1"/>
              <p:nvPr/>
            </p:nvSpPr>
            <p:spPr>
              <a:xfrm>
                <a:off x="1710276" y="1612858"/>
                <a:ext cx="1368151" cy="200047"/>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Sample.2</a:t>
                </a:r>
                <a:endParaRPr lang="ja-JP" altLang="en-US" sz="700" b="1" dirty="0">
                  <a:latin typeface="Comic Sans MS" panose="030F0702030302020204" pitchFamily="66" charset="0"/>
                  <a:cs typeface="Times New Roman" pitchFamily="18" charset="0"/>
                </a:endParaRPr>
              </a:p>
            </p:txBody>
          </p:sp>
          <p:sp>
            <p:nvSpPr>
              <p:cNvPr id="28" name="テキスト ボックス 28"/>
              <p:cNvSpPr txBox="1"/>
              <p:nvPr/>
            </p:nvSpPr>
            <p:spPr>
              <a:xfrm>
                <a:off x="3214764" y="1612858"/>
                <a:ext cx="1368151" cy="200047"/>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Sample.3</a:t>
                </a:r>
                <a:endParaRPr lang="ja-JP" altLang="en-US" sz="700" b="1" dirty="0">
                  <a:latin typeface="Comic Sans MS" panose="030F0702030302020204" pitchFamily="66" charset="0"/>
                  <a:cs typeface="Times New Roman" pitchFamily="18" charset="0"/>
                </a:endParaRPr>
              </a:p>
            </p:txBody>
          </p:sp>
          <p:sp>
            <p:nvSpPr>
              <p:cNvPr id="29" name="テキスト ボックス 29"/>
              <p:cNvSpPr txBox="1"/>
              <p:nvPr/>
            </p:nvSpPr>
            <p:spPr>
              <a:xfrm>
                <a:off x="4794224" y="1612858"/>
                <a:ext cx="1368151" cy="200047"/>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Sample.4</a:t>
                </a:r>
                <a:endParaRPr lang="ja-JP" altLang="en-US" sz="700" b="1" dirty="0">
                  <a:latin typeface="Comic Sans MS" panose="030F0702030302020204" pitchFamily="66" charset="0"/>
                  <a:cs typeface="Times New Roman" pitchFamily="18" charset="0"/>
                </a:endParaRPr>
              </a:p>
            </p:txBody>
          </p:sp>
          <p:sp>
            <p:nvSpPr>
              <p:cNvPr id="30" name="テキスト ボックス 30"/>
              <p:cNvSpPr txBox="1"/>
              <p:nvPr/>
            </p:nvSpPr>
            <p:spPr>
              <a:xfrm>
                <a:off x="127331" y="3284904"/>
                <a:ext cx="1368151" cy="200047"/>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Sample.5</a:t>
                </a:r>
                <a:endParaRPr lang="ja-JP" altLang="en-US" sz="700" b="1" dirty="0">
                  <a:latin typeface="Comic Sans MS" panose="030F0702030302020204" pitchFamily="66" charset="0"/>
                  <a:cs typeface="Times New Roman" pitchFamily="18" charset="0"/>
                </a:endParaRPr>
              </a:p>
            </p:txBody>
          </p:sp>
          <p:sp>
            <p:nvSpPr>
              <p:cNvPr id="31" name="テキスト ボックス 21"/>
              <p:cNvSpPr txBox="1"/>
              <p:nvPr/>
            </p:nvSpPr>
            <p:spPr>
              <a:xfrm>
                <a:off x="1743611" y="3336266"/>
                <a:ext cx="1368151" cy="200047"/>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Sample.6</a:t>
                </a:r>
                <a:endParaRPr lang="ja-JP" altLang="en-US" sz="700" b="1" dirty="0">
                  <a:latin typeface="Comic Sans MS" panose="030F0702030302020204" pitchFamily="66" charset="0"/>
                  <a:cs typeface="Times New Roman" pitchFamily="18" charset="0"/>
                </a:endParaRPr>
              </a:p>
            </p:txBody>
          </p:sp>
          <p:sp>
            <p:nvSpPr>
              <p:cNvPr id="32" name="テキスト ボックス 22"/>
              <p:cNvSpPr txBox="1"/>
              <p:nvPr/>
            </p:nvSpPr>
            <p:spPr>
              <a:xfrm>
                <a:off x="3130396" y="3340416"/>
                <a:ext cx="1368151" cy="200047"/>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Sample.7</a:t>
                </a:r>
                <a:endParaRPr lang="ja-JP" altLang="en-US" sz="700" b="1" dirty="0">
                  <a:latin typeface="Comic Sans MS" panose="030F0702030302020204" pitchFamily="66" charset="0"/>
                  <a:cs typeface="Times New Roman" pitchFamily="18" charset="0"/>
                </a:endParaRPr>
              </a:p>
            </p:txBody>
          </p:sp>
          <p:sp>
            <p:nvSpPr>
              <p:cNvPr id="33" name="テキスト ボックス 23"/>
              <p:cNvSpPr txBox="1"/>
              <p:nvPr/>
            </p:nvSpPr>
            <p:spPr>
              <a:xfrm>
                <a:off x="4794224" y="3336265"/>
                <a:ext cx="1368151" cy="200047"/>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Sample.8</a:t>
                </a:r>
                <a:endParaRPr lang="ja-JP" altLang="en-US" sz="700" b="1" dirty="0">
                  <a:latin typeface="Comic Sans MS" panose="030F0702030302020204" pitchFamily="66" charset="0"/>
                  <a:cs typeface="Times New Roman" pitchFamily="18" charset="0"/>
                </a:endParaRPr>
              </a:p>
            </p:txBody>
          </p:sp>
          <p:sp>
            <p:nvSpPr>
              <p:cNvPr id="34" name="テキスト ボックス 24"/>
              <p:cNvSpPr txBox="1"/>
              <p:nvPr/>
            </p:nvSpPr>
            <p:spPr>
              <a:xfrm>
                <a:off x="0" y="5096244"/>
                <a:ext cx="1368151" cy="200047"/>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Sample.9</a:t>
                </a:r>
                <a:endParaRPr lang="ja-JP" altLang="en-US" sz="700" b="1" dirty="0">
                  <a:latin typeface="Comic Sans MS" panose="030F0702030302020204" pitchFamily="66" charset="0"/>
                  <a:cs typeface="Times New Roman" pitchFamily="18" charset="0"/>
                </a:endParaRPr>
              </a:p>
            </p:txBody>
          </p:sp>
          <p:sp>
            <p:nvSpPr>
              <p:cNvPr id="35" name="テキスト ボックス 25"/>
              <p:cNvSpPr txBox="1"/>
              <p:nvPr/>
            </p:nvSpPr>
            <p:spPr>
              <a:xfrm>
                <a:off x="1707686" y="5096243"/>
                <a:ext cx="1368151" cy="200047"/>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Sample.10</a:t>
                </a:r>
                <a:endParaRPr lang="ja-JP" altLang="en-US" sz="700" b="1" dirty="0">
                  <a:latin typeface="Comic Sans MS" panose="030F0702030302020204" pitchFamily="66" charset="0"/>
                  <a:cs typeface="Times New Roman" pitchFamily="18" charset="0"/>
                </a:endParaRPr>
              </a:p>
            </p:txBody>
          </p:sp>
          <p:pic>
            <p:nvPicPr>
              <p:cNvPr id="36" name="Picture 2"/>
              <p:cNvPicPr preferRelativeResize="0">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732089" y="1896266"/>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3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726013" y="136288"/>
                <a:ext cx="1403348"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 name="Picture 37"/>
              <p:cNvPicPr preferRelativeResize="0">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88043" y="164433"/>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9" name="Picture 38"/>
              <p:cNvPicPr preferRelativeResize="0">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886725" y="153644"/>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6"/>
              <p:cNvPicPr preferRelativeResize="0">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43068" y="1896266"/>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7"/>
              <p:cNvPicPr preferRelativeResize="0">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7331" y="174035"/>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8"/>
              <p:cNvPicPr preferRelativeResize="0">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72305" y="1896266"/>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 name="Picture 9"/>
              <p:cNvPicPr preferRelativeResize="0">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834471" y="1887557"/>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10"/>
              <p:cNvPicPr preferRelativeResize="0">
                <a:picLocks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43068" y="3618497"/>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11"/>
              <p:cNvPicPr preferRelativeResize="0">
                <a:picLocks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707686" y="3656244"/>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Rectangle 2"/>
            <p:cNvSpPr/>
            <p:nvPr/>
          </p:nvSpPr>
          <p:spPr>
            <a:xfrm>
              <a:off x="6132656" y="383171"/>
              <a:ext cx="5980967" cy="5216440"/>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Rectangle 45"/>
            <p:cNvSpPr/>
            <p:nvPr/>
          </p:nvSpPr>
          <p:spPr>
            <a:xfrm>
              <a:off x="34836" y="384959"/>
              <a:ext cx="6051717" cy="521465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8" name="TextBox 47"/>
          <p:cNvSpPr txBox="1"/>
          <p:nvPr/>
        </p:nvSpPr>
        <p:spPr>
          <a:xfrm>
            <a:off x="10277435" y="4903434"/>
            <a:ext cx="1513556" cy="307777"/>
          </a:xfrm>
          <a:prstGeom prst="rect">
            <a:avLst/>
          </a:prstGeom>
          <a:noFill/>
        </p:spPr>
        <p:txBody>
          <a:bodyPr wrap="none" rtlCol="0">
            <a:spAutoFit/>
          </a:bodyPr>
          <a:lstStyle/>
          <a:p>
            <a:r>
              <a:rPr lang="en-US" altLang="ja-JP" sz="1400" dirty="0" smtClean="0">
                <a:latin typeface="Comic Sans MS" panose="030F0702030302020204" pitchFamily="66" charset="0"/>
              </a:rPr>
              <a:t>With out Na ion</a:t>
            </a:r>
            <a:endParaRPr kumimoji="1" lang="ja-JP" altLang="en-US" sz="1400" dirty="0">
              <a:latin typeface="Comic Sans MS" panose="030F0702030302020204" pitchFamily="66" charset="0"/>
            </a:endParaRPr>
          </a:p>
        </p:txBody>
      </p:sp>
      <p:sp>
        <p:nvSpPr>
          <p:cNvPr id="49" name="TextBox 48"/>
          <p:cNvSpPr txBox="1"/>
          <p:nvPr/>
        </p:nvSpPr>
        <p:spPr>
          <a:xfrm>
            <a:off x="4256077" y="4932198"/>
            <a:ext cx="1188146" cy="307777"/>
          </a:xfrm>
          <a:prstGeom prst="rect">
            <a:avLst/>
          </a:prstGeom>
          <a:noFill/>
        </p:spPr>
        <p:txBody>
          <a:bodyPr wrap="none" rtlCol="0">
            <a:spAutoFit/>
          </a:bodyPr>
          <a:lstStyle/>
          <a:p>
            <a:r>
              <a:rPr lang="en-US" altLang="ja-JP" sz="1400" dirty="0" smtClean="0">
                <a:latin typeface="Comic Sans MS" panose="030F0702030302020204" pitchFamily="66" charset="0"/>
              </a:rPr>
              <a:t>With Na ion</a:t>
            </a:r>
            <a:endParaRPr kumimoji="1" lang="ja-JP" altLang="en-US" sz="1400" dirty="0">
              <a:latin typeface="Comic Sans MS" panose="030F0702030302020204" pitchFamily="66" charset="0"/>
            </a:endParaRPr>
          </a:p>
        </p:txBody>
      </p:sp>
      <p:sp>
        <p:nvSpPr>
          <p:cNvPr id="54" name="Rectangle 53"/>
          <p:cNvSpPr/>
          <p:nvPr/>
        </p:nvSpPr>
        <p:spPr>
          <a:xfrm>
            <a:off x="542355" y="6313695"/>
            <a:ext cx="10491858" cy="369332"/>
          </a:xfrm>
          <a:prstGeom prst="rect">
            <a:avLst/>
          </a:prstGeom>
        </p:spPr>
        <p:txBody>
          <a:bodyPr wrap="square">
            <a:spAutoFit/>
          </a:bodyPr>
          <a:lstStyle/>
          <a:p>
            <a:pPr algn="ctr"/>
            <a:r>
              <a:rPr lang="en-US" altLang="ja-JP" sz="900" b="1" dirty="0" smtClean="0">
                <a:latin typeface="Comic Sans MS" panose="030F0702030302020204" pitchFamily="66" charset="0"/>
                <a:cs typeface="Times New Roman" pitchFamily="18" charset="0"/>
              </a:rPr>
              <a:t>Figure 9</a:t>
            </a:r>
            <a:r>
              <a:rPr lang="en-US" altLang="ja-JP" sz="900" dirty="0" smtClean="0">
                <a:latin typeface="Comic Sans MS" panose="030F0702030302020204" pitchFamily="66" charset="0"/>
                <a:cs typeface="Times New Roman" pitchFamily="18" charset="0"/>
              </a:rPr>
              <a:t>: Snapshots </a:t>
            </a:r>
            <a:r>
              <a:rPr lang="en-US" altLang="ja-JP" sz="900" dirty="0">
                <a:latin typeface="Comic Sans MS" panose="030F0702030302020204" pitchFamily="66" charset="0"/>
                <a:cs typeface="Times New Roman" pitchFamily="18" charset="0"/>
              </a:rPr>
              <a:t>of the front view of the E</a:t>
            </a:r>
            <a:r>
              <a:rPr lang="en-US" altLang="ja-JP" sz="900" dirty="0" smtClean="0">
                <a:latin typeface="Comic Sans MS" panose="030F0702030302020204" pitchFamily="66" charset="0"/>
                <a:cs typeface="Times New Roman" pitchFamily="18" charset="0"/>
              </a:rPr>
              <a:t>C-based </a:t>
            </a:r>
            <a:r>
              <a:rPr lang="en-US" altLang="ja-JP" sz="900" dirty="0">
                <a:latin typeface="Comic Sans MS" panose="030F0702030302020204" pitchFamily="66" charset="0"/>
                <a:cs typeface="Times New Roman" pitchFamily="18" charset="0"/>
              </a:rPr>
              <a:t>SEI products </a:t>
            </a:r>
            <a:r>
              <a:rPr lang="en-US" altLang="ja-JP" sz="900" dirty="0" smtClean="0">
                <a:latin typeface="Comic Sans MS" panose="030F0702030302020204" pitchFamily="66" charset="0"/>
                <a:cs typeface="Times New Roman" pitchFamily="18" charset="0"/>
              </a:rPr>
              <a:t>visualized </a:t>
            </a:r>
            <a:r>
              <a:rPr lang="en-US" altLang="ja-JP" sz="900" dirty="0">
                <a:latin typeface="Comic Sans MS" panose="030F0702030302020204" pitchFamily="66" charset="0"/>
                <a:cs typeface="Times New Roman" pitchFamily="18" charset="0"/>
              </a:rPr>
              <a:t>in the depth 0 ≤ z ≤ 20 Å of the view from the side of bulk </a:t>
            </a:r>
            <a:r>
              <a:rPr lang="en-US" altLang="ja-JP" sz="900" dirty="0" smtClean="0">
                <a:latin typeface="Comic Sans MS" panose="030F0702030302020204" pitchFamily="66" charset="0"/>
                <a:cs typeface="Times New Roman" pitchFamily="18" charset="0"/>
              </a:rPr>
              <a:t>electrolyte. These </a:t>
            </a:r>
            <a:r>
              <a:rPr lang="en-US" altLang="ja-JP" sz="900" dirty="0">
                <a:latin typeface="Comic Sans MS" panose="030F0702030302020204" pitchFamily="66" charset="0"/>
                <a:cs typeface="Times New Roman" pitchFamily="18" charset="0"/>
              </a:rPr>
              <a:t>structures are obtained from </a:t>
            </a:r>
            <a:r>
              <a:rPr lang="en-US" altLang="ja-JP" sz="900" dirty="0" smtClean="0">
                <a:latin typeface="Comic Sans MS" panose="030F0702030302020204" pitchFamily="66" charset="0"/>
                <a:cs typeface="Times New Roman" pitchFamily="18" charset="0"/>
              </a:rPr>
              <a:t>ten different initial states. To compare the present results we have mentioned also previous results with out Na ion as an additive.</a:t>
            </a:r>
            <a:endParaRPr lang="ja-JP" altLang="en-US" sz="900" dirty="0">
              <a:latin typeface="Comic Sans MS" panose="030F0702030302020204" pitchFamily="66" charset="0"/>
              <a:cs typeface="Times New Roman" pitchFamily="18" charset="0"/>
            </a:endParaRPr>
          </a:p>
        </p:txBody>
      </p:sp>
      <p:sp>
        <p:nvSpPr>
          <p:cNvPr id="55" name="Rectangle 54"/>
          <p:cNvSpPr/>
          <p:nvPr/>
        </p:nvSpPr>
        <p:spPr>
          <a:xfrm>
            <a:off x="3316820" y="135218"/>
            <a:ext cx="4939173" cy="369332"/>
          </a:xfrm>
          <a:prstGeom prst="rect">
            <a:avLst/>
          </a:prstGeom>
        </p:spPr>
        <p:txBody>
          <a:bodyPr wrap="none">
            <a:spAutoFit/>
          </a:bodyPr>
          <a:lstStyle/>
          <a:p>
            <a:r>
              <a:rPr lang="en-US" altLang="ja-JP" b="1" dirty="0">
                <a:latin typeface="Comic Sans MS" panose="030F0702030302020204" pitchFamily="66" charset="0"/>
                <a:cs typeface="Times New Roman" pitchFamily="18" charset="0"/>
              </a:rPr>
              <a:t>Snapshots </a:t>
            </a:r>
            <a:r>
              <a:rPr lang="en-US" altLang="ja-JP" b="1" dirty="0" smtClean="0">
                <a:latin typeface="Comic Sans MS" panose="030F0702030302020204" pitchFamily="66" charset="0"/>
                <a:cs typeface="Times New Roman" pitchFamily="18" charset="0"/>
              </a:rPr>
              <a:t>of </a:t>
            </a:r>
            <a:r>
              <a:rPr lang="en-US" altLang="ja-JP" b="1" dirty="0">
                <a:latin typeface="Comic Sans MS" panose="030F0702030302020204" pitchFamily="66" charset="0"/>
                <a:cs typeface="Times New Roman" pitchFamily="18" charset="0"/>
              </a:rPr>
              <a:t>Ten Different Initial States</a:t>
            </a:r>
            <a:endParaRPr lang="ja-JP" altLang="en-US" b="1" dirty="0">
              <a:latin typeface="Comic Sans MS" panose="030F0702030302020204" pitchFamily="66" charset="0"/>
            </a:endParaRPr>
          </a:p>
        </p:txBody>
      </p:sp>
      <p:sp>
        <p:nvSpPr>
          <p:cNvPr id="50" name="Slide Number Placeholder 49"/>
          <p:cNvSpPr>
            <a:spLocks noGrp="1"/>
          </p:cNvSpPr>
          <p:nvPr>
            <p:ph type="sldNum" sz="quarter" idx="12"/>
          </p:nvPr>
        </p:nvSpPr>
        <p:spPr/>
        <p:txBody>
          <a:bodyPr/>
          <a:lstStyle/>
          <a:p>
            <a:fld id="{637F19B1-97ED-41BC-940D-16009DD58587}" type="slidenum">
              <a:rPr kumimoji="1" lang="ja-JP" altLang="en-US" smtClean="0">
                <a:solidFill>
                  <a:schemeClr val="tx1"/>
                </a:solidFill>
              </a:rPr>
              <a:t>12</a:t>
            </a:fld>
            <a:endParaRPr kumimoji="1" lang="ja-JP" altLang="en-US" dirty="0">
              <a:solidFill>
                <a:schemeClr val="tx1"/>
              </a:solidFill>
            </a:endParaRPr>
          </a:p>
        </p:txBody>
      </p:sp>
    </p:spTree>
    <p:extLst>
      <p:ext uri="{BB962C8B-B14F-4D97-AF65-F5344CB8AC3E}">
        <p14:creationId xmlns:p14="http://schemas.microsoft.com/office/powerpoint/2010/main" val="36363849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2"/>
          <a:srcRect l="16875" t="71250" r="76250" b="18750"/>
          <a:stretch/>
        </p:blipFill>
        <p:spPr>
          <a:xfrm>
            <a:off x="3869175" y="4543578"/>
            <a:ext cx="396000" cy="360000"/>
          </a:xfrm>
          <a:prstGeom prst="rect">
            <a:avLst/>
          </a:prstGeom>
        </p:spPr>
      </p:pic>
      <p:sp>
        <p:nvSpPr>
          <p:cNvPr id="26" name="TextBox 25"/>
          <p:cNvSpPr txBox="1"/>
          <p:nvPr/>
        </p:nvSpPr>
        <p:spPr>
          <a:xfrm>
            <a:off x="520226" y="2125277"/>
            <a:ext cx="582211" cy="200055"/>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1</a:t>
            </a:r>
            <a:endParaRPr kumimoji="1" lang="ja-JP" altLang="en-US" sz="700" b="1" dirty="0">
              <a:latin typeface="Comic Sans MS" panose="030F0702030302020204" pitchFamily="66" charset="0"/>
            </a:endParaRPr>
          </a:p>
        </p:txBody>
      </p:sp>
      <p:sp>
        <p:nvSpPr>
          <p:cNvPr id="27" name="TextBox 26"/>
          <p:cNvSpPr txBox="1"/>
          <p:nvPr/>
        </p:nvSpPr>
        <p:spPr>
          <a:xfrm>
            <a:off x="1996077" y="2125277"/>
            <a:ext cx="582211" cy="200055"/>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2</a:t>
            </a:r>
            <a:endParaRPr kumimoji="1" lang="ja-JP" altLang="en-US" sz="700" b="1" dirty="0">
              <a:latin typeface="Comic Sans MS" panose="030F0702030302020204" pitchFamily="66" charset="0"/>
            </a:endParaRPr>
          </a:p>
        </p:txBody>
      </p:sp>
      <p:sp>
        <p:nvSpPr>
          <p:cNvPr id="28" name="TextBox 27"/>
          <p:cNvSpPr txBox="1"/>
          <p:nvPr/>
        </p:nvSpPr>
        <p:spPr>
          <a:xfrm>
            <a:off x="3588132" y="2125276"/>
            <a:ext cx="582211" cy="200055"/>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3</a:t>
            </a:r>
            <a:endParaRPr kumimoji="1" lang="ja-JP" altLang="en-US" sz="700" b="1" dirty="0">
              <a:latin typeface="Comic Sans MS" panose="030F0702030302020204" pitchFamily="66" charset="0"/>
            </a:endParaRPr>
          </a:p>
        </p:txBody>
      </p:sp>
      <p:sp>
        <p:nvSpPr>
          <p:cNvPr id="29" name="TextBox 28"/>
          <p:cNvSpPr txBox="1"/>
          <p:nvPr/>
        </p:nvSpPr>
        <p:spPr>
          <a:xfrm>
            <a:off x="5127401" y="2125275"/>
            <a:ext cx="582211" cy="200055"/>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4</a:t>
            </a:r>
            <a:endParaRPr kumimoji="1" lang="ja-JP" altLang="en-US" sz="700" b="1" dirty="0">
              <a:latin typeface="Comic Sans MS" panose="030F0702030302020204" pitchFamily="66" charset="0"/>
            </a:endParaRPr>
          </a:p>
        </p:txBody>
      </p:sp>
      <p:sp>
        <p:nvSpPr>
          <p:cNvPr id="30" name="TextBox 29"/>
          <p:cNvSpPr txBox="1"/>
          <p:nvPr/>
        </p:nvSpPr>
        <p:spPr>
          <a:xfrm>
            <a:off x="520225" y="3744821"/>
            <a:ext cx="582211" cy="200055"/>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5</a:t>
            </a:r>
            <a:endParaRPr kumimoji="1" lang="ja-JP" altLang="en-US" sz="700" b="1" dirty="0">
              <a:latin typeface="Comic Sans MS" panose="030F0702030302020204" pitchFamily="66" charset="0"/>
            </a:endParaRPr>
          </a:p>
        </p:txBody>
      </p:sp>
      <p:sp>
        <p:nvSpPr>
          <p:cNvPr id="31" name="TextBox 30"/>
          <p:cNvSpPr txBox="1"/>
          <p:nvPr/>
        </p:nvSpPr>
        <p:spPr>
          <a:xfrm>
            <a:off x="1991672" y="3744820"/>
            <a:ext cx="582211" cy="200055"/>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6</a:t>
            </a:r>
            <a:endParaRPr kumimoji="1" lang="ja-JP" altLang="en-US" sz="700" b="1" dirty="0">
              <a:latin typeface="Comic Sans MS" panose="030F0702030302020204" pitchFamily="66" charset="0"/>
            </a:endParaRPr>
          </a:p>
        </p:txBody>
      </p:sp>
      <p:sp>
        <p:nvSpPr>
          <p:cNvPr id="32" name="TextBox 31"/>
          <p:cNvSpPr txBox="1"/>
          <p:nvPr/>
        </p:nvSpPr>
        <p:spPr>
          <a:xfrm>
            <a:off x="3463119" y="3772688"/>
            <a:ext cx="582211" cy="200055"/>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7</a:t>
            </a:r>
            <a:endParaRPr kumimoji="1" lang="ja-JP" altLang="en-US" sz="700" b="1" dirty="0">
              <a:latin typeface="Comic Sans MS" panose="030F0702030302020204" pitchFamily="66" charset="0"/>
            </a:endParaRPr>
          </a:p>
        </p:txBody>
      </p:sp>
      <p:sp>
        <p:nvSpPr>
          <p:cNvPr id="33" name="TextBox 32"/>
          <p:cNvSpPr txBox="1"/>
          <p:nvPr/>
        </p:nvSpPr>
        <p:spPr>
          <a:xfrm>
            <a:off x="5150847" y="3742916"/>
            <a:ext cx="582211" cy="200055"/>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8</a:t>
            </a:r>
            <a:endParaRPr kumimoji="1" lang="ja-JP" altLang="en-US" sz="700" b="1" dirty="0">
              <a:latin typeface="Comic Sans MS" panose="030F0702030302020204" pitchFamily="66" charset="0"/>
            </a:endParaRPr>
          </a:p>
        </p:txBody>
      </p:sp>
      <p:sp>
        <p:nvSpPr>
          <p:cNvPr id="34" name="TextBox 33"/>
          <p:cNvSpPr txBox="1"/>
          <p:nvPr/>
        </p:nvSpPr>
        <p:spPr>
          <a:xfrm>
            <a:off x="546085" y="5517957"/>
            <a:ext cx="582211" cy="200055"/>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9</a:t>
            </a:r>
            <a:endParaRPr kumimoji="1" lang="ja-JP" altLang="en-US" sz="700" b="1" dirty="0">
              <a:latin typeface="Comic Sans MS" panose="030F0702030302020204" pitchFamily="66" charset="0"/>
            </a:endParaRPr>
          </a:p>
        </p:txBody>
      </p:sp>
      <p:sp>
        <p:nvSpPr>
          <p:cNvPr id="35" name="TextBox 34"/>
          <p:cNvSpPr txBox="1"/>
          <p:nvPr/>
        </p:nvSpPr>
        <p:spPr>
          <a:xfrm>
            <a:off x="2017533" y="5517956"/>
            <a:ext cx="636713" cy="200055"/>
          </a:xfrm>
          <a:prstGeom prst="rect">
            <a:avLst/>
          </a:prstGeom>
          <a:noFill/>
        </p:spPr>
        <p:txBody>
          <a:bodyPr wrap="none" rtlCol="0">
            <a:spAutoFit/>
          </a:bodyPr>
          <a:lstStyle/>
          <a:p>
            <a:r>
              <a:rPr kumimoji="1" lang="en-US" altLang="ja-JP" sz="700" b="1" dirty="0" smtClean="0">
                <a:latin typeface="Comic Sans MS" panose="030F0702030302020204" pitchFamily="66" charset="0"/>
              </a:rPr>
              <a:t>Sample 10</a:t>
            </a:r>
            <a:endParaRPr kumimoji="1" lang="ja-JP" altLang="en-US" sz="700" b="1" dirty="0">
              <a:latin typeface="Comic Sans MS" panose="030F0702030302020204" pitchFamily="66" charset="0"/>
            </a:endParaRPr>
          </a:p>
        </p:txBody>
      </p:sp>
      <p:sp>
        <p:nvSpPr>
          <p:cNvPr id="63" name="TextBox 62"/>
          <p:cNvSpPr txBox="1"/>
          <p:nvPr/>
        </p:nvSpPr>
        <p:spPr>
          <a:xfrm>
            <a:off x="3473102" y="5107322"/>
            <a:ext cx="1188146" cy="307777"/>
          </a:xfrm>
          <a:prstGeom prst="rect">
            <a:avLst/>
          </a:prstGeom>
          <a:noFill/>
        </p:spPr>
        <p:txBody>
          <a:bodyPr wrap="none" rtlCol="0">
            <a:spAutoFit/>
          </a:bodyPr>
          <a:lstStyle/>
          <a:p>
            <a:r>
              <a:rPr lang="en-US" altLang="ja-JP" sz="1400" dirty="0" smtClean="0">
                <a:latin typeface="Comic Sans MS" panose="030F0702030302020204" pitchFamily="66" charset="0"/>
              </a:rPr>
              <a:t>With Na ion</a:t>
            </a:r>
            <a:endParaRPr kumimoji="1" lang="ja-JP" altLang="en-US" sz="1400" dirty="0">
              <a:latin typeface="Comic Sans MS" panose="030F0702030302020204" pitchFamily="66" charset="0"/>
            </a:endParaRPr>
          </a:p>
        </p:txBody>
      </p:sp>
      <p:sp>
        <p:nvSpPr>
          <p:cNvPr id="4" name="Rectangle 3"/>
          <p:cNvSpPr/>
          <p:nvPr/>
        </p:nvSpPr>
        <p:spPr>
          <a:xfrm>
            <a:off x="87740" y="667827"/>
            <a:ext cx="6066483" cy="516871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Slide Number Placeholder 5"/>
          <p:cNvSpPr>
            <a:spLocks noGrp="1"/>
          </p:cNvSpPr>
          <p:nvPr>
            <p:ph type="sldNum" sz="quarter" idx="12"/>
          </p:nvPr>
        </p:nvSpPr>
        <p:spPr>
          <a:xfrm>
            <a:off x="8979566" y="6428539"/>
            <a:ext cx="2743200" cy="365125"/>
          </a:xfrm>
        </p:spPr>
        <p:txBody>
          <a:bodyPr/>
          <a:lstStyle/>
          <a:p>
            <a:fld id="{637F19B1-97ED-41BC-940D-16009DD58587}" type="slidenum">
              <a:rPr kumimoji="1" lang="ja-JP" altLang="en-US" smtClean="0">
                <a:solidFill>
                  <a:schemeClr val="tx1"/>
                </a:solidFill>
              </a:rPr>
              <a:t>13</a:t>
            </a:fld>
            <a:endParaRPr kumimoji="1" lang="ja-JP" altLang="en-US" dirty="0">
              <a:solidFill>
                <a:schemeClr val="tx1"/>
              </a:solidFill>
            </a:endParaRPr>
          </a:p>
        </p:txBody>
      </p:sp>
      <p:sp>
        <p:nvSpPr>
          <p:cNvPr id="8" name="Rectangle 7"/>
          <p:cNvSpPr/>
          <p:nvPr/>
        </p:nvSpPr>
        <p:spPr>
          <a:xfrm>
            <a:off x="3473102" y="53803"/>
            <a:ext cx="4939173" cy="369332"/>
          </a:xfrm>
          <a:prstGeom prst="rect">
            <a:avLst/>
          </a:prstGeom>
        </p:spPr>
        <p:txBody>
          <a:bodyPr wrap="none">
            <a:spAutoFit/>
          </a:bodyPr>
          <a:lstStyle/>
          <a:p>
            <a:r>
              <a:rPr lang="en-US" altLang="ja-JP" b="1" dirty="0">
                <a:latin typeface="Comic Sans MS" panose="030F0702030302020204" pitchFamily="66" charset="0"/>
                <a:cs typeface="Times New Roman" pitchFamily="18" charset="0"/>
              </a:rPr>
              <a:t>Snapshots of Ten Different Initial States</a:t>
            </a:r>
            <a:endParaRPr lang="ja-JP" altLang="en-US" b="1" dirty="0">
              <a:latin typeface="Comic Sans MS" panose="030F0702030302020204" pitchFamily="66" charset="0"/>
            </a:endParaRPr>
          </a:p>
        </p:txBody>
      </p:sp>
      <p:grpSp>
        <p:nvGrpSpPr>
          <p:cNvPr id="9" name="Group 8"/>
          <p:cNvGrpSpPr/>
          <p:nvPr/>
        </p:nvGrpSpPr>
        <p:grpSpPr>
          <a:xfrm>
            <a:off x="6271519" y="686496"/>
            <a:ext cx="5748490" cy="5190429"/>
            <a:chOff x="6309619" y="696021"/>
            <a:chExt cx="5748490" cy="5190429"/>
          </a:xfrm>
        </p:grpSpPr>
        <p:sp>
          <p:nvSpPr>
            <p:cNvPr id="62" name="TextBox 61"/>
            <p:cNvSpPr txBox="1"/>
            <p:nvPr/>
          </p:nvSpPr>
          <p:spPr>
            <a:xfrm>
              <a:off x="10027279" y="5279177"/>
              <a:ext cx="1513556" cy="307777"/>
            </a:xfrm>
            <a:prstGeom prst="rect">
              <a:avLst/>
            </a:prstGeom>
            <a:noFill/>
          </p:spPr>
          <p:txBody>
            <a:bodyPr wrap="none" rtlCol="0">
              <a:spAutoFit/>
            </a:bodyPr>
            <a:lstStyle/>
            <a:p>
              <a:r>
                <a:rPr lang="en-US" altLang="ja-JP" sz="1400" dirty="0" smtClean="0">
                  <a:latin typeface="Comic Sans MS" panose="030F0702030302020204" pitchFamily="66" charset="0"/>
                </a:rPr>
                <a:t>With out Na ion</a:t>
              </a:r>
              <a:endParaRPr kumimoji="1" lang="ja-JP" altLang="en-US" sz="1400" dirty="0">
                <a:latin typeface="Comic Sans MS" panose="030F0702030302020204" pitchFamily="66" charset="0"/>
              </a:endParaRPr>
            </a:p>
          </p:txBody>
        </p:sp>
        <p:grpSp>
          <p:nvGrpSpPr>
            <p:cNvPr id="64" name="Group 63"/>
            <p:cNvGrpSpPr/>
            <p:nvPr/>
          </p:nvGrpSpPr>
          <p:grpSpPr>
            <a:xfrm>
              <a:off x="6309619" y="696021"/>
              <a:ext cx="5748490" cy="5124590"/>
              <a:chOff x="80990" y="72184"/>
              <a:chExt cx="6037650" cy="5205849"/>
            </a:xfrm>
          </p:grpSpPr>
          <p:pic>
            <p:nvPicPr>
              <p:cNvPr id="65" name="Picture 11"/>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7457" y="3607318"/>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6" name="Picture 10"/>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299" y="3607318"/>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9"/>
              <p:cNvPicPr preferRelativeResize="0">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94639" y="1818789"/>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8"/>
              <p:cNvPicPr preferRelativeResize="0">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57457" y="1807996"/>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
              <p:cNvPicPr preferRelativeResize="0">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299" y="72184"/>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 name="Picture 7"/>
              <p:cNvPicPr preferRelativeResize="0">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299" y="1839751"/>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Picture 6"/>
              <p:cNvPicPr preferRelativeResize="0">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94639" y="135679"/>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5"/>
              <p:cNvPicPr preferRelativeResize="0">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57457" y="135679"/>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4"/>
              <p:cNvPicPr preferRelativeResize="0">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533299" y="135679"/>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3"/>
              <p:cNvPicPr preferRelativeResize="0">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533299" y="1865146"/>
                <a:ext cx="1440000"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6" name="テキスト ボックス 61"/>
              <p:cNvSpPr txBox="1"/>
              <p:nvPr/>
            </p:nvSpPr>
            <p:spPr>
              <a:xfrm>
                <a:off x="80990" y="1507668"/>
                <a:ext cx="1368151" cy="203219"/>
              </a:xfrm>
              <a:prstGeom prst="rect">
                <a:avLst/>
              </a:prstGeom>
              <a:noFill/>
            </p:spPr>
            <p:txBody>
              <a:bodyPr wrap="square" lIns="91431" tIns="45716" rIns="91431" bIns="45716" rtlCol="0">
                <a:spAutoFit/>
              </a:bodyPr>
              <a:lstStyle/>
              <a:p>
                <a:pPr algn="ctr"/>
                <a:r>
                  <a:rPr lang="en-US" altLang="ja-JP" sz="700" b="1" dirty="0" smtClean="0">
                    <a:latin typeface="Comic Sans MS" panose="030F0702030302020204" pitchFamily="66" charset="0"/>
                    <a:cs typeface="Times New Roman" pitchFamily="18" charset="0"/>
                  </a:rPr>
                  <a:t>Sample.1</a:t>
                </a:r>
                <a:endParaRPr lang="en-US" altLang="ja-JP" sz="700" b="1" dirty="0">
                  <a:latin typeface="Comic Sans MS" panose="030F0702030302020204" pitchFamily="66" charset="0"/>
                  <a:cs typeface="Times New Roman" pitchFamily="18" charset="0"/>
                </a:endParaRPr>
              </a:p>
            </p:txBody>
          </p:sp>
          <p:sp>
            <p:nvSpPr>
              <p:cNvPr id="77" name="テキスト ボックス 62"/>
              <p:cNvSpPr txBox="1"/>
              <p:nvPr/>
            </p:nvSpPr>
            <p:spPr>
              <a:xfrm>
                <a:off x="1569223" y="1520700"/>
                <a:ext cx="1368151" cy="203219"/>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Sample.2</a:t>
                </a:r>
                <a:endParaRPr lang="ja-JP" altLang="en-US" sz="700" b="1" dirty="0">
                  <a:latin typeface="Comic Sans MS" panose="030F0702030302020204" pitchFamily="66" charset="0"/>
                  <a:cs typeface="Times New Roman" pitchFamily="18" charset="0"/>
                </a:endParaRPr>
              </a:p>
            </p:txBody>
          </p:sp>
          <p:sp>
            <p:nvSpPr>
              <p:cNvPr id="78" name="テキスト ボックス 63"/>
              <p:cNvSpPr txBox="1"/>
              <p:nvPr/>
            </p:nvSpPr>
            <p:spPr>
              <a:xfrm>
                <a:off x="3093381" y="1539415"/>
                <a:ext cx="1368151" cy="203219"/>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Sample.3</a:t>
                </a:r>
                <a:endParaRPr lang="ja-JP" altLang="en-US" sz="700" b="1" dirty="0">
                  <a:latin typeface="Comic Sans MS" panose="030F0702030302020204" pitchFamily="66" charset="0"/>
                  <a:cs typeface="Times New Roman" pitchFamily="18" charset="0"/>
                </a:endParaRPr>
              </a:p>
            </p:txBody>
          </p:sp>
          <p:sp>
            <p:nvSpPr>
              <p:cNvPr id="79" name="テキスト ボックス 64"/>
              <p:cNvSpPr txBox="1"/>
              <p:nvPr/>
            </p:nvSpPr>
            <p:spPr>
              <a:xfrm>
                <a:off x="4617539" y="1505346"/>
                <a:ext cx="1368151" cy="203219"/>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Sample.4</a:t>
                </a:r>
                <a:endParaRPr lang="ja-JP" altLang="en-US" sz="700" b="1" dirty="0">
                  <a:latin typeface="Comic Sans MS" panose="030F0702030302020204" pitchFamily="66" charset="0"/>
                  <a:cs typeface="Times New Roman" pitchFamily="18" charset="0"/>
                </a:endParaRPr>
              </a:p>
            </p:txBody>
          </p:sp>
          <p:sp>
            <p:nvSpPr>
              <p:cNvPr id="80" name="テキスト ボックス 65"/>
              <p:cNvSpPr txBox="1"/>
              <p:nvPr/>
            </p:nvSpPr>
            <p:spPr>
              <a:xfrm>
                <a:off x="129223" y="3279751"/>
                <a:ext cx="1368151" cy="203219"/>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Sample.5</a:t>
                </a:r>
                <a:endParaRPr lang="ja-JP" altLang="en-US" sz="700" b="1" dirty="0">
                  <a:latin typeface="Comic Sans MS" panose="030F0702030302020204" pitchFamily="66" charset="0"/>
                  <a:cs typeface="Times New Roman" pitchFamily="18" charset="0"/>
                </a:endParaRPr>
              </a:p>
            </p:txBody>
          </p:sp>
          <p:sp>
            <p:nvSpPr>
              <p:cNvPr id="81" name="テキスト ボックス 66"/>
              <p:cNvSpPr txBox="1"/>
              <p:nvPr/>
            </p:nvSpPr>
            <p:spPr>
              <a:xfrm>
                <a:off x="1659893" y="3279751"/>
                <a:ext cx="1368151" cy="203219"/>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Sample.6</a:t>
                </a:r>
                <a:endParaRPr lang="ja-JP" altLang="en-US" sz="700" b="1" dirty="0">
                  <a:latin typeface="Comic Sans MS" panose="030F0702030302020204" pitchFamily="66" charset="0"/>
                  <a:cs typeface="Times New Roman" pitchFamily="18" charset="0"/>
                </a:endParaRPr>
              </a:p>
            </p:txBody>
          </p:sp>
          <p:sp>
            <p:nvSpPr>
              <p:cNvPr id="82" name="テキスト ボックス 67"/>
              <p:cNvSpPr txBox="1"/>
              <p:nvPr/>
            </p:nvSpPr>
            <p:spPr>
              <a:xfrm>
                <a:off x="3099893" y="3265933"/>
                <a:ext cx="1368151" cy="203219"/>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Sample.7</a:t>
                </a:r>
                <a:endParaRPr lang="ja-JP" altLang="en-US" sz="700" b="1" dirty="0">
                  <a:latin typeface="Comic Sans MS" panose="030F0702030302020204" pitchFamily="66" charset="0"/>
                  <a:cs typeface="Times New Roman" pitchFamily="18" charset="0"/>
                </a:endParaRPr>
              </a:p>
            </p:txBody>
          </p:sp>
          <p:sp>
            <p:nvSpPr>
              <p:cNvPr id="83" name="テキスト ボックス 68"/>
              <p:cNvSpPr txBox="1"/>
              <p:nvPr/>
            </p:nvSpPr>
            <p:spPr>
              <a:xfrm>
                <a:off x="4750489" y="3305146"/>
                <a:ext cx="1368151" cy="203219"/>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Sample.8</a:t>
                </a:r>
                <a:endParaRPr lang="ja-JP" altLang="en-US" sz="700" b="1" dirty="0">
                  <a:latin typeface="Comic Sans MS" panose="030F0702030302020204" pitchFamily="66" charset="0"/>
                  <a:cs typeface="Times New Roman" pitchFamily="18" charset="0"/>
                </a:endParaRPr>
              </a:p>
            </p:txBody>
          </p:sp>
          <p:sp>
            <p:nvSpPr>
              <p:cNvPr id="84" name="テキスト ボックス 69"/>
              <p:cNvSpPr txBox="1"/>
              <p:nvPr/>
            </p:nvSpPr>
            <p:spPr>
              <a:xfrm>
                <a:off x="110991" y="5074814"/>
                <a:ext cx="1368151" cy="203219"/>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Sample.9</a:t>
                </a:r>
                <a:endParaRPr lang="ja-JP" altLang="en-US" sz="700" b="1" dirty="0">
                  <a:latin typeface="Comic Sans MS" panose="030F0702030302020204" pitchFamily="66" charset="0"/>
                  <a:cs typeface="Times New Roman" pitchFamily="18" charset="0"/>
                </a:endParaRPr>
              </a:p>
            </p:txBody>
          </p:sp>
          <p:sp>
            <p:nvSpPr>
              <p:cNvPr id="85" name="テキスト ボックス 70"/>
              <p:cNvSpPr txBox="1"/>
              <p:nvPr/>
            </p:nvSpPr>
            <p:spPr>
              <a:xfrm>
                <a:off x="1605148" y="5047318"/>
                <a:ext cx="1368151" cy="203219"/>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Sample.10</a:t>
                </a:r>
                <a:endParaRPr lang="ja-JP" altLang="en-US" sz="700" b="1" dirty="0">
                  <a:latin typeface="Comic Sans MS" panose="030F0702030302020204" pitchFamily="66" charset="0"/>
                  <a:cs typeface="Times New Roman" pitchFamily="18" charset="0"/>
                </a:endParaRPr>
              </a:p>
            </p:txBody>
          </p:sp>
        </p:grpSp>
        <p:sp>
          <p:nvSpPr>
            <p:cNvPr id="5" name="Rectangle 4"/>
            <p:cNvSpPr/>
            <p:nvPr/>
          </p:nvSpPr>
          <p:spPr>
            <a:xfrm>
              <a:off x="6355542" y="696021"/>
              <a:ext cx="5622589" cy="519042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54" name="Picture 53"/>
          <p:cNvPicPr preferRelativeResize="0">
            <a:picLocks/>
          </p:cNvPicPr>
          <p:nvPr/>
        </p:nvPicPr>
        <p:blipFill rotWithShape="1">
          <a:blip r:embed="rId13"/>
          <a:srcRect l="35159" t="10222" r="34999" b="36953"/>
          <a:stretch/>
        </p:blipFill>
        <p:spPr>
          <a:xfrm>
            <a:off x="187444" y="748713"/>
            <a:ext cx="1368000" cy="1368000"/>
          </a:xfrm>
          <a:prstGeom prst="rect">
            <a:avLst/>
          </a:prstGeom>
        </p:spPr>
      </p:pic>
      <p:pic>
        <p:nvPicPr>
          <p:cNvPr id="55" name="Picture 54"/>
          <p:cNvPicPr preferRelativeResize="0">
            <a:picLocks/>
          </p:cNvPicPr>
          <p:nvPr/>
        </p:nvPicPr>
        <p:blipFill rotWithShape="1">
          <a:blip r:embed="rId14"/>
          <a:srcRect l="35238" t="4635" r="32381" b="36952"/>
          <a:stretch/>
        </p:blipFill>
        <p:spPr>
          <a:xfrm>
            <a:off x="1664303" y="757275"/>
            <a:ext cx="1368000" cy="1368000"/>
          </a:xfrm>
          <a:prstGeom prst="rect">
            <a:avLst/>
          </a:prstGeom>
        </p:spPr>
      </p:pic>
      <p:pic>
        <p:nvPicPr>
          <p:cNvPr id="56" name="Picture 55"/>
          <p:cNvPicPr preferRelativeResize="0">
            <a:picLocks/>
          </p:cNvPicPr>
          <p:nvPr/>
        </p:nvPicPr>
        <p:blipFill rotWithShape="1">
          <a:blip r:embed="rId15"/>
          <a:srcRect l="33254" t="6413" r="33571" b="35682"/>
          <a:stretch/>
        </p:blipFill>
        <p:spPr>
          <a:xfrm>
            <a:off x="3199151" y="749920"/>
            <a:ext cx="1368000" cy="1368000"/>
          </a:xfrm>
          <a:prstGeom prst="rect">
            <a:avLst/>
          </a:prstGeom>
        </p:spPr>
      </p:pic>
      <p:pic>
        <p:nvPicPr>
          <p:cNvPr id="57" name="Picture 56"/>
          <p:cNvPicPr preferRelativeResize="0">
            <a:picLocks/>
          </p:cNvPicPr>
          <p:nvPr/>
        </p:nvPicPr>
        <p:blipFill rotWithShape="1">
          <a:blip r:embed="rId16"/>
          <a:srcRect l="34444" t="7048" r="31270" b="35936"/>
          <a:stretch/>
        </p:blipFill>
        <p:spPr>
          <a:xfrm>
            <a:off x="4696166" y="793464"/>
            <a:ext cx="1368000" cy="1368000"/>
          </a:xfrm>
          <a:prstGeom prst="rect">
            <a:avLst/>
          </a:prstGeom>
        </p:spPr>
      </p:pic>
      <p:pic>
        <p:nvPicPr>
          <p:cNvPr id="58" name="Picture 57"/>
          <p:cNvPicPr preferRelativeResize="0">
            <a:picLocks/>
          </p:cNvPicPr>
          <p:nvPr/>
        </p:nvPicPr>
        <p:blipFill rotWithShape="1">
          <a:blip r:embed="rId17"/>
          <a:srcRect l="35397" t="9840" r="34444" b="38985"/>
          <a:stretch/>
        </p:blipFill>
        <p:spPr>
          <a:xfrm>
            <a:off x="187444" y="2368257"/>
            <a:ext cx="1368000" cy="1368000"/>
          </a:xfrm>
          <a:prstGeom prst="rect">
            <a:avLst/>
          </a:prstGeom>
        </p:spPr>
      </p:pic>
      <p:pic>
        <p:nvPicPr>
          <p:cNvPr id="59" name="Picture 58"/>
          <p:cNvPicPr preferRelativeResize="0">
            <a:picLocks/>
          </p:cNvPicPr>
          <p:nvPr/>
        </p:nvPicPr>
        <p:blipFill rotWithShape="1">
          <a:blip r:embed="rId18"/>
          <a:srcRect l="34365" t="6286" r="32302" b="37206"/>
          <a:stretch/>
        </p:blipFill>
        <p:spPr>
          <a:xfrm>
            <a:off x="1597025" y="2390085"/>
            <a:ext cx="1368000" cy="1368000"/>
          </a:xfrm>
          <a:prstGeom prst="rect">
            <a:avLst/>
          </a:prstGeom>
        </p:spPr>
      </p:pic>
      <p:pic>
        <p:nvPicPr>
          <p:cNvPr id="60" name="Picture 59"/>
          <p:cNvPicPr preferRelativeResize="0">
            <a:picLocks/>
          </p:cNvPicPr>
          <p:nvPr/>
        </p:nvPicPr>
        <p:blipFill rotWithShape="1">
          <a:blip r:embed="rId19"/>
          <a:srcRect l="32540" t="5778" r="33333" b="34793"/>
          <a:stretch/>
        </p:blipFill>
        <p:spPr>
          <a:xfrm>
            <a:off x="3112921" y="2390085"/>
            <a:ext cx="1368000" cy="1368000"/>
          </a:xfrm>
          <a:prstGeom prst="rect">
            <a:avLst/>
          </a:prstGeom>
        </p:spPr>
      </p:pic>
      <p:pic>
        <p:nvPicPr>
          <p:cNvPr id="61" name="Picture 60"/>
          <p:cNvPicPr preferRelativeResize="0">
            <a:picLocks/>
          </p:cNvPicPr>
          <p:nvPr/>
        </p:nvPicPr>
        <p:blipFill rotWithShape="1">
          <a:blip r:embed="rId20"/>
          <a:srcRect l="35397" t="7556" r="33254" b="38603"/>
          <a:stretch/>
        </p:blipFill>
        <p:spPr>
          <a:xfrm>
            <a:off x="4665385" y="2439732"/>
            <a:ext cx="1368000" cy="1368000"/>
          </a:xfrm>
          <a:prstGeom prst="rect">
            <a:avLst/>
          </a:prstGeom>
        </p:spPr>
      </p:pic>
      <p:pic>
        <p:nvPicPr>
          <p:cNvPr id="86" name="Picture 85"/>
          <p:cNvPicPr preferRelativeResize="0">
            <a:picLocks/>
          </p:cNvPicPr>
          <p:nvPr/>
        </p:nvPicPr>
        <p:blipFill rotWithShape="1">
          <a:blip r:embed="rId21"/>
          <a:srcRect l="34524" t="6540" r="32381" b="36190"/>
          <a:stretch/>
        </p:blipFill>
        <p:spPr>
          <a:xfrm>
            <a:off x="189392" y="4054882"/>
            <a:ext cx="1368000" cy="1368000"/>
          </a:xfrm>
          <a:prstGeom prst="rect">
            <a:avLst/>
          </a:prstGeom>
        </p:spPr>
      </p:pic>
      <p:pic>
        <p:nvPicPr>
          <p:cNvPr id="87" name="Picture 86"/>
          <p:cNvPicPr preferRelativeResize="0">
            <a:picLocks/>
          </p:cNvPicPr>
          <p:nvPr/>
        </p:nvPicPr>
        <p:blipFill rotWithShape="1">
          <a:blip r:embed="rId22"/>
          <a:srcRect l="33333" t="7301" r="32381" b="35555"/>
          <a:stretch/>
        </p:blipFill>
        <p:spPr>
          <a:xfrm>
            <a:off x="1791656" y="4085123"/>
            <a:ext cx="1368000" cy="1368000"/>
          </a:xfrm>
          <a:prstGeom prst="rect">
            <a:avLst/>
          </a:prstGeom>
        </p:spPr>
      </p:pic>
      <p:sp>
        <p:nvSpPr>
          <p:cNvPr id="53" name="Rectangle 52"/>
          <p:cNvSpPr/>
          <p:nvPr/>
        </p:nvSpPr>
        <p:spPr>
          <a:xfrm>
            <a:off x="87740" y="6071190"/>
            <a:ext cx="11997410" cy="553998"/>
          </a:xfrm>
          <a:prstGeom prst="rect">
            <a:avLst/>
          </a:prstGeom>
        </p:spPr>
        <p:txBody>
          <a:bodyPr wrap="square">
            <a:spAutoFit/>
          </a:bodyPr>
          <a:lstStyle/>
          <a:p>
            <a:pPr algn="just"/>
            <a:r>
              <a:rPr lang="en-US" altLang="ja-JP" sz="1000" b="1" dirty="0">
                <a:latin typeface="Comic Sans MS" panose="030F0702030302020204" pitchFamily="66" charset="0"/>
                <a:cs typeface="Times New Roman" pitchFamily="18" charset="0"/>
              </a:rPr>
              <a:t>Figure </a:t>
            </a:r>
            <a:r>
              <a:rPr lang="en-US" altLang="ja-JP" sz="1000" b="1" dirty="0" smtClean="0">
                <a:latin typeface="Comic Sans MS" panose="030F0702030302020204" pitchFamily="66" charset="0"/>
                <a:cs typeface="Times New Roman" pitchFamily="18" charset="0"/>
              </a:rPr>
              <a:t>10</a:t>
            </a:r>
            <a:r>
              <a:rPr lang="en-US" altLang="ja-JP" sz="1000" dirty="0" smtClean="0">
                <a:latin typeface="Comic Sans MS" panose="030F0702030302020204" pitchFamily="66" charset="0"/>
                <a:cs typeface="Times New Roman" pitchFamily="18" charset="0"/>
              </a:rPr>
              <a:t>: Front </a:t>
            </a:r>
            <a:r>
              <a:rPr lang="en-US" altLang="ja-JP" sz="1000" dirty="0">
                <a:latin typeface="Comic Sans MS" panose="030F0702030302020204" pitchFamily="66" charset="0"/>
                <a:cs typeface="Times New Roman" pitchFamily="18" charset="0"/>
              </a:rPr>
              <a:t>view snapshots of the interface structures of the PC-based SEI </a:t>
            </a:r>
            <a:r>
              <a:rPr lang="en-US" altLang="ja-JP" sz="1000" dirty="0" smtClean="0">
                <a:latin typeface="Comic Sans MS" panose="030F0702030302020204" pitchFamily="66" charset="0"/>
                <a:cs typeface="Times New Roman" pitchFamily="18" charset="0"/>
              </a:rPr>
              <a:t>film visualized </a:t>
            </a:r>
            <a:r>
              <a:rPr lang="en-US" altLang="ja-JP" sz="1000" dirty="0">
                <a:latin typeface="Comic Sans MS" panose="030F0702030302020204" pitchFamily="66" charset="0"/>
                <a:cs typeface="Times New Roman" pitchFamily="18" charset="0"/>
              </a:rPr>
              <a:t>in the depth 0 ≤ z ≤ 20 Å of the view from the side of bulk </a:t>
            </a:r>
            <a:r>
              <a:rPr lang="en-US" altLang="ja-JP" sz="1000" dirty="0" smtClean="0">
                <a:latin typeface="Comic Sans MS" panose="030F0702030302020204" pitchFamily="66" charset="0"/>
                <a:cs typeface="Times New Roman" pitchFamily="18" charset="0"/>
              </a:rPr>
              <a:t>electrolyte. </a:t>
            </a:r>
            <a:r>
              <a:rPr lang="en-US" altLang="ja-JP" sz="1000" dirty="0">
                <a:latin typeface="Comic Sans MS" panose="030F0702030302020204" pitchFamily="66" charset="0"/>
                <a:cs typeface="Times New Roman" pitchFamily="18" charset="0"/>
              </a:rPr>
              <a:t>These structures are obtained from </a:t>
            </a:r>
            <a:r>
              <a:rPr lang="en-US" altLang="ja-JP" sz="1000" dirty="0" smtClean="0">
                <a:latin typeface="Comic Sans MS" panose="030F0702030302020204" pitchFamily="66" charset="0"/>
                <a:cs typeface="Times New Roman" pitchFamily="18" charset="0"/>
              </a:rPr>
              <a:t>10 different initial states. Inorganic </a:t>
            </a:r>
            <a:r>
              <a:rPr lang="en-US" altLang="ja-JP" sz="1000" dirty="0">
                <a:latin typeface="Comic Sans MS" panose="030F0702030302020204" pitchFamily="66" charset="0"/>
                <a:cs typeface="Times New Roman" pitchFamily="18" charset="0"/>
              </a:rPr>
              <a:t>salts (Li</a:t>
            </a:r>
            <a:r>
              <a:rPr lang="en-US" altLang="ja-JP" sz="1000" baseline="-25000" dirty="0">
                <a:latin typeface="Comic Sans MS" panose="030F0702030302020204" pitchFamily="66" charset="0"/>
                <a:cs typeface="Times New Roman" pitchFamily="18" charset="0"/>
              </a:rPr>
              <a:t>2</a:t>
            </a:r>
            <a:r>
              <a:rPr lang="en-US" altLang="ja-JP" sz="1000" dirty="0">
                <a:latin typeface="Comic Sans MS" panose="030F0702030302020204" pitchFamily="66" charset="0"/>
                <a:cs typeface="Times New Roman" pitchFamily="18" charset="0"/>
              </a:rPr>
              <a:t>CO</a:t>
            </a:r>
            <a:r>
              <a:rPr lang="en-US" altLang="ja-JP" sz="1000" baseline="-25000" dirty="0">
                <a:latin typeface="Comic Sans MS" panose="030F0702030302020204" pitchFamily="66" charset="0"/>
                <a:cs typeface="Times New Roman" pitchFamily="18" charset="0"/>
              </a:rPr>
              <a:t>3</a:t>
            </a:r>
            <a:r>
              <a:rPr lang="en-US" altLang="ja-JP" sz="1000" dirty="0">
                <a:latin typeface="Comic Sans MS" panose="030F0702030302020204" pitchFamily="66" charset="0"/>
                <a:cs typeface="Times New Roman" pitchFamily="18" charset="0"/>
              </a:rPr>
              <a:t>, </a:t>
            </a:r>
            <a:r>
              <a:rPr lang="en-US" altLang="ja-JP" sz="1000" dirty="0" smtClean="0">
                <a:latin typeface="Comic Sans MS" panose="030F0702030302020204" pitchFamily="66" charset="0"/>
                <a:cs typeface="Times New Roman" pitchFamily="18" charset="0"/>
              </a:rPr>
              <a:t>Li, Na) </a:t>
            </a:r>
            <a:r>
              <a:rPr lang="en-US" altLang="ja-JP" sz="1000" dirty="0">
                <a:latin typeface="Comic Sans MS" panose="030F0702030302020204" pitchFamily="66" charset="0"/>
                <a:cs typeface="Times New Roman" pitchFamily="18" charset="0"/>
              </a:rPr>
              <a:t>are depicted by the ball model (full </a:t>
            </a:r>
            <a:r>
              <a:rPr lang="en-US" altLang="ja-JP" sz="1000" dirty="0" err="1">
                <a:latin typeface="Comic Sans MS" panose="030F0702030302020204" pitchFamily="66" charset="0"/>
                <a:cs typeface="Times New Roman" pitchFamily="18" charset="0"/>
              </a:rPr>
              <a:t>vdW</a:t>
            </a:r>
            <a:r>
              <a:rPr lang="en-US" altLang="ja-JP" sz="1000" dirty="0">
                <a:latin typeface="Comic Sans MS" panose="030F0702030302020204" pitchFamily="66" charset="0"/>
                <a:cs typeface="Times New Roman" pitchFamily="18" charset="0"/>
              </a:rPr>
              <a:t> radii) </a:t>
            </a:r>
            <a:r>
              <a:rPr lang="en-US" altLang="ja-JP" sz="1000" dirty="0" smtClean="0">
                <a:latin typeface="Comic Sans MS" panose="030F0702030302020204" pitchFamily="66" charset="0"/>
                <a:cs typeface="Times New Roman" pitchFamily="18" charset="0"/>
              </a:rPr>
              <a:t>(Red: </a:t>
            </a:r>
            <a:r>
              <a:rPr lang="en-US" altLang="ja-JP" sz="1000" dirty="0">
                <a:latin typeface="Comic Sans MS" panose="030F0702030302020204" pitchFamily="66" charset="0"/>
                <a:cs typeface="Times New Roman" pitchFamily="18" charset="0"/>
              </a:rPr>
              <a:t>CO</a:t>
            </a:r>
            <a:r>
              <a:rPr lang="en-US" altLang="ja-JP" sz="1000" baseline="-25000" dirty="0">
                <a:latin typeface="Comic Sans MS" panose="030F0702030302020204" pitchFamily="66" charset="0"/>
                <a:cs typeface="Times New Roman" pitchFamily="18" charset="0"/>
              </a:rPr>
              <a:t>3</a:t>
            </a:r>
            <a:r>
              <a:rPr lang="en-US" altLang="ja-JP" sz="1000" baseline="30000" dirty="0">
                <a:latin typeface="Comic Sans MS" panose="030F0702030302020204" pitchFamily="66" charset="0"/>
                <a:cs typeface="Times New Roman" pitchFamily="18" charset="0"/>
              </a:rPr>
              <a:t>2-</a:t>
            </a:r>
            <a:r>
              <a:rPr lang="en-US" altLang="ja-JP" sz="1000" dirty="0">
                <a:latin typeface="Comic Sans MS" panose="030F0702030302020204" pitchFamily="66" charset="0"/>
                <a:cs typeface="Times New Roman" pitchFamily="18" charset="0"/>
              </a:rPr>
              <a:t>, F</a:t>
            </a:r>
            <a:r>
              <a:rPr lang="en-US" altLang="ja-JP" sz="1000" baseline="30000" dirty="0">
                <a:latin typeface="Comic Sans MS" panose="030F0702030302020204" pitchFamily="66" charset="0"/>
                <a:cs typeface="Times New Roman" pitchFamily="18" charset="0"/>
              </a:rPr>
              <a:t>-</a:t>
            </a:r>
            <a:r>
              <a:rPr lang="en-US" altLang="ja-JP" sz="1000" dirty="0">
                <a:latin typeface="Comic Sans MS" panose="030F0702030302020204" pitchFamily="66" charset="0"/>
                <a:cs typeface="Times New Roman" pitchFamily="18" charset="0"/>
              </a:rPr>
              <a:t>, </a:t>
            </a:r>
            <a:r>
              <a:rPr lang="en-US" altLang="ja-JP" sz="1000" dirty="0" smtClean="0">
                <a:latin typeface="Comic Sans MS" panose="030F0702030302020204" pitchFamily="66" charset="0"/>
                <a:cs typeface="Times New Roman" pitchFamily="18" charset="0"/>
              </a:rPr>
              <a:t>Blue: Li</a:t>
            </a:r>
            <a:r>
              <a:rPr lang="en-US" altLang="ja-JP" sz="1000" baseline="30000" dirty="0" smtClean="0">
                <a:latin typeface="Comic Sans MS" panose="030F0702030302020204" pitchFamily="66" charset="0"/>
                <a:cs typeface="Times New Roman" pitchFamily="18" charset="0"/>
              </a:rPr>
              <a:t>+</a:t>
            </a:r>
            <a:r>
              <a:rPr lang="en-US" altLang="ja-JP" sz="1000" dirty="0">
                <a:latin typeface="Comic Sans MS" panose="030F0702030302020204" pitchFamily="66" charset="0"/>
                <a:cs typeface="Times New Roman" pitchFamily="18" charset="0"/>
              </a:rPr>
              <a:t> </a:t>
            </a:r>
            <a:r>
              <a:rPr lang="en-US" altLang="ja-JP" sz="1000" dirty="0" smtClean="0">
                <a:latin typeface="Comic Sans MS" panose="030F0702030302020204" pitchFamily="66" charset="0"/>
                <a:cs typeface="Times New Roman" pitchFamily="18" charset="0"/>
              </a:rPr>
              <a:t>and Cyan: Na</a:t>
            </a:r>
            <a:r>
              <a:rPr lang="en-US" altLang="ja-JP" sz="1000" baseline="30000" dirty="0" smtClean="0">
                <a:latin typeface="Comic Sans MS" panose="030F0702030302020204" pitchFamily="66" charset="0"/>
                <a:cs typeface="Times New Roman" pitchFamily="18" charset="0"/>
              </a:rPr>
              <a:t>+</a:t>
            </a:r>
            <a:r>
              <a:rPr lang="en-US" altLang="ja-JP" sz="1000" dirty="0" smtClean="0">
                <a:latin typeface="Comic Sans MS" panose="030F0702030302020204" pitchFamily="66" charset="0"/>
                <a:cs typeface="Times New Roman" pitchFamily="18" charset="0"/>
              </a:rPr>
              <a:t>), </a:t>
            </a:r>
            <a:r>
              <a:rPr lang="en-US" altLang="ja-JP" sz="1000" dirty="0">
                <a:latin typeface="Comic Sans MS" panose="030F0702030302020204" pitchFamily="66" charset="0"/>
                <a:cs typeface="Times New Roman" pitchFamily="18" charset="0"/>
              </a:rPr>
              <a:t>while organic ones </a:t>
            </a:r>
            <a:r>
              <a:rPr lang="en-US" altLang="ja-JP" sz="1000" dirty="0" smtClean="0">
                <a:latin typeface="Comic Sans MS" panose="030F0702030302020204" pitchFamily="66" charset="0"/>
                <a:cs typeface="Times New Roman" pitchFamily="18" charset="0"/>
              </a:rPr>
              <a:t>(Li/</a:t>
            </a:r>
            <a:r>
              <a:rPr lang="en-US" altLang="ja-JP" sz="1000" dirty="0" err="1" smtClean="0">
                <a:latin typeface="Comic Sans MS" panose="030F0702030302020204" pitchFamily="66" charset="0"/>
                <a:cs typeface="Times New Roman" pitchFamily="18" charset="0"/>
              </a:rPr>
              <a:t>NaEC</a:t>
            </a:r>
            <a:r>
              <a:rPr lang="en-US" altLang="ja-JP" sz="1000" dirty="0" smtClean="0">
                <a:latin typeface="Comic Sans MS" panose="030F0702030302020204" pitchFamily="66" charset="0"/>
                <a:cs typeface="Times New Roman" pitchFamily="18" charset="0"/>
              </a:rPr>
              <a:t>, Li</a:t>
            </a:r>
            <a:r>
              <a:rPr lang="en-US" altLang="ja-JP" sz="1000" baseline="-25000" dirty="0" smtClean="0">
                <a:latin typeface="Comic Sans MS" panose="030F0702030302020204" pitchFamily="66" charset="0"/>
                <a:cs typeface="Times New Roman" pitchFamily="18" charset="0"/>
              </a:rPr>
              <a:t>2</a:t>
            </a:r>
            <a:r>
              <a:rPr lang="en-US" altLang="ja-JP" sz="1000" dirty="0" smtClean="0">
                <a:latin typeface="Comic Sans MS" panose="030F0702030302020204" pitchFamily="66" charset="0"/>
                <a:cs typeface="Times New Roman" pitchFamily="18" charset="0"/>
              </a:rPr>
              <a:t>/Na</a:t>
            </a:r>
            <a:r>
              <a:rPr lang="en-US" altLang="ja-JP" sz="1000" baseline="-25000" dirty="0" smtClean="0">
                <a:latin typeface="Comic Sans MS" panose="030F0702030302020204" pitchFamily="66" charset="0"/>
                <a:cs typeface="Times New Roman" pitchFamily="18" charset="0"/>
              </a:rPr>
              <a:t>2</a:t>
            </a:r>
            <a:r>
              <a:rPr lang="en-US" altLang="ja-JP" sz="1000" dirty="0" smtClean="0">
                <a:latin typeface="Comic Sans MS" panose="030F0702030302020204" pitchFamily="66" charset="0"/>
                <a:cs typeface="Times New Roman" pitchFamily="18" charset="0"/>
              </a:rPr>
              <a:t>BDC) </a:t>
            </a:r>
            <a:r>
              <a:rPr lang="en-US" altLang="ja-JP" sz="1000" dirty="0">
                <a:latin typeface="Comic Sans MS" panose="030F0702030302020204" pitchFamily="66" charset="0"/>
                <a:cs typeface="Times New Roman" pitchFamily="18" charset="0"/>
              </a:rPr>
              <a:t>by the stick model </a:t>
            </a:r>
            <a:r>
              <a:rPr lang="en-US" altLang="ja-JP" sz="1000" dirty="0" smtClean="0">
                <a:latin typeface="Comic Sans MS" panose="030F0702030302020204" pitchFamily="66" charset="0"/>
                <a:cs typeface="Times New Roman" pitchFamily="18" charset="0"/>
              </a:rPr>
              <a:t>(Green: Li/Na BDC and red</a:t>
            </a:r>
            <a:r>
              <a:rPr lang="en-US" altLang="ja-JP" sz="1000" dirty="0">
                <a:latin typeface="Comic Sans MS" panose="030F0702030302020204" pitchFamily="66" charset="0"/>
                <a:cs typeface="Times New Roman" pitchFamily="18" charset="0"/>
              </a:rPr>
              <a:t>: </a:t>
            </a:r>
            <a:r>
              <a:rPr lang="en-US" altLang="ja-JP" sz="1000" dirty="0" smtClean="0">
                <a:latin typeface="Comic Sans MS" panose="030F0702030302020204" pitchFamily="66" charset="0"/>
                <a:cs typeface="Times New Roman" pitchFamily="18" charset="0"/>
              </a:rPr>
              <a:t>Li/Na PC). </a:t>
            </a:r>
            <a:r>
              <a:rPr lang="en-US" altLang="ja-JP" sz="1000" dirty="0">
                <a:latin typeface="Comic Sans MS" panose="030F0702030302020204" pitchFamily="66" charset="0"/>
                <a:cs typeface="Times New Roman" pitchFamily="18" charset="0"/>
              </a:rPr>
              <a:t>To compare the present results we have </a:t>
            </a:r>
            <a:r>
              <a:rPr lang="en-US" altLang="ja-JP" sz="1000" dirty="0" smtClean="0">
                <a:latin typeface="Comic Sans MS" panose="030F0702030302020204" pitchFamily="66" charset="0"/>
                <a:cs typeface="Times New Roman" pitchFamily="18" charset="0"/>
              </a:rPr>
              <a:t>also provided previous </a:t>
            </a:r>
            <a:r>
              <a:rPr lang="en-US" altLang="ja-JP" sz="1000" dirty="0">
                <a:latin typeface="Comic Sans MS" panose="030F0702030302020204" pitchFamily="66" charset="0"/>
                <a:cs typeface="Times New Roman" pitchFamily="18" charset="0"/>
              </a:rPr>
              <a:t>results with out Na ion as a n additive</a:t>
            </a:r>
            <a:r>
              <a:rPr lang="en-US" altLang="ja-JP" sz="1000" dirty="0" smtClean="0">
                <a:latin typeface="Comic Sans MS" panose="030F0702030302020204" pitchFamily="66" charset="0"/>
                <a:cs typeface="Times New Roman" pitchFamily="18" charset="0"/>
              </a:rPr>
              <a:t>.</a:t>
            </a:r>
            <a:endParaRPr lang="ja-JP" altLang="en-US" sz="1000" dirty="0">
              <a:latin typeface="Comic Sans MS" panose="030F0702030302020204" pitchFamily="66" charset="0"/>
              <a:cs typeface="Times New Roman" pitchFamily="18" charset="0"/>
            </a:endParaRPr>
          </a:p>
        </p:txBody>
      </p:sp>
    </p:spTree>
    <p:extLst>
      <p:ext uri="{BB962C8B-B14F-4D97-AF65-F5344CB8AC3E}">
        <p14:creationId xmlns:p14="http://schemas.microsoft.com/office/powerpoint/2010/main" val="27797124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a:grpSpLocks noChangeAspect="1"/>
          </p:cNvGrpSpPr>
          <p:nvPr/>
        </p:nvGrpSpPr>
        <p:grpSpPr>
          <a:xfrm>
            <a:off x="5886450" y="267500"/>
            <a:ext cx="4402230" cy="2803800"/>
            <a:chOff x="1671782" y="1271292"/>
            <a:chExt cx="4369214" cy="3284188"/>
          </a:xfrm>
        </p:grpSpPr>
        <p:pic>
          <p:nvPicPr>
            <p:cNvPr id="1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447" y="1320855"/>
              <a:ext cx="3649699" cy="295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5"/>
            <p:cNvSpPr txBox="1"/>
            <p:nvPr/>
          </p:nvSpPr>
          <p:spPr>
            <a:xfrm>
              <a:off x="2389357" y="4247712"/>
              <a:ext cx="2880320" cy="307768"/>
            </a:xfrm>
            <a:prstGeom prst="rect">
              <a:avLst/>
            </a:prstGeom>
            <a:noFill/>
          </p:spPr>
          <p:txBody>
            <a:bodyPr wrap="square" lIns="91431" tIns="45716" rIns="91431" bIns="45716" rtlCol="0">
              <a:spAutoFit/>
            </a:bodyPr>
            <a:lstStyle/>
            <a:p>
              <a:pPr algn="ctr"/>
              <a:r>
                <a:rPr lang="en-US" altLang="ja-JP" sz="1400" dirty="0">
                  <a:latin typeface="Times New Roman" pitchFamily="18" charset="0"/>
                  <a:ea typeface="メイリオ" pitchFamily="50" charset="-128"/>
                  <a:cs typeface="Times New Roman" pitchFamily="18" charset="0"/>
                </a:rPr>
                <a:t>MC/MD cycles</a:t>
              </a:r>
              <a:endParaRPr lang="ja-JP" altLang="en-US" sz="1400" dirty="0">
                <a:latin typeface="Times New Roman" pitchFamily="18" charset="0"/>
                <a:ea typeface="メイリオ" pitchFamily="50" charset="-128"/>
                <a:cs typeface="Times New Roman" pitchFamily="18" charset="0"/>
              </a:endParaRPr>
            </a:p>
          </p:txBody>
        </p:sp>
        <p:sp>
          <p:nvSpPr>
            <p:cNvPr id="18" name="テキスト ボックス 6"/>
            <p:cNvSpPr txBox="1"/>
            <p:nvPr/>
          </p:nvSpPr>
          <p:spPr>
            <a:xfrm>
              <a:off x="2362021" y="1935210"/>
              <a:ext cx="1063396" cy="230824"/>
            </a:xfrm>
            <a:prstGeom prst="rect">
              <a:avLst/>
            </a:prstGeom>
            <a:noFill/>
          </p:spPr>
          <p:txBody>
            <a:bodyPr wrap="square" lIns="91431" tIns="45716" rIns="91431" bIns="45716" rtlCol="0">
              <a:spAutoFit/>
            </a:bodyPr>
            <a:lstStyle/>
            <a:p>
              <a:r>
                <a:rPr lang="en-US" altLang="ja-JP" sz="900" dirty="0" err="1">
                  <a:latin typeface="Times New Roman" pitchFamily="18" charset="0"/>
                  <a:cs typeface="Times New Roman" pitchFamily="18" charset="0"/>
                </a:rPr>
                <a:t>LiEC</a:t>
              </a:r>
              <a:endParaRPr lang="ja-JP" altLang="en-US" sz="900" dirty="0">
                <a:latin typeface="Times New Roman" pitchFamily="18" charset="0"/>
                <a:cs typeface="Times New Roman" pitchFamily="18" charset="0"/>
              </a:endParaRPr>
            </a:p>
          </p:txBody>
        </p:sp>
        <p:sp>
          <p:nvSpPr>
            <p:cNvPr id="19" name="テキスト ボックス 7"/>
            <p:cNvSpPr txBox="1"/>
            <p:nvPr/>
          </p:nvSpPr>
          <p:spPr>
            <a:xfrm>
              <a:off x="2367681" y="2348185"/>
              <a:ext cx="883253" cy="230824"/>
            </a:xfrm>
            <a:prstGeom prst="rect">
              <a:avLst/>
            </a:prstGeom>
            <a:noFill/>
          </p:spPr>
          <p:txBody>
            <a:bodyPr wrap="square" lIns="91431" tIns="45716" rIns="91431" bIns="45716" rtlCol="0">
              <a:spAutoFit/>
            </a:bodyPr>
            <a:lstStyle/>
            <a:p>
              <a:r>
                <a:rPr lang="en-US" altLang="ja-JP" sz="900" dirty="0">
                  <a:latin typeface="Times New Roman" pitchFamily="18" charset="0"/>
                  <a:cs typeface="Times New Roman" pitchFamily="18" charset="0"/>
                </a:rPr>
                <a:t>Li</a:t>
              </a:r>
              <a:r>
                <a:rPr lang="en-US" altLang="ja-JP" sz="900" baseline="-25000" dirty="0">
                  <a:latin typeface="Times New Roman" pitchFamily="18" charset="0"/>
                  <a:cs typeface="Times New Roman" pitchFamily="18" charset="0"/>
                </a:rPr>
                <a:t>2</a:t>
              </a:r>
              <a:r>
                <a:rPr lang="en-US" altLang="ja-JP" sz="900" dirty="0">
                  <a:latin typeface="Times New Roman" pitchFamily="18" charset="0"/>
                  <a:cs typeface="Times New Roman" pitchFamily="18" charset="0"/>
                </a:rPr>
                <a:t>CO</a:t>
              </a:r>
              <a:r>
                <a:rPr lang="en-US" altLang="ja-JP" sz="900" baseline="-25000" dirty="0">
                  <a:latin typeface="Times New Roman" pitchFamily="18" charset="0"/>
                  <a:cs typeface="Times New Roman" pitchFamily="18" charset="0"/>
                </a:rPr>
                <a:t>3</a:t>
              </a:r>
              <a:endParaRPr lang="ja-JP" altLang="en-US" sz="900" baseline="-25000" dirty="0">
                <a:latin typeface="Times New Roman" pitchFamily="18" charset="0"/>
                <a:cs typeface="Times New Roman" pitchFamily="18" charset="0"/>
              </a:endParaRPr>
            </a:p>
          </p:txBody>
        </p:sp>
        <p:sp>
          <p:nvSpPr>
            <p:cNvPr id="20" name="テキスト ボックス 8"/>
            <p:cNvSpPr txBox="1"/>
            <p:nvPr/>
          </p:nvSpPr>
          <p:spPr>
            <a:xfrm>
              <a:off x="2359644" y="2139167"/>
              <a:ext cx="1238991" cy="230824"/>
            </a:xfrm>
            <a:prstGeom prst="rect">
              <a:avLst/>
            </a:prstGeom>
            <a:noFill/>
          </p:spPr>
          <p:txBody>
            <a:bodyPr wrap="square" lIns="91431" tIns="45716" rIns="91431" bIns="45716" rtlCol="0">
              <a:spAutoFit/>
            </a:bodyPr>
            <a:lstStyle/>
            <a:p>
              <a:r>
                <a:rPr lang="en-US" altLang="ja-JP" sz="900" dirty="0">
                  <a:latin typeface="Times New Roman" pitchFamily="18" charset="0"/>
                  <a:cs typeface="Times New Roman" pitchFamily="18" charset="0"/>
                </a:rPr>
                <a:t>Li</a:t>
              </a:r>
              <a:r>
                <a:rPr lang="en-US" altLang="ja-JP" sz="900" baseline="-25000" dirty="0">
                  <a:latin typeface="Times New Roman" pitchFamily="18" charset="0"/>
                  <a:cs typeface="Times New Roman" pitchFamily="18" charset="0"/>
                </a:rPr>
                <a:t>2</a:t>
              </a:r>
              <a:r>
                <a:rPr lang="en-US" altLang="ja-JP" sz="900" dirty="0">
                  <a:latin typeface="Times New Roman" pitchFamily="18" charset="0"/>
                  <a:cs typeface="Times New Roman" pitchFamily="18" charset="0"/>
                </a:rPr>
                <a:t>BDC</a:t>
              </a:r>
              <a:endParaRPr lang="ja-JP" altLang="en-US" sz="900" dirty="0">
                <a:latin typeface="Times New Roman" pitchFamily="18" charset="0"/>
                <a:cs typeface="Times New Roman" pitchFamily="18" charset="0"/>
              </a:endParaRPr>
            </a:p>
          </p:txBody>
        </p:sp>
        <p:sp>
          <p:nvSpPr>
            <p:cNvPr id="21" name="テキスト ボックス 9"/>
            <p:cNvSpPr txBox="1"/>
            <p:nvPr/>
          </p:nvSpPr>
          <p:spPr>
            <a:xfrm>
              <a:off x="2359799" y="2740931"/>
              <a:ext cx="883253" cy="230824"/>
            </a:xfrm>
            <a:prstGeom prst="rect">
              <a:avLst/>
            </a:prstGeom>
            <a:noFill/>
          </p:spPr>
          <p:txBody>
            <a:bodyPr wrap="square" lIns="91431" tIns="45716" rIns="91431" bIns="45716" rtlCol="0">
              <a:spAutoFit/>
            </a:bodyPr>
            <a:lstStyle/>
            <a:p>
              <a:r>
                <a:rPr lang="en-US" altLang="ja-JP" sz="900" dirty="0">
                  <a:latin typeface="Times New Roman" pitchFamily="18" charset="0"/>
                  <a:cs typeface="Times New Roman" pitchFamily="18" charset="0"/>
                </a:rPr>
                <a:t>C</a:t>
              </a:r>
              <a:r>
                <a:rPr lang="en-US" altLang="ja-JP" sz="900" baseline="-25000" dirty="0">
                  <a:latin typeface="Times New Roman" pitchFamily="18" charset="0"/>
                  <a:cs typeface="Times New Roman" pitchFamily="18" charset="0"/>
                </a:rPr>
                <a:t>2</a:t>
              </a:r>
              <a:r>
                <a:rPr lang="en-US" altLang="ja-JP" sz="900" dirty="0">
                  <a:latin typeface="Times New Roman" pitchFamily="18" charset="0"/>
                  <a:cs typeface="Times New Roman" pitchFamily="18" charset="0"/>
                </a:rPr>
                <a:t>H</a:t>
              </a:r>
              <a:r>
                <a:rPr lang="en-US" altLang="ja-JP" sz="900" baseline="-25000" dirty="0">
                  <a:latin typeface="Times New Roman" pitchFamily="18" charset="0"/>
                  <a:cs typeface="Times New Roman" pitchFamily="18" charset="0"/>
                </a:rPr>
                <a:t>4</a:t>
              </a:r>
              <a:endParaRPr lang="ja-JP" altLang="en-US" sz="900" baseline="-25000" dirty="0">
                <a:latin typeface="Times New Roman" pitchFamily="18" charset="0"/>
                <a:cs typeface="Times New Roman" pitchFamily="18" charset="0"/>
              </a:endParaRPr>
            </a:p>
          </p:txBody>
        </p:sp>
        <p:sp>
          <p:nvSpPr>
            <p:cNvPr id="22" name="テキスト ボックス 10"/>
            <p:cNvSpPr txBox="1"/>
            <p:nvPr/>
          </p:nvSpPr>
          <p:spPr>
            <a:xfrm>
              <a:off x="2367159" y="2544463"/>
              <a:ext cx="883253" cy="230824"/>
            </a:xfrm>
            <a:prstGeom prst="rect">
              <a:avLst/>
            </a:prstGeom>
            <a:noFill/>
          </p:spPr>
          <p:txBody>
            <a:bodyPr wrap="square" lIns="91431" tIns="45716" rIns="91431" bIns="45716" rtlCol="0">
              <a:spAutoFit/>
            </a:bodyPr>
            <a:lstStyle/>
            <a:p>
              <a:r>
                <a:rPr lang="en-US" altLang="ja-JP" sz="900" dirty="0" err="1">
                  <a:latin typeface="Times New Roman" pitchFamily="18" charset="0"/>
                  <a:cs typeface="Times New Roman" pitchFamily="18" charset="0"/>
                </a:rPr>
                <a:t>LiF</a:t>
              </a:r>
              <a:endParaRPr lang="ja-JP" altLang="en-US" sz="900" baseline="-25000" dirty="0">
                <a:latin typeface="Times New Roman" pitchFamily="18" charset="0"/>
                <a:cs typeface="Times New Roman" pitchFamily="18" charset="0"/>
              </a:endParaRPr>
            </a:p>
          </p:txBody>
        </p:sp>
        <p:sp>
          <p:nvSpPr>
            <p:cNvPr id="23" name="テキスト ボックス 11"/>
            <p:cNvSpPr txBox="1"/>
            <p:nvPr/>
          </p:nvSpPr>
          <p:spPr>
            <a:xfrm>
              <a:off x="2357111" y="2943062"/>
              <a:ext cx="883253" cy="230824"/>
            </a:xfrm>
            <a:prstGeom prst="rect">
              <a:avLst/>
            </a:prstGeom>
            <a:noFill/>
          </p:spPr>
          <p:txBody>
            <a:bodyPr wrap="square" lIns="91431" tIns="45716" rIns="91431" bIns="45716" rtlCol="0">
              <a:spAutoFit/>
            </a:bodyPr>
            <a:lstStyle/>
            <a:p>
              <a:r>
                <a:rPr lang="en-US" altLang="ja-JP" sz="900" dirty="0">
                  <a:latin typeface="Times New Roman" pitchFamily="18" charset="0"/>
                  <a:cs typeface="Times New Roman" pitchFamily="18" charset="0"/>
                </a:rPr>
                <a:t>PF</a:t>
              </a:r>
              <a:r>
                <a:rPr lang="en-US" altLang="ja-JP" sz="900" baseline="-25000" dirty="0">
                  <a:latin typeface="Times New Roman" pitchFamily="18" charset="0"/>
                  <a:cs typeface="Times New Roman" pitchFamily="18" charset="0"/>
                </a:rPr>
                <a:t>3</a:t>
              </a:r>
              <a:endParaRPr lang="ja-JP" altLang="en-US" sz="900" baseline="-25000" dirty="0">
                <a:latin typeface="Times New Roman" pitchFamily="18" charset="0"/>
                <a:cs typeface="Times New Roman" pitchFamily="18" charset="0"/>
              </a:endParaRPr>
            </a:p>
          </p:txBody>
        </p:sp>
        <p:sp>
          <p:nvSpPr>
            <p:cNvPr id="24" name="テキスト ボックス 12"/>
            <p:cNvSpPr txBox="1"/>
            <p:nvPr/>
          </p:nvSpPr>
          <p:spPr>
            <a:xfrm>
              <a:off x="2362720" y="3149434"/>
              <a:ext cx="883253" cy="230824"/>
            </a:xfrm>
            <a:prstGeom prst="rect">
              <a:avLst/>
            </a:prstGeom>
            <a:noFill/>
          </p:spPr>
          <p:txBody>
            <a:bodyPr wrap="square" lIns="91431" tIns="45716" rIns="91431" bIns="45716" rtlCol="0">
              <a:spAutoFit/>
            </a:bodyPr>
            <a:lstStyle/>
            <a:p>
              <a:r>
                <a:rPr lang="en-US" altLang="ja-JP" sz="900" dirty="0">
                  <a:latin typeface="Times New Roman" pitchFamily="18" charset="0"/>
                  <a:cs typeface="Times New Roman" pitchFamily="18" charset="0"/>
                </a:rPr>
                <a:t>EC</a:t>
              </a:r>
              <a:endParaRPr lang="ja-JP" altLang="en-US" sz="900" baseline="-25000" dirty="0">
                <a:latin typeface="Times New Roman" pitchFamily="18" charset="0"/>
                <a:cs typeface="Times New Roman" pitchFamily="18" charset="0"/>
              </a:endParaRPr>
            </a:p>
          </p:txBody>
        </p:sp>
        <p:cxnSp>
          <p:nvCxnSpPr>
            <p:cNvPr id="25" name="直線矢印コネクタ 13"/>
            <p:cNvCxnSpPr/>
            <p:nvPr/>
          </p:nvCxnSpPr>
          <p:spPr>
            <a:xfrm>
              <a:off x="2544748" y="1703766"/>
              <a:ext cx="2811088" cy="0"/>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26" name="テキスト ボックス 14"/>
            <p:cNvSpPr txBox="1"/>
            <p:nvPr/>
          </p:nvSpPr>
          <p:spPr>
            <a:xfrm rot="16200000">
              <a:off x="385506" y="2569404"/>
              <a:ext cx="2880320" cy="307768"/>
            </a:xfrm>
            <a:prstGeom prst="rect">
              <a:avLst/>
            </a:prstGeom>
            <a:noFill/>
          </p:spPr>
          <p:txBody>
            <a:bodyPr wrap="square" lIns="91431" tIns="45716" rIns="91431" bIns="45716" rtlCol="0">
              <a:spAutoFit/>
            </a:bodyPr>
            <a:lstStyle/>
            <a:p>
              <a:pPr algn="ctr"/>
              <a:r>
                <a:rPr lang="en-US" altLang="ja-JP" sz="1400" i="1" dirty="0">
                  <a:latin typeface="Times New Roman" pitchFamily="18" charset="0"/>
                  <a:ea typeface="メイリオ" pitchFamily="50" charset="-128"/>
                  <a:cs typeface="Times New Roman" pitchFamily="18" charset="0"/>
                </a:rPr>
                <a:t>ρ</a:t>
              </a:r>
              <a:r>
                <a:rPr lang="en-US" altLang="ja-JP" sz="1400" dirty="0">
                  <a:latin typeface="Times New Roman" pitchFamily="18" charset="0"/>
                  <a:ea typeface="メイリオ" pitchFamily="50" charset="-128"/>
                  <a:cs typeface="Times New Roman" pitchFamily="18" charset="0"/>
                </a:rPr>
                <a:t> [10</a:t>
              </a:r>
              <a:r>
                <a:rPr lang="en-US" altLang="ja-JP" sz="1400" baseline="30000" dirty="0">
                  <a:latin typeface="Times New Roman" pitchFamily="18" charset="0"/>
                  <a:ea typeface="メイリオ" pitchFamily="50" charset="-128"/>
                  <a:cs typeface="Times New Roman" pitchFamily="18" charset="0"/>
                </a:rPr>
                <a:t>-3</a:t>
              </a:r>
              <a:r>
                <a:rPr lang="en-US" altLang="ja-JP" sz="1400" dirty="0">
                  <a:latin typeface="Times New Roman" pitchFamily="18" charset="0"/>
                  <a:ea typeface="メイリオ" pitchFamily="50" charset="-128"/>
                  <a:cs typeface="Times New Roman" pitchFamily="18" charset="0"/>
                </a:rPr>
                <a:t>Å</a:t>
              </a:r>
              <a:r>
                <a:rPr lang="en-US" altLang="ja-JP" sz="1400" baseline="30000" dirty="0">
                  <a:latin typeface="Times New Roman" pitchFamily="18" charset="0"/>
                  <a:ea typeface="メイリオ" pitchFamily="50" charset="-128"/>
                  <a:cs typeface="Times New Roman" pitchFamily="18" charset="0"/>
                </a:rPr>
                <a:t>-2</a:t>
              </a:r>
              <a:r>
                <a:rPr lang="en-US" altLang="ja-JP" sz="1400" dirty="0">
                  <a:latin typeface="Times New Roman" pitchFamily="18" charset="0"/>
                  <a:ea typeface="メイリオ" pitchFamily="50" charset="-128"/>
                  <a:cs typeface="Times New Roman" pitchFamily="18" charset="0"/>
                </a:rPr>
                <a:t>]</a:t>
              </a:r>
              <a:endParaRPr lang="ja-JP" altLang="en-US" sz="1400" baseline="30000" dirty="0">
                <a:latin typeface="Times New Roman" pitchFamily="18" charset="0"/>
                <a:ea typeface="メイリオ" pitchFamily="50" charset="-128"/>
                <a:cs typeface="Times New Roman" pitchFamily="18" charset="0"/>
              </a:endParaRPr>
            </a:p>
          </p:txBody>
        </p:sp>
        <p:sp>
          <p:nvSpPr>
            <p:cNvPr id="27" name="テキスト ボックス 15"/>
            <p:cNvSpPr txBox="1"/>
            <p:nvPr/>
          </p:nvSpPr>
          <p:spPr>
            <a:xfrm rot="16200000">
              <a:off x="4446952" y="2557568"/>
              <a:ext cx="2880320" cy="307768"/>
            </a:xfrm>
            <a:prstGeom prst="rect">
              <a:avLst/>
            </a:prstGeom>
            <a:noFill/>
          </p:spPr>
          <p:txBody>
            <a:bodyPr wrap="square" lIns="91431" tIns="45716" rIns="91431" bIns="45716" rtlCol="0">
              <a:spAutoFit/>
            </a:bodyPr>
            <a:lstStyle/>
            <a:p>
              <a:pPr algn="ctr"/>
              <a:r>
                <a:rPr lang="en-US" altLang="ja-JP" sz="1400" i="1" dirty="0">
                  <a:latin typeface="Times New Roman" pitchFamily="18" charset="0"/>
                  <a:ea typeface="メイリオ" pitchFamily="50" charset="-128"/>
                  <a:cs typeface="Times New Roman" pitchFamily="18" charset="0"/>
                </a:rPr>
                <a:t>ρ</a:t>
              </a:r>
              <a:r>
                <a:rPr lang="en-US" altLang="ja-JP" sz="1400" dirty="0">
                  <a:latin typeface="Times New Roman" pitchFamily="18" charset="0"/>
                  <a:ea typeface="メイリオ" pitchFamily="50" charset="-128"/>
                  <a:cs typeface="Times New Roman" pitchFamily="18" charset="0"/>
                </a:rPr>
                <a:t> [10</a:t>
              </a:r>
              <a:r>
                <a:rPr lang="en-US" altLang="ja-JP" sz="1400" baseline="30000" dirty="0">
                  <a:latin typeface="Times New Roman" pitchFamily="18" charset="0"/>
                  <a:ea typeface="メイリオ" pitchFamily="50" charset="-128"/>
                  <a:cs typeface="Times New Roman" pitchFamily="18" charset="0"/>
                </a:rPr>
                <a:t>-3</a:t>
              </a:r>
              <a:r>
                <a:rPr lang="en-US" altLang="ja-JP" sz="1400" dirty="0">
                  <a:latin typeface="Times New Roman" pitchFamily="18" charset="0"/>
                  <a:ea typeface="メイリオ" pitchFamily="50" charset="-128"/>
                  <a:cs typeface="Times New Roman" pitchFamily="18" charset="0"/>
                </a:rPr>
                <a:t>Å</a:t>
              </a:r>
              <a:r>
                <a:rPr lang="en-US" altLang="ja-JP" sz="1400" baseline="30000" dirty="0">
                  <a:latin typeface="Times New Roman" pitchFamily="18" charset="0"/>
                  <a:ea typeface="メイリオ" pitchFamily="50" charset="-128"/>
                  <a:cs typeface="Times New Roman" pitchFamily="18" charset="0"/>
                </a:rPr>
                <a:t>-2</a:t>
              </a:r>
              <a:r>
                <a:rPr lang="en-US" altLang="ja-JP" sz="1400" dirty="0">
                  <a:latin typeface="Times New Roman" pitchFamily="18" charset="0"/>
                  <a:ea typeface="メイリオ" pitchFamily="50" charset="-128"/>
                  <a:cs typeface="Times New Roman" pitchFamily="18" charset="0"/>
                </a:rPr>
                <a:t>]</a:t>
              </a:r>
              <a:endParaRPr lang="ja-JP" altLang="en-US" sz="1400" baseline="30000" dirty="0">
                <a:latin typeface="Times New Roman" pitchFamily="18" charset="0"/>
                <a:ea typeface="メイリオ" pitchFamily="50" charset="-128"/>
                <a:cs typeface="Times New Roman" pitchFamily="18" charset="0"/>
              </a:endParaRPr>
            </a:p>
          </p:txBody>
        </p:sp>
      </p:grpSp>
      <p:grpSp>
        <p:nvGrpSpPr>
          <p:cNvPr id="3" name="Group 2"/>
          <p:cNvGrpSpPr>
            <a:grpSpLocks noChangeAspect="1"/>
          </p:cNvGrpSpPr>
          <p:nvPr/>
        </p:nvGrpSpPr>
        <p:grpSpPr>
          <a:xfrm>
            <a:off x="931075" y="296115"/>
            <a:ext cx="4486025" cy="2925445"/>
            <a:chOff x="1669" y="366089"/>
            <a:chExt cx="4519321" cy="3540463"/>
          </a:xfrm>
        </p:grpSpPr>
        <p:grpSp>
          <p:nvGrpSpPr>
            <p:cNvPr id="7" name="Group 6"/>
            <p:cNvGrpSpPr/>
            <p:nvPr/>
          </p:nvGrpSpPr>
          <p:grpSpPr>
            <a:xfrm>
              <a:off x="1669" y="366089"/>
              <a:ext cx="4519321" cy="3540463"/>
              <a:chOff x="238363" y="-259291"/>
              <a:chExt cx="6092065" cy="4669122"/>
            </a:xfrm>
          </p:grpSpPr>
          <mc:AlternateContent xmlns:mc="http://schemas.openxmlformats.org/markup-compatibility/2006" xmlns:a14="http://schemas.microsoft.com/office/drawing/2010/main">
            <mc:Choice Requires="a14">
              <p:graphicFrame>
                <p:nvGraphicFramePr>
                  <p:cNvPr id="8" name="Chart 7"/>
                  <p:cNvGraphicFramePr>
                    <a:graphicFrameLocks/>
                  </p:cNvGraphicFramePr>
                  <p:nvPr>
                    <p:extLst/>
                  </p:nvPr>
                </p:nvGraphicFramePr>
                <p:xfrm>
                  <a:off x="646450" y="-259291"/>
                  <a:ext cx="5308584" cy="4320000"/>
                </p:xfrm>
                <a:graphic>
                  <a:graphicData uri="http://schemas.openxmlformats.org/drawingml/2006/chart">
                    <c:chart xmlns:c="http://schemas.openxmlformats.org/drawingml/2006/chart" xmlns:r="http://schemas.openxmlformats.org/officeDocument/2006/relationships" r:id="rId3"/>
                  </a:graphicData>
                </a:graphic>
              </p:graphicFrame>
            </mc:Choice>
            <mc:Fallback xmlns="">
              <p:graphicFrame>
                <p:nvGraphicFramePr>
                  <p:cNvPr id="8" name="Chart 7"/>
                  <p:cNvGraphicFramePr>
                    <a:graphicFrameLocks/>
                  </p:cNvGraphicFramePr>
                  <p:nvPr>
                    <p:extLst/>
                  </p:nvPr>
                </p:nvGraphicFramePr>
                <p:xfrm>
                  <a:off x="646450" y="-259291"/>
                  <a:ext cx="5308584" cy="4320000"/>
                </p:xfrm>
                <a:graphic>
                  <a:graphicData uri="http://schemas.openxmlformats.org/drawingml/2006/chart">
                    <c:chart xmlns:c="http://schemas.openxmlformats.org/drawingml/2006/chart" xmlns:r="http://schemas.openxmlformats.org/officeDocument/2006/relationships" r:id="rId4"/>
                  </a:graphicData>
                </a:graphic>
              </p:graphicFrame>
            </mc:Fallback>
          </mc:AlternateContent>
          <mc:AlternateContent xmlns:mc="http://schemas.openxmlformats.org/markup-compatibility/2006" xmlns:a14="http://schemas.microsoft.com/office/drawing/2010/main">
            <mc:Choice Requires="a14">
              <p:sp>
                <p:nvSpPr>
                  <p:cNvPr id="9" name="テキスト ボックス 14"/>
                  <p:cNvSpPr txBox="1"/>
                  <p:nvPr/>
                </p:nvSpPr>
                <p:spPr>
                  <a:xfrm rot="16200000">
                    <a:off x="-551465" y="1389509"/>
                    <a:ext cx="1997608" cy="417952"/>
                  </a:xfrm>
                  <a:prstGeom prst="rect">
                    <a:avLst/>
                  </a:prstGeom>
                  <a:noFill/>
                </p:spPr>
                <p:txBody>
                  <a:bodyPr wrap="square" lIns="91431" tIns="45716" rIns="91431" bIns="45716"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0"/>
                      </a:spcAft>
                    </a:pPr>
                    <a14:m>
                      <m:oMath xmlns:m="http://schemas.openxmlformats.org/officeDocument/2006/math">
                        <m:sSubSup>
                          <m:sSubSupPr>
                            <m:ctrlPr>
                              <a:rPr kumimoji="1" lang="ja-JP" sz="1400" i="1" kern="1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kumimoji="1" lang="en-US" sz="14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𝜌</m:t>
                            </m:r>
                          </m:e>
                          <m:sub>
                            <m:r>
                              <a:rPr kumimoji="1" lang="en-US" sz="14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𝑛</m:t>
                            </m:r>
                          </m:sub>
                          <m:sup>
                            <m:r>
                              <a:rPr kumimoji="1" lang="en-US" sz="14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𝑠</m:t>
                            </m:r>
                          </m:sup>
                        </m:sSubSup>
                      </m:oMath>
                    </a14:m>
                    <a:r>
                      <a:rPr kumimoji="1" lang="en-US" sz="1400" kern="12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 [10</a:t>
                    </a:r>
                    <a:r>
                      <a:rPr kumimoji="1" lang="en-US" sz="1400" kern="1200" baseline="300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-3</a:t>
                    </a:r>
                    <a:r>
                      <a:rPr kumimoji="1" lang="en-US" sz="1400" kern="1200" dirty="0">
                        <a:solidFill>
                          <a:srgbClr val="000000"/>
                        </a:solidFill>
                        <a:effectLst/>
                        <a:latin typeface="ＭＳ 明朝" panose="02020609040205080304" pitchFamily="17" charset="-128"/>
                        <a:ea typeface="メイリオ" panose="020B0604030504040204" pitchFamily="50" charset="-128"/>
                        <a:cs typeface="ＭＳ 明朝" panose="02020609040205080304" pitchFamily="17" charset="-128"/>
                      </a:rPr>
                      <a:t>Å</a:t>
                    </a:r>
                    <a:r>
                      <a:rPr kumimoji="1" lang="en-US" sz="1400" kern="1200" baseline="300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-2</a:t>
                    </a:r>
                    <a:r>
                      <a:rPr kumimoji="1" lang="en-US" sz="1400" kern="12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a:t>
                    </a:r>
                    <a:endParaRPr 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mc:Choice>
            <mc:Fallback xmlns="">
              <p:sp>
                <p:nvSpPr>
                  <p:cNvPr id="9" name="テキスト ボックス 14"/>
                  <p:cNvSpPr txBox="1">
                    <a:spLocks noRot="1" noChangeAspect="1" noMove="1" noResize="1" noEditPoints="1" noAdjustHandles="1" noChangeArrowheads="1" noChangeShapeType="1" noTextEdit="1"/>
                  </p:cNvSpPr>
                  <p:nvPr/>
                </p:nvSpPr>
                <p:spPr>
                  <a:xfrm rot="16200000">
                    <a:off x="-551465" y="1389509"/>
                    <a:ext cx="1997608" cy="417952"/>
                  </a:xfrm>
                  <a:prstGeom prst="rect">
                    <a:avLst/>
                  </a:prstGeom>
                  <a:blipFill rotWithShape="0">
                    <a:blip r:embed="rId5"/>
                    <a:stretch>
                      <a:fillRect l="-6000" r="-22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14"/>
                  <p:cNvSpPr txBox="1"/>
                  <p:nvPr/>
                </p:nvSpPr>
                <p:spPr>
                  <a:xfrm rot="16200000">
                    <a:off x="5121828" y="1662434"/>
                    <a:ext cx="1999247" cy="417952"/>
                  </a:xfrm>
                  <a:prstGeom prst="rect">
                    <a:avLst/>
                  </a:prstGeom>
                  <a:noFill/>
                </p:spPr>
                <p:txBody>
                  <a:bodyPr wrap="square" lIns="91431" tIns="45716" rIns="91431" bIns="45716"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0"/>
                      </a:spcAft>
                    </a:pPr>
                    <a14:m>
                      <m:oMath xmlns:m="http://schemas.openxmlformats.org/officeDocument/2006/math">
                        <m:sSubSup>
                          <m:sSubSupPr>
                            <m:ctrlPr>
                              <a:rPr kumimoji="1" lang="ja-JP" sz="1400" i="1" kern="1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kumimoji="1" lang="en-US" sz="14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𝜌</m:t>
                            </m:r>
                          </m:e>
                          <m:sub>
                            <m:r>
                              <a:rPr kumimoji="1" lang="en-US" sz="14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𝑛</m:t>
                            </m:r>
                          </m:sub>
                          <m:sup>
                            <m:r>
                              <a:rPr kumimoji="1" lang="en-US" sz="14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𝑠</m:t>
                            </m:r>
                          </m:sup>
                        </m:sSubSup>
                      </m:oMath>
                    </a14:m>
                    <a:r>
                      <a:rPr kumimoji="1" lang="en-US" sz="1400" kern="12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 [10</a:t>
                    </a:r>
                    <a:r>
                      <a:rPr kumimoji="1" lang="en-US" sz="1400" kern="1200" baseline="300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-3</a:t>
                    </a:r>
                    <a:r>
                      <a:rPr kumimoji="1" lang="en-US" sz="1400" kern="1200" dirty="0">
                        <a:solidFill>
                          <a:srgbClr val="000000"/>
                        </a:solidFill>
                        <a:effectLst/>
                        <a:latin typeface="ＭＳ 明朝" panose="02020609040205080304" pitchFamily="17" charset="-128"/>
                        <a:ea typeface="メイリオ" panose="020B0604030504040204" pitchFamily="50" charset="-128"/>
                        <a:cs typeface="ＭＳ 明朝" panose="02020609040205080304" pitchFamily="17" charset="-128"/>
                      </a:rPr>
                      <a:t>Å</a:t>
                    </a:r>
                    <a:r>
                      <a:rPr kumimoji="1" lang="en-US" sz="1400" kern="1200" baseline="300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-2</a:t>
                    </a:r>
                    <a:r>
                      <a:rPr kumimoji="1" lang="en-US" sz="1400" kern="12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a:t>
                    </a:r>
                    <a:endParaRPr lang="ja-JP"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mc:Choice>
            <mc:Fallback xmlns="">
              <p:sp>
                <p:nvSpPr>
                  <p:cNvPr id="10" name="テキスト ボックス 14"/>
                  <p:cNvSpPr txBox="1">
                    <a:spLocks noRot="1" noChangeAspect="1" noMove="1" noResize="1" noEditPoints="1" noAdjustHandles="1" noChangeArrowheads="1" noChangeShapeType="1" noTextEdit="1"/>
                  </p:cNvSpPr>
                  <p:nvPr/>
                </p:nvSpPr>
                <p:spPr>
                  <a:xfrm rot="16200000">
                    <a:off x="5121828" y="1662434"/>
                    <a:ext cx="1999247" cy="417952"/>
                  </a:xfrm>
                  <a:prstGeom prst="rect">
                    <a:avLst/>
                  </a:prstGeom>
                  <a:blipFill rotWithShape="0">
                    <a:blip r:embed="rId6"/>
                    <a:stretch>
                      <a:fillRect l="-5882" r="-21569"/>
                    </a:stretch>
                  </a:blipFill>
                </p:spPr>
                <p:txBody>
                  <a:bodyPr/>
                  <a:lstStyle/>
                  <a:p>
                    <a:r>
                      <a:rPr lang="ja-JP" altLang="en-US">
                        <a:noFill/>
                      </a:rPr>
                      <a:t> </a:t>
                    </a:r>
                  </a:p>
                </p:txBody>
              </p:sp>
            </mc:Fallback>
          </mc:AlternateContent>
          <p:sp>
            <p:nvSpPr>
              <p:cNvPr id="11" name="Rectangle 10"/>
              <p:cNvSpPr/>
              <p:nvPr/>
            </p:nvSpPr>
            <p:spPr>
              <a:xfrm>
                <a:off x="2164800" y="3992291"/>
                <a:ext cx="2011618" cy="417540"/>
              </a:xfrm>
              <a:prstGeom prst="rect">
                <a:avLst/>
              </a:prstGeom>
            </p:spPr>
            <p:txBody>
              <a:bodyPr wrap="square">
                <a:spAutoFit/>
              </a:bodyPr>
              <a:lstStyle/>
              <a:p>
                <a:pPr algn="ctr">
                  <a:defRPr sz="1100" b="1" i="0" u="none" strike="noStrike" kern="1200" baseline="0">
                    <a:solidFill>
                      <a:prstClr val="black">
                        <a:lumMod val="65000"/>
                        <a:lumOff val="35000"/>
                      </a:prstClr>
                    </a:solidFill>
                    <a:latin typeface="Comic Sans MS" panose="030F0702030302020204" pitchFamily="66" charset="0"/>
                    <a:ea typeface="+mn-ea"/>
                    <a:cs typeface="+mn-cs"/>
                  </a:defRPr>
                </a:pPr>
                <a:r>
                  <a:rPr lang="en-US" altLang="ja-JP" sz="1050" dirty="0" smtClean="0">
                    <a:latin typeface="Comic Sans MS" panose="030F0702030302020204" pitchFamily="66" charset="0"/>
                  </a:rPr>
                  <a:t>MC/MD cycles</a:t>
                </a:r>
                <a:endParaRPr lang="en-US" altLang="ja-JP" sz="1050" dirty="0">
                  <a:latin typeface="Comic Sans MS" panose="030F0702030302020204" pitchFamily="66" charset="0"/>
                </a:endParaRPr>
              </a:p>
            </p:txBody>
          </p:sp>
        </p:grpSp>
        <p:cxnSp>
          <p:nvCxnSpPr>
            <p:cNvPr id="30" name="Straight Arrow Connector 29"/>
            <p:cNvCxnSpPr/>
            <p:nvPr/>
          </p:nvCxnSpPr>
          <p:spPr>
            <a:xfrm flipV="1">
              <a:off x="1047750" y="655735"/>
              <a:ext cx="2819400" cy="38100"/>
            </a:xfrm>
            <a:prstGeom prst="straightConnector1">
              <a:avLst/>
            </a:prstGeom>
            <a:ln w="1270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テキスト ボックス 28"/>
          <p:cNvSpPr txBox="1"/>
          <p:nvPr/>
        </p:nvSpPr>
        <p:spPr>
          <a:xfrm>
            <a:off x="931008" y="3129032"/>
            <a:ext cx="10203520" cy="492434"/>
          </a:xfrm>
          <a:prstGeom prst="rect">
            <a:avLst/>
          </a:prstGeom>
          <a:noFill/>
        </p:spPr>
        <p:txBody>
          <a:bodyPr wrap="square" lIns="91431" tIns="45716" rIns="91431" bIns="45716" rtlCol="0">
            <a:spAutoFit/>
          </a:bodyPr>
          <a:lstStyle/>
          <a:p>
            <a:pPr algn="just"/>
            <a:r>
              <a:rPr lang="en-US" altLang="ja-JP" sz="1300" b="1" dirty="0" smtClean="0">
                <a:latin typeface="Times New Roman" pitchFamily="18" charset="0"/>
                <a:cs typeface="Times New Roman" pitchFamily="18" charset="0"/>
              </a:rPr>
              <a:t>Figure 11</a:t>
            </a:r>
            <a:r>
              <a:rPr lang="en-US" altLang="ja-JP" sz="1300" dirty="0" smtClean="0">
                <a:latin typeface="Times New Roman" pitchFamily="18" charset="0"/>
                <a:cs typeface="Times New Roman" pitchFamily="18" charset="0"/>
              </a:rPr>
              <a:t>: </a:t>
            </a:r>
            <a:r>
              <a:rPr lang="en-US" altLang="ja-JP" sz="1300" dirty="0">
                <a:latin typeface="Times New Roman" pitchFamily="18" charset="0"/>
                <a:cs typeface="Times New Roman" pitchFamily="18" charset="0"/>
              </a:rPr>
              <a:t>C</a:t>
            </a:r>
            <a:r>
              <a:rPr lang="en-US" altLang="ja-JP" sz="1300" dirty="0" smtClean="0">
                <a:latin typeface="Times New Roman" pitchFamily="18" charset="0"/>
                <a:cs typeface="Times New Roman" pitchFamily="18" charset="0"/>
              </a:rPr>
              <a:t>omparison of the change </a:t>
            </a:r>
            <a:r>
              <a:rPr lang="en-US" altLang="ja-JP" sz="1300" dirty="0">
                <a:latin typeface="Times New Roman" pitchFamily="18" charset="0"/>
                <a:cs typeface="Times New Roman" pitchFamily="18" charset="0"/>
              </a:rPr>
              <a:t>in the </a:t>
            </a:r>
            <a:r>
              <a:rPr lang="en-US" altLang="ja-JP" sz="1300" dirty="0" smtClean="0">
                <a:latin typeface="Times New Roman" pitchFamily="18" charset="0"/>
                <a:cs typeface="Times New Roman" pitchFamily="18" charset="0"/>
              </a:rPr>
              <a:t>surface number densities solvent molecules and reductive products </a:t>
            </a:r>
            <a:r>
              <a:rPr lang="en-US" altLang="ja-JP" sz="1300" dirty="0">
                <a:latin typeface="Times New Roman" pitchFamily="18" charset="0"/>
                <a:cs typeface="Times New Roman" pitchFamily="18" charset="0"/>
              </a:rPr>
              <a:t>with the MC/MD cycles in </a:t>
            </a:r>
            <a:r>
              <a:rPr lang="en-US" altLang="ja-JP" sz="1300" dirty="0" smtClean="0">
                <a:latin typeface="Times New Roman" pitchFamily="18" charset="0"/>
                <a:cs typeface="Times New Roman" pitchFamily="18" charset="0"/>
              </a:rPr>
              <a:t>case of EC electrolyte with previous results (b).</a:t>
            </a:r>
            <a:endParaRPr lang="ja-JP" altLang="en-US" sz="1300" dirty="0">
              <a:latin typeface="Times New Roman" pitchFamily="18" charset="0"/>
              <a:cs typeface="Times New Roman" pitchFamily="18" charset="0"/>
            </a:endParaRPr>
          </a:p>
        </p:txBody>
      </p:sp>
      <p:sp>
        <p:nvSpPr>
          <p:cNvPr id="2" name="Rectangle 1"/>
          <p:cNvSpPr/>
          <p:nvPr/>
        </p:nvSpPr>
        <p:spPr>
          <a:xfrm>
            <a:off x="4249707" y="5548"/>
            <a:ext cx="4280339" cy="369332"/>
          </a:xfrm>
          <a:prstGeom prst="rect">
            <a:avLst/>
          </a:prstGeom>
        </p:spPr>
        <p:txBody>
          <a:bodyPr wrap="none">
            <a:spAutoFit/>
          </a:bodyPr>
          <a:lstStyle/>
          <a:p>
            <a:r>
              <a:rPr lang="en-US" altLang="ja-JP" b="1" dirty="0">
                <a:latin typeface="Comic Sans MS" panose="030F0702030302020204" pitchFamily="66" charset="0"/>
                <a:cs typeface="Times New Roman" pitchFamily="18" charset="0"/>
              </a:rPr>
              <a:t>Surface Number </a:t>
            </a:r>
            <a:r>
              <a:rPr lang="en-US" altLang="ja-JP" b="1" dirty="0" smtClean="0">
                <a:latin typeface="Comic Sans MS" panose="030F0702030302020204" pitchFamily="66" charset="0"/>
                <a:cs typeface="Times New Roman" pitchFamily="18" charset="0"/>
              </a:rPr>
              <a:t>and Mass Densities</a:t>
            </a:r>
            <a:endParaRPr lang="ja-JP" altLang="en-US" b="1" dirty="0">
              <a:latin typeface="Comic Sans MS" panose="030F0702030302020204" pitchFamily="66" charset="0"/>
            </a:endParaRPr>
          </a:p>
        </p:txBody>
      </p:sp>
      <p:grpSp>
        <p:nvGrpSpPr>
          <p:cNvPr id="29" name="Group 28"/>
          <p:cNvGrpSpPr>
            <a:grpSpLocks noChangeAspect="1"/>
          </p:cNvGrpSpPr>
          <p:nvPr/>
        </p:nvGrpSpPr>
        <p:grpSpPr>
          <a:xfrm>
            <a:off x="1047242" y="3615628"/>
            <a:ext cx="3896767" cy="3032013"/>
            <a:chOff x="633970" y="1346200"/>
            <a:chExt cx="5952701" cy="4687486"/>
          </a:xfrm>
        </p:grpSpPr>
        <mc:AlternateContent xmlns:mc="http://schemas.openxmlformats.org/markup-compatibility/2006" xmlns:a14="http://schemas.microsoft.com/office/drawing/2010/main">
          <mc:Choice Requires="a14">
            <p:graphicFrame>
              <p:nvGraphicFramePr>
                <p:cNvPr id="35" name="Chart 34"/>
                <p:cNvGraphicFramePr>
                  <a:graphicFrameLocks/>
                </p:cNvGraphicFramePr>
                <p:nvPr>
                  <p:extLst/>
                </p:nvPr>
              </p:nvGraphicFramePr>
              <p:xfrm>
                <a:off x="1116406" y="1346200"/>
                <a:ext cx="5470265" cy="4320000"/>
              </p:xfrm>
              <a:graphic>
                <a:graphicData uri="http://schemas.openxmlformats.org/drawingml/2006/chart">
                  <c:chart xmlns:c="http://schemas.openxmlformats.org/drawingml/2006/chart" xmlns:r="http://schemas.openxmlformats.org/officeDocument/2006/relationships" r:id="rId7"/>
                </a:graphicData>
              </a:graphic>
            </p:graphicFrame>
          </mc:Choice>
          <mc:Fallback xmlns="">
            <p:graphicFrame>
              <p:nvGraphicFramePr>
                <p:cNvPr id="35" name="Chart 34"/>
                <p:cNvGraphicFramePr>
                  <a:graphicFrameLocks/>
                </p:cNvGraphicFramePr>
                <p:nvPr>
                  <p:extLst/>
                </p:nvPr>
              </p:nvGraphicFramePr>
              <p:xfrm>
                <a:off x="1116406" y="1346200"/>
                <a:ext cx="5470265" cy="4320000"/>
              </p:xfrm>
              <a:graphic>
                <a:graphicData uri="http://schemas.openxmlformats.org/drawingml/2006/chart">
                  <c:chart xmlns:c="http://schemas.openxmlformats.org/drawingml/2006/chart" xmlns:r="http://schemas.openxmlformats.org/officeDocument/2006/relationships" r:id="rId8"/>
                </a:graphicData>
              </a:graphic>
            </p:graphicFrame>
          </mc:Fallback>
        </mc:AlternateContent>
        <mc:AlternateContent xmlns:mc="http://schemas.openxmlformats.org/markup-compatibility/2006" xmlns:a14="http://schemas.microsoft.com/office/drawing/2010/main">
          <mc:Choice Requires="a14">
            <p:sp>
              <p:nvSpPr>
                <p:cNvPr id="36" name="テキスト ボックス 37"/>
                <p:cNvSpPr txBox="1"/>
                <p:nvPr/>
              </p:nvSpPr>
              <p:spPr>
                <a:xfrm rot="16200000">
                  <a:off x="53338" y="3476233"/>
                  <a:ext cx="1663050" cy="501786"/>
                </a:xfrm>
                <a:prstGeom prst="rect">
                  <a:avLst/>
                </a:prstGeom>
                <a:noFill/>
              </p:spPr>
              <p:txBody>
                <a:bodyPr wrap="square" lIns="91431" tIns="45716" rIns="91431" bIns="45716" rtlCol="0">
                  <a:spAutoFit/>
                </a:bodyPr>
                <a:lstStyle/>
                <a:p>
                  <a:pPr algn="ctr"/>
                  <a14:m>
                    <m:oMath xmlns:m="http://schemas.openxmlformats.org/officeDocument/2006/math">
                      <m:sSubSup>
                        <m:sSubSupPr>
                          <m:ctrlPr>
                            <a:rPr lang="en-US" altLang="ja-JP" sz="1400" i="1" smtClean="0">
                              <a:latin typeface="Cambria Math" panose="02040503050406030204" pitchFamily="18" charset="0"/>
                              <a:ea typeface="メイリオ" pitchFamily="50" charset="-128"/>
                              <a:cs typeface="Times New Roman" pitchFamily="18" charset="0"/>
                            </a:rPr>
                          </m:ctrlPr>
                        </m:sSubSupPr>
                        <m:e>
                          <m:r>
                            <m:rPr>
                              <m:nor/>
                            </m:rPr>
                            <a:rPr lang="en-US" altLang="ja-JP" sz="1400" i="1" dirty="0">
                              <a:latin typeface="Comic Sans MS" panose="030F0702030302020204" pitchFamily="66" charset="0"/>
                              <a:ea typeface="メイリオ" pitchFamily="50" charset="-128"/>
                              <a:cs typeface="Times New Roman" pitchFamily="18" charset="0"/>
                            </a:rPr>
                            <m:t>ρ</m:t>
                          </m:r>
                        </m:e>
                        <m:sub>
                          <m:r>
                            <a:rPr lang="en-US" altLang="ja-JP" sz="1400" b="0" i="1" smtClean="0">
                              <a:latin typeface="Cambria Math" panose="02040503050406030204" pitchFamily="18" charset="0"/>
                              <a:ea typeface="メイリオ" pitchFamily="50" charset="-128"/>
                              <a:cs typeface="Times New Roman" pitchFamily="18" charset="0"/>
                            </a:rPr>
                            <m:t>𝑛</m:t>
                          </m:r>
                        </m:sub>
                        <m:sup>
                          <m:r>
                            <a:rPr lang="en-US" altLang="ja-JP" sz="1400" b="0" i="1" smtClean="0">
                              <a:latin typeface="Cambria Math" panose="02040503050406030204" pitchFamily="18" charset="0"/>
                              <a:ea typeface="メイリオ" pitchFamily="50" charset="-128"/>
                              <a:cs typeface="Times New Roman" pitchFamily="18" charset="0"/>
                            </a:rPr>
                            <m:t>𝑠</m:t>
                          </m:r>
                        </m:sup>
                      </m:sSubSup>
                    </m:oMath>
                  </a14:m>
                  <a:r>
                    <a:rPr lang="en-US" altLang="ja-JP" sz="1400" dirty="0" smtClean="0">
                      <a:latin typeface="Comic Sans MS" panose="030F0702030302020204" pitchFamily="66" charset="0"/>
                      <a:ea typeface="メイリオ" pitchFamily="50" charset="-128"/>
                      <a:cs typeface="Times New Roman" pitchFamily="18" charset="0"/>
                    </a:rPr>
                    <a:t>[gcm</a:t>
                  </a:r>
                  <a:r>
                    <a:rPr lang="en-US" altLang="ja-JP" sz="1400" baseline="30000" dirty="0" smtClean="0">
                      <a:latin typeface="Comic Sans MS" panose="030F0702030302020204" pitchFamily="66" charset="0"/>
                      <a:ea typeface="メイリオ" pitchFamily="50" charset="-128"/>
                      <a:cs typeface="Times New Roman" pitchFamily="18" charset="0"/>
                    </a:rPr>
                    <a:t>-3</a:t>
                  </a:r>
                  <a:r>
                    <a:rPr lang="en-US" altLang="ja-JP" sz="1400" dirty="0" smtClean="0">
                      <a:latin typeface="Comic Sans MS" panose="030F0702030302020204" pitchFamily="66" charset="0"/>
                      <a:ea typeface="メイリオ" pitchFamily="50" charset="-128"/>
                      <a:cs typeface="Times New Roman" pitchFamily="18" charset="0"/>
                    </a:rPr>
                    <a:t>]</a:t>
                  </a:r>
                  <a:endParaRPr kumimoji="1" lang="ja-JP" altLang="en-US" sz="1400" baseline="30000" dirty="0">
                    <a:latin typeface="Comic Sans MS" panose="030F0702030302020204" pitchFamily="66" charset="0"/>
                    <a:ea typeface="メイリオ" pitchFamily="50" charset="-128"/>
                    <a:cs typeface="Times New Roman" pitchFamily="18" charset="0"/>
                  </a:endParaRPr>
                </a:p>
              </p:txBody>
            </p:sp>
          </mc:Choice>
          <mc:Fallback xmlns="">
            <p:sp>
              <p:nvSpPr>
                <p:cNvPr id="36" name="テキスト ボックス 37"/>
                <p:cNvSpPr txBox="1">
                  <a:spLocks noRot="1" noChangeAspect="1" noMove="1" noResize="1" noEditPoints="1" noAdjustHandles="1" noChangeArrowheads="1" noChangeShapeType="1" noTextEdit="1"/>
                </p:cNvSpPr>
                <p:nvPr/>
              </p:nvSpPr>
              <p:spPr>
                <a:xfrm rot="16200000">
                  <a:off x="53338" y="3476233"/>
                  <a:ext cx="1663050" cy="501786"/>
                </a:xfrm>
                <a:prstGeom prst="rect">
                  <a:avLst/>
                </a:prstGeom>
                <a:blipFill rotWithShape="0">
                  <a:blip r:embed="rId9"/>
                  <a:stretch>
                    <a:fillRect l="-3704" r="-11111"/>
                  </a:stretch>
                </a:blipFill>
              </p:spPr>
              <p:txBody>
                <a:bodyPr/>
                <a:lstStyle/>
                <a:p>
                  <a:r>
                    <a:rPr lang="ja-JP" altLang="en-US">
                      <a:noFill/>
                    </a:rPr>
                    <a:t> </a:t>
                  </a:r>
                </a:p>
              </p:txBody>
            </p:sp>
          </mc:Fallback>
        </mc:AlternateContent>
        <p:sp>
          <p:nvSpPr>
            <p:cNvPr id="37" name="Rectangle 36"/>
            <p:cNvSpPr/>
            <p:nvPr/>
          </p:nvSpPr>
          <p:spPr>
            <a:xfrm>
              <a:off x="3413722" y="5657501"/>
              <a:ext cx="708179" cy="376185"/>
            </a:xfrm>
            <a:prstGeom prst="rect">
              <a:avLst/>
            </a:prstGeom>
          </p:spPr>
          <p:txBody>
            <a:bodyPr wrap="none">
              <a:spAutoFit/>
            </a:bodyPr>
            <a:lstStyle/>
            <a:p>
              <a:pPr algn="ctr">
                <a:defRPr sz="1000" b="0" i="0" u="none" strike="noStrike" kern="1200" baseline="0">
                  <a:solidFill>
                    <a:prstClr val="black">
                      <a:lumMod val="65000"/>
                      <a:lumOff val="35000"/>
                    </a:prstClr>
                  </a:solidFill>
                  <a:latin typeface="+mn-lt"/>
                  <a:ea typeface="+mn-ea"/>
                  <a:cs typeface="+mn-cs"/>
                </a:defRPr>
              </a:pPr>
              <a:r>
                <a:rPr lang="en-US" altLang="ja-JP" dirty="0">
                  <a:solidFill>
                    <a:sysClr val="windowText" lastClr="000000"/>
                  </a:solidFill>
                  <a:latin typeface="Comic Sans MS" panose="030F0702030302020204" pitchFamily="66" charset="0"/>
                </a:rPr>
                <a:t>Z[</a:t>
              </a:r>
              <a:r>
                <a:rPr lang="en-US" altLang="ja-JP" dirty="0">
                  <a:solidFill>
                    <a:sysClr val="windowText" lastClr="000000"/>
                  </a:solidFill>
                  <a:latin typeface="Comic Sans MS" panose="030F0702030302020204" pitchFamily="66" charset="0"/>
                  <a:cs typeface="Times New Roman" panose="02020603050405020304" pitchFamily="18" charset="0"/>
                </a:rPr>
                <a:t>Å]</a:t>
              </a:r>
              <a:endParaRPr lang="en-US" altLang="ja-JP" dirty="0">
                <a:solidFill>
                  <a:sysClr val="windowText" lastClr="000000"/>
                </a:solidFill>
                <a:latin typeface="Comic Sans MS" panose="030F0702030302020204" pitchFamily="66" charset="0"/>
              </a:endParaRPr>
            </a:p>
          </p:txBody>
        </p:sp>
      </p:grpSp>
      <p:grpSp>
        <p:nvGrpSpPr>
          <p:cNvPr id="38" name="Group 37"/>
          <p:cNvGrpSpPr>
            <a:grpSpLocks noChangeAspect="1"/>
          </p:cNvGrpSpPr>
          <p:nvPr/>
        </p:nvGrpSpPr>
        <p:grpSpPr>
          <a:xfrm>
            <a:off x="6076884" y="3596578"/>
            <a:ext cx="3981516" cy="3025523"/>
            <a:chOff x="6276664" y="1003836"/>
            <a:chExt cx="5648636" cy="4292356"/>
          </a:xfrm>
        </p:grpSpPr>
        <p:sp>
          <p:nvSpPr>
            <p:cNvPr id="39" name="テキスト ボックス 46"/>
            <p:cNvSpPr txBox="1"/>
            <p:nvPr/>
          </p:nvSpPr>
          <p:spPr>
            <a:xfrm>
              <a:off x="7203945" y="4900270"/>
              <a:ext cx="4304686" cy="395922"/>
            </a:xfrm>
            <a:prstGeom prst="rect">
              <a:avLst/>
            </a:prstGeom>
            <a:noFill/>
          </p:spPr>
          <p:txBody>
            <a:bodyPr wrap="square" lIns="91431" tIns="45716" rIns="91431" bIns="45716" rtlCol="0">
              <a:spAutoFit/>
            </a:bodyPr>
            <a:lstStyle/>
            <a:p>
              <a:pPr algn="ctr"/>
              <a:r>
                <a:rPr lang="en-US" altLang="ja-JP" sz="1100" i="1" dirty="0">
                  <a:latin typeface="Times New Roman" pitchFamily="18" charset="0"/>
                  <a:ea typeface="メイリオ" pitchFamily="50" charset="-128"/>
                  <a:cs typeface="Times New Roman" pitchFamily="18" charset="0"/>
                </a:rPr>
                <a:t>z</a:t>
              </a:r>
              <a:r>
                <a:rPr lang="en-US" altLang="ja-JP" sz="1100" i="1" dirty="0" smtClean="0">
                  <a:latin typeface="Times New Roman" pitchFamily="18" charset="0"/>
                  <a:ea typeface="メイリオ" pitchFamily="50" charset="-128"/>
                  <a:cs typeface="Times New Roman" pitchFamily="18" charset="0"/>
                </a:rPr>
                <a:t> </a:t>
              </a:r>
              <a:r>
                <a:rPr lang="en-US" altLang="ja-JP" sz="1100" dirty="0">
                  <a:latin typeface="Times New Roman" pitchFamily="18" charset="0"/>
                  <a:ea typeface="メイリオ" pitchFamily="50" charset="-128"/>
                  <a:cs typeface="Times New Roman" pitchFamily="18" charset="0"/>
                </a:rPr>
                <a:t>[</a:t>
              </a:r>
              <a:r>
                <a:rPr lang="en-US" altLang="ja-JP" sz="1100" dirty="0" smtClean="0">
                  <a:latin typeface="Times New Roman" pitchFamily="18" charset="0"/>
                  <a:ea typeface="メイリオ" pitchFamily="50" charset="-128"/>
                  <a:cs typeface="Times New Roman" pitchFamily="18" charset="0"/>
                </a:rPr>
                <a:t>Å</a:t>
              </a:r>
              <a:r>
                <a:rPr lang="en-US" altLang="ja-JP" sz="1100" dirty="0">
                  <a:latin typeface="Times New Roman" pitchFamily="18" charset="0"/>
                  <a:ea typeface="メイリオ" pitchFamily="50" charset="-128"/>
                  <a:cs typeface="Times New Roman" pitchFamily="18" charset="0"/>
                </a:rPr>
                <a:t>]</a:t>
              </a:r>
              <a:endParaRPr kumimoji="1" lang="ja-JP" altLang="en-US" sz="1100" dirty="0">
                <a:latin typeface="Times New Roman" pitchFamily="18" charset="0"/>
                <a:ea typeface="メイリオ" pitchFamily="50" charset="-128"/>
                <a:cs typeface="Times New Roman" pitchFamily="18" charset="0"/>
              </a:endParaRPr>
            </a:p>
          </p:txBody>
        </p:sp>
        <p:sp>
          <p:nvSpPr>
            <p:cNvPr id="40" name="テキスト ボックス 47"/>
            <p:cNvSpPr txBox="1"/>
            <p:nvPr/>
          </p:nvSpPr>
          <p:spPr>
            <a:xfrm rot="16200000">
              <a:off x="4706819" y="2602295"/>
              <a:ext cx="3605481" cy="465792"/>
            </a:xfrm>
            <a:prstGeom prst="rect">
              <a:avLst/>
            </a:prstGeom>
            <a:noFill/>
          </p:spPr>
          <p:txBody>
            <a:bodyPr wrap="square" lIns="91431" tIns="45716" rIns="91431" bIns="45716" rtlCol="0">
              <a:spAutoFit/>
            </a:bodyPr>
            <a:lstStyle/>
            <a:p>
              <a:pPr algn="ctr"/>
              <a:r>
                <a:rPr lang="en-US" altLang="ja-JP" sz="1400" i="1" dirty="0">
                  <a:latin typeface="Times New Roman" pitchFamily="18" charset="0"/>
                  <a:ea typeface="メイリオ" pitchFamily="50" charset="-128"/>
                  <a:cs typeface="Times New Roman" pitchFamily="18" charset="0"/>
                </a:rPr>
                <a:t>ρ</a:t>
              </a:r>
              <a:r>
                <a:rPr lang="en-US" altLang="ja-JP" sz="1400" dirty="0" smtClean="0">
                  <a:latin typeface="Times New Roman" pitchFamily="18" charset="0"/>
                  <a:ea typeface="メイリオ" pitchFamily="50" charset="-128"/>
                  <a:cs typeface="Times New Roman" pitchFamily="18" charset="0"/>
                </a:rPr>
                <a:t> [gcm</a:t>
              </a:r>
              <a:r>
                <a:rPr lang="en-US" altLang="ja-JP" sz="1400" baseline="30000" dirty="0" smtClean="0">
                  <a:latin typeface="Times New Roman" pitchFamily="18" charset="0"/>
                  <a:ea typeface="メイリオ" pitchFamily="50" charset="-128"/>
                  <a:cs typeface="Times New Roman" pitchFamily="18" charset="0"/>
                </a:rPr>
                <a:t>-3</a:t>
              </a:r>
              <a:r>
                <a:rPr lang="en-US" altLang="ja-JP" sz="1400" dirty="0" smtClean="0">
                  <a:latin typeface="Times New Roman" pitchFamily="18" charset="0"/>
                  <a:ea typeface="メイリオ" pitchFamily="50" charset="-128"/>
                  <a:cs typeface="Times New Roman" pitchFamily="18" charset="0"/>
                </a:rPr>
                <a:t>]</a:t>
              </a:r>
              <a:endParaRPr kumimoji="1" lang="ja-JP" altLang="en-US" sz="1400" baseline="30000" dirty="0">
                <a:latin typeface="Times New Roman" pitchFamily="18" charset="0"/>
                <a:ea typeface="メイリオ" pitchFamily="50" charset="-128"/>
                <a:cs typeface="Times New Roman" pitchFamily="18" charset="0"/>
              </a:endParaRPr>
            </a:p>
          </p:txBody>
        </p:sp>
        <p:sp>
          <p:nvSpPr>
            <p:cNvPr id="41" name="テキスト ボックス 48"/>
            <p:cNvSpPr txBox="1"/>
            <p:nvPr/>
          </p:nvSpPr>
          <p:spPr>
            <a:xfrm>
              <a:off x="9907205" y="1383768"/>
              <a:ext cx="1589263" cy="346727"/>
            </a:xfrm>
            <a:prstGeom prst="rect">
              <a:avLst/>
            </a:prstGeom>
            <a:noFill/>
          </p:spPr>
          <p:txBody>
            <a:bodyPr wrap="square" lIns="91431" tIns="45716" rIns="91431" bIns="45716" rtlCol="0">
              <a:spAutoFit/>
            </a:bodyPr>
            <a:lstStyle/>
            <a:p>
              <a:r>
                <a:rPr lang="en-US" altLang="ja-JP" sz="1200" dirty="0" err="1" smtClean="0">
                  <a:latin typeface="Times New Roman" pitchFamily="18" charset="0"/>
                  <a:cs typeface="Times New Roman" pitchFamily="18" charset="0"/>
                </a:rPr>
                <a:t>LiEC</a:t>
              </a:r>
              <a:endParaRPr lang="ja-JP" altLang="en-US" sz="1200" dirty="0">
                <a:latin typeface="Times New Roman" pitchFamily="18" charset="0"/>
                <a:cs typeface="Times New Roman" pitchFamily="18" charset="0"/>
              </a:endParaRPr>
            </a:p>
          </p:txBody>
        </p:sp>
        <p:sp>
          <p:nvSpPr>
            <p:cNvPr id="42" name="テキスト ボックス 49"/>
            <p:cNvSpPr txBox="1"/>
            <p:nvPr/>
          </p:nvSpPr>
          <p:spPr>
            <a:xfrm>
              <a:off x="9904730" y="2039632"/>
              <a:ext cx="1320036" cy="346727"/>
            </a:xfrm>
            <a:prstGeom prst="rect">
              <a:avLst/>
            </a:prstGeom>
            <a:noFill/>
          </p:spPr>
          <p:txBody>
            <a:bodyPr wrap="square" lIns="91431" tIns="45716" rIns="91431" bIns="45716" rtlCol="0">
              <a:spAutoFit/>
            </a:bodyPr>
            <a:lstStyle/>
            <a:p>
              <a:r>
                <a:rPr lang="en-US" altLang="ja-JP" sz="1200" dirty="0">
                  <a:latin typeface="Times New Roman" pitchFamily="18" charset="0"/>
                  <a:cs typeface="Times New Roman" pitchFamily="18" charset="0"/>
                </a:rPr>
                <a:t>Li</a:t>
              </a:r>
              <a:r>
                <a:rPr lang="en-US" altLang="ja-JP" sz="1200" baseline="-25000" dirty="0">
                  <a:latin typeface="Times New Roman" pitchFamily="18" charset="0"/>
                  <a:cs typeface="Times New Roman" pitchFamily="18" charset="0"/>
                </a:rPr>
                <a:t>2</a:t>
              </a:r>
              <a:r>
                <a:rPr lang="en-US" altLang="ja-JP" sz="1200" dirty="0">
                  <a:latin typeface="Times New Roman" pitchFamily="18" charset="0"/>
                  <a:cs typeface="Times New Roman" pitchFamily="18" charset="0"/>
                </a:rPr>
                <a:t>CO</a:t>
              </a:r>
              <a:r>
                <a:rPr lang="en-US" altLang="ja-JP" sz="1200" baseline="-25000" dirty="0">
                  <a:latin typeface="Times New Roman" pitchFamily="18" charset="0"/>
                  <a:cs typeface="Times New Roman" pitchFamily="18" charset="0"/>
                </a:rPr>
                <a:t>3</a:t>
              </a:r>
              <a:endParaRPr lang="ja-JP" altLang="en-US" sz="1200" baseline="-25000" dirty="0">
                <a:latin typeface="Times New Roman" pitchFamily="18" charset="0"/>
                <a:cs typeface="Times New Roman" pitchFamily="18" charset="0"/>
              </a:endParaRPr>
            </a:p>
          </p:txBody>
        </p:sp>
        <p:sp>
          <p:nvSpPr>
            <p:cNvPr id="43" name="テキスト ボックス 50"/>
            <p:cNvSpPr txBox="1"/>
            <p:nvPr/>
          </p:nvSpPr>
          <p:spPr>
            <a:xfrm>
              <a:off x="9914304" y="1713506"/>
              <a:ext cx="1851693" cy="346727"/>
            </a:xfrm>
            <a:prstGeom prst="rect">
              <a:avLst/>
            </a:prstGeom>
            <a:noFill/>
          </p:spPr>
          <p:txBody>
            <a:bodyPr wrap="square" lIns="91431" tIns="45716" rIns="91431" bIns="45716" rtlCol="0">
              <a:spAutoFit/>
            </a:bodyPr>
            <a:lstStyle/>
            <a:p>
              <a:r>
                <a:rPr lang="en-US" altLang="ja-JP" sz="1200" dirty="0" smtClean="0">
                  <a:latin typeface="Times New Roman" pitchFamily="18" charset="0"/>
                  <a:cs typeface="Times New Roman" pitchFamily="18" charset="0"/>
                </a:rPr>
                <a:t>Li</a:t>
              </a:r>
              <a:r>
                <a:rPr lang="en-US" altLang="ja-JP" sz="1200" baseline="-25000" dirty="0" smtClean="0">
                  <a:latin typeface="Times New Roman" pitchFamily="18" charset="0"/>
                  <a:cs typeface="Times New Roman" pitchFamily="18" charset="0"/>
                </a:rPr>
                <a:t>2</a:t>
              </a:r>
              <a:r>
                <a:rPr lang="en-US" altLang="ja-JP" sz="1200" dirty="0" smtClean="0">
                  <a:latin typeface="Times New Roman" pitchFamily="18" charset="0"/>
                  <a:cs typeface="Times New Roman" pitchFamily="18" charset="0"/>
                </a:rPr>
                <a:t>BDC</a:t>
              </a:r>
              <a:endParaRPr lang="ja-JP" altLang="en-US" sz="1200" dirty="0">
                <a:latin typeface="Times New Roman" pitchFamily="18" charset="0"/>
                <a:cs typeface="Times New Roman" pitchFamily="18" charset="0"/>
              </a:endParaRPr>
            </a:p>
          </p:txBody>
        </p:sp>
        <p:sp>
          <p:nvSpPr>
            <p:cNvPr id="44" name="テキスト ボックス 51"/>
            <p:cNvSpPr txBox="1"/>
            <p:nvPr/>
          </p:nvSpPr>
          <p:spPr>
            <a:xfrm>
              <a:off x="9897715" y="2707161"/>
              <a:ext cx="1320036" cy="346727"/>
            </a:xfrm>
            <a:prstGeom prst="rect">
              <a:avLst/>
            </a:prstGeom>
            <a:noFill/>
          </p:spPr>
          <p:txBody>
            <a:bodyPr wrap="square" lIns="91431" tIns="45716" rIns="91431" bIns="45716" rtlCol="0">
              <a:spAutoFit/>
            </a:bodyPr>
            <a:lstStyle/>
            <a:p>
              <a:r>
                <a:rPr lang="en-US" altLang="ja-JP" sz="1200" dirty="0" smtClean="0">
                  <a:latin typeface="Times New Roman" pitchFamily="18" charset="0"/>
                  <a:cs typeface="Times New Roman" pitchFamily="18" charset="0"/>
                </a:rPr>
                <a:t>C</a:t>
              </a:r>
              <a:r>
                <a:rPr lang="en-US" altLang="ja-JP" sz="1200" baseline="-25000" dirty="0" smtClean="0">
                  <a:latin typeface="Times New Roman" pitchFamily="18" charset="0"/>
                  <a:cs typeface="Times New Roman" pitchFamily="18" charset="0"/>
                </a:rPr>
                <a:t>2</a:t>
              </a:r>
              <a:r>
                <a:rPr lang="en-US" altLang="ja-JP" sz="1200" dirty="0" smtClean="0">
                  <a:latin typeface="Times New Roman" pitchFamily="18" charset="0"/>
                  <a:cs typeface="Times New Roman" pitchFamily="18" charset="0"/>
                </a:rPr>
                <a:t>H</a:t>
              </a:r>
              <a:r>
                <a:rPr lang="en-US" altLang="ja-JP" sz="1200" baseline="-25000" dirty="0">
                  <a:latin typeface="Times New Roman" pitchFamily="18" charset="0"/>
                  <a:cs typeface="Times New Roman" pitchFamily="18" charset="0"/>
                </a:rPr>
                <a:t>4</a:t>
              </a:r>
              <a:endParaRPr lang="ja-JP" altLang="en-US" sz="1200" baseline="-25000" dirty="0">
                <a:latin typeface="Times New Roman" pitchFamily="18" charset="0"/>
                <a:cs typeface="Times New Roman" pitchFamily="18" charset="0"/>
              </a:endParaRPr>
            </a:p>
          </p:txBody>
        </p:sp>
        <p:sp>
          <p:nvSpPr>
            <p:cNvPr id="45" name="テキスト ボックス 52"/>
            <p:cNvSpPr txBox="1"/>
            <p:nvPr/>
          </p:nvSpPr>
          <p:spPr>
            <a:xfrm>
              <a:off x="9907205" y="2376263"/>
              <a:ext cx="1320036" cy="346727"/>
            </a:xfrm>
            <a:prstGeom prst="rect">
              <a:avLst/>
            </a:prstGeom>
            <a:noFill/>
          </p:spPr>
          <p:txBody>
            <a:bodyPr wrap="square" lIns="91431" tIns="45716" rIns="91431" bIns="45716" rtlCol="0">
              <a:spAutoFit/>
            </a:bodyPr>
            <a:lstStyle/>
            <a:p>
              <a:r>
                <a:rPr lang="en-US" altLang="ja-JP" sz="1200" dirty="0" err="1">
                  <a:latin typeface="Times New Roman" pitchFamily="18" charset="0"/>
                  <a:cs typeface="Times New Roman" pitchFamily="18" charset="0"/>
                </a:rPr>
                <a:t>LiF</a:t>
              </a:r>
              <a:endParaRPr lang="ja-JP" altLang="en-US" sz="1200" baseline="-25000" dirty="0">
                <a:latin typeface="Times New Roman" pitchFamily="18" charset="0"/>
                <a:cs typeface="Times New Roman" pitchFamily="18" charset="0"/>
              </a:endParaRPr>
            </a:p>
          </p:txBody>
        </p:sp>
        <p:sp>
          <p:nvSpPr>
            <p:cNvPr id="46" name="テキスト ボックス 53"/>
            <p:cNvSpPr txBox="1"/>
            <p:nvPr/>
          </p:nvSpPr>
          <p:spPr>
            <a:xfrm>
              <a:off x="9898423" y="3036936"/>
              <a:ext cx="1320036" cy="346727"/>
            </a:xfrm>
            <a:prstGeom prst="rect">
              <a:avLst/>
            </a:prstGeom>
            <a:noFill/>
          </p:spPr>
          <p:txBody>
            <a:bodyPr wrap="square" lIns="91431" tIns="45716" rIns="91431" bIns="45716" rtlCol="0">
              <a:spAutoFit/>
            </a:bodyPr>
            <a:lstStyle/>
            <a:p>
              <a:r>
                <a:rPr lang="en-US" altLang="ja-JP" sz="1200" dirty="0">
                  <a:latin typeface="Times New Roman" pitchFamily="18" charset="0"/>
                  <a:cs typeface="Times New Roman" pitchFamily="18" charset="0"/>
                </a:rPr>
                <a:t>PF</a:t>
              </a:r>
              <a:r>
                <a:rPr lang="en-US" altLang="ja-JP" sz="1200" baseline="-25000" dirty="0">
                  <a:latin typeface="Times New Roman" pitchFamily="18" charset="0"/>
                  <a:cs typeface="Times New Roman" pitchFamily="18" charset="0"/>
                </a:rPr>
                <a:t>3</a:t>
              </a:r>
              <a:endParaRPr lang="ja-JP" altLang="en-US" sz="1200" baseline="-25000" dirty="0">
                <a:latin typeface="Times New Roman" pitchFamily="18" charset="0"/>
                <a:cs typeface="Times New Roman" pitchFamily="18" charset="0"/>
              </a:endParaRPr>
            </a:p>
          </p:txBody>
        </p:sp>
        <p:pic>
          <p:nvPicPr>
            <p:cNvPr id="47"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586344" y="1003836"/>
              <a:ext cx="5338956" cy="3841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8" name="Rectangle 47"/>
          <p:cNvSpPr/>
          <p:nvPr/>
        </p:nvSpPr>
        <p:spPr>
          <a:xfrm>
            <a:off x="810156" y="6536879"/>
            <a:ext cx="9962619" cy="292388"/>
          </a:xfrm>
          <a:prstGeom prst="rect">
            <a:avLst/>
          </a:prstGeom>
        </p:spPr>
        <p:txBody>
          <a:bodyPr wrap="square">
            <a:spAutoFit/>
          </a:bodyPr>
          <a:lstStyle/>
          <a:p>
            <a:pPr algn="just"/>
            <a:r>
              <a:rPr lang="en-US" altLang="ja-JP" sz="1300" b="1" dirty="0">
                <a:latin typeface="Times New Roman" pitchFamily="18" charset="0"/>
                <a:cs typeface="Times New Roman" pitchFamily="18" charset="0"/>
              </a:rPr>
              <a:t>Figure </a:t>
            </a:r>
            <a:r>
              <a:rPr lang="en-US" altLang="ja-JP" sz="1300" b="1" dirty="0" smtClean="0">
                <a:latin typeface="Times New Roman" pitchFamily="18" charset="0"/>
                <a:cs typeface="Times New Roman" pitchFamily="18" charset="0"/>
              </a:rPr>
              <a:t>12</a:t>
            </a:r>
            <a:r>
              <a:rPr lang="en-US" altLang="ja-JP" sz="1300" dirty="0" smtClean="0">
                <a:latin typeface="Times New Roman" pitchFamily="18" charset="0"/>
                <a:cs typeface="Times New Roman" pitchFamily="18" charset="0"/>
              </a:rPr>
              <a:t>: Comparison of time-averaged </a:t>
            </a:r>
            <a:r>
              <a:rPr lang="en-US" altLang="ja-JP" sz="1300" dirty="0">
                <a:latin typeface="Times New Roman" pitchFamily="18" charset="0"/>
                <a:cs typeface="Times New Roman" pitchFamily="18" charset="0"/>
              </a:rPr>
              <a:t>mass density distribution of the final reductive products </a:t>
            </a:r>
            <a:r>
              <a:rPr lang="en-US" altLang="ja-JP" sz="1300" dirty="0" smtClean="0">
                <a:latin typeface="Times New Roman" pitchFamily="18" charset="0"/>
                <a:cs typeface="Times New Roman" pitchFamily="18" charset="0"/>
              </a:rPr>
              <a:t>incase of EC electrolyte with previous results (b).</a:t>
            </a:r>
            <a:endParaRPr lang="ja-JP" altLang="en-US" sz="1300" dirty="0">
              <a:latin typeface="Times New Roman" pitchFamily="18" charset="0"/>
              <a:cs typeface="Times New Roman" pitchFamily="18" charset="0"/>
            </a:endParaRPr>
          </a:p>
        </p:txBody>
      </p:sp>
      <p:sp>
        <p:nvSpPr>
          <p:cNvPr id="4" name="Rectangle 3"/>
          <p:cNvSpPr/>
          <p:nvPr/>
        </p:nvSpPr>
        <p:spPr>
          <a:xfrm>
            <a:off x="5935906" y="407714"/>
            <a:ext cx="453970" cy="369332"/>
          </a:xfrm>
          <a:prstGeom prst="rect">
            <a:avLst/>
          </a:prstGeom>
        </p:spPr>
        <p:txBody>
          <a:bodyPr wrap="none">
            <a:spAutoFit/>
          </a:bodyPr>
          <a:lstStyle/>
          <a:p>
            <a:r>
              <a:rPr lang="en-US" altLang="ja-JP" dirty="0">
                <a:latin typeface="Times New Roman" pitchFamily="18" charset="0"/>
                <a:cs typeface="Times New Roman" pitchFamily="18" charset="0"/>
              </a:rPr>
              <a:t>(b</a:t>
            </a:r>
            <a:r>
              <a:rPr lang="en-US" altLang="ja-JP" dirty="0" smtClean="0">
                <a:latin typeface="Times New Roman" pitchFamily="18" charset="0"/>
                <a:cs typeface="Times New Roman" pitchFamily="18" charset="0"/>
              </a:rPr>
              <a:t>)</a:t>
            </a:r>
            <a:endParaRPr lang="ja-JP" altLang="en-US" dirty="0"/>
          </a:p>
        </p:txBody>
      </p:sp>
      <p:sp>
        <p:nvSpPr>
          <p:cNvPr id="49" name="Rectangle 48"/>
          <p:cNvSpPr/>
          <p:nvPr/>
        </p:nvSpPr>
        <p:spPr>
          <a:xfrm>
            <a:off x="6041496" y="3740798"/>
            <a:ext cx="453970" cy="369332"/>
          </a:xfrm>
          <a:prstGeom prst="rect">
            <a:avLst/>
          </a:prstGeom>
        </p:spPr>
        <p:txBody>
          <a:bodyPr wrap="none">
            <a:spAutoFit/>
          </a:bodyPr>
          <a:lstStyle/>
          <a:p>
            <a:r>
              <a:rPr lang="en-US" altLang="ja-JP" dirty="0">
                <a:latin typeface="Times New Roman" pitchFamily="18" charset="0"/>
                <a:cs typeface="Times New Roman" pitchFamily="18" charset="0"/>
              </a:rPr>
              <a:t>(b</a:t>
            </a:r>
            <a:r>
              <a:rPr lang="en-US" altLang="ja-JP" dirty="0" smtClean="0">
                <a:latin typeface="Times New Roman" pitchFamily="18" charset="0"/>
                <a:cs typeface="Times New Roman" pitchFamily="18" charset="0"/>
              </a:rPr>
              <a:t>)</a:t>
            </a:r>
            <a:endParaRPr lang="ja-JP" altLang="en-US" dirty="0"/>
          </a:p>
        </p:txBody>
      </p:sp>
      <p:sp>
        <p:nvSpPr>
          <p:cNvPr id="5" name="Slide Number Placeholder 4"/>
          <p:cNvSpPr>
            <a:spLocks noGrp="1"/>
          </p:cNvSpPr>
          <p:nvPr>
            <p:ph type="sldNum" sz="quarter" idx="12"/>
          </p:nvPr>
        </p:nvSpPr>
        <p:spPr/>
        <p:txBody>
          <a:bodyPr/>
          <a:lstStyle/>
          <a:p>
            <a:fld id="{637F19B1-97ED-41BC-940D-16009DD58587}" type="slidenum">
              <a:rPr kumimoji="1" lang="ja-JP" altLang="en-US" smtClean="0"/>
              <a:t>14</a:t>
            </a:fld>
            <a:endParaRPr kumimoji="1" lang="ja-JP" altLang="en-US"/>
          </a:p>
        </p:txBody>
      </p:sp>
    </p:spTree>
    <p:extLst>
      <p:ext uri="{BB962C8B-B14F-4D97-AF65-F5344CB8AC3E}">
        <p14:creationId xmlns:p14="http://schemas.microsoft.com/office/powerpoint/2010/main" val="14135699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49341" y="979340"/>
            <a:ext cx="10571159" cy="3785652"/>
          </a:xfrm>
          <a:prstGeom prst="rect">
            <a:avLst/>
          </a:prstGeom>
          <a:noFill/>
        </p:spPr>
        <p:txBody>
          <a:bodyPr wrap="square" rtlCol="0">
            <a:spAutoFit/>
          </a:bodyPr>
          <a:lstStyle/>
          <a:p>
            <a:pPr marL="285750" indent="-285750" algn="just">
              <a:lnSpc>
                <a:spcPct val="150000"/>
              </a:lnSpc>
              <a:buFont typeface="Arial" panose="020B0604020202020204" pitchFamily="34" charset="0"/>
              <a:buChar char="•"/>
            </a:pPr>
            <a:r>
              <a:rPr lang="en-US" altLang="ja-JP" sz="1600" dirty="0" smtClean="0">
                <a:solidFill>
                  <a:prstClr val="black"/>
                </a:solidFill>
                <a:latin typeface="Comic Sans MS" panose="030F0702030302020204" pitchFamily="66" charset="0"/>
              </a:rPr>
              <a:t>The </a:t>
            </a:r>
            <a:r>
              <a:rPr lang="en-US" altLang="ja-JP" sz="1600" dirty="0">
                <a:solidFill>
                  <a:prstClr val="black"/>
                </a:solidFill>
                <a:latin typeface="Comic Sans MS" panose="030F0702030302020204" pitchFamily="66" charset="0"/>
              </a:rPr>
              <a:t>formation of SEI film in the </a:t>
            </a:r>
            <a:r>
              <a:rPr lang="en-US" altLang="ja-JP" sz="1600" dirty="0" smtClean="0">
                <a:solidFill>
                  <a:prstClr val="black"/>
                </a:solidFill>
                <a:latin typeface="Comic Sans MS" panose="030F0702030302020204" pitchFamily="66" charset="0"/>
              </a:rPr>
              <a:t>EC </a:t>
            </a:r>
            <a:r>
              <a:rPr lang="en-US" altLang="ja-JP" sz="1600" dirty="0">
                <a:solidFill>
                  <a:prstClr val="black"/>
                </a:solidFill>
                <a:latin typeface="Comic Sans MS" panose="030F0702030302020204" pitchFamily="66" charset="0"/>
              </a:rPr>
              <a:t>based </a:t>
            </a:r>
            <a:r>
              <a:rPr lang="en-US" altLang="ja-JP" sz="1600" dirty="0" smtClean="0">
                <a:solidFill>
                  <a:prstClr val="black"/>
                </a:solidFill>
                <a:latin typeface="Comic Sans MS" panose="030F0702030302020204" pitchFamily="66" charset="0"/>
              </a:rPr>
              <a:t>electrolyte is denser than PC electrolyte. </a:t>
            </a:r>
          </a:p>
          <a:p>
            <a:pPr marL="285750" indent="-285750" algn="just">
              <a:lnSpc>
                <a:spcPct val="150000"/>
              </a:lnSpc>
              <a:buFont typeface="Arial" panose="020B0604020202020204" pitchFamily="34" charset="0"/>
              <a:buChar char="•"/>
            </a:pPr>
            <a:r>
              <a:rPr lang="en-US" altLang="ja-JP" sz="1600" dirty="0" smtClean="0">
                <a:solidFill>
                  <a:prstClr val="black"/>
                </a:solidFill>
                <a:latin typeface="Comic Sans MS" panose="030F0702030302020204" pitchFamily="66" charset="0"/>
              </a:rPr>
              <a:t>The number of electrolyte molecules near the graphite is very less.</a:t>
            </a:r>
          </a:p>
          <a:p>
            <a:pPr marL="285750" indent="-285750" algn="just">
              <a:lnSpc>
                <a:spcPct val="150000"/>
              </a:lnSpc>
              <a:buFont typeface="Arial" panose="020B0604020202020204" pitchFamily="34" charset="0"/>
              <a:buChar char="•"/>
            </a:pPr>
            <a:r>
              <a:rPr lang="en-US" altLang="ja-JP" sz="1600" dirty="0">
                <a:solidFill>
                  <a:prstClr val="black"/>
                </a:solidFill>
                <a:latin typeface="Comic Sans MS" panose="030F0702030302020204" pitchFamily="66" charset="0"/>
              </a:rPr>
              <a:t>At the interface structure the electrolyte molecules are scarce, which is very important </a:t>
            </a:r>
            <a:r>
              <a:rPr lang="en-US" altLang="ja-JP" sz="1600" dirty="0" smtClean="0">
                <a:solidFill>
                  <a:prstClr val="black"/>
                </a:solidFill>
                <a:latin typeface="Comic Sans MS" panose="030F0702030302020204" pitchFamily="66" charset="0"/>
              </a:rPr>
              <a:t>for the </a:t>
            </a:r>
            <a:r>
              <a:rPr lang="en-US" altLang="ja-JP" sz="1600" dirty="0">
                <a:solidFill>
                  <a:prstClr val="black"/>
                </a:solidFill>
                <a:latin typeface="Comic Sans MS" panose="030F0702030302020204" pitchFamily="66" charset="0"/>
              </a:rPr>
              <a:t>protection of the electrolyte from the </a:t>
            </a:r>
            <a:r>
              <a:rPr lang="en-US" altLang="ja-JP" sz="1600" dirty="0" smtClean="0">
                <a:solidFill>
                  <a:prstClr val="black"/>
                </a:solidFill>
                <a:latin typeface="Comic Sans MS" panose="030F0702030302020204" pitchFamily="66" charset="0"/>
              </a:rPr>
              <a:t>reduction.</a:t>
            </a:r>
          </a:p>
          <a:p>
            <a:pPr marL="285750" indent="-285750" algn="just">
              <a:lnSpc>
                <a:spcPct val="150000"/>
              </a:lnSpc>
              <a:buFont typeface="Arial" panose="020B0604020202020204" pitchFamily="34" charset="0"/>
              <a:buChar char="•"/>
            </a:pPr>
            <a:r>
              <a:rPr lang="en-US" altLang="ja-JP" sz="1600" dirty="0">
                <a:solidFill>
                  <a:prstClr val="black"/>
                </a:solidFill>
                <a:latin typeface="Comic Sans MS" panose="030F0702030302020204" pitchFamily="66" charset="0"/>
              </a:rPr>
              <a:t>It is clear from the above observation that </a:t>
            </a:r>
            <a:r>
              <a:rPr lang="en-US" altLang="ja-JP" sz="1600" dirty="0" smtClean="0">
                <a:solidFill>
                  <a:prstClr val="black"/>
                </a:solidFill>
                <a:latin typeface="Comic Sans MS" panose="030F0702030302020204" pitchFamily="66" charset="0"/>
              </a:rPr>
              <a:t>the </a:t>
            </a:r>
            <a:r>
              <a:rPr lang="en-US" altLang="ja-JP" sz="1600" dirty="0">
                <a:solidFill>
                  <a:prstClr val="black"/>
                </a:solidFill>
                <a:latin typeface="Comic Sans MS" panose="030F0702030302020204" pitchFamily="66" charset="0"/>
              </a:rPr>
              <a:t>EC-based SEI film </a:t>
            </a:r>
            <a:r>
              <a:rPr lang="en-US" altLang="ja-JP" sz="1600" dirty="0" smtClean="0">
                <a:solidFill>
                  <a:prstClr val="black"/>
                </a:solidFill>
                <a:latin typeface="Comic Sans MS" panose="030F0702030302020204" pitchFamily="66" charset="0"/>
              </a:rPr>
              <a:t>behaves as a protective </a:t>
            </a:r>
            <a:r>
              <a:rPr lang="en-US" altLang="ja-JP" sz="1600" dirty="0">
                <a:solidFill>
                  <a:prstClr val="black"/>
                </a:solidFill>
                <a:latin typeface="Comic Sans MS" panose="030F0702030302020204" pitchFamily="66" charset="0"/>
              </a:rPr>
              <a:t>covering to prevent </a:t>
            </a:r>
            <a:r>
              <a:rPr lang="en-US" altLang="ja-JP" sz="1600" dirty="0" smtClean="0">
                <a:solidFill>
                  <a:prstClr val="black"/>
                </a:solidFill>
                <a:latin typeface="Comic Sans MS" panose="030F0702030302020204" pitchFamily="66" charset="0"/>
              </a:rPr>
              <a:t>EC electrolyte from </a:t>
            </a:r>
            <a:r>
              <a:rPr lang="en-US" altLang="ja-JP" sz="1600" dirty="0">
                <a:solidFill>
                  <a:prstClr val="black"/>
                </a:solidFill>
                <a:latin typeface="Comic Sans MS" panose="030F0702030302020204" pitchFamily="66" charset="0"/>
              </a:rPr>
              <a:t>approaching </a:t>
            </a:r>
            <a:r>
              <a:rPr lang="en-US" altLang="ja-JP" sz="1600" dirty="0" smtClean="0">
                <a:solidFill>
                  <a:prstClr val="black"/>
                </a:solidFill>
                <a:latin typeface="Comic Sans MS" panose="030F0702030302020204" pitchFamily="66" charset="0"/>
              </a:rPr>
              <a:t>the anode surface.</a:t>
            </a:r>
            <a:endParaRPr lang="en-US" altLang="ja-JP" sz="1600" dirty="0">
              <a:solidFill>
                <a:prstClr val="black"/>
              </a:solidFill>
              <a:latin typeface="Comic Sans MS" panose="030F0702030302020204" pitchFamily="66" charset="0"/>
            </a:endParaRPr>
          </a:p>
          <a:p>
            <a:pPr marL="285750" indent="-285750" algn="just">
              <a:lnSpc>
                <a:spcPct val="150000"/>
              </a:lnSpc>
              <a:buFont typeface="Arial" panose="020B0604020202020204" pitchFamily="34" charset="0"/>
              <a:buChar char="•"/>
            </a:pPr>
            <a:r>
              <a:rPr lang="en-US" altLang="ja-JP" sz="1600" dirty="0" smtClean="0">
                <a:solidFill>
                  <a:prstClr val="black"/>
                </a:solidFill>
                <a:latin typeface="Comic Sans MS" panose="030F0702030302020204" pitchFamily="66" charset="0"/>
              </a:rPr>
              <a:t>EC </a:t>
            </a:r>
            <a:r>
              <a:rPr lang="en-US" altLang="ja-JP" sz="1600" dirty="0">
                <a:solidFill>
                  <a:prstClr val="black"/>
                </a:solidFill>
                <a:latin typeface="Comic Sans MS" panose="030F0702030302020204" pitchFamily="66" charset="0"/>
              </a:rPr>
              <a:t>electrolyte has </a:t>
            </a:r>
            <a:r>
              <a:rPr lang="en-US" altLang="ja-JP" sz="1600" dirty="0" smtClean="0">
                <a:solidFill>
                  <a:prstClr val="black"/>
                </a:solidFill>
                <a:latin typeface="Comic Sans MS" panose="030F0702030302020204" pitchFamily="66" charset="0"/>
              </a:rPr>
              <a:t>some cavities </a:t>
            </a:r>
            <a:r>
              <a:rPr lang="en-US" altLang="ja-JP" sz="1600" dirty="0">
                <a:solidFill>
                  <a:prstClr val="black"/>
                </a:solidFill>
                <a:latin typeface="Comic Sans MS" panose="030F0702030302020204" pitchFamily="66" charset="0"/>
              </a:rPr>
              <a:t>in its SEI film. </a:t>
            </a:r>
            <a:r>
              <a:rPr lang="en-US" altLang="ja-JP" sz="1600" dirty="0" smtClean="0">
                <a:solidFill>
                  <a:prstClr val="black"/>
                </a:solidFill>
                <a:latin typeface="Comic Sans MS" panose="030F0702030302020204" pitchFamily="66" charset="0"/>
              </a:rPr>
              <a:t>Which are smaller in size compare to PC electrolyte SEI film. These cavities are more suitable for Li</a:t>
            </a:r>
            <a:r>
              <a:rPr lang="en-US" altLang="ja-JP" sz="1600" baseline="30000" dirty="0" smtClean="0">
                <a:solidFill>
                  <a:prstClr val="black"/>
                </a:solidFill>
                <a:latin typeface="Comic Sans MS" panose="030F0702030302020204" pitchFamily="66" charset="0"/>
              </a:rPr>
              <a:t>+ </a:t>
            </a:r>
            <a:r>
              <a:rPr lang="en-US" altLang="ja-JP" sz="1600" dirty="0" smtClean="0">
                <a:solidFill>
                  <a:prstClr val="black"/>
                </a:solidFill>
                <a:latin typeface="Comic Sans MS" panose="030F0702030302020204" pitchFamily="66" charset="0"/>
              </a:rPr>
              <a:t>ion mobility.</a:t>
            </a:r>
          </a:p>
          <a:p>
            <a:pPr marL="285750" indent="-285750" algn="just">
              <a:lnSpc>
                <a:spcPct val="150000"/>
              </a:lnSpc>
              <a:buFont typeface="Arial" panose="020B0604020202020204" pitchFamily="34" charset="0"/>
              <a:buChar char="•"/>
            </a:pPr>
            <a:r>
              <a:rPr lang="en-US" altLang="ja-JP" sz="1600" dirty="0" smtClean="0">
                <a:solidFill>
                  <a:prstClr val="black"/>
                </a:solidFill>
                <a:latin typeface="Comic Sans MS" panose="030F0702030302020204" pitchFamily="66" charset="0"/>
              </a:rPr>
              <a:t>Compare to previous results the effect of Na</a:t>
            </a:r>
            <a:r>
              <a:rPr lang="en-US" altLang="ja-JP" sz="1600" baseline="30000" dirty="0" smtClean="0">
                <a:solidFill>
                  <a:prstClr val="black"/>
                </a:solidFill>
                <a:latin typeface="Comic Sans MS" panose="030F0702030302020204" pitchFamily="66" charset="0"/>
              </a:rPr>
              <a:t>+</a:t>
            </a:r>
            <a:r>
              <a:rPr lang="en-US" altLang="ja-JP" sz="1600" dirty="0" smtClean="0">
                <a:solidFill>
                  <a:prstClr val="black"/>
                </a:solidFill>
                <a:latin typeface="Comic Sans MS" panose="030F0702030302020204" pitchFamily="66" charset="0"/>
              </a:rPr>
              <a:t> appeared very less in the formation of SEI film.</a:t>
            </a:r>
          </a:p>
          <a:p>
            <a:pPr marL="285750" indent="-285750" algn="just">
              <a:lnSpc>
                <a:spcPct val="150000"/>
              </a:lnSpc>
              <a:buFont typeface="Arial" panose="020B0604020202020204" pitchFamily="34" charset="0"/>
              <a:buChar char="•"/>
            </a:pPr>
            <a:r>
              <a:rPr lang="en-US" altLang="ja-JP" sz="1600" dirty="0" smtClean="0">
                <a:solidFill>
                  <a:prstClr val="black"/>
                </a:solidFill>
                <a:latin typeface="Comic Sans MS" panose="030F0702030302020204" pitchFamily="66" charset="0"/>
              </a:rPr>
              <a:t>Compare to PC electrolyte, the formation of SEI film is thicker and wider in </a:t>
            </a:r>
            <a:r>
              <a:rPr lang="en-US" altLang="ja-JP" sz="1600" dirty="0">
                <a:solidFill>
                  <a:prstClr val="black"/>
                </a:solidFill>
                <a:latin typeface="Comic Sans MS" panose="030F0702030302020204" pitchFamily="66" charset="0"/>
              </a:rPr>
              <a:t>EC electrolyte .</a:t>
            </a:r>
          </a:p>
        </p:txBody>
      </p:sp>
      <p:sp>
        <p:nvSpPr>
          <p:cNvPr id="2" name="TextBox 1"/>
          <p:cNvSpPr txBox="1"/>
          <p:nvPr/>
        </p:nvSpPr>
        <p:spPr>
          <a:xfrm>
            <a:off x="4615544" y="452839"/>
            <a:ext cx="1422184" cy="400110"/>
          </a:xfrm>
          <a:prstGeom prst="rect">
            <a:avLst/>
          </a:prstGeom>
          <a:noFill/>
        </p:spPr>
        <p:txBody>
          <a:bodyPr wrap="none" rtlCol="0">
            <a:spAutoFit/>
          </a:bodyPr>
          <a:lstStyle/>
          <a:p>
            <a:r>
              <a:rPr lang="en-US" altLang="ja-JP" sz="2000" b="1" dirty="0" smtClean="0">
                <a:solidFill>
                  <a:prstClr val="black"/>
                </a:solidFill>
                <a:latin typeface="Comic Sans MS" panose="030F0702030302020204" pitchFamily="66" charset="0"/>
              </a:rPr>
              <a:t>Discussion</a:t>
            </a:r>
            <a:endParaRPr lang="ja-JP" altLang="en-US" sz="2000" b="1" dirty="0">
              <a:solidFill>
                <a:prstClr val="black"/>
              </a:solidFill>
              <a:latin typeface="Comic Sans MS" panose="030F0702030302020204" pitchFamily="66" charset="0"/>
            </a:endParaRPr>
          </a:p>
        </p:txBody>
      </p:sp>
      <p:sp>
        <p:nvSpPr>
          <p:cNvPr id="5" name="Slide Number Placeholder 4"/>
          <p:cNvSpPr>
            <a:spLocks noGrp="1"/>
          </p:cNvSpPr>
          <p:nvPr>
            <p:ph type="sldNum" sz="quarter" idx="12"/>
          </p:nvPr>
        </p:nvSpPr>
        <p:spPr/>
        <p:txBody>
          <a:bodyPr/>
          <a:lstStyle/>
          <a:p>
            <a:fld id="{637F19B1-97ED-41BC-940D-16009DD58587}" type="slidenum">
              <a:rPr kumimoji="1" lang="ja-JP" altLang="en-US" smtClean="0">
                <a:solidFill>
                  <a:schemeClr val="tx1"/>
                </a:solidFill>
              </a:rPr>
              <a:t>15</a:t>
            </a:fld>
            <a:endParaRPr kumimoji="1" lang="ja-JP" altLang="en-US" dirty="0">
              <a:solidFill>
                <a:schemeClr val="tx1"/>
              </a:solidFill>
            </a:endParaRPr>
          </a:p>
        </p:txBody>
      </p:sp>
      <p:sp>
        <p:nvSpPr>
          <p:cNvPr id="6" name="TextBox 5"/>
          <p:cNvSpPr txBox="1"/>
          <p:nvPr/>
        </p:nvSpPr>
        <p:spPr>
          <a:xfrm>
            <a:off x="1828800" y="5353294"/>
            <a:ext cx="8258175" cy="584775"/>
          </a:xfrm>
          <a:prstGeom prst="rect">
            <a:avLst/>
          </a:prstGeom>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kumimoji="1" lang="en-US" altLang="ja-JP" sz="1600" dirty="0" smtClean="0">
                <a:latin typeface="Comic Sans MS" panose="030F0702030302020204" pitchFamily="66" charset="0"/>
              </a:rPr>
              <a:t>In next trail of calculations we have increased the concentration of Na</a:t>
            </a:r>
            <a:r>
              <a:rPr kumimoji="1" lang="en-US" altLang="ja-JP" sz="1600" baseline="30000" dirty="0" smtClean="0">
                <a:latin typeface="Comic Sans MS" panose="030F0702030302020204" pitchFamily="66" charset="0"/>
              </a:rPr>
              <a:t>+</a:t>
            </a:r>
            <a:r>
              <a:rPr kumimoji="1" lang="en-US" altLang="ja-JP" sz="1600" dirty="0" smtClean="0">
                <a:latin typeface="Comic Sans MS" panose="030F0702030302020204" pitchFamily="66" charset="0"/>
              </a:rPr>
              <a:t> ions from 0.2M to 0.4 M</a:t>
            </a:r>
            <a:endParaRPr kumimoji="1" lang="ja-JP" altLang="en-US" sz="1600" dirty="0">
              <a:latin typeface="Comic Sans MS" panose="030F0702030302020204" pitchFamily="66" charset="0"/>
            </a:endParaRPr>
          </a:p>
        </p:txBody>
      </p:sp>
    </p:spTree>
    <p:extLst>
      <p:ext uri="{BB962C8B-B14F-4D97-AF65-F5344CB8AC3E}">
        <p14:creationId xmlns:p14="http://schemas.microsoft.com/office/powerpoint/2010/main" val="15121645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7402255" y="668004"/>
            <a:ext cx="4692992" cy="1889664"/>
            <a:chOff x="272765" y="511476"/>
            <a:chExt cx="6857227" cy="2689295"/>
          </a:xfrm>
        </p:grpSpPr>
        <p:sp>
          <p:nvSpPr>
            <p:cNvPr id="6" name="テキスト ボックス 85"/>
            <p:cNvSpPr txBox="1"/>
            <p:nvPr/>
          </p:nvSpPr>
          <p:spPr>
            <a:xfrm>
              <a:off x="815951" y="2818754"/>
              <a:ext cx="2492655" cy="328500"/>
            </a:xfrm>
            <a:prstGeom prst="rect">
              <a:avLst/>
            </a:prstGeom>
            <a:noFill/>
          </p:spPr>
          <p:txBody>
            <a:bodyPr wrap="square" lIns="91431" tIns="45716" rIns="91431" bIns="45716" rtlCol="0">
              <a:spAutoFit/>
            </a:bodyPr>
            <a:lstStyle/>
            <a:p>
              <a:pPr algn="ctr"/>
              <a:r>
                <a:rPr lang="en-US" altLang="ja-JP" sz="900" i="1" dirty="0" smtClean="0">
                  <a:latin typeface="Comic Sans MS" panose="030F0702030302020204" pitchFamily="66" charset="0"/>
                  <a:cs typeface="Times New Roman" pitchFamily="18" charset="0"/>
                </a:rPr>
                <a:t>Z origin</a:t>
              </a:r>
              <a:endParaRPr lang="ja-JP" altLang="en-US" sz="900" dirty="0">
                <a:latin typeface="Comic Sans MS" panose="030F0702030302020204" pitchFamily="66" charset="0"/>
                <a:cs typeface="Times New Roman" pitchFamily="18" charset="0"/>
              </a:endParaRPr>
            </a:p>
          </p:txBody>
        </p:sp>
        <p:pic>
          <p:nvPicPr>
            <p:cNvPr id="7"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9762" y="2518383"/>
              <a:ext cx="536761" cy="52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516" y="1086478"/>
              <a:ext cx="4924724" cy="174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直線コネクタ 5"/>
            <p:cNvCxnSpPr/>
            <p:nvPr/>
          </p:nvCxnSpPr>
          <p:spPr>
            <a:xfrm flipH="1">
              <a:off x="918850" y="1236962"/>
              <a:ext cx="3176" cy="14400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0" name="直線コネクタ 14"/>
            <p:cNvCxnSpPr/>
            <p:nvPr/>
          </p:nvCxnSpPr>
          <p:spPr>
            <a:xfrm flipH="1" flipV="1">
              <a:off x="922026" y="1237808"/>
              <a:ext cx="4866214" cy="2594"/>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1" name="直線コネクタ 28"/>
            <p:cNvCxnSpPr/>
            <p:nvPr/>
          </p:nvCxnSpPr>
          <p:spPr>
            <a:xfrm>
              <a:off x="7109368" y="1240402"/>
              <a:ext cx="0" cy="142345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2" name="直線コネクタ 48"/>
            <p:cNvCxnSpPr/>
            <p:nvPr/>
          </p:nvCxnSpPr>
          <p:spPr>
            <a:xfrm flipV="1">
              <a:off x="6457540" y="2671567"/>
              <a:ext cx="656066" cy="698"/>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3" name="直線コネクタ 49"/>
            <p:cNvCxnSpPr/>
            <p:nvPr/>
          </p:nvCxnSpPr>
          <p:spPr>
            <a:xfrm flipV="1">
              <a:off x="6453302" y="1234206"/>
              <a:ext cx="656066" cy="698"/>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14" name="直線コネクタ 51"/>
            <p:cNvCxnSpPr/>
            <p:nvPr/>
          </p:nvCxnSpPr>
          <p:spPr>
            <a:xfrm>
              <a:off x="5839237" y="1235350"/>
              <a:ext cx="578590"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5" name="直線コネクタ 52"/>
            <p:cNvCxnSpPr/>
            <p:nvPr/>
          </p:nvCxnSpPr>
          <p:spPr>
            <a:xfrm>
              <a:off x="5831413" y="2669647"/>
              <a:ext cx="578590"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16" name="直線コネクタ 57"/>
            <p:cNvCxnSpPr/>
            <p:nvPr/>
          </p:nvCxnSpPr>
          <p:spPr>
            <a:xfrm flipH="1">
              <a:off x="922028" y="2666571"/>
              <a:ext cx="4866213"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17" name="テキスト ボックス 61"/>
            <p:cNvSpPr txBox="1"/>
            <p:nvPr/>
          </p:nvSpPr>
          <p:spPr>
            <a:xfrm rot="16200000">
              <a:off x="84413" y="1790807"/>
              <a:ext cx="876187" cy="337272"/>
            </a:xfrm>
            <a:prstGeom prst="rect">
              <a:avLst/>
            </a:prstGeom>
            <a:noFill/>
          </p:spPr>
          <p:txBody>
            <a:bodyPr wrap="square" lIns="91431" tIns="45716" rIns="91431" bIns="45716" rtlCol="0">
              <a:spAutoFit/>
            </a:bodyPr>
            <a:lstStyle/>
            <a:p>
              <a:pPr algn="ctr"/>
              <a:r>
                <a:rPr lang="en-US" altLang="ja-JP" sz="900" dirty="0">
                  <a:latin typeface="Comic Sans MS" panose="030F0702030302020204" pitchFamily="66" charset="0"/>
                  <a:cs typeface="Times New Roman" pitchFamily="18" charset="0"/>
                </a:rPr>
                <a:t>34.1 </a:t>
              </a:r>
              <a:r>
                <a:rPr lang="en-US" altLang="ja-JP" sz="900" dirty="0">
                  <a:latin typeface="Comic Sans MS" panose="030F0702030302020204" pitchFamily="66" charset="0"/>
                  <a:ea typeface="ＭＳ Ｐゴシック"/>
                  <a:cs typeface="Times New Roman" pitchFamily="18" charset="0"/>
                </a:rPr>
                <a:t>Å</a:t>
              </a:r>
              <a:endParaRPr lang="ja-JP" altLang="en-US" sz="900" dirty="0">
                <a:latin typeface="Comic Sans MS" panose="030F0702030302020204" pitchFamily="66" charset="0"/>
                <a:cs typeface="Times New Roman" pitchFamily="18" charset="0"/>
              </a:endParaRPr>
            </a:p>
          </p:txBody>
        </p:sp>
        <p:sp>
          <p:nvSpPr>
            <p:cNvPr id="18" name="テキスト ボックス 54"/>
            <p:cNvSpPr txBox="1"/>
            <p:nvPr/>
          </p:nvSpPr>
          <p:spPr>
            <a:xfrm>
              <a:off x="623047" y="2872271"/>
              <a:ext cx="265401" cy="328500"/>
            </a:xfrm>
            <a:prstGeom prst="rect">
              <a:avLst/>
            </a:prstGeom>
            <a:noFill/>
          </p:spPr>
          <p:txBody>
            <a:bodyPr wrap="square" lIns="91431" tIns="45716" rIns="91431" bIns="45716" rtlCol="0">
              <a:spAutoFit/>
            </a:bodyPr>
            <a:lstStyle/>
            <a:p>
              <a:r>
                <a:rPr lang="en-US" altLang="ja-JP" sz="900" i="1" dirty="0">
                  <a:latin typeface="Comic Sans MS" panose="030F0702030302020204" pitchFamily="66" charset="0"/>
                  <a:cs typeface="Times New Roman" pitchFamily="18" charset="0"/>
                </a:rPr>
                <a:t>z</a:t>
              </a:r>
              <a:endParaRPr lang="ja-JP" altLang="en-US" sz="900" i="1" dirty="0">
                <a:latin typeface="Comic Sans MS" panose="030F0702030302020204" pitchFamily="66" charset="0"/>
                <a:cs typeface="Times New Roman" pitchFamily="18" charset="0"/>
              </a:endParaRPr>
            </a:p>
          </p:txBody>
        </p:sp>
        <p:sp>
          <p:nvSpPr>
            <p:cNvPr id="19" name="テキスト ボックス 75"/>
            <p:cNvSpPr txBox="1"/>
            <p:nvPr/>
          </p:nvSpPr>
          <p:spPr>
            <a:xfrm>
              <a:off x="272765" y="2540329"/>
              <a:ext cx="265401" cy="328500"/>
            </a:xfrm>
            <a:prstGeom prst="rect">
              <a:avLst/>
            </a:prstGeom>
            <a:noFill/>
          </p:spPr>
          <p:txBody>
            <a:bodyPr wrap="square" lIns="91431" tIns="45716" rIns="91431" bIns="45716" rtlCol="0">
              <a:spAutoFit/>
            </a:bodyPr>
            <a:lstStyle/>
            <a:p>
              <a:r>
                <a:rPr lang="en-US" altLang="ja-JP" sz="900" i="1" dirty="0">
                  <a:latin typeface="Comic Sans MS" panose="030F0702030302020204" pitchFamily="66" charset="0"/>
                  <a:cs typeface="Times New Roman" pitchFamily="18" charset="0"/>
                </a:rPr>
                <a:t>x</a:t>
              </a:r>
              <a:endParaRPr lang="ja-JP" altLang="en-US" sz="900" i="1" dirty="0">
                <a:latin typeface="Comic Sans MS" panose="030F0702030302020204" pitchFamily="66" charset="0"/>
                <a:cs typeface="Times New Roman" pitchFamily="18" charset="0"/>
              </a:endParaRPr>
            </a:p>
          </p:txBody>
        </p:sp>
        <p:sp>
          <p:nvSpPr>
            <p:cNvPr id="20" name="左中かっこ 60"/>
            <p:cNvSpPr/>
            <p:nvPr/>
          </p:nvSpPr>
          <p:spPr>
            <a:xfrm>
              <a:off x="730947" y="1166671"/>
              <a:ext cx="213534" cy="1578899"/>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lIns="91431" tIns="45716" rIns="91431" bIns="45716" rtlCol="0" anchor="ctr"/>
            <a:lstStyle/>
            <a:p>
              <a:pPr algn="ctr"/>
              <a:endParaRPr lang="ja-JP" altLang="en-US" sz="900">
                <a:latin typeface="Comic Sans MS" panose="030F0702030302020204" pitchFamily="66" charset="0"/>
              </a:endParaRPr>
            </a:p>
          </p:txBody>
        </p:sp>
        <p:sp>
          <p:nvSpPr>
            <p:cNvPr id="21" name="テキスト ボックス 44"/>
            <p:cNvSpPr txBox="1"/>
            <p:nvPr/>
          </p:nvSpPr>
          <p:spPr>
            <a:xfrm>
              <a:off x="5745373" y="1506676"/>
              <a:ext cx="1264621" cy="954099"/>
            </a:xfrm>
            <a:prstGeom prst="rect">
              <a:avLst/>
            </a:prstGeom>
            <a:noFill/>
          </p:spPr>
          <p:txBody>
            <a:bodyPr wrap="square" lIns="91431" tIns="45716" rIns="91431" bIns="45716" rtlCol="0">
              <a:spAutoFit/>
            </a:bodyPr>
            <a:lstStyle/>
            <a:p>
              <a:pPr algn="dist"/>
              <a:r>
                <a:rPr lang="en-US" altLang="ja-JP" sz="900" dirty="0">
                  <a:latin typeface="Comic Sans MS" panose="030F0702030302020204" pitchFamily="66" charset="0"/>
                  <a:ea typeface="メイリオ" pitchFamily="50" charset="-128"/>
                  <a:cs typeface="メイリオ" pitchFamily="50" charset="-128"/>
                </a:rPr>
                <a:t>EC:   </a:t>
              </a:r>
              <a:r>
                <a:rPr lang="en-US" altLang="ja-JP" sz="900" dirty="0" smtClean="0">
                  <a:latin typeface="Comic Sans MS" panose="030F0702030302020204" pitchFamily="66" charset="0"/>
                  <a:ea typeface="メイリオ" pitchFamily="50" charset="-128"/>
                  <a:cs typeface="メイリオ" pitchFamily="50" charset="-128"/>
                </a:rPr>
                <a:t>1160</a:t>
              </a:r>
              <a:endParaRPr lang="en-US" altLang="ja-JP" sz="900" dirty="0">
                <a:latin typeface="Comic Sans MS" panose="030F0702030302020204" pitchFamily="66" charset="0"/>
                <a:ea typeface="メイリオ" pitchFamily="50" charset="-128"/>
                <a:cs typeface="メイリオ" pitchFamily="50" charset="-128"/>
              </a:endParaRPr>
            </a:p>
            <a:p>
              <a:pPr algn="dist"/>
              <a:r>
                <a:rPr lang="en-US" altLang="ja-JP" sz="900" dirty="0">
                  <a:latin typeface="Comic Sans MS" panose="030F0702030302020204" pitchFamily="66" charset="0"/>
                  <a:ea typeface="メイリオ" pitchFamily="50" charset="-128"/>
                  <a:cs typeface="メイリオ" pitchFamily="50" charset="-128"/>
                </a:rPr>
                <a:t>Li</a:t>
              </a:r>
              <a:r>
                <a:rPr lang="en-US" altLang="ja-JP" sz="900" baseline="30000" dirty="0">
                  <a:latin typeface="Comic Sans MS" panose="030F0702030302020204" pitchFamily="66" charset="0"/>
                  <a:ea typeface="メイリオ" pitchFamily="50" charset="-128"/>
                  <a:cs typeface="メイリオ" pitchFamily="50" charset="-128"/>
                </a:rPr>
                <a:t>+</a:t>
              </a:r>
              <a:r>
                <a:rPr lang="en-US" altLang="ja-JP" sz="900" dirty="0">
                  <a:latin typeface="Comic Sans MS" panose="030F0702030302020204" pitchFamily="66" charset="0"/>
                  <a:ea typeface="メイリオ" pitchFamily="50" charset="-128"/>
                  <a:cs typeface="メイリオ" pitchFamily="50" charset="-128"/>
                </a:rPr>
                <a:t>:   69</a:t>
              </a:r>
            </a:p>
            <a:p>
              <a:pPr algn="dist"/>
              <a:r>
                <a:rPr lang="en-US" altLang="ja-JP" sz="900" dirty="0">
                  <a:latin typeface="Comic Sans MS" panose="030F0702030302020204" pitchFamily="66" charset="0"/>
                  <a:ea typeface="メイリオ" pitchFamily="50" charset="-128"/>
                  <a:cs typeface="メイリオ" pitchFamily="50" charset="-128"/>
                </a:rPr>
                <a:t>PF</a:t>
              </a:r>
              <a:r>
                <a:rPr lang="en-US" altLang="ja-JP" sz="900" baseline="-25000" dirty="0">
                  <a:latin typeface="Comic Sans MS" panose="030F0702030302020204" pitchFamily="66" charset="0"/>
                  <a:ea typeface="メイリオ" pitchFamily="50" charset="-128"/>
                  <a:cs typeface="メイリオ" pitchFamily="50" charset="-128"/>
                </a:rPr>
                <a:t>6</a:t>
              </a:r>
              <a:r>
                <a:rPr lang="en-US" altLang="ja-JP" sz="900" baseline="30000" dirty="0">
                  <a:latin typeface="Comic Sans MS" panose="030F0702030302020204" pitchFamily="66" charset="0"/>
                  <a:ea typeface="メイリオ" pitchFamily="50" charset="-128"/>
                  <a:cs typeface="メイリオ" pitchFamily="50" charset="-128"/>
                </a:rPr>
                <a:t>-</a:t>
              </a:r>
              <a:r>
                <a:rPr lang="en-US" altLang="ja-JP" sz="900" dirty="0">
                  <a:latin typeface="Comic Sans MS" panose="030F0702030302020204" pitchFamily="66" charset="0"/>
                  <a:ea typeface="メイリオ" pitchFamily="50" charset="-128"/>
                  <a:cs typeface="メイリオ" pitchFamily="50" charset="-128"/>
                </a:rPr>
                <a:t>:  </a:t>
              </a:r>
              <a:r>
                <a:rPr lang="en-US" altLang="ja-JP" sz="900" dirty="0" smtClean="0">
                  <a:latin typeface="Comic Sans MS" panose="030F0702030302020204" pitchFamily="66" charset="0"/>
                  <a:ea typeface="メイリオ" pitchFamily="50" charset="-128"/>
                  <a:cs typeface="メイリオ" pitchFamily="50" charset="-128"/>
                </a:rPr>
                <a:t>95</a:t>
              </a:r>
            </a:p>
            <a:p>
              <a:pPr algn="dist"/>
              <a:r>
                <a:rPr lang="en-US" altLang="ja-JP" sz="900" dirty="0" smtClean="0">
                  <a:latin typeface="Comic Sans MS" panose="030F0702030302020204" pitchFamily="66" charset="0"/>
                  <a:ea typeface="メイリオ" pitchFamily="50" charset="-128"/>
                  <a:cs typeface="メイリオ" pitchFamily="50" charset="-128"/>
                </a:rPr>
                <a:t>Na</a:t>
              </a:r>
              <a:r>
                <a:rPr lang="en-US" altLang="ja-JP" sz="900" baseline="30000" dirty="0" smtClean="0">
                  <a:latin typeface="Comic Sans MS" panose="030F0702030302020204" pitchFamily="66" charset="0"/>
                  <a:ea typeface="メイリオ" pitchFamily="50" charset="-128"/>
                  <a:cs typeface="メイリオ" pitchFamily="50" charset="-128"/>
                </a:rPr>
                <a:t>+</a:t>
              </a:r>
              <a:r>
                <a:rPr lang="en-US" altLang="ja-JP" sz="900" dirty="0" smtClean="0">
                  <a:latin typeface="Comic Sans MS" panose="030F0702030302020204" pitchFamily="66" charset="0"/>
                  <a:ea typeface="メイリオ" pitchFamily="50" charset="-128"/>
                  <a:cs typeface="メイリオ" pitchFamily="50" charset="-128"/>
                </a:rPr>
                <a:t>:        28</a:t>
              </a:r>
              <a:endParaRPr lang="ja-JP" altLang="en-US" sz="900" dirty="0" smtClean="0">
                <a:latin typeface="Comic Sans MS" panose="030F0702030302020204" pitchFamily="66" charset="0"/>
                <a:ea typeface="メイリオ" pitchFamily="50" charset="-128"/>
                <a:cs typeface="メイリオ" pitchFamily="50" charset="-128"/>
              </a:endParaRPr>
            </a:p>
          </p:txBody>
        </p:sp>
        <p:sp>
          <p:nvSpPr>
            <p:cNvPr id="24" name="右中かっこ 35"/>
            <p:cNvSpPr/>
            <p:nvPr/>
          </p:nvSpPr>
          <p:spPr>
            <a:xfrm rot="16200000">
              <a:off x="3840391" y="-2031318"/>
              <a:ext cx="360040" cy="6219162"/>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lIns="91431" tIns="45716" rIns="91431" bIns="45716" rtlCol="0" anchor="ctr"/>
            <a:lstStyle/>
            <a:p>
              <a:pPr algn="ctr"/>
              <a:endParaRPr lang="ja-JP" altLang="en-US" sz="900">
                <a:latin typeface="Comic Sans MS" panose="030F0702030302020204" pitchFamily="66" charset="0"/>
              </a:endParaRPr>
            </a:p>
          </p:txBody>
        </p:sp>
        <p:sp>
          <p:nvSpPr>
            <p:cNvPr id="25" name="テキスト ボックス 36"/>
            <p:cNvSpPr txBox="1"/>
            <p:nvPr/>
          </p:nvSpPr>
          <p:spPr>
            <a:xfrm>
              <a:off x="3495596" y="511476"/>
              <a:ext cx="1049632" cy="328500"/>
            </a:xfrm>
            <a:prstGeom prst="rect">
              <a:avLst/>
            </a:prstGeom>
            <a:noFill/>
          </p:spPr>
          <p:txBody>
            <a:bodyPr wrap="square" lIns="91431" tIns="45716" rIns="91431" bIns="45716" rtlCol="0">
              <a:spAutoFit/>
            </a:bodyPr>
            <a:lstStyle/>
            <a:p>
              <a:pPr algn="ctr"/>
              <a:r>
                <a:rPr lang="en-US" altLang="ja-JP" sz="900" dirty="0">
                  <a:latin typeface="Comic Sans MS" panose="030F0702030302020204" pitchFamily="66" charset="0"/>
                  <a:cs typeface="Times New Roman" pitchFamily="18" charset="0"/>
                </a:rPr>
                <a:t>300.0 Å</a:t>
              </a:r>
              <a:endParaRPr lang="ja-JP" altLang="en-US" sz="900" dirty="0">
                <a:latin typeface="Comic Sans MS" panose="030F0702030302020204" pitchFamily="66" charset="0"/>
                <a:cs typeface="Times New Roman" pitchFamily="18" charset="0"/>
              </a:endParaRPr>
            </a:p>
          </p:txBody>
        </p:sp>
      </p:grpSp>
      <p:pic>
        <p:nvPicPr>
          <p:cNvPr id="27" name="Picture 26"/>
          <p:cNvPicPr>
            <a:picLocks noChangeAspect="1"/>
          </p:cNvPicPr>
          <p:nvPr/>
        </p:nvPicPr>
        <p:blipFill rotWithShape="1">
          <a:blip r:embed="rId4"/>
          <a:srcRect l="40793" t="11717" r="42223" b="42632"/>
          <a:stretch/>
        </p:blipFill>
        <p:spPr>
          <a:xfrm>
            <a:off x="50496" y="596870"/>
            <a:ext cx="1071474" cy="1800000"/>
          </a:xfrm>
          <a:prstGeom prst="rect">
            <a:avLst/>
          </a:prstGeom>
        </p:spPr>
      </p:pic>
      <p:pic>
        <p:nvPicPr>
          <p:cNvPr id="28" name="Picture 27"/>
          <p:cNvPicPr>
            <a:picLocks noChangeAspect="1"/>
          </p:cNvPicPr>
          <p:nvPr/>
        </p:nvPicPr>
        <p:blipFill rotWithShape="1">
          <a:blip r:embed="rId5"/>
          <a:srcRect l="36746" t="8445" r="37143" b="37587"/>
          <a:stretch/>
        </p:blipFill>
        <p:spPr>
          <a:xfrm>
            <a:off x="1198133" y="577820"/>
            <a:ext cx="1393412" cy="1800000"/>
          </a:xfrm>
          <a:prstGeom prst="rect">
            <a:avLst/>
          </a:prstGeom>
        </p:spPr>
      </p:pic>
      <p:pic>
        <p:nvPicPr>
          <p:cNvPr id="29" name="Picture 28"/>
          <p:cNvPicPr>
            <a:picLocks noChangeAspect="1"/>
          </p:cNvPicPr>
          <p:nvPr/>
        </p:nvPicPr>
        <p:blipFill rotWithShape="1">
          <a:blip r:embed="rId6"/>
          <a:srcRect l="37381" t="7301" r="34444" b="36572"/>
          <a:stretch/>
        </p:blipFill>
        <p:spPr>
          <a:xfrm>
            <a:off x="2709286" y="577820"/>
            <a:ext cx="1445701" cy="1800000"/>
          </a:xfrm>
          <a:prstGeom prst="rect">
            <a:avLst/>
          </a:prstGeom>
        </p:spPr>
      </p:pic>
      <p:pic>
        <p:nvPicPr>
          <p:cNvPr id="30" name="Picture 29"/>
          <p:cNvPicPr>
            <a:picLocks noChangeAspect="1"/>
          </p:cNvPicPr>
          <p:nvPr/>
        </p:nvPicPr>
        <p:blipFill rotWithShape="1">
          <a:blip r:embed="rId7"/>
          <a:srcRect l="35476" t="4762" r="33730" b="32762"/>
          <a:stretch/>
        </p:blipFill>
        <p:spPr>
          <a:xfrm>
            <a:off x="4216242" y="596870"/>
            <a:ext cx="1419512" cy="1800000"/>
          </a:xfrm>
          <a:prstGeom prst="rect">
            <a:avLst/>
          </a:prstGeom>
        </p:spPr>
      </p:pic>
      <p:pic>
        <p:nvPicPr>
          <p:cNvPr id="32" name="Picture 31"/>
          <p:cNvPicPr>
            <a:picLocks noChangeAspect="1"/>
          </p:cNvPicPr>
          <p:nvPr/>
        </p:nvPicPr>
        <p:blipFill rotWithShape="1">
          <a:blip r:embed="rId8"/>
          <a:srcRect l="33889" t="2857" r="31350" b="33270"/>
          <a:stretch/>
        </p:blipFill>
        <p:spPr>
          <a:xfrm>
            <a:off x="5773467" y="597474"/>
            <a:ext cx="1567395" cy="1800000"/>
          </a:xfrm>
          <a:prstGeom prst="rect">
            <a:avLst/>
          </a:prstGeom>
        </p:spPr>
      </p:pic>
      <p:grpSp>
        <p:nvGrpSpPr>
          <p:cNvPr id="33" name="Group 32"/>
          <p:cNvGrpSpPr/>
          <p:nvPr/>
        </p:nvGrpSpPr>
        <p:grpSpPr>
          <a:xfrm>
            <a:off x="158135" y="2854395"/>
            <a:ext cx="1538098" cy="947105"/>
            <a:chOff x="10254953" y="2973296"/>
            <a:chExt cx="1760434" cy="1097507"/>
          </a:xfrm>
        </p:grpSpPr>
        <p:grpSp>
          <p:nvGrpSpPr>
            <p:cNvPr id="34" name="Group 33"/>
            <p:cNvGrpSpPr/>
            <p:nvPr/>
          </p:nvGrpSpPr>
          <p:grpSpPr>
            <a:xfrm>
              <a:off x="10321789" y="3026204"/>
              <a:ext cx="1601248" cy="928560"/>
              <a:chOff x="10313225" y="4803870"/>
              <a:chExt cx="2754733" cy="1615814"/>
            </a:xfrm>
          </p:grpSpPr>
          <p:pic>
            <p:nvPicPr>
              <p:cNvPr id="36" name="Picture 35"/>
              <p:cNvPicPr>
                <a:picLocks noChangeAspect="1"/>
              </p:cNvPicPr>
              <p:nvPr/>
            </p:nvPicPr>
            <p:blipFill rotWithShape="1">
              <a:blip r:embed="rId9"/>
              <a:srcRect l="36033" t="22793" r="34444" b="47619"/>
              <a:stretch/>
            </p:blipFill>
            <p:spPr>
              <a:xfrm>
                <a:off x="10313225" y="4954477"/>
                <a:ext cx="862146" cy="540000"/>
              </a:xfrm>
              <a:prstGeom prst="rect">
                <a:avLst/>
              </a:prstGeom>
            </p:spPr>
          </p:pic>
          <p:pic>
            <p:nvPicPr>
              <p:cNvPr id="37" name="Picture 36"/>
              <p:cNvPicPr>
                <a:picLocks noChangeAspect="1"/>
              </p:cNvPicPr>
              <p:nvPr/>
            </p:nvPicPr>
            <p:blipFill rotWithShape="1">
              <a:blip r:embed="rId10"/>
              <a:srcRect l="36588" t="20127" r="38016" b="45587"/>
              <a:stretch/>
            </p:blipFill>
            <p:spPr>
              <a:xfrm>
                <a:off x="11199900" y="4803870"/>
                <a:ext cx="853333" cy="720000"/>
              </a:xfrm>
              <a:prstGeom prst="rect">
                <a:avLst/>
              </a:prstGeom>
            </p:spPr>
          </p:pic>
          <p:pic>
            <p:nvPicPr>
              <p:cNvPr id="38" name="Picture 37"/>
              <p:cNvPicPr>
                <a:picLocks noChangeAspect="1"/>
              </p:cNvPicPr>
              <p:nvPr/>
            </p:nvPicPr>
            <p:blipFill rotWithShape="1">
              <a:blip r:embed="rId11"/>
              <a:srcRect l="37460" t="20508" r="37461" b="49905"/>
              <a:stretch/>
            </p:blipFill>
            <p:spPr>
              <a:xfrm>
                <a:off x="10914285" y="5780923"/>
                <a:ext cx="732360" cy="540000"/>
              </a:xfrm>
              <a:prstGeom prst="rect">
                <a:avLst/>
              </a:prstGeom>
            </p:spPr>
          </p:pic>
          <p:pic>
            <p:nvPicPr>
              <p:cNvPr id="39" name="Picture 38"/>
              <p:cNvPicPr>
                <a:picLocks noChangeAspect="1"/>
              </p:cNvPicPr>
              <p:nvPr/>
            </p:nvPicPr>
            <p:blipFill rotWithShape="1">
              <a:blip r:embed="rId12"/>
              <a:srcRect l="32708" t="12500" r="33021" b="35167"/>
              <a:stretch/>
            </p:blipFill>
            <p:spPr>
              <a:xfrm>
                <a:off x="12082261" y="5006903"/>
                <a:ext cx="449449" cy="441215"/>
              </a:xfrm>
              <a:prstGeom prst="rect">
                <a:avLst/>
              </a:prstGeom>
            </p:spPr>
          </p:pic>
          <p:pic>
            <p:nvPicPr>
              <p:cNvPr id="40" name="Picture 39"/>
              <p:cNvPicPr>
                <a:picLocks noChangeAspect="1"/>
              </p:cNvPicPr>
              <p:nvPr/>
            </p:nvPicPr>
            <p:blipFill rotWithShape="1">
              <a:blip r:embed="rId13"/>
              <a:srcRect l="43684" t="22456" r="43728" b="58175"/>
              <a:stretch/>
            </p:blipFill>
            <p:spPr>
              <a:xfrm rot="10800000">
                <a:off x="12621905" y="5006903"/>
                <a:ext cx="446053" cy="441215"/>
              </a:xfrm>
              <a:prstGeom prst="rect">
                <a:avLst/>
              </a:prstGeom>
            </p:spPr>
          </p:pic>
          <p:pic>
            <p:nvPicPr>
              <p:cNvPr id="41" name="Picture 40"/>
              <p:cNvPicPr>
                <a:picLocks noChangeAspect="1"/>
              </p:cNvPicPr>
              <p:nvPr/>
            </p:nvPicPr>
            <p:blipFill rotWithShape="1">
              <a:blip r:embed="rId14"/>
              <a:srcRect l="41042" t="21167" r="41562" b="50833"/>
              <a:stretch/>
            </p:blipFill>
            <p:spPr>
              <a:xfrm>
                <a:off x="11738769" y="5790546"/>
                <a:ext cx="284270" cy="294143"/>
              </a:xfrm>
              <a:prstGeom prst="rect">
                <a:avLst/>
              </a:prstGeom>
            </p:spPr>
          </p:pic>
          <p:pic>
            <p:nvPicPr>
              <p:cNvPr id="42" name="Picture 41"/>
              <p:cNvPicPr>
                <a:picLocks noChangeAspect="1"/>
              </p:cNvPicPr>
              <p:nvPr/>
            </p:nvPicPr>
            <p:blipFill rotWithShape="1">
              <a:blip r:embed="rId15"/>
              <a:srcRect l="37917" t="14334" r="57187" b="78000"/>
              <a:stretch/>
            </p:blipFill>
            <p:spPr>
              <a:xfrm>
                <a:off x="12105162" y="5765669"/>
                <a:ext cx="396840" cy="399494"/>
              </a:xfrm>
              <a:prstGeom prst="rect">
                <a:avLst/>
              </a:prstGeom>
            </p:spPr>
          </p:pic>
          <p:sp>
            <p:nvSpPr>
              <p:cNvPr id="43" name="TextBox 42"/>
              <p:cNvSpPr txBox="1"/>
              <p:nvPr/>
            </p:nvSpPr>
            <p:spPr>
              <a:xfrm>
                <a:off x="10447642" y="5403043"/>
                <a:ext cx="312906" cy="215443"/>
              </a:xfrm>
              <a:prstGeom prst="rect">
                <a:avLst/>
              </a:prstGeom>
              <a:noFill/>
            </p:spPr>
            <p:txBody>
              <a:bodyPr wrap="none" rtlCol="0">
                <a:spAutoFit/>
              </a:bodyPr>
              <a:lstStyle/>
              <a:p>
                <a:r>
                  <a:rPr lang="en-US" altLang="ja-JP" sz="800" b="1" dirty="0">
                    <a:latin typeface="Comic Sans MS" panose="030F0702030302020204" pitchFamily="66" charset="0"/>
                  </a:rPr>
                  <a:t>E</a:t>
                </a:r>
                <a:r>
                  <a:rPr kumimoji="1" lang="en-US" altLang="ja-JP" sz="800" b="1" dirty="0" smtClean="0">
                    <a:latin typeface="Comic Sans MS" panose="030F0702030302020204" pitchFamily="66" charset="0"/>
                  </a:rPr>
                  <a:t>C</a:t>
                </a:r>
                <a:endParaRPr kumimoji="1" lang="ja-JP" altLang="en-US" sz="800" b="1" dirty="0">
                  <a:latin typeface="Comic Sans MS" panose="030F0702030302020204" pitchFamily="66" charset="0"/>
                </a:endParaRPr>
              </a:p>
            </p:txBody>
          </p:sp>
          <p:sp>
            <p:nvSpPr>
              <p:cNvPr id="44" name="TextBox 43"/>
              <p:cNvSpPr txBox="1"/>
              <p:nvPr/>
            </p:nvSpPr>
            <p:spPr>
              <a:xfrm>
                <a:off x="11386186" y="5465585"/>
                <a:ext cx="386644" cy="215444"/>
              </a:xfrm>
              <a:prstGeom prst="rect">
                <a:avLst/>
              </a:prstGeom>
              <a:noFill/>
            </p:spPr>
            <p:txBody>
              <a:bodyPr wrap="none" rtlCol="0">
                <a:spAutoFit/>
              </a:bodyPr>
              <a:lstStyle/>
              <a:p>
                <a:r>
                  <a:rPr kumimoji="1" lang="en-US" altLang="ja-JP" sz="800" b="1" dirty="0" smtClean="0">
                    <a:latin typeface="Comic Sans MS" panose="030F0702030302020204" pitchFamily="66" charset="0"/>
                  </a:rPr>
                  <a:t>BDC</a:t>
                </a:r>
                <a:endParaRPr kumimoji="1" lang="ja-JP" altLang="en-US" sz="800" b="1" dirty="0">
                  <a:latin typeface="Comic Sans MS" panose="030F0702030302020204" pitchFamily="66" charset="0"/>
                </a:endParaRPr>
              </a:p>
            </p:txBody>
          </p:sp>
          <p:sp>
            <p:nvSpPr>
              <p:cNvPr id="45" name="TextBox 44"/>
              <p:cNvSpPr txBox="1"/>
              <p:nvPr/>
            </p:nvSpPr>
            <p:spPr>
              <a:xfrm>
                <a:off x="12129933" y="5482955"/>
                <a:ext cx="295677" cy="176032"/>
              </a:xfrm>
              <a:prstGeom prst="rect">
                <a:avLst/>
              </a:prstGeom>
              <a:noFill/>
            </p:spPr>
            <p:txBody>
              <a:bodyPr wrap="none" rtlCol="0">
                <a:spAutoFit/>
              </a:bodyPr>
              <a:lstStyle/>
              <a:p>
                <a:r>
                  <a:rPr kumimoji="1" lang="en-US" altLang="ja-JP" sz="800" b="1" dirty="0" smtClean="0">
                    <a:latin typeface="Comic Sans MS" panose="030F0702030302020204" pitchFamily="66" charset="0"/>
                  </a:rPr>
                  <a:t>CO</a:t>
                </a:r>
                <a:r>
                  <a:rPr kumimoji="1" lang="en-US" altLang="ja-JP" sz="800" b="1" baseline="-25000" dirty="0" smtClean="0">
                    <a:latin typeface="Comic Sans MS" panose="030F0702030302020204" pitchFamily="66" charset="0"/>
                  </a:rPr>
                  <a:t>3</a:t>
                </a:r>
                <a:endParaRPr kumimoji="1" lang="ja-JP" altLang="en-US" sz="800" b="1" baseline="-25000" dirty="0">
                  <a:latin typeface="Comic Sans MS" panose="030F0702030302020204" pitchFamily="66" charset="0"/>
                </a:endParaRPr>
              </a:p>
            </p:txBody>
          </p:sp>
          <p:sp>
            <p:nvSpPr>
              <p:cNvPr id="46" name="TextBox 45"/>
              <p:cNvSpPr txBox="1"/>
              <p:nvPr/>
            </p:nvSpPr>
            <p:spPr>
              <a:xfrm>
                <a:off x="12680292" y="5497334"/>
                <a:ext cx="272757" cy="176032"/>
              </a:xfrm>
              <a:prstGeom prst="rect">
                <a:avLst/>
              </a:prstGeom>
              <a:noFill/>
            </p:spPr>
            <p:txBody>
              <a:bodyPr wrap="none" rtlCol="0">
                <a:spAutoFit/>
              </a:bodyPr>
              <a:lstStyle/>
              <a:p>
                <a:r>
                  <a:rPr kumimoji="1" lang="en-US" altLang="ja-JP" sz="800" b="1" dirty="0" smtClean="0">
                    <a:latin typeface="Comic Sans MS" panose="030F0702030302020204" pitchFamily="66" charset="0"/>
                  </a:rPr>
                  <a:t>PF</a:t>
                </a:r>
                <a:r>
                  <a:rPr kumimoji="1" lang="en-US" altLang="ja-JP" sz="800" b="1" baseline="-25000" dirty="0" smtClean="0">
                    <a:latin typeface="Comic Sans MS" panose="030F0702030302020204" pitchFamily="66" charset="0"/>
                  </a:rPr>
                  <a:t>3</a:t>
                </a:r>
                <a:endParaRPr kumimoji="1" lang="ja-JP" altLang="en-US" sz="800" b="1" baseline="-25000" dirty="0">
                  <a:latin typeface="Comic Sans MS" panose="030F0702030302020204" pitchFamily="66" charset="0"/>
                </a:endParaRPr>
              </a:p>
            </p:txBody>
          </p:sp>
          <p:sp>
            <p:nvSpPr>
              <p:cNvPr id="47" name="TextBox 46"/>
              <p:cNvSpPr txBox="1"/>
              <p:nvPr/>
            </p:nvSpPr>
            <p:spPr>
              <a:xfrm>
                <a:off x="11076895" y="6243652"/>
                <a:ext cx="324964" cy="176032"/>
              </a:xfrm>
              <a:prstGeom prst="rect">
                <a:avLst/>
              </a:prstGeom>
              <a:noFill/>
            </p:spPr>
            <p:txBody>
              <a:bodyPr wrap="none" rtlCol="0">
                <a:spAutoFit/>
              </a:bodyPr>
              <a:lstStyle/>
              <a:p>
                <a:r>
                  <a:rPr kumimoji="1" lang="en-US" altLang="ja-JP" sz="800" b="1" dirty="0" smtClean="0">
                    <a:latin typeface="Comic Sans MS" panose="030F0702030302020204" pitchFamily="66" charset="0"/>
                  </a:rPr>
                  <a:t>C</a:t>
                </a:r>
                <a:r>
                  <a:rPr kumimoji="1" lang="en-US" altLang="ja-JP" sz="800" b="1" baseline="-25000" dirty="0" smtClean="0">
                    <a:latin typeface="Comic Sans MS" panose="030F0702030302020204" pitchFamily="66" charset="0"/>
                  </a:rPr>
                  <a:t>2</a:t>
                </a:r>
                <a:r>
                  <a:rPr kumimoji="1" lang="en-US" altLang="ja-JP" sz="800" b="1" dirty="0" smtClean="0">
                    <a:latin typeface="Comic Sans MS" panose="030F0702030302020204" pitchFamily="66" charset="0"/>
                  </a:rPr>
                  <a:t>H</a:t>
                </a:r>
                <a:r>
                  <a:rPr kumimoji="1" lang="en-US" altLang="ja-JP" sz="800" b="1" baseline="-25000" dirty="0" smtClean="0">
                    <a:latin typeface="Comic Sans MS" panose="030F0702030302020204" pitchFamily="66" charset="0"/>
                  </a:rPr>
                  <a:t>4</a:t>
                </a:r>
                <a:endParaRPr kumimoji="1" lang="ja-JP" altLang="en-US" sz="800" b="1" baseline="-25000" dirty="0">
                  <a:latin typeface="Comic Sans MS" panose="030F0702030302020204" pitchFamily="66" charset="0"/>
                </a:endParaRPr>
              </a:p>
            </p:txBody>
          </p:sp>
          <p:sp>
            <p:nvSpPr>
              <p:cNvPr id="48" name="TextBox 47"/>
              <p:cNvSpPr txBox="1"/>
              <p:nvPr/>
            </p:nvSpPr>
            <p:spPr>
              <a:xfrm>
                <a:off x="12190927" y="6237032"/>
                <a:ext cx="258749" cy="176032"/>
              </a:xfrm>
              <a:prstGeom prst="rect">
                <a:avLst/>
              </a:prstGeom>
              <a:noFill/>
            </p:spPr>
            <p:txBody>
              <a:bodyPr wrap="none" rtlCol="0">
                <a:spAutoFit/>
              </a:bodyPr>
              <a:lstStyle/>
              <a:p>
                <a:r>
                  <a:rPr kumimoji="1" lang="en-US" altLang="ja-JP" sz="800" b="1" dirty="0" smtClean="0">
                    <a:latin typeface="Comic Sans MS" panose="030F0702030302020204" pitchFamily="66" charset="0"/>
                  </a:rPr>
                  <a:t>Na</a:t>
                </a:r>
                <a:endParaRPr kumimoji="1" lang="ja-JP" altLang="en-US" sz="800" b="1" dirty="0">
                  <a:latin typeface="Comic Sans MS" panose="030F0702030302020204" pitchFamily="66" charset="0"/>
                </a:endParaRPr>
              </a:p>
            </p:txBody>
          </p:sp>
          <p:sp>
            <p:nvSpPr>
              <p:cNvPr id="49" name="TextBox 48"/>
              <p:cNvSpPr txBox="1"/>
              <p:nvPr/>
            </p:nvSpPr>
            <p:spPr>
              <a:xfrm>
                <a:off x="11773813" y="6224295"/>
                <a:ext cx="214182" cy="176032"/>
              </a:xfrm>
              <a:prstGeom prst="rect">
                <a:avLst/>
              </a:prstGeom>
              <a:noFill/>
            </p:spPr>
            <p:txBody>
              <a:bodyPr wrap="none" rtlCol="0">
                <a:spAutoFit/>
              </a:bodyPr>
              <a:lstStyle/>
              <a:p>
                <a:r>
                  <a:rPr kumimoji="1" lang="en-US" altLang="ja-JP" sz="800" b="1" dirty="0" smtClean="0">
                    <a:latin typeface="Comic Sans MS" panose="030F0702030302020204" pitchFamily="66" charset="0"/>
                  </a:rPr>
                  <a:t>Li</a:t>
                </a:r>
                <a:endParaRPr kumimoji="1" lang="ja-JP" altLang="en-US" sz="800" b="1" dirty="0">
                  <a:latin typeface="Comic Sans MS" panose="030F0702030302020204" pitchFamily="66" charset="0"/>
                </a:endParaRPr>
              </a:p>
            </p:txBody>
          </p:sp>
        </p:grpSp>
        <p:sp>
          <p:nvSpPr>
            <p:cNvPr id="35" name="Rounded Rectangle 34"/>
            <p:cNvSpPr/>
            <p:nvPr/>
          </p:nvSpPr>
          <p:spPr>
            <a:xfrm>
              <a:off x="10254953" y="2973296"/>
              <a:ext cx="1760434" cy="1097507"/>
            </a:xfrm>
            <a:prstGeom prst="round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 name="Group 4"/>
          <p:cNvGrpSpPr/>
          <p:nvPr/>
        </p:nvGrpSpPr>
        <p:grpSpPr>
          <a:xfrm>
            <a:off x="187871" y="4424944"/>
            <a:ext cx="6092074" cy="1955007"/>
            <a:chOff x="50496" y="4419057"/>
            <a:chExt cx="6092074" cy="1955007"/>
          </a:xfrm>
        </p:grpSpPr>
        <p:pic>
          <p:nvPicPr>
            <p:cNvPr id="50" name="Picture 49"/>
            <p:cNvPicPr>
              <a:picLocks noChangeAspect="1"/>
            </p:cNvPicPr>
            <p:nvPr/>
          </p:nvPicPr>
          <p:blipFill rotWithShape="1">
            <a:blip r:embed="rId16"/>
            <a:srcRect l="13412" t="17587" r="11270" b="46985"/>
            <a:stretch/>
          </p:blipFill>
          <p:spPr>
            <a:xfrm>
              <a:off x="50496" y="4419057"/>
              <a:ext cx="6092074" cy="1791030"/>
            </a:xfrm>
            <a:prstGeom prst="rect">
              <a:avLst/>
            </a:prstGeom>
          </p:spPr>
        </p:pic>
        <p:pic>
          <p:nvPicPr>
            <p:cNvPr id="51" name="Picture 50"/>
            <p:cNvPicPr>
              <a:picLocks noChangeAspect="1"/>
            </p:cNvPicPr>
            <p:nvPr/>
          </p:nvPicPr>
          <p:blipFill rotWithShape="1">
            <a:blip r:embed="rId16"/>
            <a:srcRect l="17222" t="50285" r="77937" b="42032"/>
            <a:stretch/>
          </p:blipFill>
          <p:spPr>
            <a:xfrm>
              <a:off x="355956" y="6046110"/>
              <a:ext cx="330666" cy="327954"/>
            </a:xfrm>
            <a:prstGeom prst="rect">
              <a:avLst/>
            </a:prstGeom>
          </p:spPr>
        </p:pic>
      </p:grpSp>
      <p:pic>
        <p:nvPicPr>
          <p:cNvPr id="2" name="Picture 1"/>
          <p:cNvPicPr>
            <a:picLocks noChangeAspect="1"/>
          </p:cNvPicPr>
          <p:nvPr/>
        </p:nvPicPr>
        <p:blipFill rotWithShape="1">
          <a:blip r:embed="rId17"/>
          <a:srcRect l="34761" t="4127" r="35397" b="44572"/>
          <a:stretch/>
        </p:blipFill>
        <p:spPr>
          <a:xfrm>
            <a:off x="7519227" y="4351701"/>
            <a:ext cx="1675248" cy="1800000"/>
          </a:xfrm>
          <a:prstGeom prst="rect">
            <a:avLst/>
          </a:prstGeom>
        </p:spPr>
      </p:pic>
      <p:pic>
        <p:nvPicPr>
          <p:cNvPr id="3" name="Picture 2"/>
          <p:cNvPicPr>
            <a:picLocks noChangeAspect="1"/>
          </p:cNvPicPr>
          <p:nvPr/>
        </p:nvPicPr>
        <p:blipFill rotWithShape="1">
          <a:blip r:embed="rId18"/>
          <a:srcRect l="35397" t="5143" r="35952" b="45333"/>
          <a:stretch/>
        </p:blipFill>
        <p:spPr>
          <a:xfrm>
            <a:off x="9976617" y="4324234"/>
            <a:ext cx="1666154" cy="1800000"/>
          </a:xfrm>
          <a:prstGeom prst="rect">
            <a:avLst/>
          </a:prstGeom>
        </p:spPr>
      </p:pic>
      <p:sp>
        <p:nvSpPr>
          <p:cNvPr id="52" name="Rectangle 51"/>
          <p:cNvSpPr/>
          <p:nvPr/>
        </p:nvSpPr>
        <p:spPr>
          <a:xfrm>
            <a:off x="6415445" y="2849175"/>
            <a:ext cx="5689328" cy="1384995"/>
          </a:xfrm>
          <a:prstGeom prst="rect">
            <a:avLst/>
          </a:prstGeom>
        </p:spPr>
        <p:txBody>
          <a:bodyPr wrap="square">
            <a:spAutoFit/>
          </a:bodyPr>
          <a:lstStyle/>
          <a:p>
            <a:pPr marL="171450" indent="-171450" algn="just">
              <a:buFont typeface="Arial" panose="020B0604020202020204" pitchFamily="34" charset="0"/>
              <a:buChar char="•"/>
            </a:pPr>
            <a:r>
              <a:rPr lang="en-US" altLang="ja-JP" sz="1200" dirty="0">
                <a:latin typeface="Comic Sans MS" panose="030F0702030302020204" pitchFamily="66" charset="0"/>
              </a:rPr>
              <a:t>These structures </a:t>
            </a:r>
            <a:r>
              <a:rPr lang="en-US" altLang="ja-JP" sz="1200" dirty="0" smtClean="0">
                <a:latin typeface="Comic Sans MS" panose="030F0702030302020204" pitchFamily="66" charset="0"/>
              </a:rPr>
              <a:t>displays </a:t>
            </a:r>
            <a:r>
              <a:rPr lang="en-US" altLang="ja-JP" sz="1200" dirty="0">
                <a:latin typeface="Comic Sans MS" panose="030F0702030302020204" pitchFamily="66" charset="0"/>
              </a:rPr>
              <a:t>how the </a:t>
            </a:r>
            <a:r>
              <a:rPr lang="en-US" altLang="ja-JP" sz="1200" dirty="0" smtClean="0">
                <a:latin typeface="Comic Sans MS" panose="030F0702030302020204" pitchFamily="66" charset="0"/>
              </a:rPr>
              <a:t>electrolyte solution components developed </a:t>
            </a:r>
            <a:r>
              <a:rPr lang="en-US" altLang="ja-JP" sz="1200" dirty="0">
                <a:latin typeface="Comic Sans MS" panose="030F0702030302020204" pitchFamily="66" charset="0"/>
              </a:rPr>
              <a:t>into the SEI films during </a:t>
            </a:r>
            <a:r>
              <a:rPr lang="en-US" altLang="ja-JP" sz="1200" dirty="0" smtClean="0">
                <a:latin typeface="Comic Sans MS" panose="030F0702030302020204" pitchFamily="66" charset="0"/>
              </a:rPr>
              <a:t>the hybrid </a:t>
            </a:r>
            <a:r>
              <a:rPr lang="en-US" altLang="ja-JP" sz="1200" dirty="0">
                <a:latin typeface="Comic Sans MS" panose="030F0702030302020204" pitchFamily="66" charset="0"/>
              </a:rPr>
              <a:t>MC/MD reaction </a:t>
            </a:r>
            <a:r>
              <a:rPr lang="en-US" altLang="ja-JP" sz="1200" dirty="0" smtClean="0">
                <a:latin typeface="Comic Sans MS" panose="030F0702030302020204" pitchFamily="66" charset="0"/>
              </a:rPr>
              <a:t>simulations.</a:t>
            </a:r>
          </a:p>
          <a:p>
            <a:pPr marL="171450" indent="-171450" algn="just">
              <a:buFont typeface="Arial" panose="020B0604020202020204" pitchFamily="34" charset="0"/>
              <a:buChar char="•"/>
            </a:pPr>
            <a:r>
              <a:rPr lang="en-US" altLang="ja-JP" sz="1200" dirty="0" smtClean="0">
                <a:latin typeface="Comic Sans MS" panose="030F0702030302020204" pitchFamily="66" charset="0"/>
              </a:rPr>
              <a:t>Li/</a:t>
            </a:r>
            <a:r>
              <a:rPr lang="en-US" altLang="ja-JP" sz="1200" dirty="0" err="1" smtClean="0">
                <a:latin typeface="Comic Sans MS" panose="030F0702030302020204" pitchFamily="66" charset="0"/>
              </a:rPr>
              <a:t>NaEC</a:t>
            </a:r>
            <a:r>
              <a:rPr lang="en-US" altLang="ja-JP" sz="1200" dirty="0" smtClean="0">
                <a:latin typeface="Comic Sans MS" panose="030F0702030302020204" pitchFamily="66" charset="0"/>
              </a:rPr>
              <a:t> molecules are predominant in initial stage. </a:t>
            </a:r>
          </a:p>
          <a:p>
            <a:pPr marL="171450" indent="-171450" algn="just">
              <a:buFont typeface="Arial" panose="020B0604020202020204" pitchFamily="34" charset="0"/>
              <a:buChar char="•"/>
            </a:pPr>
            <a:r>
              <a:rPr lang="en-US" altLang="ja-JP" sz="1200" dirty="0" smtClean="0">
                <a:latin typeface="Comic Sans MS" panose="030F0702030302020204" pitchFamily="66" charset="0"/>
              </a:rPr>
              <a:t>After 400 cycles polymerization products Li</a:t>
            </a:r>
            <a:r>
              <a:rPr lang="en-US" altLang="ja-JP" sz="1200" baseline="-25000" dirty="0" smtClean="0">
                <a:latin typeface="Comic Sans MS" panose="030F0702030302020204" pitchFamily="66" charset="0"/>
              </a:rPr>
              <a:t>2</a:t>
            </a:r>
            <a:r>
              <a:rPr lang="en-US" altLang="ja-JP" sz="1200" dirty="0" smtClean="0">
                <a:latin typeface="Comic Sans MS" panose="030F0702030302020204" pitchFamily="66" charset="0"/>
              </a:rPr>
              <a:t>/Na</a:t>
            </a:r>
            <a:r>
              <a:rPr lang="en-US" altLang="ja-JP" sz="1200" baseline="-25000" dirty="0" smtClean="0">
                <a:latin typeface="Comic Sans MS" panose="030F0702030302020204" pitchFamily="66" charset="0"/>
              </a:rPr>
              <a:t>2</a:t>
            </a:r>
            <a:r>
              <a:rPr lang="en-US" altLang="ja-JP" sz="1200" dirty="0" smtClean="0">
                <a:latin typeface="Comic Sans MS" panose="030F0702030302020204" pitchFamily="66" charset="0"/>
              </a:rPr>
              <a:t>BDC and ionic products such as CO</a:t>
            </a:r>
            <a:r>
              <a:rPr lang="en-US" altLang="ja-JP" sz="1200" baseline="-25000" dirty="0" smtClean="0">
                <a:latin typeface="Comic Sans MS" panose="030F0702030302020204" pitchFamily="66" charset="0"/>
              </a:rPr>
              <a:t>3</a:t>
            </a:r>
            <a:r>
              <a:rPr lang="en-US" altLang="ja-JP" sz="1200" baseline="30000" dirty="0" smtClean="0">
                <a:latin typeface="Comic Sans MS" panose="030F0702030302020204" pitchFamily="66" charset="0"/>
              </a:rPr>
              <a:t>-2</a:t>
            </a:r>
            <a:r>
              <a:rPr lang="en-US" altLang="ja-JP" sz="1200" dirty="0" smtClean="0">
                <a:latin typeface="Comic Sans MS" panose="030F0702030302020204" pitchFamily="66" charset="0"/>
              </a:rPr>
              <a:t> are predominant.</a:t>
            </a:r>
          </a:p>
          <a:p>
            <a:pPr marL="171450" indent="-171450" algn="just">
              <a:buFont typeface="Arial" panose="020B0604020202020204" pitchFamily="34" charset="0"/>
              <a:buChar char="•"/>
            </a:pPr>
            <a:r>
              <a:rPr lang="en-US" altLang="ja-JP" sz="1200" dirty="0" smtClean="0">
                <a:latin typeface="Comic Sans MS" panose="030F0702030302020204" pitchFamily="66" charset="0"/>
              </a:rPr>
              <a:t>Near graphite surface C</a:t>
            </a:r>
            <a:r>
              <a:rPr lang="en-US" altLang="ja-JP" sz="1200" baseline="-25000" dirty="0" smtClean="0">
                <a:latin typeface="Comic Sans MS" panose="030F0702030302020204" pitchFamily="66" charset="0"/>
              </a:rPr>
              <a:t>2</a:t>
            </a:r>
            <a:r>
              <a:rPr lang="en-US" altLang="ja-JP" sz="1200" dirty="0" smtClean="0">
                <a:latin typeface="Comic Sans MS" panose="030F0702030302020204" pitchFamily="66" charset="0"/>
              </a:rPr>
              <a:t>H</a:t>
            </a:r>
            <a:r>
              <a:rPr lang="en-US" altLang="ja-JP" sz="1200" baseline="-25000" dirty="0" smtClean="0">
                <a:latin typeface="Comic Sans MS" panose="030F0702030302020204" pitchFamily="66" charset="0"/>
              </a:rPr>
              <a:t>6</a:t>
            </a:r>
            <a:r>
              <a:rPr lang="en-US" altLang="ja-JP" sz="1200" dirty="0" smtClean="0">
                <a:latin typeface="Comic Sans MS" panose="030F0702030302020204" pitchFamily="66" charset="0"/>
              </a:rPr>
              <a:t> gas molecules are less in number.</a:t>
            </a:r>
            <a:endParaRPr lang="en-US" altLang="ja-JP" sz="1200" dirty="0">
              <a:latin typeface="Comic Sans MS" panose="030F0702030302020204" pitchFamily="66" charset="0"/>
            </a:endParaRPr>
          </a:p>
        </p:txBody>
      </p:sp>
      <p:sp>
        <p:nvSpPr>
          <p:cNvPr id="53" name="Rectangle 52"/>
          <p:cNvSpPr/>
          <p:nvPr/>
        </p:nvSpPr>
        <p:spPr>
          <a:xfrm>
            <a:off x="1733174" y="2988241"/>
            <a:ext cx="4645329" cy="430887"/>
          </a:xfrm>
          <a:prstGeom prst="rect">
            <a:avLst/>
          </a:prstGeom>
        </p:spPr>
        <p:txBody>
          <a:bodyPr wrap="square">
            <a:spAutoFit/>
          </a:bodyPr>
          <a:lstStyle/>
          <a:p>
            <a:pPr algn="just"/>
            <a:r>
              <a:rPr lang="en-US" altLang="ja-JP" sz="1100" b="1" dirty="0" smtClean="0">
                <a:latin typeface="Comic Sans MS" panose="030F0702030302020204" pitchFamily="66" charset="0"/>
                <a:cs typeface="Times New Roman" pitchFamily="18" charset="0"/>
              </a:rPr>
              <a:t>Figure 13</a:t>
            </a:r>
            <a:r>
              <a:rPr lang="en-US" altLang="ja-JP" sz="1100" dirty="0" smtClean="0">
                <a:latin typeface="Comic Sans MS" panose="030F0702030302020204" pitchFamily="66" charset="0"/>
                <a:cs typeface="Times New Roman" pitchFamily="18" charset="0"/>
              </a:rPr>
              <a:t>: The change in the concentration of reductive </a:t>
            </a:r>
            <a:r>
              <a:rPr lang="en-US" altLang="ja-JP" sz="1100" dirty="0">
                <a:latin typeface="Comic Sans MS" panose="030F0702030302020204" pitchFamily="66" charset="0"/>
                <a:cs typeface="Times New Roman" pitchFamily="18" charset="0"/>
              </a:rPr>
              <a:t>products </a:t>
            </a:r>
            <a:r>
              <a:rPr lang="en-US" altLang="ja-JP" sz="1100" dirty="0" smtClean="0">
                <a:latin typeface="Comic Sans MS" panose="030F0702030302020204" pitchFamily="66" charset="0"/>
                <a:cs typeface="Times New Roman" pitchFamily="18" charset="0"/>
              </a:rPr>
              <a:t>of EC electrolyte at various MC/MD cycles.</a:t>
            </a:r>
            <a:endParaRPr lang="ja-JP" altLang="en-US" sz="1100" dirty="0">
              <a:latin typeface="Comic Sans MS" panose="030F0702030302020204" pitchFamily="66" charset="0"/>
              <a:cs typeface="Times New Roman" pitchFamily="18" charset="0"/>
            </a:endParaRPr>
          </a:p>
        </p:txBody>
      </p:sp>
      <p:sp>
        <p:nvSpPr>
          <p:cNvPr id="54" name="TextBox 53"/>
          <p:cNvSpPr txBox="1"/>
          <p:nvPr/>
        </p:nvSpPr>
        <p:spPr>
          <a:xfrm>
            <a:off x="50496" y="2414384"/>
            <a:ext cx="922047" cy="276999"/>
          </a:xfrm>
          <a:prstGeom prst="rect">
            <a:avLst/>
          </a:prstGeom>
          <a:noFill/>
        </p:spPr>
        <p:txBody>
          <a:bodyPr wrap="none" rtlCol="0">
            <a:spAutoFit/>
          </a:bodyPr>
          <a:lstStyle/>
          <a:p>
            <a:r>
              <a:rPr kumimoji="1" lang="en-US" altLang="ja-JP" sz="1200" b="1" dirty="0" smtClean="0">
                <a:latin typeface="Comic Sans MS" panose="030F0702030302020204" pitchFamily="66" charset="0"/>
              </a:rPr>
              <a:t>200 Cycle</a:t>
            </a:r>
            <a:endParaRPr kumimoji="1" lang="ja-JP" altLang="en-US" sz="1200" b="1" dirty="0">
              <a:latin typeface="Comic Sans MS" panose="030F0702030302020204" pitchFamily="66" charset="0"/>
            </a:endParaRPr>
          </a:p>
        </p:txBody>
      </p:sp>
      <p:sp>
        <p:nvSpPr>
          <p:cNvPr id="55" name="TextBox 54"/>
          <p:cNvSpPr txBox="1"/>
          <p:nvPr/>
        </p:nvSpPr>
        <p:spPr>
          <a:xfrm>
            <a:off x="1342612" y="2369212"/>
            <a:ext cx="922047" cy="276999"/>
          </a:xfrm>
          <a:prstGeom prst="rect">
            <a:avLst/>
          </a:prstGeom>
          <a:noFill/>
        </p:spPr>
        <p:txBody>
          <a:bodyPr wrap="none" rtlCol="0">
            <a:spAutoFit/>
          </a:bodyPr>
          <a:lstStyle/>
          <a:p>
            <a:r>
              <a:rPr lang="en-US" altLang="ja-JP" sz="1200" b="1" dirty="0">
                <a:latin typeface="Comic Sans MS" panose="030F0702030302020204" pitchFamily="66" charset="0"/>
              </a:rPr>
              <a:t>4</a:t>
            </a:r>
            <a:r>
              <a:rPr kumimoji="1" lang="en-US" altLang="ja-JP" sz="1200" b="1" dirty="0" smtClean="0">
                <a:latin typeface="Comic Sans MS" panose="030F0702030302020204" pitchFamily="66" charset="0"/>
              </a:rPr>
              <a:t>00 Cycle</a:t>
            </a:r>
            <a:endParaRPr kumimoji="1" lang="ja-JP" altLang="en-US" sz="1200" b="1" dirty="0">
              <a:latin typeface="Comic Sans MS" panose="030F0702030302020204" pitchFamily="66" charset="0"/>
            </a:endParaRPr>
          </a:p>
        </p:txBody>
      </p:sp>
      <p:sp>
        <p:nvSpPr>
          <p:cNvPr id="56" name="TextBox 55"/>
          <p:cNvSpPr txBox="1"/>
          <p:nvPr/>
        </p:nvSpPr>
        <p:spPr>
          <a:xfrm>
            <a:off x="2807787" y="2365669"/>
            <a:ext cx="922047" cy="276999"/>
          </a:xfrm>
          <a:prstGeom prst="rect">
            <a:avLst/>
          </a:prstGeom>
          <a:noFill/>
        </p:spPr>
        <p:txBody>
          <a:bodyPr wrap="none" rtlCol="0">
            <a:spAutoFit/>
          </a:bodyPr>
          <a:lstStyle/>
          <a:p>
            <a:r>
              <a:rPr lang="en-US" altLang="ja-JP" sz="1200" b="1" dirty="0">
                <a:latin typeface="Comic Sans MS" panose="030F0702030302020204" pitchFamily="66" charset="0"/>
              </a:rPr>
              <a:t>8</a:t>
            </a:r>
            <a:r>
              <a:rPr kumimoji="1" lang="en-US" altLang="ja-JP" sz="1200" b="1" dirty="0" smtClean="0">
                <a:latin typeface="Comic Sans MS" panose="030F0702030302020204" pitchFamily="66" charset="0"/>
              </a:rPr>
              <a:t>00 Cycle</a:t>
            </a:r>
            <a:endParaRPr kumimoji="1" lang="ja-JP" altLang="en-US" sz="1200" b="1" dirty="0">
              <a:latin typeface="Comic Sans MS" panose="030F0702030302020204" pitchFamily="66" charset="0"/>
            </a:endParaRPr>
          </a:p>
        </p:txBody>
      </p:sp>
      <p:sp>
        <p:nvSpPr>
          <p:cNvPr id="57" name="TextBox 56"/>
          <p:cNvSpPr txBox="1"/>
          <p:nvPr/>
        </p:nvSpPr>
        <p:spPr>
          <a:xfrm>
            <a:off x="4266140" y="2393549"/>
            <a:ext cx="1016625" cy="276999"/>
          </a:xfrm>
          <a:prstGeom prst="rect">
            <a:avLst/>
          </a:prstGeom>
          <a:noFill/>
        </p:spPr>
        <p:txBody>
          <a:bodyPr wrap="none" rtlCol="0">
            <a:spAutoFit/>
          </a:bodyPr>
          <a:lstStyle/>
          <a:p>
            <a:r>
              <a:rPr lang="en-US" altLang="ja-JP" sz="1200" b="1" dirty="0" smtClean="0">
                <a:latin typeface="Comic Sans MS" panose="030F0702030302020204" pitchFamily="66" charset="0"/>
              </a:rPr>
              <a:t>16</a:t>
            </a:r>
            <a:r>
              <a:rPr kumimoji="1" lang="en-US" altLang="ja-JP" sz="1200" b="1" dirty="0" smtClean="0">
                <a:latin typeface="Comic Sans MS" panose="030F0702030302020204" pitchFamily="66" charset="0"/>
              </a:rPr>
              <a:t>00 Cycle</a:t>
            </a:r>
            <a:endParaRPr kumimoji="1" lang="ja-JP" altLang="en-US" sz="1200" b="1" dirty="0">
              <a:latin typeface="Comic Sans MS" panose="030F0702030302020204" pitchFamily="66" charset="0"/>
            </a:endParaRPr>
          </a:p>
        </p:txBody>
      </p:sp>
      <p:sp>
        <p:nvSpPr>
          <p:cNvPr id="58" name="TextBox 57"/>
          <p:cNvSpPr txBox="1"/>
          <p:nvPr/>
        </p:nvSpPr>
        <p:spPr>
          <a:xfrm>
            <a:off x="5985992" y="2414384"/>
            <a:ext cx="1016625" cy="276999"/>
          </a:xfrm>
          <a:prstGeom prst="rect">
            <a:avLst/>
          </a:prstGeom>
          <a:noFill/>
        </p:spPr>
        <p:txBody>
          <a:bodyPr wrap="none" rtlCol="0">
            <a:spAutoFit/>
          </a:bodyPr>
          <a:lstStyle/>
          <a:p>
            <a:r>
              <a:rPr kumimoji="1" lang="en-US" altLang="ja-JP" sz="1200" b="1" dirty="0" smtClean="0">
                <a:latin typeface="Comic Sans MS" panose="030F0702030302020204" pitchFamily="66" charset="0"/>
              </a:rPr>
              <a:t>2000 Cycle</a:t>
            </a:r>
            <a:endParaRPr kumimoji="1" lang="ja-JP" altLang="en-US" sz="1200" b="1" dirty="0">
              <a:latin typeface="Comic Sans MS" panose="030F0702030302020204" pitchFamily="66" charset="0"/>
            </a:endParaRPr>
          </a:p>
        </p:txBody>
      </p:sp>
      <p:sp>
        <p:nvSpPr>
          <p:cNvPr id="22" name="Rectangle 21"/>
          <p:cNvSpPr/>
          <p:nvPr/>
        </p:nvSpPr>
        <p:spPr>
          <a:xfrm>
            <a:off x="201417" y="6376100"/>
            <a:ext cx="6177086" cy="430887"/>
          </a:xfrm>
          <a:prstGeom prst="rect">
            <a:avLst/>
          </a:prstGeom>
        </p:spPr>
        <p:txBody>
          <a:bodyPr wrap="square">
            <a:spAutoFit/>
          </a:bodyPr>
          <a:lstStyle/>
          <a:p>
            <a:r>
              <a:rPr lang="en-US" altLang="ja-JP" sz="1100" b="1" kern="0" dirty="0">
                <a:latin typeface="Comic Sans MS" panose="030F0702030302020204" pitchFamily="66" charset="0"/>
                <a:ea typeface="ＭＳ 明朝" panose="02020609040205080304" pitchFamily="17" charset="-128"/>
                <a:cs typeface="AdvOT51c1769e"/>
              </a:rPr>
              <a:t>Figure </a:t>
            </a:r>
            <a:r>
              <a:rPr lang="en-US" altLang="ja-JP" sz="1100" b="1" kern="0" dirty="0" smtClean="0">
                <a:latin typeface="Comic Sans MS" panose="030F0702030302020204" pitchFamily="66" charset="0"/>
                <a:ea typeface="ＭＳ 明朝" panose="02020609040205080304" pitchFamily="17" charset="-128"/>
                <a:cs typeface="AdvOT51c1769e"/>
              </a:rPr>
              <a:t>14</a:t>
            </a:r>
            <a:r>
              <a:rPr lang="en-US" altLang="ja-JP" sz="1100" kern="0" dirty="0" smtClean="0">
                <a:latin typeface="Comic Sans MS" panose="030F0702030302020204" pitchFamily="66" charset="0"/>
                <a:ea typeface="ＭＳ 明朝" panose="02020609040205080304" pitchFamily="17" charset="-128"/>
                <a:cs typeface="AdvOT51c1769e"/>
              </a:rPr>
              <a:t>: </a:t>
            </a:r>
            <a:r>
              <a:rPr lang="en-US" altLang="ja-JP" sz="1100" kern="0" dirty="0">
                <a:latin typeface="Comic Sans MS" panose="030F0702030302020204" pitchFamily="66" charset="0"/>
                <a:ea typeface="ＭＳ 明朝" panose="02020609040205080304" pitchFamily="17" charset="-128"/>
                <a:cs typeface="AdvOT51c1769e"/>
              </a:rPr>
              <a:t>S</a:t>
            </a:r>
            <a:r>
              <a:rPr lang="en-US" altLang="ja-JP" sz="1100" kern="0" dirty="0">
                <a:latin typeface="Comic Sans MS" panose="030F0702030302020204" pitchFamily="66" charset="0"/>
                <a:ea typeface="ＭＳ 明朝" panose="02020609040205080304" pitchFamily="17" charset="-128"/>
                <a:cs typeface="AdvOT2e364b11"/>
              </a:rPr>
              <a:t>napshot of the EC-based electrolyte SEI </a:t>
            </a:r>
            <a:r>
              <a:rPr lang="en-US" altLang="ja-JP" sz="1100" kern="0" dirty="0">
                <a:latin typeface="Comic Sans MS" panose="030F0702030302020204" pitchFamily="66" charset="0"/>
                <a:ea typeface="AdvOT2e364b11+fb"/>
                <a:cs typeface="AdvOT2e364b11+fb"/>
              </a:rPr>
              <a:t>fi</a:t>
            </a:r>
            <a:r>
              <a:rPr lang="en-US" altLang="ja-JP" sz="1100" kern="0" dirty="0">
                <a:latin typeface="Comic Sans MS" panose="030F0702030302020204" pitchFamily="66" charset="0"/>
                <a:ea typeface="ＭＳ 明朝" panose="02020609040205080304" pitchFamily="17" charset="-128"/>
                <a:cs typeface="AdvOT2e364b11"/>
              </a:rPr>
              <a:t>lm (green, SEI </a:t>
            </a:r>
            <a:r>
              <a:rPr lang="en-US" altLang="ja-JP" sz="1100" kern="0" dirty="0">
                <a:latin typeface="Comic Sans MS" panose="030F0702030302020204" pitchFamily="66" charset="0"/>
                <a:ea typeface="AdvOT2e364b11+fb"/>
                <a:cs typeface="AdvOT2e364b11+fb"/>
              </a:rPr>
              <a:t>fi</a:t>
            </a:r>
            <a:r>
              <a:rPr lang="en-US" altLang="ja-JP" sz="1100" kern="0" dirty="0">
                <a:latin typeface="Comic Sans MS" panose="030F0702030302020204" pitchFamily="66" charset="0"/>
                <a:ea typeface="ＭＳ 明朝" panose="02020609040205080304" pitchFamily="17" charset="-128"/>
                <a:cs typeface="AdvOT2e364b11"/>
              </a:rPr>
              <a:t>lm; blue, Li+; gray, PF3, C2H4, or C3H6; purple, EC or PC; orange, PF6</a:t>
            </a:r>
            <a:r>
              <a:rPr lang="en-US" altLang="ja-JP" sz="1100" kern="0" baseline="30000" dirty="0">
                <a:latin typeface="Comic Sans MS" panose="030F0702030302020204" pitchFamily="66" charset="0"/>
                <a:ea typeface="AdvOT8608a8d1+22"/>
                <a:cs typeface="AdvOT8608a8d1+22"/>
              </a:rPr>
              <a:t>−</a:t>
            </a:r>
            <a:r>
              <a:rPr lang="en-US" altLang="ja-JP" sz="1100" kern="0" dirty="0">
                <a:latin typeface="Comic Sans MS" panose="030F0702030302020204" pitchFamily="66" charset="0"/>
                <a:ea typeface="ＭＳ 明朝" panose="02020609040205080304" pitchFamily="17" charset="-128"/>
                <a:cs typeface="AdvOT2e364b11"/>
              </a:rPr>
              <a:t>).</a:t>
            </a:r>
            <a:endPar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23" name="Rectangle 22"/>
          <p:cNvSpPr/>
          <p:nvPr/>
        </p:nvSpPr>
        <p:spPr>
          <a:xfrm>
            <a:off x="6930189" y="6193401"/>
            <a:ext cx="5174583" cy="584775"/>
          </a:xfrm>
          <a:prstGeom prst="rect">
            <a:avLst/>
          </a:prstGeom>
        </p:spPr>
        <p:txBody>
          <a:bodyPr wrap="square">
            <a:spAutoFit/>
          </a:bodyPr>
          <a:lstStyle/>
          <a:p>
            <a:pPr algn="just">
              <a:spcAft>
                <a:spcPts val="0"/>
              </a:spcAft>
            </a:pPr>
            <a:r>
              <a:rPr lang="en-US" altLang="ja-JP" sz="800" b="1" kern="0" dirty="0" smtClean="0">
                <a:latin typeface="Comic Sans MS" panose="030F0702030302020204" pitchFamily="66" charset="0"/>
                <a:ea typeface="ＭＳ 明朝" panose="02020609040205080304" pitchFamily="17" charset="-128"/>
                <a:cs typeface="AdvOT2e364b11"/>
              </a:rPr>
              <a:t>Figure 16</a:t>
            </a:r>
            <a:r>
              <a:rPr lang="en-US" altLang="ja-JP" sz="800" kern="0" dirty="0" smtClean="0">
                <a:latin typeface="Comic Sans MS" panose="030F0702030302020204" pitchFamily="66" charset="0"/>
                <a:ea typeface="ＭＳ 明朝" panose="02020609040205080304" pitchFamily="17" charset="-128"/>
                <a:cs typeface="AdvOT2e364b11"/>
              </a:rPr>
              <a:t>: The </a:t>
            </a:r>
            <a:r>
              <a:rPr lang="en-US" altLang="ja-JP" sz="800" kern="0" dirty="0">
                <a:latin typeface="Comic Sans MS" panose="030F0702030302020204" pitchFamily="66" charset="0"/>
                <a:ea typeface="ＭＳ 明朝" panose="02020609040205080304" pitchFamily="17" charset="-128"/>
                <a:cs typeface="AdvOT2e364b11"/>
              </a:rPr>
              <a:t>front views of the interface structures in the SEI </a:t>
            </a:r>
            <a:r>
              <a:rPr lang="en-US" altLang="ja-JP" sz="800" kern="0" dirty="0">
                <a:latin typeface="Comic Sans MS" panose="030F0702030302020204" pitchFamily="66" charset="0"/>
                <a:ea typeface="ＭＳ 明朝" panose="02020609040205080304" pitchFamily="17" charset="-128"/>
                <a:cs typeface="AdvOT2e364b11+fb"/>
              </a:rPr>
              <a:t>fi</a:t>
            </a:r>
            <a:r>
              <a:rPr lang="en-US" altLang="ja-JP" sz="800" kern="0" dirty="0">
                <a:latin typeface="Comic Sans MS" panose="030F0702030302020204" pitchFamily="66" charset="0"/>
                <a:ea typeface="ＭＳ 明朝" panose="02020609040205080304" pitchFamily="17" charset="-128"/>
                <a:cs typeface="AdvOT2e364b11"/>
              </a:rPr>
              <a:t>lms </a:t>
            </a:r>
            <a:r>
              <a:rPr lang="en-US" altLang="ja-JP" sz="800" kern="0" dirty="0" smtClean="0">
                <a:latin typeface="Comic Sans MS" panose="030F0702030302020204" pitchFamily="66" charset="0"/>
                <a:ea typeface="ＭＳ 明朝" panose="02020609040205080304" pitchFamily="17" charset="-128"/>
                <a:cs typeface="AdvOT2e364b11"/>
              </a:rPr>
              <a:t>(a) (visualized </a:t>
            </a:r>
            <a:r>
              <a:rPr lang="en-US" altLang="ja-JP" sz="800" kern="0" dirty="0">
                <a:latin typeface="Comic Sans MS" panose="030F0702030302020204" pitchFamily="66" charset="0"/>
                <a:ea typeface="ＭＳ 明朝" panose="02020609040205080304" pitchFamily="17" charset="-128"/>
                <a:cs typeface="AdvOT2e364b11"/>
              </a:rPr>
              <a:t>in the depth 0 </a:t>
            </a:r>
            <a:r>
              <a:rPr lang="ja-JP" altLang="ja-JP" sz="800" kern="0" dirty="0">
                <a:latin typeface="Comic Sans MS" panose="030F0702030302020204" pitchFamily="66" charset="0"/>
                <a:ea typeface="AdvOT8608a8d1+22"/>
                <a:cs typeface="AdvOT8608a8d1+22"/>
              </a:rPr>
              <a:t>≤ </a:t>
            </a:r>
            <a:r>
              <a:rPr lang="en-US" altLang="ja-JP" sz="800" kern="0" dirty="0">
                <a:latin typeface="Comic Sans MS" panose="030F0702030302020204" pitchFamily="66" charset="0"/>
                <a:ea typeface="ＭＳ 明朝" panose="02020609040205080304" pitchFamily="17" charset="-128"/>
                <a:cs typeface="AdvOT02ce3bbb.I"/>
              </a:rPr>
              <a:t>z </a:t>
            </a:r>
            <a:r>
              <a:rPr lang="ja-JP" altLang="ja-JP" sz="800" kern="0" dirty="0">
                <a:latin typeface="Comic Sans MS" panose="030F0702030302020204" pitchFamily="66" charset="0"/>
                <a:ea typeface="AdvOT8608a8d1+22"/>
                <a:cs typeface="AdvOT8608a8d1+22"/>
              </a:rPr>
              <a:t>≤ </a:t>
            </a:r>
            <a:r>
              <a:rPr lang="en-US" altLang="ja-JP" sz="800" kern="0" dirty="0">
                <a:latin typeface="Comic Sans MS" panose="030F0702030302020204" pitchFamily="66" charset="0"/>
                <a:ea typeface="ＭＳ 明朝" panose="02020609040205080304" pitchFamily="17" charset="-128"/>
                <a:cs typeface="AdvOT2e364b11"/>
              </a:rPr>
              <a:t>20 Å of the view from the side of bulk electrolyte). </a:t>
            </a:r>
            <a:r>
              <a:rPr lang="en-US" altLang="ja-JP" sz="800" kern="0" dirty="0" smtClean="0">
                <a:latin typeface="Comic Sans MS" panose="030F0702030302020204" pitchFamily="66" charset="0"/>
                <a:ea typeface="ＭＳ 明朝" panose="02020609040205080304" pitchFamily="17" charset="-128"/>
                <a:cs typeface="AdvOT2e364b11"/>
              </a:rPr>
              <a:t>(b) Inorganic </a:t>
            </a:r>
            <a:r>
              <a:rPr lang="en-US" altLang="ja-JP" sz="800" kern="0" dirty="0">
                <a:latin typeface="Comic Sans MS" panose="030F0702030302020204" pitchFamily="66" charset="0"/>
                <a:ea typeface="ＭＳ 明朝" panose="02020609040205080304" pitchFamily="17" charset="-128"/>
                <a:cs typeface="AdvOT2e364b11"/>
              </a:rPr>
              <a:t>salts (Li2CO3, </a:t>
            </a:r>
            <a:r>
              <a:rPr lang="en-US" altLang="ja-JP" sz="800" kern="0" dirty="0" err="1">
                <a:latin typeface="Comic Sans MS" panose="030F0702030302020204" pitchFamily="66" charset="0"/>
                <a:ea typeface="ＭＳ 明朝" panose="02020609040205080304" pitchFamily="17" charset="-128"/>
                <a:cs typeface="AdvOT2e364b11"/>
              </a:rPr>
              <a:t>LiF</a:t>
            </a:r>
            <a:r>
              <a:rPr lang="en-US" altLang="ja-JP" sz="800" kern="0" dirty="0">
                <a:latin typeface="Comic Sans MS" panose="030F0702030302020204" pitchFamily="66" charset="0"/>
                <a:ea typeface="ＭＳ 明朝" panose="02020609040205080304" pitchFamily="17" charset="-128"/>
                <a:cs typeface="AdvOT2e364b11"/>
              </a:rPr>
              <a:t>) are depicted by the ball model (full </a:t>
            </a:r>
            <a:r>
              <a:rPr lang="en-US" altLang="ja-JP" sz="800" kern="0" dirty="0" err="1">
                <a:latin typeface="Comic Sans MS" panose="030F0702030302020204" pitchFamily="66" charset="0"/>
                <a:ea typeface="ＭＳ 明朝" panose="02020609040205080304" pitchFamily="17" charset="-128"/>
                <a:cs typeface="AdvOT2e364b11"/>
              </a:rPr>
              <a:t>vdW</a:t>
            </a:r>
            <a:r>
              <a:rPr lang="en-US" altLang="ja-JP" sz="800" kern="0" dirty="0">
                <a:latin typeface="Comic Sans MS" panose="030F0702030302020204" pitchFamily="66" charset="0"/>
                <a:ea typeface="ＭＳ 明朝" panose="02020609040205080304" pitchFamily="17" charset="-128"/>
                <a:cs typeface="AdvOT2e364b11"/>
              </a:rPr>
              <a:t> radii) (red, CO</a:t>
            </a:r>
            <a:r>
              <a:rPr lang="en-US" altLang="ja-JP" sz="800" kern="0" baseline="-25000" dirty="0">
                <a:latin typeface="Comic Sans MS" panose="030F0702030302020204" pitchFamily="66" charset="0"/>
                <a:ea typeface="ＭＳ 明朝" panose="02020609040205080304" pitchFamily="17" charset="-128"/>
                <a:cs typeface="AdvOT2e364b11"/>
              </a:rPr>
              <a:t>3</a:t>
            </a:r>
            <a:r>
              <a:rPr lang="en-US" altLang="ja-JP" sz="800" kern="0" baseline="30000" dirty="0">
                <a:latin typeface="Comic Sans MS" panose="030F0702030302020204" pitchFamily="66" charset="0"/>
                <a:ea typeface="ＭＳ 明朝" panose="02020609040205080304" pitchFamily="17" charset="-128"/>
                <a:cs typeface="AdvOT2e364b11"/>
              </a:rPr>
              <a:t>-2</a:t>
            </a:r>
            <a:r>
              <a:rPr lang="en-US" altLang="ja-JP" sz="800" kern="0" dirty="0">
                <a:latin typeface="Comic Sans MS" panose="030F0702030302020204" pitchFamily="66" charset="0"/>
                <a:ea typeface="ＭＳ 明朝" panose="02020609040205080304" pitchFamily="17" charset="-128"/>
                <a:cs typeface="AdvOT2e364b11"/>
              </a:rPr>
              <a:t>, F</a:t>
            </a:r>
            <a:r>
              <a:rPr lang="en-US" altLang="ja-JP" sz="800" kern="0" baseline="30000" dirty="0">
                <a:latin typeface="Comic Sans MS" panose="030F0702030302020204" pitchFamily="66" charset="0"/>
                <a:ea typeface="ＭＳ 明朝" panose="02020609040205080304" pitchFamily="17" charset="-128"/>
                <a:cs typeface="AdvOT2e364b11"/>
              </a:rPr>
              <a:t>-</a:t>
            </a:r>
            <a:r>
              <a:rPr lang="en-US" altLang="ja-JP" sz="800" kern="0" dirty="0">
                <a:latin typeface="Comic Sans MS" panose="030F0702030302020204" pitchFamily="66" charset="0"/>
                <a:ea typeface="ＭＳ 明朝" panose="02020609040205080304" pitchFamily="17" charset="-128"/>
                <a:cs typeface="AdvOT2e364b11"/>
              </a:rPr>
              <a:t>; blue, Li</a:t>
            </a:r>
            <a:r>
              <a:rPr lang="en-US" altLang="ja-JP" sz="800" kern="0" baseline="30000" dirty="0">
                <a:latin typeface="Comic Sans MS" panose="030F0702030302020204" pitchFamily="66" charset="0"/>
                <a:ea typeface="ＭＳ 明朝" panose="02020609040205080304" pitchFamily="17" charset="-128"/>
                <a:cs typeface="AdvOT2e364b11"/>
              </a:rPr>
              <a:t>+</a:t>
            </a:r>
            <a:r>
              <a:rPr lang="en-US" altLang="ja-JP" sz="800" kern="0" dirty="0">
                <a:latin typeface="Comic Sans MS" panose="030F0702030302020204" pitchFamily="66" charset="0"/>
                <a:ea typeface="ＭＳ 明朝" panose="02020609040205080304" pitchFamily="17" charset="-128"/>
                <a:cs typeface="AdvOT2e364b11"/>
              </a:rPr>
              <a:t>, cyan Na</a:t>
            </a:r>
            <a:r>
              <a:rPr lang="en-US" altLang="ja-JP" sz="800" kern="0" baseline="30000" dirty="0">
                <a:latin typeface="Comic Sans MS" panose="030F0702030302020204" pitchFamily="66" charset="0"/>
                <a:ea typeface="ＭＳ 明朝" panose="02020609040205080304" pitchFamily="17" charset="-128"/>
                <a:cs typeface="AdvOT2e364b11"/>
              </a:rPr>
              <a:t>+</a:t>
            </a:r>
            <a:r>
              <a:rPr lang="en-US" altLang="ja-JP" sz="800" kern="0" dirty="0">
                <a:latin typeface="Comic Sans MS" panose="030F0702030302020204" pitchFamily="66" charset="0"/>
                <a:ea typeface="ＭＳ 明朝" panose="02020609040205080304" pitchFamily="17" charset="-128"/>
                <a:cs typeface="AdvOT2e364b11"/>
              </a:rPr>
              <a:t>), while organic ones (Li/</a:t>
            </a:r>
            <a:r>
              <a:rPr lang="en-US" altLang="ja-JP" sz="800" kern="0" dirty="0" err="1">
                <a:latin typeface="Comic Sans MS" panose="030F0702030302020204" pitchFamily="66" charset="0"/>
                <a:ea typeface="ＭＳ 明朝" panose="02020609040205080304" pitchFamily="17" charset="-128"/>
                <a:cs typeface="AdvOT2e364b11"/>
              </a:rPr>
              <a:t>NaEC</a:t>
            </a:r>
            <a:r>
              <a:rPr lang="en-US" altLang="ja-JP" sz="800" kern="0" dirty="0">
                <a:latin typeface="Comic Sans MS" panose="030F0702030302020204" pitchFamily="66" charset="0"/>
                <a:ea typeface="ＭＳ 明朝" panose="02020609040205080304" pitchFamily="17" charset="-128"/>
                <a:cs typeface="AdvOT2e364b11"/>
              </a:rPr>
              <a:t>, Li</a:t>
            </a:r>
            <a:r>
              <a:rPr lang="en-US" altLang="ja-JP" sz="800" kern="0" baseline="-25000" dirty="0">
                <a:latin typeface="Comic Sans MS" panose="030F0702030302020204" pitchFamily="66" charset="0"/>
                <a:ea typeface="ＭＳ 明朝" panose="02020609040205080304" pitchFamily="17" charset="-128"/>
                <a:cs typeface="AdvOT2e364b11"/>
              </a:rPr>
              <a:t>2</a:t>
            </a:r>
            <a:r>
              <a:rPr lang="en-US" altLang="ja-JP" sz="800" kern="0" dirty="0">
                <a:latin typeface="Comic Sans MS" panose="030F0702030302020204" pitchFamily="66" charset="0"/>
                <a:ea typeface="ＭＳ 明朝" panose="02020609040205080304" pitchFamily="17" charset="-128"/>
                <a:cs typeface="AdvOT2e364b11"/>
              </a:rPr>
              <a:t>/Na</a:t>
            </a:r>
            <a:r>
              <a:rPr lang="en-US" altLang="ja-JP" sz="800" kern="0" baseline="-25000" dirty="0">
                <a:latin typeface="Comic Sans MS" panose="030F0702030302020204" pitchFamily="66" charset="0"/>
                <a:ea typeface="ＭＳ 明朝" panose="02020609040205080304" pitchFamily="17" charset="-128"/>
                <a:cs typeface="AdvOT2e364b11"/>
              </a:rPr>
              <a:t>2</a:t>
            </a:r>
            <a:r>
              <a:rPr lang="en-US" altLang="ja-JP" sz="800" kern="0" dirty="0">
                <a:latin typeface="Comic Sans MS" panose="030F0702030302020204" pitchFamily="66" charset="0"/>
                <a:ea typeface="ＭＳ 明朝" panose="02020609040205080304" pitchFamily="17" charset="-128"/>
                <a:cs typeface="AdvOT2e364b11"/>
              </a:rPr>
              <a:t>BDC) by the stick model (green).</a:t>
            </a:r>
            <a:endParaRPr lang="ja-JP" altLang="ja-JP" sz="800" kern="100" dirty="0">
              <a:effectLst/>
              <a:latin typeface="Comic Sans MS" panose="030F0702030302020204" pitchFamily="66" charset="0"/>
              <a:ea typeface="ＭＳ 明朝" panose="02020609040205080304" pitchFamily="17" charset="-128"/>
              <a:cs typeface="Times New Roman" panose="02020603050405020304" pitchFamily="18" charset="0"/>
            </a:endParaRPr>
          </a:p>
        </p:txBody>
      </p:sp>
      <p:sp>
        <p:nvSpPr>
          <p:cNvPr id="31" name="TextBox 30"/>
          <p:cNvSpPr txBox="1"/>
          <p:nvPr/>
        </p:nvSpPr>
        <p:spPr>
          <a:xfrm>
            <a:off x="7276177" y="4421419"/>
            <a:ext cx="319318" cy="276999"/>
          </a:xfrm>
          <a:prstGeom prst="rect">
            <a:avLst/>
          </a:prstGeom>
          <a:noFill/>
        </p:spPr>
        <p:txBody>
          <a:bodyPr wrap="none" rtlCol="0">
            <a:spAutoFit/>
          </a:bodyPr>
          <a:lstStyle/>
          <a:p>
            <a:r>
              <a:rPr kumimoji="1" lang="en-US" altLang="ja-JP" sz="1200" dirty="0" smtClean="0">
                <a:latin typeface="Comic Sans MS" panose="030F0702030302020204" pitchFamily="66" charset="0"/>
              </a:rPr>
              <a:t>a)</a:t>
            </a:r>
            <a:endParaRPr kumimoji="1" lang="ja-JP" altLang="en-US" sz="1200" dirty="0">
              <a:latin typeface="Comic Sans MS" panose="030F0702030302020204" pitchFamily="66" charset="0"/>
            </a:endParaRPr>
          </a:p>
        </p:txBody>
      </p:sp>
      <p:sp>
        <p:nvSpPr>
          <p:cNvPr id="59" name="TextBox 58"/>
          <p:cNvSpPr txBox="1"/>
          <p:nvPr/>
        </p:nvSpPr>
        <p:spPr>
          <a:xfrm>
            <a:off x="9717491" y="4456995"/>
            <a:ext cx="332142" cy="276999"/>
          </a:xfrm>
          <a:prstGeom prst="rect">
            <a:avLst/>
          </a:prstGeom>
          <a:noFill/>
        </p:spPr>
        <p:txBody>
          <a:bodyPr wrap="none" rtlCol="0">
            <a:spAutoFit/>
          </a:bodyPr>
          <a:lstStyle/>
          <a:p>
            <a:r>
              <a:rPr lang="en-US" altLang="ja-JP" sz="1200" dirty="0">
                <a:latin typeface="Comic Sans MS" panose="030F0702030302020204" pitchFamily="66" charset="0"/>
              </a:rPr>
              <a:t>b</a:t>
            </a:r>
            <a:r>
              <a:rPr kumimoji="1" lang="en-US" altLang="ja-JP" sz="1200" dirty="0" smtClean="0">
                <a:latin typeface="Comic Sans MS" panose="030F0702030302020204" pitchFamily="66" charset="0"/>
              </a:rPr>
              <a:t>)</a:t>
            </a:r>
            <a:endParaRPr kumimoji="1" lang="ja-JP" altLang="en-US" sz="1200" dirty="0">
              <a:latin typeface="Comic Sans MS" panose="030F0702030302020204" pitchFamily="66" charset="0"/>
            </a:endParaRPr>
          </a:p>
        </p:txBody>
      </p:sp>
      <p:sp>
        <p:nvSpPr>
          <p:cNvPr id="60" name="Rectangle 59"/>
          <p:cNvSpPr/>
          <p:nvPr/>
        </p:nvSpPr>
        <p:spPr>
          <a:xfrm>
            <a:off x="3521214" y="93626"/>
            <a:ext cx="4929555" cy="400110"/>
          </a:xfrm>
          <a:prstGeom prst="rect">
            <a:avLst/>
          </a:prstGeom>
        </p:spPr>
        <p:txBody>
          <a:bodyPr wrap="none">
            <a:spAutoFit/>
          </a:bodyPr>
          <a:lstStyle/>
          <a:p>
            <a:r>
              <a:rPr lang="en-US" altLang="ja-JP" sz="2000" b="1" dirty="0" smtClean="0">
                <a:latin typeface="Comic Sans MS" panose="030F0702030302020204" pitchFamily="66" charset="0"/>
              </a:rPr>
              <a:t>Reductive Products of EC Electrolyte</a:t>
            </a:r>
            <a:endParaRPr lang="ja-JP" altLang="en-US" sz="2000" b="1" dirty="0">
              <a:latin typeface="Comic Sans MS" panose="030F0702030302020204" pitchFamily="66" charset="0"/>
            </a:endParaRPr>
          </a:p>
        </p:txBody>
      </p:sp>
      <p:sp>
        <p:nvSpPr>
          <p:cNvPr id="61" name="テキスト ボックス 43"/>
          <p:cNvSpPr txBox="1"/>
          <p:nvPr/>
        </p:nvSpPr>
        <p:spPr>
          <a:xfrm>
            <a:off x="10667815" y="822807"/>
            <a:ext cx="1188816" cy="215436"/>
          </a:xfrm>
          <a:prstGeom prst="rect">
            <a:avLst/>
          </a:prstGeom>
          <a:noFill/>
        </p:spPr>
        <p:txBody>
          <a:bodyPr wrap="square" lIns="91431" tIns="45716" rIns="91431" bIns="45716" rtlCol="0">
            <a:spAutoFit/>
          </a:bodyPr>
          <a:lstStyle/>
          <a:p>
            <a:pPr algn="just"/>
            <a:r>
              <a:rPr lang="en-US" altLang="ja-JP" sz="800" dirty="0" smtClean="0">
                <a:latin typeface="Comic Sans MS" panose="030F0702030302020204" pitchFamily="66" charset="0"/>
                <a:ea typeface="メイリオ" pitchFamily="50" charset="-128"/>
                <a:cs typeface="メイリオ" pitchFamily="50" charset="-128"/>
              </a:rPr>
              <a:t>Temperature </a:t>
            </a:r>
            <a:r>
              <a:rPr lang="ja-JP" altLang="en-US" sz="800" dirty="0" smtClean="0">
                <a:latin typeface="Comic Sans MS" panose="030F0702030302020204" pitchFamily="66" charset="0"/>
                <a:ea typeface="メイリオ" pitchFamily="50" charset="-128"/>
                <a:cs typeface="メイリオ" pitchFamily="50" charset="-128"/>
              </a:rPr>
              <a:t>：</a:t>
            </a:r>
            <a:r>
              <a:rPr lang="en-US" altLang="ja-JP" sz="800" dirty="0">
                <a:latin typeface="Comic Sans MS" panose="030F0702030302020204" pitchFamily="66" charset="0"/>
                <a:ea typeface="メイリオ" pitchFamily="50" charset="-128"/>
                <a:cs typeface="メイリオ" pitchFamily="50" charset="-128"/>
              </a:rPr>
              <a:t>298K</a:t>
            </a:r>
            <a:endParaRPr lang="ja-JP" altLang="en-US" sz="800" dirty="0">
              <a:latin typeface="Comic Sans MS" panose="030F0702030302020204" pitchFamily="66" charset="0"/>
              <a:ea typeface="メイリオ" pitchFamily="50" charset="-128"/>
              <a:cs typeface="メイリオ" pitchFamily="50" charset="-128"/>
            </a:endParaRPr>
          </a:p>
        </p:txBody>
      </p:sp>
      <p:sp>
        <p:nvSpPr>
          <p:cNvPr id="62" name="テキスト ボックス 58"/>
          <p:cNvSpPr txBox="1"/>
          <p:nvPr/>
        </p:nvSpPr>
        <p:spPr>
          <a:xfrm>
            <a:off x="7641983" y="845440"/>
            <a:ext cx="2407650" cy="215444"/>
          </a:xfrm>
          <a:prstGeom prst="rect">
            <a:avLst/>
          </a:prstGeom>
          <a:noFill/>
        </p:spPr>
        <p:txBody>
          <a:bodyPr wrap="square" rtlCol="0">
            <a:spAutoFit/>
          </a:bodyPr>
          <a:lstStyle/>
          <a:p>
            <a:pPr algn="ctr"/>
            <a:r>
              <a:rPr lang="en-US" altLang="ja-JP" sz="800" dirty="0">
                <a:latin typeface="Comic Sans MS" panose="030F0702030302020204" pitchFamily="66" charset="0"/>
                <a:ea typeface="メイリオ" pitchFamily="50" charset="-128"/>
                <a:cs typeface="Arial" pitchFamily="34" charset="0"/>
              </a:rPr>
              <a:t>1.1M LiPF</a:t>
            </a:r>
            <a:r>
              <a:rPr lang="en-US" altLang="ja-JP" sz="800" baseline="-25000" dirty="0">
                <a:latin typeface="Comic Sans MS" panose="030F0702030302020204" pitchFamily="66" charset="0"/>
                <a:ea typeface="メイリオ" pitchFamily="50" charset="-128"/>
                <a:cs typeface="Arial" pitchFamily="34" charset="0"/>
              </a:rPr>
              <a:t>6</a:t>
            </a:r>
            <a:r>
              <a:rPr lang="en-US" altLang="ja-JP" sz="800" dirty="0">
                <a:latin typeface="Comic Sans MS" panose="030F0702030302020204" pitchFamily="66" charset="0"/>
                <a:ea typeface="メイリオ" pitchFamily="50" charset="-128"/>
                <a:cs typeface="Arial" pitchFamily="34" charset="0"/>
              </a:rPr>
              <a:t> </a:t>
            </a:r>
            <a:r>
              <a:rPr lang="en-US" altLang="ja-JP" sz="800" dirty="0" smtClean="0">
                <a:latin typeface="Comic Sans MS" panose="030F0702030302020204" pitchFamily="66" charset="0"/>
                <a:ea typeface="メイリオ" pitchFamily="50" charset="-128"/>
                <a:cs typeface="Arial" pitchFamily="34" charset="0"/>
              </a:rPr>
              <a:t>PC </a:t>
            </a:r>
            <a:r>
              <a:rPr lang="en-US" altLang="ja-JP" sz="800" dirty="0">
                <a:latin typeface="Comic Sans MS" panose="030F0702030302020204" pitchFamily="66" charset="0"/>
                <a:ea typeface="メイリオ" pitchFamily="50" charset="-128"/>
                <a:cs typeface="Arial" pitchFamily="34" charset="0"/>
              </a:rPr>
              <a:t>or E</a:t>
            </a:r>
            <a:r>
              <a:rPr lang="en-US" altLang="ja-JP" sz="800" dirty="0" smtClean="0">
                <a:latin typeface="Comic Sans MS" panose="030F0702030302020204" pitchFamily="66" charset="0"/>
                <a:ea typeface="メイリオ" pitchFamily="50" charset="-128"/>
                <a:cs typeface="Arial" pitchFamily="34" charset="0"/>
              </a:rPr>
              <a:t>C</a:t>
            </a:r>
            <a:r>
              <a:rPr lang="ja-JP" altLang="en-US" sz="800" dirty="0" smtClean="0">
                <a:latin typeface="Comic Sans MS" panose="030F0702030302020204" pitchFamily="66" charset="0"/>
                <a:ea typeface="メイリオ" pitchFamily="50" charset="-128"/>
                <a:cs typeface="Arial" pitchFamily="34" charset="0"/>
              </a:rPr>
              <a:t> </a:t>
            </a:r>
            <a:r>
              <a:rPr lang="en-US" altLang="ja-JP" sz="800" dirty="0" smtClean="0">
                <a:latin typeface="Comic Sans MS" panose="030F0702030302020204" pitchFamily="66" charset="0"/>
                <a:ea typeface="メイリオ" pitchFamily="50" charset="-128"/>
                <a:cs typeface="Arial" pitchFamily="34" charset="0"/>
              </a:rPr>
              <a:t>electrolyte + 0.4M NaPF</a:t>
            </a:r>
            <a:r>
              <a:rPr lang="en-US" altLang="ja-JP" sz="800" baseline="-25000" dirty="0" smtClean="0">
                <a:latin typeface="Comic Sans MS" panose="030F0702030302020204" pitchFamily="66" charset="0"/>
                <a:ea typeface="メイリオ" pitchFamily="50" charset="-128"/>
                <a:cs typeface="Arial" pitchFamily="34" charset="0"/>
              </a:rPr>
              <a:t>6</a:t>
            </a:r>
            <a:endParaRPr lang="ja-JP" altLang="en-US" sz="800" baseline="-25000" dirty="0">
              <a:latin typeface="Comic Sans MS" panose="030F0702030302020204" pitchFamily="66" charset="0"/>
              <a:ea typeface="メイリオ" pitchFamily="50" charset="-128"/>
              <a:cs typeface="Arial" pitchFamily="34" charset="0"/>
            </a:endParaRPr>
          </a:p>
        </p:txBody>
      </p:sp>
      <p:sp>
        <p:nvSpPr>
          <p:cNvPr id="4" name="Rectangle 3"/>
          <p:cNvSpPr/>
          <p:nvPr/>
        </p:nvSpPr>
        <p:spPr>
          <a:xfrm>
            <a:off x="7661185" y="2501999"/>
            <a:ext cx="4458623" cy="246221"/>
          </a:xfrm>
          <a:prstGeom prst="rect">
            <a:avLst/>
          </a:prstGeom>
        </p:spPr>
        <p:txBody>
          <a:bodyPr wrap="square">
            <a:spAutoFit/>
          </a:bodyPr>
          <a:lstStyle/>
          <a:p>
            <a:pPr algn="ctr"/>
            <a:r>
              <a:rPr lang="en-US" altLang="ja-JP" sz="1000" b="1" dirty="0">
                <a:latin typeface="Comic Sans MS" panose="030F0702030302020204" pitchFamily="66" charset="0"/>
                <a:cs typeface="Times New Roman" pitchFamily="18" charset="0"/>
              </a:rPr>
              <a:t>Figure </a:t>
            </a:r>
            <a:r>
              <a:rPr lang="en-US" altLang="ja-JP" sz="1000" b="1" dirty="0" smtClean="0">
                <a:latin typeface="Comic Sans MS" panose="030F0702030302020204" pitchFamily="66" charset="0"/>
                <a:cs typeface="Times New Roman" pitchFamily="18" charset="0"/>
              </a:rPr>
              <a:t>15</a:t>
            </a:r>
            <a:r>
              <a:rPr lang="en-US" altLang="ja-JP" sz="1000" dirty="0" smtClean="0">
                <a:latin typeface="Comic Sans MS" panose="030F0702030302020204" pitchFamily="66" charset="0"/>
                <a:cs typeface="Times New Roman" pitchFamily="18" charset="0"/>
              </a:rPr>
              <a:t>: </a:t>
            </a:r>
            <a:r>
              <a:rPr lang="en-US" altLang="ja-JP" sz="1000" dirty="0">
                <a:latin typeface="Comic Sans MS" panose="030F0702030302020204" pitchFamily="66" charset="0"/>
                <a:cs typeface="Times New Roman" pitchFamily="18" charset="0"/>
              </a:rPr>
              <a:t>Model systems considered for the hybrid MC/MD simulation.</a:t>
            </a:r>
            <a:endParaRPr lang="ja-JP" altLang="en-US" sz="1000" dirty="0">
              <a:latin typeface="Comic Sans MS" panose="030F0702030302020204" pitchFamily="66" charset="0"/>
              <a:cs typeface="Times New Roman" pitchFamily="18" charset="0"/>
            </a:endParaRPr>
          </a:p>
        </p:txBody>
      </p:sp>
      <p:sp>
        <p:nvSpPr>
          <p:cNvPr id="63" name="Slide Number Placeholder 62"/>
          <p:cNvSpPr>
            <a:spLocks noGrp="1"/>
          </p:cNvSpPr>
          <p:nvPr>
            <p:ph type="sldNum" sz="quarter" idx="12"/>
          </p:nvPr>
        </p:nvSpPr>
        <p:spPr/>
        <p:txBody>
          <a:bodyPr/>
          <a:lstStyle/>
          <a:p>
            <a:fld id="{637F19B1-97ED-41BC-940D-16009DD58587}" type="slidenum">
              <a:rPr kumimoji="1" lang="ja-JP" altLang="en-US" smtClean="0"/>
              <a:t>16</a:t>
            </a:fld>
            <a:endParaRPr kumimoji="1" lang="ja-JP" altLang="en-US"/>
          </a:p>
        </p:txBody>
      </p:sp>
    </p:spTree>
    <p:extLst>
      <p:ext uri="{BB962C8B-B14F-4D97-AF65-F5344CB8AC3E}">
        <p14:creationId xmlns:p14="http://schemas.microsoft.com/office/powerpoint/2010/main" val="8880660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a:grpSpLocks noChangeAspect="1"/>
          </p:cNvGrpSpPr>
          <p:nvPr/>
        </p:nvGrpSpPr>
        <p:grpSpPr>
          <a:xfrm>
            <a:off x="241946" y="427040"/>
            <a:ext cx="3907704" cy="2723617"/>
            <a:chOff x="1742672" y="707231"/>
            <a:chExt cx="8358590" cy="5825825"/>
          </a:xfrm>
        </p:grpSpPr>
        <mc:AlternateContent xmlns:mc="http://schemas.openxmlformats.org/markup-compatibility/2006" xmlns:a14="http://schemas.microsoft.com/office/drawing/2010/main">
          <mc:Choice Requires="a14">
            <p:graphicFrame>
              <p:nvGraphicFramePr>
                <p:cNvPr id="4" name="Chart 3"/>
                <p:cNvGraphicFramePr>
                  <a:graphicFrameLocks/>
                </p:cNvGraphicFramePr>
                <p:nvPr>
                  <p:extLst>
                    <p:ext uri="{D42A27DB-BD31-4B8C-83A1-F6EECF244321}">
                      <p14:modId xmlns:p14="http://schemas.microsoft.com/office/powerpoint/2010/main" val="4105991513"/>
                    </p:ext>
                  </p:extLst>
                </p:nvPr>
              </p:nvGraphicFramePr>
              <p:xfrm>
                <a:off x="2090737" y="707231"/>
                <a:ext cx="8010525" cy="5443538"/>
              </p:xfrm>
              <a:graphic>
                <a:graphicData uri="http://schemas.openxmlformats.org/drawingml/2006/chart">
                  <c:chart xmlns:c="http://schemas.openxmlformats.org/drawingml/2006/chart" xmlns:r="http://schemas.openxmlformats.org/officeDocument/2006/relationships" r:id="rId3"/>
                </a:graphicData>
              </a:graphic>
            </p:graphicFrame>
          </mc:Choice>
          <mc:Fallback xmlns="">
            <p:graphicFrame>
              <p:nvGraphicFramePr>
                <p:cNvPr id="4" name="Chart 3"/>
                <p:cNvGraphicFramePr>
                  <a:graphicFrameLocks/>
                </p:cNvGraphicFramePr>
                <p:nvPr>
                  <p:extLst>
                    <p:ext uri="{D42A27DB-BD31-4B8C-83A1-F6EECF244321}">
                      <p14:modId xmlns:p14="http://schemas.microsoft.com/office/powerpoint/2010/main" val="4105991513"/>
                    </p:ext>
                  </p:extLst>
                </p:nvPr>
              </p:nvGraphicFramePr>
              <p:xfrm>
                <a:off x="2090737" y="707231"/>
                <a:ext cx="8010525" cy="5443538"/>
              </p:xfrm>
              <a:graphic>
                <a:graphicData uri="http://schemas.openxmlformats.org/drawingml/2006/chart">
                  <c:chart xmlns:c="http://schemas.openxmlformats.org/drawingml/2006/chart" xmlns:r="http://schemas.openxmlformats.org/officeDocument/2006/relationships" r:id="rId4"/>
                </a:graphicData>
              </a:graphic>
            </p:graphicFrame>
          </mc:Fallback>
        </mc:AlternateContent>
        <mc:AlternateContent xmlns:mc="http://schemas.openxmlformats.org/markup-compatibility/2006" xmlns:a14="http://schemas.microsoft.com/office/drawing/2010/main">
          <mc:Choice Requires="a14">
            <p:sp>
              <p:nvSpPr>
                <p:cNvPr id="5" name="テキスト ボックス 37"/>
                <p:cNvSpPr txBox="1"/>
                <p:nvPr/>
              </p:nvSpPr>
              <p:spPr>
                <a:xfrm rot="16200000">
                  <a:off x="794092" y="3002013"/>
                  <a:ext cx="2491430" cy="594269"/>
                </a:xfrm>
                <a:prstGeom prst="rect">
                  <a:avLst/>
                </a:prstGeom>
                <a:noFill/>
              </p:spPr>
              <p:txBody>
                <a:bodyPr wrap="square" lIns="91431" tIns="45716" rIns="91431" bIns="45716" rtlCol="0">
                  <a:spAutoFit/>
                </a:bodyPr>
                <a:lstStyle/>
                <a:p>
                  <a:pPr algn="ctr"/>
                  <a14:m>
                    <m:oMath xmlns:m="http://schemas.openxmlformats.org/officeDocument/2006/math">
                      <m:sSubSup>
                        <m:sSubSupPr>
                          <m:ctrlPr>
                            <a:rPr lang="en-US" altLang="ja-JP" sz="1050" i="1" smtClean="0">
                              <a:latin typeface="Cambria Math" panose="02040503050406030204" pitchFamily="18" charset="0"/>
                              <a:ea typeface="メイリオ" pitchFamily="50" charset="-128"/>
                              <a:cs typeface="Times New Roman" pitchFamily="18" charset="0"/>
                            </a:rPr>
                          </m:ctrlPr>
                        </m:sSubSupPr>
                        <m:e>
                          <m:r>
                            <m:rPr>
                              <m:nor/>
                            </m:rPr>
                            <a:rPr lang="en-US" altLang="ja-JP" sz="1050" i="1" dirty="0">
                              <a:latin typeface="Comic Sans MS" panose="030F0702030302020204" pitchFamily="66" charset="0"/>
                              <a:ea typeface="メイリオ" pitchFamily="50" charset="-128"/>
                              <a:cs typeface="Times New Roman" pitchFamily="18" charset="0"/>
                            </a:rPr>
                            <m:t>ρ</m:t>
                          </m:r>
                        </m:e>
                        <m:sub>
                          <m:r>
                            <a:rPr lang="en-US" altLang="ja-JP" sz="1050" b="0" i="1" smtClean="0">
                              <a:latin typeface="Cambria Math" panose="02040503050406030204" pitchFamily="18" charset="0"/>
                              <a:ea typeface="メイリオ" pitchFamily="50" charset="-128"/>
                              <a:cs typeface="Times New Roman" pitchFamily="18" charset="0"/>
                            </a:rPr>
                            <m:t>𝑛</m:t>
                          </m:r>
                        </m:sub>
                        <m:sup>
                          <m:r>
                            <a:rPr lang="en-US" altLang="ja-JP" sz="1050" b="0" i="1" smtClean="0">
                              <a:latin typeface="Cambria Math" panose="02040503050406030204" pitchFamily="18" charset="0"/>
                              <a:ea typeface="メイリオ" pitchFamily="50" charset="-128"/>
                              <a:cs typeface="Times New Roman" pitchFamily="18" charset="0"/>
                            </a:rPr>
                            <m:t>𝑠</m:t>
                          </m:r>
                        </m:sup>
                      </m:sSubSup>
                    </m:oMath>
                  </a14:m>
                  <a:r>
                    <a:rPr lang="en-US" altLang="ja-JP" sz="1050" dirty="0" smtClean="0">
                      <a:latin typeface="Comic Sans MS" panose="030F0702030302020204" pitchFamily="66" charset="0"/>
                      <a:ea typeface="メイリオ" pitchFamily="50" charset="-128"/>
                      <a:cs typeface="Times New Roman" pitchFamily="18" charset="0"/>
                    </a:rPr>
                    <a:t>[gcm</a:t>
                  </a:r>
                  <a:r>
                    <a:rPr lang="en-US" altLang="ja-JP" sz="1050" baseline="30000" dirty="0" smtClean="0">
                      <a:latin typeface="Comic Sans MS" panose="030F0702030302020204" pitchFamily="66" charset="0"/>
                      <a:ea typeface="メイリオ" pitchFamily="50" charset="-128"/>
                      <a:cs typeface="Times New Roman" pitchFamily="18" charset="0"/>
                    </a:rPr>
                    <a:t>-3</a:t>
                  </a:r>
                  <a:r>
                    <a:rPr lang="en-US" altLang="ja-JP" sz="1050" dirty="0" smtClean="0">
                      <a:latin typeface="Comic Sans MS" panose="030F0702030302020204" pitchFamily="66" charset="0"/>
                      <a:ea typeface="メイリオ" pitchFamily="50" charset="-128"/>
                      <a:cs typeface="Times New Roman" pitchFamily="18" charset="0"/>
                    </a:rPr>
                    <a:t>]</a:t>
                  </a:r>
                  <a:endParaRPr kumimoji="1" lang="ja-JP" altLang="en-US" sz="1050" baseline="30000" dirty="0">
                    <a:latin typeface="Comic Sans MS" panose="030F0702030302020204" pitchFamily="66" charset="0"/>
                    <a:ea typeface="メイリオ" pitchFamily="50" charset="-128"/>
                    <a:cs typeface="Times New Roman" pitchFamily="18" charset="0"/>
                  </a:endParaRPr>
                </a:p>
              </p:txBody>
            </p:sp>
          </mc:Choice>
          <mc:Fallback xmlns="">
            <p:sp>
              <p:nvSpPr>
                <p:cNvPr id="5" name="テキスト ボックス 37"/>
                <p:cNvSpPr txBox="1">
                  <a:spLocks noRot="1" noChangeAspect="1" noMove="1" noResize="1" noEditPoints="1" noAdjustHandles="1" noChangeArrowheads="1" noChangeShapeType="1" noTextEdit="1"/>
                </p:cNvSpPr>
                <p:nvPr/>
              </p:nvSpPr>
              <p:spPr>
                <a:xfrm rot="16200000">
                  <a:off x="794091" y="3002014"/>
                  <a:ext cx="2491430" cy="594269"/>
                </a:xfrm>
                <a:prstGeom prst="rect">
                  <a:avLst/>
                </a:prstGeom>
                <a:blipFill rotWithShape="0">
                  <a:blip r:embed="rId5"/>
                  <a:stretch>
                    <a:fillRect r="-4444"/>
                  </a:stretch>
                </a:blipFill>
              </p:spPr>
              <p:txBody>
                <a:bodyPr/>
                <a:lstStyle/>
                <a:p>
                  <a:r>
                    <a:rPr lang="ja-JP" altLang="en-US">
                      <a:noFill/>
                    </a:rPr>
                    <a:t> </a:t>
                  </a:r>
                </a:p>
              </p:txBody>
            </p:sp>
          </mc:Fallback>
        </mc:AlternateContent>
        <p:sp>
          <p:nvSpPr>
            <p:cNvPr id="6" name="Rectangle 5"/>
            <p:cNvSpPr/>
            <p:nvPr/>
          </p:nvSpPr>
          <p:spPr>
            <a:xfrm>
              <a:off x="6104289" y="6072221"/>
              <a:ext cx="871610" cy="460835"/>
            </a:xfrm>
            <a:prstGeom prst="rect">
              <a:avLst/>
            </a:prstGeom>
          </p:spPr>
          <p:txBody>
            <a:bodyPr wrap="none">
              <a:spAutoFit/>
            </a:bodyPr>
            <a:lstStyle/>
            <a:p>
              <a:pPr algn="ctr">
                <a:defRPr sz="1000" b="0" i="0" u="none" strike="noStrike" kern="1200" baseline="0">
                  <a:solidFill>
                    <a:prstClr val="black">
                      <a:lumMod val="65000"/>
                      <a:lumOff val="35000"/>
                    </a:prstClr>
                  </a:solidFill>
                  <a:latin typeface="+mn-lt"/>
                  <a:ea typeface="+mn-ea"/>
                  <a:cs typeface="+mn-cs"/>
                </a:defRPr>
              </a:pPr>
              <a:r>
                <a:rPr lang="en-US" altLang="ja-JP" sz="800" dirty="0">
                  <a:solidFill>
                    <a:sysClr val="windowText" lastClr="000000"/>
                  </a:solidFill>
                  <a:latin typeface="Comic Sans MS" panose="030F0702030302020204" pitchFamily="66" charset="0"/>
                </a:rPr>
                <a:t>Z[</a:t>
              </a:r>
              <a:r>
                <a:rPr lang="en-US" altLang="ja-JP" sz="800" dirty="0">
                  <a:solidFill>
                    <a:sysClr val="windowText" lastClr="000000"/>
                  </a:solidFill>
                  <a:latin typeface="Comic Sans MS" panose="030F0702030302020204" pitchFamily="66" charset="0"/>
                  <a:cs typeface="Times New Roman" panose="02020603050405020304" pitchFamily="18" charset="0"/>
                </a:rPr>
                <a:t>Å]</a:t>
              </a:r>
              <a:endParaRPr lang="en-US" altLang="ja-JP" sz="800" dirty="0">
                <a:solidFill>
                  <a:sysClr val="windowText" lastClr="000000"/>
                </a:solidFill>
                <a:latin typeface="Comic Sans MS" panose="030F0702030302020204" pitchFamily="66" charset="0"/>
              </a:endParaRPr>
            </a:p>
          </p:txBody>
        </p:sp>
      </p:grpSp>
      <p:grpSp>
        <p:nvGrpSpPr>
          <p:cNvPr id="13" name="Group 12"/>
          <p:cNvGrpSpPr>
            <a:grpSpLocks noChangeAspect="1"/>
          </p:cNvGrpSpPr>
          <p:nvPr/>
        </p:nvGrpSpPr>
        <p:grpSpPr>
          <a:xfrm>
            <a:off x="208219" y="3706917"/>
            <a:ext cx="4251668" cy="2669704"/>
            <a:chOff x="741320" y="57679"/>
            <a:chExt cx="9725106" cy="6642355"/>
          </a:xfrm>
        </p:grpSpPr>
        <mc:AlternateContent xmlns:mc="http://schemas.openxmlformats.org/markup-compatibility/2006" xmlns:a14="http://schemas.microsoft.com/office/drawing/2010/main">
          <mc:Choice Requires="a14">
            <p:graphicFrame>
              <p:nvGraphicFramePr>
                <p:cNvPr id="14" name="Chart 13"/>
                <p:cNvGraphicFramePr>
                  <a:graphicFrameLocks/>
                </p:cNvGraphicFramePr>
                <p:nvPr>
                  <p:extLst>
                    <p:ext uri="{D42A27DB-BD31-4B8C-83A1-F6EECF244321}">
                      <p14:modId xmlns:p14="http://schemas.microsoft.com/office/powerpoint/2010/main" val="2749531656"/>
                    </p:ext>
                  </p:extLst>
                </p:nvPr>
              </p:nvGraphicFramePr>
              <p:xfrm>
                <a:off x="1486959" y="57679"/>
                <a:ext cx="8467168" cy="6134574"/>
              </p:xfrm>
              <a:graphic>
                <a:graphicData uri="http://schemas.openxmlformats.org/drawingml/2006/chart">
                  <c:chart xmlns:c="http://schemas.openxmlformats.org/drawingml/2006/chart" xmlns:r="http://schemas.openxmlformats.org/officeDocument/2006/relationships" r:id="rId6"/>
                </a:graphicData>
              </a:graphic>
            </p:graphicFrame>
          </mc:Choice>
          <mc:Fallback xmlns="">
            <p:graphicFrame>
              <p:nvGraphicFramePr>
                <p:cNvPr id="14" name="Chart 13"/>
                <p:cNvGraphicFramePr>
                  <a:graphicFrameLocks/>
                </p:cNvGraphicFramePr>
                <p:nvPr>
                  <p:extLst>
                    <p:ext uri="{D42A27DB-BD31-4B8C-83A1-F6EECF244321}">
                      <p14:modId xmlns:p14="http://schemas.microsoft.com/office/powerpoint/2010/main" val="2749531656"/>
                    </p:ext>
                  </p:extLst>
                </p:nvPr>
              </p:nvGraphicFramePr>
              <p:xfrm>
                <a:off x="1486959" y="57679"/>
                <a:ext cx="8467168" cy="6134574"/>
              </p:xfrm>
              <a:graphic>
                <a:graphicData uri="http://schemas.openxmlformats.org/drawingml/2006/chart">
                  <c:chart xmlns:c="http://schemas.openxmlformats.org/drawingml/2006/chart" xmlns:r="http://schemas.openxmlformats.org/officeDocument/2006/relationships" r:id="rId7"/>
                </a:graphicData>
              </a:graphic>
            </p:graphicFrame>
          </mc:Fallback>
        </mc:AlternateContent>
        <mc:AlternateContent xmlns:mc="http://schemas.openxmlformats.org/markup-compatibility/2006" xmlns:a14="http://schemas.microsoft.com/office/drawing/2010/main">
          <mc:Choice Requires="a14">
            <p:sp>
              <p:nvSpPr>
                <p:cNvPr id="15" name="テキスト ボックス 14"/>
                <p:cNvSpPr txBox="1"/>
                <p:nvPr/>
              </p:nvSpPr>
              <p:spPr>
                <a:xfrm rot="16200000">
                  <a:off x="-707868" y="2550661"/>
                  <a:ext cx="3494184" cy="595807"/>
                </a:xfrm>
                <a:prstGeom prst="rect">
                  <a:avLst/>
                </a:prstGeom>
                <a:noFill/>
              </p:spPr>
              <p:txBody>
                <a:bodyPr wrap="square" lIns="91431" tIns="45716" rIns="91431" bIns="45716"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0"/>
                    </a:spcAft>
                  </a:pPr>
                  <a14:m>
                    <m:oMath xmlns:m="http://schemas.openxmlformats.org/officeDocument/2006/math">
                      <m:sSubSup>
                        <m:sSubSupPr>
                          <m:ctrlPr>
                            <a:rPr kumimoji="1" lang="ja-JP" sz="1200" i="1" kern="1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𝜌</m:t>
                          </m:r>
                        </m:e>
                        <m:sub>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𝑛</m:t>
                          </m:r>
                        </m:sub>
                        <m:sup>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𝑠</m:t>
                          </m:r>
                        </m:sup>
                      </m:sSubSup>
                    </m:oMath>
                  </a14:m>
                  <a:r>
                    <a:rPr kumimoji="1" lang="en-US" sz="1200" kern="12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 [10</a:t>
                  </a:r>
                  <a:r>
                    <a:rPr kumimoji="1" lang="en-US" sz="1200" kern="1200" baseline="300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-3</a:t>
                  </a:r>
                  <a:r>
                    <a:rPr kumimoji="1" lang="en-US" sz="1200" kern="1200" dirty="0">
                      <a:solidFill>
                        <a:srgbClr val="000000"/>
                      </a:solidFill>
                      <a:effectLst/>
                      <a:latin typeface="ＭＳ 明朝" panose="02020609040205080304" pitchFamily="17" charset="-128"/>
                      <a:ea typeface="メイリオ" panose="020B0604030504040204" pitchFamily="50" charset="-128"/>
                      <a:cs typeface="ＭＳ 明朝" panose="02020609040205080304" pitchFamily="17" charset="-128"/>
                    </a:rPr>
                    <a:t>Å</a:t>
                  </a:r>
                  <a:r>
                    <a:rPr kumimoji="1" lang="en-US" sz="1200" kern="1200" baseline="300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-2</a:t>
                  </a:r>
                  <a:r>
                    <a:rPr kumimoji="1" lang="en-US" sz="1200" kern="12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a:t>
                  </a:r>
                  <a:endParaRPr lang="ja-JP" sz="105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rot="16200000">
                  <a:off x="-707868" y="2550661"/>
                  <a:ext cx="3494184" cy="595807"/>
                </a:xfrm>
                <a:prstGeom prst="rect">
                  <a:avLst/>
                </a:prstGeom>
                <a:blipFill rotWithShape="0">
                  <a:blip r:embed="rId8"/>
                  <a:stretch>
                    <a:fillRect l="-2174" r="-15217"/>
                  </a:stretch>
                </a:blipFill>
              </p:spPr>
              <p:txBody>
                <a:bodyPr/>
                <a:lstStyle/>
                <a:p>
                  <a:r>
                    <a:rPr lang="ja-JP" altLang="en-US">
                      <a:noFill/>
                    </a:rPr>
                    <a:t> </a:t>
                  </a:r>
                </a:p>
              </p:txBody>
            </p:sp>
          </mc:Fallback>
        </mc:AlternateContent>
        <p:sp>
          <p:nvSpPr>
            <p:cNvPr id="16" name="Rectangle 15"/>
            <p:cNvSpPr/>
            <p:nvPr/>
          </p:nvSpPr>
          <p:spPr>
            <a:xfrm>
              <a:off x="4264768" y="6123815"/>
              <a:ext cx="3165462" cy="576219"/>
            </a:xfrm>
            <a:prstGeom prst="rect">
              <a:avLst/>
            </a:prstGeom>
          </p:spPr>
          <p:txBody>
            <a:bodyPr wrap="square">
              <a:spAutoFit/>
            </a:bodyPr>
            <a:lstStyle/>
            <a:p>
              <a:pPr algn="ctr">
                <a:defRPr sz="1100" b="1" i="0" u="none" strike="noStrike" kern="1200" baseline="0">
                  <a:solidFill>
                    <a:prstClr val="black">
                      <a:lumMod val="65000"/>
                      <a:lumOff val="35000"/>
                    </a:prstClr>
                  </a:solidFill>
                  <a:latin typeface="Comic Sans MS" panose="030F0702030302020204" pitchFamily="66" charset="0"/>
                  <a:ea typeface="+mn-ea"/>
                  <a:cs typeface="+mn-cs"/>
                </a:defRPr>
              </a:pPr>
              <a:r>
                <a:rPr lang="en-US" altLang="ja-JP" sz="900" dirty="0" smtClean="0">
                  <a:latin typeface="Comic Sans MS" panose="030F0702030302020204" pitchFamily="66" charset="0"/>
                </a:rPr>
                <a:t>MC/MD cycles</a:t>
              </a:r>
              <a:endParaRPr lang="en-US" altLang="ja-JP" sz="900"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17" name="テキスト ボックス 14"/>
                <p:cNvSpPr txBox="1"/>
                <p:nvPr/>
              </p:nvSpPr>
              <p:spPr>
                <a:xfrm rot="16200000">
                  <a:off x="8419467" y="2088058"/>
                  <a:ext cx="3498111" cy="595807"/>
                </a:xfrm>
                <a:prstGeom prst="rect">
                  <a:avLst/>
                </a:prstGeom>
                <a:noFill/>
              </p:spPr>
              <p:txBody>
                <a:bodyPr wrap="square" lIns="91431" tIns="45716" rIns="91431" bIns="45716"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0"/>
                    </a:spcAft>
                  </a:pPr>
                  <a14:m>
                    <m:oMath xmlns:m="http://schemas.openxmlformats.org/officeDocument/2006/math">
                      <m:sSubSup>
                        <m:sSubSupPr>
                          <m:ctrlPr>
                            <a:rPr kumimoji="1" lang="ja-JP" sz="1200" i="1" kern="1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𝜌</m:t>
                          </m:r>
                        </m:e>
                        <m:sub>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𝑛</m:t>
                          </m:r>
                        </m:sub>
                        <m:sup>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𝑠</m:t>
                          </m:r>
                        </m:sup>
                      </m:sSubSup>
                    </m:oMath>
                  </a14:m>
                  <a:r>
                    <a:rPr kumimoji="1" lang="en-US" sz="1200" kern="12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 [10</a:t>
                  </a:r>
                  <a:r>
                    <a:rPr kumimoji="1" lang="en-US" sz="1200" kern="1200" baseline="300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-3</a:t>
                  </a:r>
                  <a:r>
                    <a:rPr kumimoji="1" lang="en-US" sz="1200" kern="1200" dirty="0">
                      <a:solidFill>
                        <a:srgbClr val="000000"/>
                      </a:solidFill>
                      <a:effectLst/>
                      <a:latin typeface="ＭＳ 明朝" panose="02020609040205080304" pitchFamily="17" charset="-128"/>
                      <a:ea typeface="メイリオ" panose="020B0604030504040204" pitchFamily="50" charset="-128"/>
                      <a:cs typeface="ＭＳ 明朝" panose="02020609040205080304" pitchFamily="17" charset="-128"/>
                    </a:rPr>
                    <a:t>Å</a:t>
                  </a:r>
                  <a:r>
                    <a:rPr kumimoji="1" lang="en-US" sz="1200" kern="1200" baseline="300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-2</a:t>
                  </a:r>
                  <a:r>
                    <a:rPr kumimoji="1" lang="en-US" sz="1200" kern="12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a:t>
                  </a:r>
                  <a:endParaRPr lang="ja-JP" sz="105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mc:Choice>
          <mc:Fallback xmlns="">
            <p:sp>
              <p:nvSpPr>
                <p:cNvPr id="17" name="テキスト ボックス 14"/>
                <p:cNvSpPr txBox="1">
                  <a:spLocks noRot="1" noChangeAspect="1" noMove="1" noResize="1" noEditPoints="1" noAdjustHandles="1" noChangeArrowheads="1" noChangeShapeType="1" noTextEdit="1"/>
                </p:cNvSpPr>
                <p:nvPr/>
              </p:nvSpPr>
              <p:spPr>
                <a:xfrm rot="16200000">
                  <a:off x="8419467" y="2088058"/>
                  <a:ext cx="3498111" cy="595807"/>
                </a:xfrm>
                <a:prstGeom prst="rect">
                  <a:avLst/>
                </a:prstGeom>
                <a:blipFill rotWithShape="0">
                  <a:blip r:embed="rId9"/>
                  <a:stretch>
                    <a:fillRect l="-2174" r="-15217"/>
                  </a:stretch>
                </a:blipFill>
              </p:spPr>
              <p:txBody>
                <a:bodyPr/>
                <a:lstStyle/>
                <a:p>
                  <a:r>
                    <a:rPr lang="ja-JP" altLang="en-US">
                      <a:noFill/>
                    </a:rPr>
                    <a:t> </a:t>
                  </a:r>
                </a:p>
              </p:txBody>
            </p:sp>
          </mc:Fallback>
        </mc:AlternateContent>
      </p:grpSp>
      <p:grpSp>
        <p:nvGrpSpPr>
          <p:cNvPr id="22" name="Group 21"/>
          <p:cNvGrpSpPr/>
          <p:nvPr/>
        </p:nvGrpSpPr>
        <p:grpSpPr>
          <a:xfrm>
            <a:off x="4558652" y="3713899"/>
            <a:ext cx="3796122" cy="2590119"/>
            <a:chOff x="1665827" y="1271292"/>
            <a:chExt cx="4381124" cy="3316877"/>
          </a:xfrm>
        </p:grpSpPr>
        <p:pic>
          <p:nvPicPr>
            <p:cNvPr id="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063447" y="1320855"/>
              <a:ext cx="3649699" cy="2957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テキスト ボックス 5"/>
            <p:cNvSpPr txBox="1"/>
            <p:nvPr/>
          </p:nvSpPr>
          <p:spPr>
            <a:xfrm>
              <a:off x="2544748" y="4253164"/>
              <a:ext cx="2880320" cy="335005"/>
            </a:xfrm>
            <a:prstGeom prst="rect">
              <a:avLst/>
            </a:prstGeom>
            <a:noFill/>
          </p:spPr>
          <p:txBody>
            <a:bodyPr wrap="square" lIns="91431" tIns="45716" rIns="91431" bIns="45716" rtlCol="0">
              <a:spAutoFit/>
            </a:bodyPr>
            <a:lstStyle/>
            <a:p>
              <a:pPr algn="ctr"/>
              <a:r>
                <a:rPr lang="en-US" altLang="ja-JP" sz="1100" dirty="0">
                  <a:latin typeface="Times New Roman" pitchFamily="18" charset="0"/>
                  <a:ea typeface="メイリオ" pitchFamily="50" charset="-128"/>
                  <a:cs typeface="Times New Roman" pitchFamily="18" charset="0"/>
                </a:rPr>
                <a:t>MC/MD cycles</a:t>
              </a:r>
              <a:endParaRPr lang="ja-JP" altLang="en-US" sz="1100" dirty="0">
                <a:latin typeface="Times New Roman" pitchFamily="18" charset="0"/>
                <a:ea typeface="メイリオ" pitchFamily="50" charset="-128"/>
                <a:cs typeface="Times New Roman" pitchFamily="18" charset="0"/>
              </a:endParaRPr>
            </a:p>
          </p:txBody>
        </p:sp>
        <p:sp>
          <p:nvSpPr>
            <p:cNvPr id="25" name="テキスト ボックス 6"/>
            <p:cNvSpPr txBox="1"/>
            <p:nvPr/>
          </p:nvSpPr>
          <p:spPr>
            <a:xfrm>
              <a:off x="2362021" y="1935210"/>
              <a:ext cx="1063396" cy="261602"/>
            </a:xfrm>
            <a:prstGeom prst="rect">
              <a:avLst/>
            </a:prstGeom>
            <a:noFill/>
          </p:spPr>
          <p:txBody>
            <a:bodyPr wrap="square" lIns="91431" tIns="45716" rIns="91431" bIns="45716" rtlCol="0">
              <a:spAutoFit/>
            </a:bodyPr>
            <a:lstStyle/>
            <a:p>
              <a:r>
                <a:rPr lang="en-US" altLang="ja-JP" sz="1100" dirty="0" err="1">
                  <a:latin typeface="Times New Roman" pitchFamily="18" charset="0"/>
                  <a:cs typeface="Times New Roman" pitchFamily="18" charset="0"/>
                </a:rPr>
                <a:t>LiEC</a:t>
              </a:r>
              <a:endParaRPr lang="ja-JP" altLang="en-US" sz="1100" dirty="0">
                <a:latin typeface="Times New Roman" pitchFamily="18" charset="0"/>
                <a:cs typeface="Times New Roman" pitchFamily="18" charset="0"/>
              </a:endParaRPr>
            </a:p>
          </p:txBody>
        </p:sp>
        <p:sp>
          <p:nvSpPr>
            <p:cNvPr id="26" name="テキスト ボックス 7"/>
            <p:cNvSpPr txBox="1"/>
            <p:nvPr/>
          </p:nvSpPr>
          <p:spPr>
            <a:xfrm>
              <a:off x="2367681" y="2348185"/>
              <a:ext cx="883253" cy="261602"/>
            </a:xfrm>
            <a:prstGeom prst="rect">
              <a:avLst/>
            </a:prstGeom>
            <a:noFill/>
          </p:spPr>
          <p:txBody>
            <a:bodyPr wrap="square" lIns="91431" tIns="45716" rIns="91431" bIns="45716" rtlCol="0">
              <a:spAutoFit/>
            </a:bodyPr>
            <a:lstStyle/>
            <a:p>
              <a:r>
                <a:rPr lang="en-US" altLang="ja-JP" sz="1100" dirty="0">
                  <a:latin typeface="Times New Roman" pitchFamily="18" charset="0"/>
                  <a:cs typeface="Times New Roman" pitchFamily="18" charset="0"/>
                </a:rPr>
                <a:t>Li</a:t>
              </a:r>
              <a:r>
                <a:rPr lang="en-US" altLang="ja-JP" sz="1100" baseline="-25000" dirty="0">
                  <a:latin typeface="Times New Roman" pitchFamily="18" charset="0"/>
                  <a:cs typeface="Times New Roman" pitchFamily="18" charset="0"/>
                </a:rPr>
                <a:t>2</a:t>
              </a:r>
              <a:r>
                <a:rPr lang="en-US" altLang="ja-JP" sz="1100" dirty="0">
                  <a:latin typeface="Times New Roman" pitchFamily="18" charset="0"/>
                  <a:cs typeface="Times New Roman" pitchFamily="18" charset="0"/>
                </a:rPr>
                <a:t>CO</a:t>
              </a:r>
              <a:r>
                <a:rPr lang="en-US" altLang="ja-JP" sz="1100" baseline="-25000" dirty="0">
                  <a:latin typeface="Times New Roman" pitchFamily="18" charset="0"/>
                  <a:cs typeface="Times New Roman" pitchFamily="18" charset="0"/>
                </a:rPr>
                <a:t>3</a:t>
              </a:r>
              <a:endParaRPr lang="ja-JP" altLang="en-US" sz="1100" baseline="-25000" dirty="0">
                <a:latin typeface="Times New Roman" pitchFamily="18" charset="0"/>
                <a:cs typeface="Times New Roman" pitchFamily="18" charset="0"/>
              </a:endParaRPr>
            </a:p>
          </p:txBody>
        </p:sp>
        <p:sp>
          <p:nvSpPr>
            <p:cNvPr id="27" name="テキスト ボックス 8"/>
            <p:cNvSpPr txBox="1"/>
            <p:nvPr/>
          </p:nvSpPr>
          <p:spPr>
            <a:xfrm>
              <a:off x="2359644" y="2139167"/>
              <a:ext cx="1238991" cy="261602"/>
            </a:xfrm>
            <a:prstGeom prst="rect">
              <a:avLst/>
            </a:prstGeom>
            <a:noFill/>
          </p:spPr>
          <p:txBody>
            <a:bodyPr wrap="square" lIns="91431" tIns="45716" rIns="91431" bIns="45716" rtlCol="0">
              <a:spAutoFit/>
            </a:bodyPr>
            <a:lstStyle/>
            <a:p>
              <a:r>
                <a:rPr lang="en-US" altLang="ja-JP" sz="1100" dirty="0">
                  <a:latin typeface="Times New Roman" pitchFamily="18" charset="0"/>
                  <a:cs typeface="Times New Roman" pitchFamily="18" charset="0"/>
                </a:rPr>
                <a:t>Li</a:t>
              </a:r>
              <a:r>
                <a:rPr lang="en-US" altLang="ja-JP" sz="1100" baseline="-25000" dirty="0">
                  <a:latin typeface="Times New Roman" pitchFamily="18" charset="0"/>
                  <a:cs typeface="Times New Roman" pitchFamily="18" charset="0"/>
                </a:rPr>
                <a:t>2</a:t>
              </a:r>
              <a:r>
                <a:rPr lang="en-US" altLang="ja-JP" sz="1100" dirty="0">
                  <a:latin typeface="Times New Roman" pitchFamily="18" charset="0"/>
                  <a:cs typeface="Times New Roman" pitchFamily="18" charset="0"/>
                </a:rPr>
                <a:t>BDC</a:t>
              </a:r>
              <a:endParaRPr lang="ja-JP" altLang="en-US" sz="1100" dirty="0">
                <a:latin typeface="Times New Roman" pitchFamily="18" charset="0"/>
                <a:cs typeface="Times New Roman" pitchFamily="18" charset="0"/>
              </a:endParaRPr>
            </a:p>
          </p:txBody>
        </p:sp>
        <p:sp>
          <p:nvSpPr>
            <p:cNvPr id="28" name="テキスト ボックス 9"/>
            <p:cNvSpPr txBox="1"/>
            <p:nvPr/>
          </p:nvSpPr>
          <p:spPr>
            <a:xfrm>
              <a:off x="2359799" y="2740931"/>
              <a:ext cx="883253" cy="261602"/>
            </a:xfrm>
            <a:prstGeom prst="rect">
              <a:avLst/>
            </a:prstGeom>
            <a:noFill/>
          </p:spPr>
          <p:txBody>
            <a:bodyPr wrap="square" lIns="91431" tIns="45716" rIns="91431" bIns="45716" rtlCol="0">
              <a:spAutoFit/>
            </a:bodyPr>
            <a:lstStyle/>
            <a:p>
              <a:r>
                <a:rPr lang="en-US" altLang="ja-JP" sz="1100" dirty="0">
                  <a:latin typeface="Times New Roman" pitchFamily="18" charset="0"/>
                  <a:cs typeface="Times New Roman" pitchFamily="18" charset="0"/>
                </a:rPr>
                <a:t>C</a:t>
              </a:r>
              <a:r>
                <a:rPr lang="en-US" altLang="ja-JP" sz="1100" baseline="-25000" dirty="0">
                  <a:latin typeface="Times New Roman" pitchFamily="18" charset="0"/>
                  <a:cs typeface="Times New Roman" pitchFamily="18" charset="0"/>
                </a:rPr>
                <a:t>2</a:t>
              </a:r>
              <a:r>
                <a:rPr lang="en-US" altLang="ja-JP" sz="1100" dirty="0">
                  <a:latin typeface="Times New Roman" pitchFamily="18" charset="0"/>
                  <a:cs typeface="Times New Roman" pitchFamily="18" charset="0"/>
                </a:rPr>
                <a:t>H</a:t>
              </a:r>
              <a:r>
                <a:rPr lang="en-US" altLang="ja-JP" sz="1100" baseline="-25000" dirty="0">
                  <a:latin typeface="Times New Roman" pitchFamily="18" charset="0"/>
                  <a:cs typeface="Times New Roman" pitchFamily="18" charset="0"/>
                </a:rPr>
                <a:t>4</a:t>
              </a:r>
              <a:endParaRPr lang="ja-JP" altLang="en-US" sz="1100" baseline="-25000" dirty="0">
                <a:latin typeface="Times New Roman" pitchFamily="18" charset="0"/>
                <a:cs typeface="Times New Roman" pitchFamily="18" charset="0"/>
              </a:endParaRPr>
            </a:p>
          </p:txBody>
        </p:sp>
        <p:sp>
          <p:nvSpPr>
            <p:cNvPr id="29" name="テキスト ボックス 10"/>
            <p:cNvSpPr txBox="1"/>
            <p:nvPr/>
          </p:nvSpPr>
          <p:spPr>
            <a:xfrm>
              <a:off x="2367159" y="2544463"/>
              <a:ext cx="883253" cy="261602"/>
            </a:xfrm>
            <a:prstGeom prst="rect">
              <a:avLst/>
            </a:prstGeom>
            <a:noFill/>
          </p:spPr>
          <p:txBody>
            <a:bodyPr wrap="square" lIns="91431" tIns="45716" rIns="91431" bIns="45716" rtlCol="0">
              <a:spAutoFit/>
            </a:bodyPr>
            <a:lstStyle/>
            <a:p>
              <a:r>
                <a:rPr lang="en-US" altLang="ja-JP" sz="1100" dirty="0" err="1">
                  <a:latin typeface="Times New Roman" pitchFamily="18" charset="0"/>
                  <a:cs typeface="Times New Roman" pitchFamily="18" charset="0"/>
                </a:rPr>
                <a:t>LiF</a:t>
              </a:r>
              <a:endParaRPr lang="ja-JP" altLang="en-US" sz="1100" baseline="-25000" dirty="0">
                <a:latin typeface="Times New Roman" pitchFamily="18" charset="0"/>
                <a:cs typeface="Times New Roman" pitchFamily="18" charset="0"/>
              </a:endParaRPr>
            </a:p>
          </p:txBody>
        </p:sp>
        <p:sp>
          <p:nvSpPr>
            <p:cNvPr id="30" name="テキスト ボックス 11"/>
            <p:cNvSpPr txBox="1"/>
            <p:nvPr/>
          </p:nvSpPr>
          <p:spPr>
            <a:xfrm>
              <a:off x="2357111" y="2943062"/>
              <a:ext cx="883253" cy="261602"/>
            </a:xfrm>
            <a:prstGeom prst="rect">
              <a:avLst/>
            </a:prstGeom>
            <a:noFill/>
          </p:spPr>
          <p:txBody>
            <a:bodyPr wrap="square" lIns="91431" tIns="45716" rIns="91431" bIns="45716" rtlCol="0">
              <a:spAutoFit/>
            </a:bodyPr>
            <a:lstStyle/>
            <a:p>
              <a:r>
                <a:rPr lang="en-US" altLang="ja-JP" sz="1100" dirty="0">
                  <a:latin typeface="Times New Roman" pitchFamily="18" charset="0"/>
                  <a:cs typeface="Times New Roman" pitchFamily="18" charset="0"/>
                </a:rPr>
                <a:t>PF</a:t>
              </a:r>
              <a:r>
                <a:rPr lang="en-US" altLang="ja-JP" sz="1100" baseline="-25000" dirty="0">
                  <a:latin typeface="Times New Roman" pitchFamily="18" charset="0"/>
                  <a:cs typeface="Times New Roman" pitchFamily="18" charset="0"/>
                </a:rPr>
                <a:t>3</a:t>
              </a:r>
              <a:endParaRPr lang="ja-JP" altLang="en-US" sz="1100" baseline="-25000" dirty="0">
                <a:latin typeface="Times New Roman" pitchFamily="18" charset="0"/>
                <a:cs typeface="Times New Roman" pitchFamily="18" charset="0"/>
              </a:endParaRPr>
            </a:p>
          </p:txBody>
        </p:sp>
        <p:sp>
          <p:nvSpPr>
            <p:cNvPr id="31" name="テキスト ボックス 12"/>
            <p:cNvSpPr txBox="1"/>
            <p:nvPr/>
          </p:nvSpPr>
          <p:spPr>
            <a:xfrm>
              <a:off x="2362720" y="3149434"/>
              <a:ext cx="883253" cy="261602"/>
            </a:xfrm>
            <a:prstGeom prst="rect">
              <a:avLst/>
            </a:prstGeom>
            <a:noFill/>
          </p:spPr>
          <p:txBody>
            <a:bodyPr wrap="square" lIns="91431" tIns="45716" rIns="91431" bIns="45716" rtlCol="0">
              <a:spAutoFit/>
            </a:bodyPr>
            <a:lstStyle/>
            <a:p>
              <a:r>
                <a:rPr lang="en-US" altLang="ja-JP" sz="1100" dirty="0">
                  <a:latin typeface="Times New Roman" pitchFamily="18" charset="0"/>
                  <a:cs typeface="Times New Roman" pitchFamily="18" charset="0"/>
                </a:rPr>
                <a:t>EC</a:t>
              </a:r>
              <a:endParaRPr lang="ja-JP" altLang="en-US" sz="1100" baseline="-25000" dirty="0">
                <a:latin typeface="Times New Roman" pitchFamily="18" charset="0"/>
                <a:cs typeface="Times New Roman" pitchFamily="18" charset="0"/>
              </a:endParaRPr>
            </a:p>
          </p:txBody>
        </p:sp>
        <p:cxnSp>
          <p:nvCxnSpPr>
            <p:cNvPr id="32" name="直線矢印コネクタ 13"/>
            <p:cNvCxnSpPr/>
            <p:nvPr/>
          </p:nvCxnSpPr>
          <p:spPr>
            <a:xfrm>
              <a:off x="2544748" y="1703766"/>
              <a:ext cx="2811088" cy="0"/>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3" name="テキスト ボックス 14"/>
            <p:cNvSpPr txBox="1"/>
            <p:nvPr/>
          </p:nvSpPr>
          <p:spPr>
            <a:xfrm rot="16200000">
              <a:off x="385506" y="2563450"/>
              <a:ext cx="2880320" cy="319677"/>
            </a:xfrm>
            <a:prstGeom prst="rect">
              <a:avLst/>
            </a:prstGeom>
            <a:noFill/>
          </p:spPr>
          <p:txBody>
            <a:bodyPr wrap="square" lIns="91431" tIns="45716" rIns="91431" bIns="45716" rtlCol="0">
              <a:spAutoFit/>
            </a:bodyPr>
            <a:lstStyle/>
            <a:p>
              <a:pPr algn="ctr"/>
              <a:r>
                <a:rPr lang="en-US" altLang="ja-JP" sz="1200" i="1" dirty="0">
                  <a:latin typeface="Times New Roman" pitchFamily="18" charset="0"/>
                  <a:ea typeface="メイリオ" pitchFamily="50" charset="-128"/>
                  <a:cs typeface="Times New Roman" pitchFamily="18" charset="0"/>
                </a:rPr>
                <a:t>ρ</a:t>
              </a:r>
              <a:r>
                <a:rPr lang="en-US" altLang="ja-JP" sz="1200" dirty="0">
                  <a:latin typeface="Times New Roman" pitchFamily="18" charset="0"/>
                  <a:ea typeface="メイリオ" pitchFamily="50" charset="-128"/>
                  <a:cs typeface="Times New Roman" pitchFamily="18" charset="0"/>
                </a:rPr>
                <a:t> [10</a:t>
              </a:r>
              <a:r>
                <a:rPr lang="en-US" altLang="ja-JP" sz="1200" baseline="30000" dirty="0">
                  <a:latin typeface="Times New Roman" pitchFamily="18" charset="0"/>
                  <a:ea typeface="メイリオ" pitchFamily="50" charset="-128"/>
                  <a:cs typeface="Times New Roman" pitchFamily="18" charset="0"/>
                </a:rPr>
                <a:t>-3</a:t>
              </a:r>
              <a:r>
                <a:rPr lang="en-US" altLang="ja-JP" sz="1200" dirty="0">
                  <a:latin typeface="Times New Roman" pitchFamily="18" charset="0"/>
                  <a:ea typeface="メイリオ" pitchFamily="50" charset="-128"/>
                  <a:cs typeface="Times New Roman" pitchFamily="18" charset="0"/>
                </a:rPr>
                <a:t>Å</a:t>
              </a:r>
              <a:r>
                <a:rPr lang="en-US" altLang="ja-JP" sz="1200" baseline="30000" dirty="0">
                  <a:latin typeface="Times New Roman" pitchFamily="18" charset="0"/>
                  <a:ea typeface="メイリオ" pitchFamily="50" charset="-128"/>
                  <a:cs typeface="Times New Roman" pitchFamily="18" charset="0"/>
                </a:rPr>
                <a:t>-2</a:t>
              </a:r>
              <a:r>
                <a:rPr lang="en-US" altLang="ja-JP" sz="1200" dirty="0">
                  <a:latin typeface="Times New Roman" pitchFamily="18" charset="0"/>
                  <a:ea typeface="メイリオ" pitchFamily="50" charset="-128"/>
                  <a:cs typeface="Times New Roman" pitchFamily="18" charset="0"/>
                </a:rPr>
                <a:t>]</a:t>
              </a:r>
              <a:endParaRPr lang="ja-JP" altLang="en-US" sz="1200" baseline="30000" dirty="0">
                <a:latin typeface="Times New Roman" pitchFamily="18" charset="0"/>
                <a:ea typeface="メイリオ" pitchFamily="50" charset="-128"/>
                <a:cs typeface="Times New Roman" pitchFamily="18" charset="0"/>
              </a:endParaRPr>
            </a:p>
          </p:txBody>
        </p:sp>
        <p:sp>
          <p:nvSpPr>
            <p:cNvPr id="34" name="テキスト ボックス 15"/>
            <p:cNvSpPr txBox="1"/>
            <p:nvPr/>
          </p:nvSpPr>
          <p:spPr>
            <a:xfrm rot="16200000">
              <a:off x="4446953" y="2551613"/>
              <a:ext cx="2880319" cy="319677"/>
            </a:xfrm>
            <a:prstGeom prst="rect">
              <a:avLst/>
            </a:prstGeom>
            <a:noFill/>
          </p:spPr>
          <p:txBody>
            <a:bodyPr wrap="square" lIns="91431" tIns="45716" rIns="91431" bIns="45716" rtlCol="0">
              <a:spAutoFit/>
            </a:bodyPr>
            <a:lstStyle/>
            <a:p>
              <a:pPr algn="ctr"/>
              <a:r>
                <a:rPr lang="en-US" altLang="ja-JP" sz="1200" i="1" dirty="0">
                  <a:latin typeface="Times New Roman" pitchFamily="18" charset="0"/>
                  <a:ea typeface="メイリオ" pitchFamily="50" charset="-128"/>
                  <a:cs typeface="Times New Roman" pitchFamily="18" charset="0"/>
                </a:rPr>
                <a:t>ρ</a:t>
              </a:r>
              <a:r>
                <a:rPr lang="en-US" altLang="ja-JP" sz="1200" dirty="0">
                  <a:latin typeface="Times New Roman" pitchFamily="18" charset="0"/>
                  <a:ea typeface="メイリオ" pitchFamily="50" charset="-128"/>
                  <a:cs typeface="Times New Roman" pitchFamily="18" charset="0"/>
                </a:rPr>
                <a:t> [10</a:t>
              </a:r>
              <a:r>
                <a:rPr lang="en-US" altLang="ja-JP" sz="1200" baseline="30000" dirty="0">
                  <a:latin typeface="Times New Roman" pitchFamily="18" charset="0"/>
                  <a:ea typeface="メイリオ" pitchFamily="50" charset="-128"/>
                  <a:cs typeface="Times New Roman" pitchFamily="18" charset="0"/>
                </a:rPr>
                <a:t>-3</a:t>
              </a:r>
              <a:r>
                <a:rPr lang="en-US" altLang="ja-JP" sz="1200" dirty="0">
                  <a:latin typeface="Times New Roman" pitchFamily="18" charset="0"/>
                  <a:ea typeface="メイリオ" pitchFamily="50" charset="-128"/>
                  <a:cs typeface="Times New Roman" pitchFamily="18" charset="0"/>
                </a:rPr>
                <a:t>Å</a:t>
              </a:r>
              <a:r>
                <a:rPr lang="en-US" altLang="ja-JP" sz="1200" baseline="30000" dirty="0">
                  <a:latin typeface="Times New Roman" pitchFamily="18" charset="0"/>
                  <a:ea typeface="メイリオ" pitchFamily="50" charset="-128"/>
                  <a:cs typeface="Times New Roman" pitchFamily="18" charset="0"/>
                </a:rPr>
                <a:t>-2</a:t>
              </a:r>
              <a:r>
                <a:rPr lang="en-US" altLang="ja-JP" sz="1200" dirty="0">
                  <a:latin typeface="Times New Roman" pitchFamily="18" charset="0"/>
                  <a:ea typeface="メイリオ" pitchFamily="50" charset="-128"/>
                  <a:cs typeface="Times New Roman" pitchFamily="18" charset="0"/>
                </a:rPr>
                <a:t>]</a:t>
              </a:r>
              <a:endParaRPr lang="ja-JP" altLang="en-US" sz="1200" baseline="30000" dirty="0">
                <a:latin typeface="Times New Roman" pitchFamily="18" charset="0"/>
                <a:ea typeface="メイリオ" pitchFamily="50" charset="-128"/>
                <a:cs typeface="Times New Roman" pitchFamily="18" charset="0"/>
              </a:endParaRPr>
            </a:p>
          </p:txBody>
        </p:sp>
      </p:grpSp>
      <p:grpSp>
        <p:nvGrpSpPr>
          <p:cNvPr id="36" name="Group 35"/>
          <p:cNvGrpSpPr/>
          <p:nvPr/>
        </p:nvGrpSpPr>
        <p:grpSpPr>
          <a:xfrm>
            <a:off x="4463833" y="566684"/>
            <a:ext cx="3721754" cy="2440154"/>
            <a:chOff x="670735" y="961956"/>
            <a:chExt cx="3748865" cy="3439931"/>
          </a:xfrm>
        </p:grpSpPr>
        <p:sp>
          <p:nvSpPr>
            <p:cNvPr id="37" name="テキスト ボックス 46"/>
            <p:cNvSpPr txBox="1"/>
            <p:nvPr/>
          </p:nvSpPr>
          <p:spPr>
            <a:xfrm>
              <a:off x="1260481" y="4074711"/>
              <a:ext cx="2880320" cy="327176"/>
            </a:xfrm>
            <a:prstGeom prst="rect">
              <a:avLst/>
            </a:prstGeom>
            <a:noFill/>
          </p:spPr>
          <p:txBody>
            <a:bodyPr wrap="square" lIns="91431" tIns="45716" rIns="91431" bIns="45716" rtlCol="0">
              <a:spAutoFit/>
            </a:bodyPr>
            <a:lstStyle/>
            <a:p>
              <a:pPr algn="ctr"/>
              <a:r>
                <a:rPr lang="en-US" altLang="ja-JP" sz="1200" i="1" dirty="0">
                  <a:latin typeface="Times New Roman" pitchFamily="18" charset="0"/>
                  <a:ea typeface="メイリオ" pitchFamily="50" charset="-128"/>
                  <a:cs typeface="Times New Roman" pitchFamily="18" charset="0"/>
                </a:rPr>
                <a:t>z</a:t>
              </a:r>
              <a:r>
                <a:rPr lang="en-US" altLang="ja-JP" sz="1200" i="1" dirty="0" smtClean="0">
                  <a:latin typeface="Times New Roman" pitchFamily="18" charset="0"/>
                  <a:ea typeface="メイリオ" pitchFamily="50" charset="-128"/>
                  <a:cs typeface="Times New Roman" pitchFamily="18" charset="0"/>
                </a:rPr>
                <a:t> </a:t>
              </a:r>
              <a:r>
                <a:rPr lang="en-US" altLang="ja-JP" sz="1200" dirty="0">
                  <a:latin typeface="Times New Roman" pitchFamily="18" charset="0"/>
                  <a:ea typeface="メイリオ" pitchFamily="50" charset="-128"/>
                  <a:cs typeface="Times New Roman" pitchFamily="18" charset="0"/>
                </a:rPr>
                <a:t>[</a:t>
              </a:r>
              <a:r>
                <a:rPr lang="en-US" altLang="ja-JP" sz="1200" dirty="0" smtClean="0">
                  <a:latin typeface="Times New Roman" pitchFamily="18" charset="0"/>
                  <a:ea typeface="メイリオ" pitchFamily="50" charset="-128"/>
                  <a:cs typeface="Times New Roman" pitchFamily="18" charset="0"/>
                </a:rPr>
                <a:t>Å</a:t>
              </a:r>
              <a:r>
                <a:rPr lang="en-US" altLang="ja-JP" sz="1200" dirty="0">
                  <a:latin typeface="Times New Roman" pitchFamily="18" charset="0"/>
                  <a:ea typeface="メイリオ" pitchFamily="50" charset="-128"/>
                  <a:cs typeface="Times New Roman" pitchFamily="18" charset="0"/>
                </a:rPr>
                <a:t>]</a:t>
              </a:r>
              <a:endParaRPr kumimoji="1" lang="ja-JP" altLang="en-US" sz="1200" dirty="0">
                <a:latin typeface="Times New Roman" pitchFamily="18" charset="0"/>
                <a:ea typeface="メイリオ" pitchFamily="50" charset="-128"/>
                <a:cs typeface="Times New Roman" pitchFamily="18" charset="0"/>
              </a:endParaRPr>
            </a:p>
          </p:txBody>
        </p:sp>
        <p:sp>
          <p:nvSpPr>
            <p:cNvPr id="38" name="テキスト ボックス 47"/>
            <p:cNvSpPr txBox="1"/>
            <p:nvPr/>
          </p:nvSpPr>
          <p:spPr>
            <a:xfrm rot="16200000">
              <a:off x="-644301" y="2299851"/>
              <a:ext cx="2880321" cy="250249"/>
            </a:xfrm>
            <a:prstGeom prst="rect">
              <a:avLst/>
            </a:prstGeom>
            <a:noFill/>
          </p:spPr>
          <p:txBody>
            <a:bodyPr wrap="square" lIns="91431" tIns="45716" rIns="91431" bIns="45716" rtlCol="0">
              <a:spAutoFit/>
            </a:bodyPr>
            <a:lstStyle/>
            <a:p>
              <a:pPr algn="ctr"/>
              <a:r>
                <a:rPr lang="en-US" altLang="ja-JP" sz="1200" i="1" dirty="0">
                  <a:latin typeface="Times New Roman" pitchFamily="18" charset="0"/>
                  <a:ea typeface="メイリオ" pitchFamily="50" charset="-128"/>
                  <a:cs typeface="Times New Roman" pitchFamily="18" charset="0"/>
                </a:rPr>
                <a:t>ρ</a:t>
              </a:r>
              <a:r>
                <a:rPr lang="en-US" altLang="ja-JP" sz="1200" dirty="0" smtClean="0">
                  <a:latin typeface="Times New Roman" pitchFamily="18" charset="0"/>
                  <a:ea typeface="メイリオ" pitchFamily="50" charset="-128"/>
                  <a:cs typeface="Times New Roman" pitchFamily="18" charset="0"/>
                </a:rPr>
                <a:t> [gcm</a:t>
              </a:r>
              <a:r>
                <a:rPr lang="en-US" altLang="ja-JP" sz="1200" baseline="30000" dirty="0" smtClean="0">
                  <a:latin typeface="Times New Roman" pitchFamily="18" charset="0"/>
                  <a:ea typeface="メイリオ" pitchFamily="50" charset="-128"/>
                  <a:cs typeface="Times New Roman" pitchFamily="18" charset="0"/>
                </a:rPr>
                <a:t>-3</a:t>
              </a:r>
              <a:r>
                <a:rPr lang="en-US" altLang="ja-JP" sz="1200" dirty="0" smtClean="0">
                  <a:latin typeface="Times New Roman" pitchFamily="18" charset="0"/>
                  <a:ea typeface="メイリオ" pitchFamily="50" charset="-128"/>
                  <a:cs typeface="Times New Roman" pitchFamily="18" charset="0"/>
                </a:rPr>
                <a:t>]</a:t>
              </a:r>
              <a:endParaRPr kumimoji="1" lang="ja-JP" altLang="en-US" sz="1200" baseline="30000" dirty="0">
                <a:latin typeface="Times New Roman" pitchFamily="18" charset="0"/>
                <a:ea typeface="メイリオ" pitchFamily="50" charset="-128"/>
                <a:cs typeface="Times New Roman" pitchFamily="18" charset="0"/>
              </a:endParaRPr>
            </a:p>
          </p:txBody>
        </p:sp>
        <p:sp>
          <p:nvSpPr>
            <p:cNvPr id="39" name="テキスト ボックス 48"/>
            <p:cNvSpPr txBox="1"/>
            <p:nvPr/>
          </p:nvSpPr>
          <p:spPr>
            <a:xfrm>
              <a:off x="3069267" y="1265473"/>
              <a:ext cx="1063396" cy="276991"/>
            </a:xfrm>
            <a:prstGeom prst="rect">
              <a:avLst/>
            </a:prstGeom>
            <a:noFill/>
          </p:spPr>
          <p:txBody>
            <a:bodyPr wrap="square" lIns="91431" tIns="45716" rIns="91431" bIns="45716" rtlCol="0">
              <a:spAutoFit/>
            </a:bodyPr>
            <a:lstStyle/>
            <a:p>
              <a:r>
                <a:rPr lang="en-US" altLang="ja-JP" sz="1200" dirty="0" err="1" smtClean="0">
                  <a:latin typeface="Times New Roman" pitchFamily="18" charset="0"/>
                  <a:cs typeface="Times New Roman" pitchFamily="18" charset="0"/>
                </a:rPr>
                <a:t>LiEC</a:t>
              </a:r>
              <a:endParaRPr lang="ja-JP" altLang="en-US" sz="1200" dirty="0">
                <a:latin typeface="Times New Roman" pitchFamily="18" charset="0"/>
                <a:cs typeface="Times New Roman" pitchFamily="18" charset="0"/>
              </a:endParaRPr>
            </a:p>
          </p:txBody>
        </p:sp>
        <p:sp>
          <p:nvSpPr>
            <p:cNvPr id="40" name="テキスト ボックス 49"/>
            <p:cNvSpPr txBox="1"/>
            <p:nvPr/>
          </p:nvSpPr>
          <p:spPr>
            <a:xfrm>
              <a:off x="3067611" y="1789425"/>
              <a:ext cx="883253" cy="276991"/>
            </a:xfrm>
            <a:prstGeom prst="rect">
              <a:avLst/>
            </a:prstGeom>
            <a:noFill/>
          </p:spPr>
          <p:txBody>
            <a:bodyPr wrap="square" lIns="91431" tIns="45716" rIns="91431" bIns="45716" rtlCol="0">
              <a:spAutoFit/>
            </a:bodyPr>
            <a:lstStyle/>
            <a:p>
              <a:r>
                <a:rPr lang="en-US" altLang="ja-JP" sz="1200" dirty="0">
                  <a:latin typeface="Times New Roman" pitchFamily="18" charset="0"/>
                  <a:cs typeface="Times New Roman" pitchFamily="18" charset="0"/>
                </a:rPr>
                <a:t>Li</a:t>
              </a:r>
              <a:r>
                <a:rPr lang="en-US" altLang="ja-JP" sz="1200" baseline="-25000" dirty="0">
                  <a:latin typeface="Times New Roman" pitchFamily="18" charset="0"/>
                  <a:cs typeface="Times New Roman" pitchFamily="18" charset="0"/>
                </a:rPr>
                <a:t>2</a:t>
              </a:r>
              <a:r>
                <a:rPr lang="en-US" altLang="ja-JP" sz="1200" dirty="0">
                  <a:latin typeface="Times New Roman" pitchFamily="18" charset="0"/>
                  <a:cs typeface="Times New Roman" pitchFamily="18" charset="0"/>
                </a:rPr>
                <a:t>CO</a:t>
              </a:r>
              <a:r>
                <a:rPr lang="en-US" altLang="ja-JP" sz="1200" baseline="-25000" dirty="0">
                  <a:latin typeface="Times New Roman" pitchFamily="18" charset="0"/>
                  <a:cs typeface="Times New Roman" pitchFamily="18" charset="0"/>
                </a:rPr>
                <a:t>3</a:t>
              </a:r>
              <a:endParaRPr lang="ja-JP" altLang="en-US" sz="1200" baseline="-25000" dirty="0">
                <a:latin typeface="Times New Roman" pitchFamily="18" charset="0"/>
                <a:cs typeface="Times New Roman" pitchFamily="18" charset="0"/>
              </a:endParaRPr>
            </a:p>
          </p:txBody>
        </p:sp>
        <p:sp>
          <p:nvSpPr>
            <p:cNvPr id="41" name="テキスト ボックス 50"/>
            <p:cNvSpPr txBox="1"/>
            <p:nvPr/>
          </p:nvSpPr>
          <p:spPr>
            <a:xfrm>
              <a:off x="3074017" y="1528892"/>
              <a:ext cx="1238991" cy="276991"/>
            </a:xfrm>
            <a:prstGeom prst="rect">
              <a:avLst/>
            </a:prstGeom>
            <a:noFill/>
          </p:spPr>
          <p:txBody>
            <a:bodyPr wrap="square" lIns="91431" tIns="45716" rIns="91431" bIns="45716" rtlCol="0">
              <a:spAutoFit/>
            </a:bodyPr>
            <a:lstStyle/>
            <a:p>
              <a:r>
                <a:rPr lang="en-US" altLang="ja-JP" sz="1200" dirty="0" smtClean="0">
                  <a:latin typeface="Times New Roman" pitchFamily="18" charset="0"/>
                  <a:cs typeface="Times New Roman" pitchFamily="18" charset="0"/>
                </a:rPr>
                <a:t>Li</a:t>
              </a:r>
              <a:r>
                <a:rPr lang="en-US" altLang="ja-JP" sz="1200" baseline="-25000" dirty="0" smtClean="0">
                  <a:latin typeface="Times New Roman" pitchFamily="18" charset="0"/>
                  <a:cs typeface="Times New Roman" pitchFamily="18" charset="0"/>
                </a:rPr>
                <a:t>2</a:t>
              </a:r>
              <a:r>
                <a:rPr lang="en-US" altLang="ja-JP" sz="1200" dirty="0" smtClean="0">
                  <a:latin typeface="Times New Roman" pitchFamily="18" charset="0"/>
                  <a:cs typeface="Times New Roman" pitchFamily="18" charset="0"/>
                </a:rPr>
                <a:t>BDC</a:t>
              </a:r>
              <a:endParaRPr lang="ja-JP" altLang="en-US" sz="1200" dirty="0">
                <a:latin typeface="Times New Roman" pitchFamily="18" charset="0"/>
                <a:cs typeface="Times New Roman" pitchFamily="18" charset="0"/>
              </a:endParaRPr>
            </a:p>
          </p:txBody>
        </p:sp>
        <p:sp>
          <p:nvSpPr>
            <p:cNvPr id="42" name="テキスト ボックス 51"/>
            <p:cNvSpPr txBox="1"/>
            <p:nvPr/>
          </p:nvSpPr>
          <p:spPr>
            <a:xfrm>
              <a:off x="3062917" y="2322696"/>
              <a:ext cx="883253" cy="276991"/>
            </a:xfrm>
            <a:prstGeom prst="rect">
              <a:avLst/>
            </a:prstGeom>
            <a:noFill/>
          </p:spPr>
          <p:txBody>
            <a:bodyPr wrap="square" lIns="91431" tIns="45716" rIns="91431" bIns="45716" rtlCol="0">
              <a:spAutoFit/>
            </a:bodyPr>
            <a:lstStyle/>
            <a:p>
              <a:r>
                <a:rPr lang="en-US" altLang="ja-JP" sz="1200" dirty="0" smtClean="0">
                  <a:latin typeface="Times New Roman" pitchFamily="18" charset="0"/>
                  <a:cs typeface="Times New Roman" pitchFamily="18" charset="0"/>
                </a:rPr>
                <a:t>C</a:t>
              </a:r>
              <a:r>
                <a:rPr lang="en-US" altLang="ja-JP" sz="1200" baseline="-25000" dirty="0" smtClean="0">
                  <a:latin typeface="Times New Roman" pitchFamily="18" charset="0"/>
                  <a:cs typeface="Times New Roman" pitchFamily="18" charset="0"/>
                </a:rPr>
                <a:t>2</a:t>
              </a:r>
              <a:r>
                <a:rPr lang="en-US" altLang="ja-JP" sz="1200" dirty="0" smtClean="0">
                  <a:latin typeface="Times New Roman" pitchFamily="18" charset="0"/>
                  <a:cs typeface="Times New Roman" pitchFamily="18" charset="0"/>
                </a:rPr>
                <a:t>H</a:t>
              </a:r>
              <a:r>
                <a:rPr lang="en-US" altLang="ja-JP" sz="1200" baseline="-25000" dirty="0">
                  <a:latin typeface="Times New Roman" pitchFamily="18" charset="0"/>
                  <a:cs typeface="Times New Roman" pitchFamily="18" charset="0"/>
                </a:rPr>
                <a:t>4</a:t>
              </a:r>
              <a:endParaRPr lang="ja-JP" altLang="en-US" sz="1200" baseline="-25000" dirty="0">
                <a:latin typeface="Times New Roman" pitchFamily="18" charset="0"/>
                <a:cs typeface="Times New Roman" pitchFamily="18" charset="0"/>
              </a:endParaRPr>
            </a:p>
          </p:txBody>
        </p:sp>
        <p:sp>
          <p:nvSpPr>
            <p:cNvPr id="43" name="テキスト ボックス 52"/>
            <p:cNvSpPr txBox="1"/>
            <p:nvPr/>
          </p:nvSpPr>
          <p:spPr>
            <a:xfrm>
              <a:off x="3069267" y="2058351"/>
              <a:ext cx="883253" cy="276991"/>
            </a:xfrm>
            <a:prstGeom prst="rect">
              <a:avLst/>
            </a:prstGeom>
            <a:noFill/>
          </p:spPr>
          <p:txBody>
            <a:bodyPr wrap="square" lIns="91431" tIns="45716" rIns="91431" bIns="45716" rtlCol="0">
              <a:spAutoFit/>
            </a:bodyPr>
            <a:lstStyle/>
            <a:p>
              <a:r>
                <a:rPr lang="en-US" altLang="ja-JP" sz="1200" dirty="0" err="1">
                  <a:latin typeface="Times New Roman" pitchFamily="18" charset="0"/>
                  <a:cs typeface="Times New Roman" pitchFamily="18" charset="0"/>
                </a:rPr>
                <a:t>LiF</a:t>
              </a:r>
              <a:endParaRPr lang="ja-JP" altLang="en-US" sz="1200" baseline="-25000" dirty="0">
                <a:latin typeface="Times New Roman" pitchFamily="18" charset="0"/>
                <a:cs typeface="Times New Roman" pitchFamily="18" charset="0"/>
              </a:endParaRPr>
            </a:p>
          </p:txBody>
        </p:sp>
        <p:sp>
          <p:nvSpPr>
            <p:cNvPr id="44" name="テキスト ボックス 53"/>
            <p:cNvSpPr txBox="1"/>
            <p:nvPr/>
          </p:nvSpPr>
          <p:spPr>
            <a:xfrm>
              <a:off x="3063391" y="2586144"/>
              <a:ext cx="883253" cy="276991"/>
            </a:xfrm>
            <a:prstGeom prst="rect">
              <a:avLst/>
            </a:prstGeom>
            <a:noFill/>
          </p:spPr>
          <p:txBody>
            <a:bodyPr wrap="square" lIns="91431" tIns="45716" rIns="91431" bIns="45716" rtlCol="0">
              <a:spAutoFit/>
            </a:bodyPr>
            <a:lstStyle/>
            <a:p>
              <a:r>
                <a:rPr lang="en-US" altLang="ja-JP" sz="1200" dirty="0">
                  <a:latin typeface="Times New Roman" pitchFamily="18" charset="0"/>
                  <a:cs typeface="Times New Roman" pitchFamily="18" charset="0"/>
                </a:rPr>
                <a:t>PF</a:t>
              </a:r>
              <a:r>
                <a:rPr lang="en-US" altLang="ja-JP" sz="1200" baseline="-25000" dirty="0">
                  <a:latin typeface="Times New Roman" pitchFamily="18" charset="0"/>
                  <a:cs typeface="Times New Roman" pitchFamily="18" charset="0"/>
                </a:rPr>
                <a:t>3</a:t>
              </a:r>
              <a:endParaRPr lang="ja-JP" altLang="en-US" sz="1200" baseline="-25000" dirty="0">
                <a:latin typeface="Times New Roman" pitchFamily="18" charset="0"/>
                <a:cs typeface="Times New Roman" pitchFamily="18" charset="0"/>
              </a:endParaRPr>
            </a:p>
          </p:txBody>
        </p:sp>
        <p:pic>
          <p:nvPicPr>
            <p:cNvPr id="45"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47237" y="961956"/>
              <a:ext cx="3572363" cy="3069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7" name="テキスト ボックス 28"/>
          <p:cNvSpPr txBox="1"/>
          <p:nvPr/>
        </p:nvSpPr>
        <p:spPr>
          <a:xfrm>
            <a:off x="560975" y="6376621"/>
            <a:ext cx="11545300" cy="415490"/>
          </a:xfrm>
          <a:prstGeom prst="rect">
            <a:avLst/>
          </a:prstGeom>
          <a:noFill/>
        </p:spPr>
        <p:txBody>
          <a:bodyPr wrap="square" lIns="91431" tIns="45716" rIns="91431" bIns="45716" rtlCol="0">
            <a:spAutoFit/>
          </a:bodyPr>
          <a:lstStyle/>
          <a:p>
            <a:pPr algn="just"/>
            <a:r>
              <a:rPr lang="en-US" altLang="ja-JP" sz="1050" b="1" dirty="0" smtClean="0">
                <a:latin typeface="Comic Sans MS" panose="030F0702030302020204" pitchFamily="66" charset="0"/>
                <a:cs typeface="Times New Roman" pitchFamily="18" charset="0"/>
              </a:rPr>
              <a:t>Figure 17</a:t>
            </a:r>
            <a:r>
              <a:rPr lang="en-US" altLang="ja-JP" sz="1050" dirty="0" smtClean="0">
                <a:latin typeface="Comic Sans MS" panose="030F0702030302020204" pitchFamily="66" charset="0"/>
                <a:cs typeface="Times New Roman" pitchFamily="18" charset="0"/>
              </a:rPr>
              <a:t>: </a:t>
            </a:r>
            <a:r>
              <a:rPr lang="en-US" altLang="ja-JP" sz="1050" dirty="0">
                <a:latin typeface="Comic Sans MS" panose="030F0702030302020204" pitchFamily="66" charset="0"/>
                <a:cs typeface="Times New Roman" pitchFamily="18" charset="0"/>
              </a:rPr>
              <a:t>Comparison of the Change in the surface number densities </a:t>
            </a:r>
            <a:r>
              <a:rPr lang="en-US" altLang="ja-JP" sz="1050" dirty="0" smtClean="0">
                <a:latin typeface="Comic Sans MS" panose="030F0702030302020204" pitchFamily="66" charset="0"/>
                <a:cs typeface="Times New Roman" pitchFamily="18" charset="0"/>
              </a:rPr>
              <a:t>of solvent </a:t>
            </a:r>
            <a:r>
              <a:rPr lang="en-US" altLang="ja-JP" sz="1050" dirty="0">
                <a:latin typeface="Comic Sans MS" panose="030F0702030302020204" pitchFamily="66" charset="0"/>
                <a:cs typeface="Times New Roman" pitchFamily="18" charset="0"/>
              </a:rPr>
              <a:t>molecules and reductive products with the MC/MD cycles in case of EC electrolyte with previous results </a:t>
            </a:r>
            <a:r>
              <a:rPr lang="en-US" altLang="ja-JP" sz="1050" dirty="0" smtClean="0">
                <a:latin typeface="Comic Sans MS" panose="030F0702030302020204" pitchFamily="66" charset="0"/>
                <a:cs typeface="Times New Roman" pitchFamily="18" charset="0"/>
              </a:rPr>
              <a:t>(</a:t>
            </a:r>
            <a:r>
              <a:rPr lang="en-US" altLang="ja-JP" sz="1050" dirty="0">
                <a:latin typeface="Comic Sans MS" panose="030F0702030302020204" pitchFamily="66" charset="0"/>
                <a:cs typeface="Times New Roman" pitchFamily="18" charset="0"/>
              </a:rPr>
              <a:t>b). The change in the concentration of surface number densities of the Li and Na atoms with respect to the MC/MD cycles in case of EC </a:t>
            </a:r>
            <a:r>
              <a:rPr lang="en-US" altLang="ja-JP" sz="1050" dirty="0" smtClean="0">
                <a:latin typeface="Comic Sans MS" panose="030F0702030302020204" pitchFamily="66" charset="0"/>
                <a:cs typeface="Times New Roman" pitchFamily="18" charset="0"/>
              </a:rPr>
              <a:t>electrolyte (C).</a:t>
            </a:r>
            <a:endParaRPr lang="ja-JP" altLang="en-US" sz="1050" dirty="0">
              <a:latin typeface="Comic Sans MS" panose="030F0702030302020204" pitchFamily="66" charset="0"/>
              <a:cs typeface="Times New Roman" pitchFamily="18" charset="0"/>
            </a:endParaRPr>
          </a:p>
        </p:txBody>
      </p:sp>
      <p:sp>
        <p:nvSpPr>
          <p:cNvPr id="48" name="TextBox 47"/>
          <p:cNvSpPr txBox="1"/>
          <p:nvPr/>
        </p:nvSpPr>
        <p:spPr>
          <a:xfrm>
            <a:off x="4362450" y="685800"/>
            <a:ext cx="319318" cy="261610"/>
          </a:xfrm>
          <a:prstGeom prst="rect">
            <a:avLst/>
          </a:prstGeom>
          <a:noFill/>
        </p:spPr>
        <p:txBody>
          <a:bodyPr wrap="none" rtlCol="0">
            <a:spAutoFit/>
          </a:bodyPr>
          <a:lstStyle/>
          <a:p>
            <a:r>
              <a:rPr kumimoji="1" lang="en-US" altLang="ja-JP" sz="1100" dirty="0" smtClean="0">
                <a:latin typeface="Comic Sans MS" panose="030F0702030302020204" pitchFamily="66" charset="0"/>
              </a:rPr>
              <a:t>b)</a:t>
            </a:r>
            <a:endParaRPr kumimoji="1" lang="ja-JP" altLang="en-US" sz="1100" dirty="0">
              <a:latin typeface="Comic Sans MS" panose="030F0702030302020204" pitchFamily="66" charset="0"/>
            </a:endParaRPr>
          </a:p>
        </p:txBody>
      </p:sp>
      <p:sp>
        <p:nvSpPr>
          <p:cNvPr id="49" name="TextBox 48"/>
          <p:cNvSpPr txBox="1"/>
          <p:nvPr/>
        </p:nvSpPr>
        <p:spPr>
          <a:xfrm>
            <a:off x="4834168" y="3724027"/>
            <a:ext cx="319318" cy="261610"/>
          </a:xfrm>
          <a:prstGeom prst="rect">
            <a:avLst/>
          </a:prstGeom>
          <a:noFill/>
        </p:spPr>
        <p:txBody>
          <a:bodyPr wrap="none" rtlCol="0">
            <a:spAutoFit/>
          </a:bodyPr>
          <a:lstStyle/>
          <a:p>
            <a:r>
              <a:rPr kumimoji="1" lang="en-US" altLang="ja-JP" sz="1100" dirty="0" smtClean="0">
                <a:latin typeface="Comic Sans MS" panose="030F0702030302020204" pitchFamily="66" charset="0"/>
              </a:rPr>
              <a:t>b)</a:t>
            </a:r>
            <a:endParaRPr kumimoji="1" lang="ja-JP" altLang="en-US" sz="1100" dirty="0">
              <a:latin typeface="Comic Sans MS" panose="030F0702030302020204" pitchFamily="66" charset="0"/>
            </a:endParaRPr>
          </a:p>
        </p:txBody>
      </p:sp>
      <p:sp>
        <p:nvSpPr>
          <p:cNvPr id="50" name="Rectangle 49"/>
          <p:cNvSpPr/>
          <p:nvPr/>
        </p:nvSpPr>
        <p:spPr>
          <a:xfrm>
            <a:off x="473385" y="3072938"/>
            <a:ext cx="11461440" cy="430887"/>
          </a:xfrm>
          <a:prstGeom prst="rect">
            <a:avLst/>
          </a:prstGeom>
        </p:spPr>
        <p:txBody>
          <a:bodyPr wrap="square">
            <a:spAutoFit/>
          </a:bodyPr>
          <a:lstStyle/>
          <a:p>
            <a:pPr algn="just"/>
            <a:r>
              <a:rPr lang="en-US" altLang="ja-JP" sz="1100" b="1" dirty="0">
                <a:latin typeface="Comic Sans MS" panose="030F0702030302020204" pitchFamily="66" charset="0"/>
                <a:cs typeface="Times New Roman" pitchFamily="18" charset="0"/>
              </a:rPr>
              <a:t>Figure 1</a:t>
            </a:r>
            <a:r>
              <a:rPr lang="en-US" altLang="ja-JP" sz="1100" dirty="0">
                <a:latin typeface="Comic Sans MS" panose="030F0702030302020204" pitchFamily="66" charset="0"/>
                <a:cs typeface="Times New Roman" pitchFamily="18" charset="0"/>
              </a:rPr>
              <a:t>: </a:t>
            </a:r>
            <a:r>
              <a:rPr lang="en-US" altLang="ja-JP" sz="1100" dirty="0" smtClean="0">
                <a:latin typeface="Comic Sans MS" panose="030F0702030302020204" pitchFamily="66" charset="0"/>
                <a:cs typeface="Times New Roman" pitchFamily="18" charset="0"/>
              </a:rPr>
              <a:t>Comparison of time-averaged </a:t>
            </a:r>
            <a:r>
              <a:rPr lang="en-US" altLang="ja-JP" sz="1100" dirty="0">
                <a:latin typeface="Comic Sans MS" panose="030F0702030302020204" pitchFamily="66" charset="0"/>
                <a:cs typeface="Times New Roman" pitchFamily="18" charset="0"/>
              </a:rPr>
              <a:t>mass density distribution of the final reductive products </a:t>
            </a:r>
            <a:r>
              <a:rPr lang="en-US" altLang="ja-JP" sz="1100" dirty="0" smtClean="0">
                <a:latin typeface="Comic Sans MS" panose="030F0702030302020204" pitchFamily="66" charset="0"/>
                <a:cs typeface="Times New Roman" pitchFamily="18" charset="0"/>
              </a:rPr>
              <a:t>incase of EC electrolyte with previous results (b). The </a:t>
            </a:r>
            <a:r>
              <a:rPr lang="en-US" altLang="ja-JP" sz="1100" dirty="0">
                <a:latin typeface="Comic Sans MS" panose="030F0702030302020204" pitchFamily="66" charset="0"/>
                <a:cs typeface="Times New Roman" pitchFamily="18" charset="0"/>
              </a:rPr>
              <a:t>time-averaged mass density distribution of the Li and Na atoms incase of EC </a:t>
            </a:r>
            <a:r>
              <a:rPr lang="en-US" altLang="ja-JP" sz="1100" dirty="0" smtClean="0">
                <a:latin typeface="Comic Sans MS" panose="030F0702030302020204" pitchFamily="66" charset="0"/>
                <a:cs typeface="Times New Roman" pitchFamily="18" charset="0"/>
              </a:rPr>
              <a:t>electrolyte (C).</a:t>
            </a:r>
            <a:endParaRPr lang="ja-JP" altLang="en-US" sz="1100" dirty="0">
              <a:latin typeface="Comic Sans MS" panose="030F0702030302020204" pitchFamily="66" charset="0"/>
              <a:cs typeface="Times New Roman" pitchFamily="18" charset="0"/>
            </a:endParaRPr>
          </a:p>
        </p:txBody>
      </p:sp>
      <p:cxnSp>
        <p:nvCxnSpPr>
          <p:cNvPr id="11" name="Straight Connector 10"/>
          <p:cNvCxnSpPr/>
          <p:nvPr/>
        </p:nvCxnSpPr>
        <p:spPr>
          <a:xfrm flipV="1">
            <a:off x="2467978" y="3826042"/>
            <a:ext cx="24063" cy="204536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7249540" y="3842085"/>
            <a:ext cx="24063" cy="2045369"/>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4332260" y="101778"/>
            <a:ext cx="3296095" cy="369332"/>
          </a:xfrm>
          <a:prstGeom prst="rect">
            <a:avLst/>
          </a:prstGeom>
        </p:spPr>
        <p:txBody>
          <a:bodyPr wrap="none">
            <a:spAutoFit/>
          </a:bodyPr>
          <a:lstStyle/>
          <a:p>
            <a:r>
              <a:rPr lang="en-US" altLang="ja-JP" b="1" dirty="0" smtClean="0">
                <a:latin typeface="Comic Sans MS" panose="030F0702030302020204" pitchFamily="66" charset="0"/>
                <a:cs typeface="Times New Roman" pitchFamily="18" charset="0"/>
              </a:rPr>
              <a:t>Number and Mass Densities</a:t>
            </a:r>
            <a:endParaRPr lang="ja-JP" altLang="en-US" b="1" dirty="0">
              <a:latin typeface="Comic Sans MS" panose="030F0702030302020204" pitchFamily="66" charset="0"/>
            </a:endParaRPr>
          </a:p>
        </p:txBody>
      </p:sp>
      <p:grpSp>
        <p:nvGrpSpPr>
          <p:cNvPr id="55" name="Group 54"/>
          <p:cNvGrpSpPr>
            <a:grpSpLocks noChangeAspect="1"/>
          </p:cNvGrpSpPr>
          <p:nvPr/>
        </p:nvGrpSpPr>
        <p:grpSpPr>
          <a:xfrm>
            <a:off x="8513765" y="488481"/>
            <a:ext cx="3469246" cy="2351297"/>
            <a:chOff x="1717743" y="897731"/>
            <a:chExt cx="8131107" cy="5510894"/>
          </a:xfrm>
        </p:grpSpPr>
        <mc:AlternateContent xmlns:mc="http://schemas.openxmlformats.org/markup-compatibility/2006" xmlns:a14="http://schemas.microsoft.com/office/drawing/2010/main">
          <mc:Choice Requires="a14">
            <p:sp>
              <p:nvSpPr>
                <p:cNvPr id="56" name="テキスト ボックス 37"/>
                <p:cNvSpPr txBox="1"/>
                <p:nvPr/>
              </p:nvSpPr>
              <p:spPr>
                <a:xfrm rot="16200000">
                  <a:off x="652895" y="3176724"/>
                  <a:ext cx="2820225" cy="690530"/>
                </a:xfrm>
                <a:prstGeom prst="rect">
                  <a:avLst/>
                </a:prstGeom>
                <a:noFill/>
              </p:spPr>
              <p:txBody>
                <a:bodyPr wrap="square" lIns="91431" tIns="45716" rIns="91431" bIns="45716" rtlCol="0">
                  <a:spAutoFit/>
                </a:bodyPr>
                <a:lstStyle/>
                <a:p>
                  <a:pPr algn="ctr"/>
                  <a14:m>
                    <m:oMath xmlns:m="http://schemas.openxmlformats.org/officeDocument/2006/math">
                      <m:sSubSup>
                        <m:sSubSupPr>
                          <m:ctrlPr>
                            <a:rPr lang="en-US" altLang="ja-JP" sz="1200" i="1" smtClean="0">
                              <a:latin typeface="Cambria Math" panose="02040503050406030204" pitchFamily="18" charset="0"/>
                              <a:ea typeface="メイリオ" pitchFamily="50" charset="-128"/>
                              <a:cs typeface="Times New Roman" pitchFamily="18" charset="0"/>
                            </a:rPr>
                          </m:ctrlPr>
                        </m:sSubSupPr>
                        <m:e>
                          <m:r>
                            <m:rPr>
                              <m:nor/>
                            </m:rPr>
                            <a:rPr lang="en-US" altLang="ja-JP" sz="1200" i="1" dirty="0">
                              <a:latin typeface="Comic Sans MS" panose="030F0702030302020204" pitchFamily="66" charset="0"/>
                              <a:ea typeface="メイリオ" pitchFamily="50" charset="-128"/>
                              <a:cs typeface="Times New Roman" pitchFamily="18" charset="0"/>
                            </a:rPr>
                            <m:t>ρ</m:t>
                          </m:r>
                        </m:e>
                        <m:sub>
                          <m:r>
                            <a:rPr lang="en-US" altLang="ja-JP" sz="1200" b="0" i="1" smtClean="0">
                              <a:latin typeface="Cambria Math" panose="02040503050406030204" pitchFamily="18" charset="0"/>
                              <a:ea typeface="メイリオ" pitchFamily="50" charset="-128"/>
                              <a:cs typeface="Times New Roman" pitchFamily="18" charset="0"/>
                            </a:rPr>
                            <m:t>𝑛</m:t>
                          </m:r>
                        </m:sub>
                        <m:sup>
                          <m:r>
                            <a:rPr lang="en-US" altLang="ja-JP" sz="1200" b="0" i="1" smtClean="0">
                              <a:latin typeface="Cambria Math" panose="02040503050406030204" pitchFamily="18" charset="0"/>
                              <a:ea typeface="メイリオ" pitchFamily="50" charset="-128"/>
                              <a:cs typeface="Times New Roman" pitchFamily="18" charset="0"/>
                            </a:rPr>
                            <m:t>𝑠</m:t>
                          </m:r>
                        </m:sup>
                      </m:sSubSup>
                    </m:oMath>
                  </a14:m>
                  <a:r>
                    <a:rPr lang="en-US" altLang="ja-JP" sz="1200" dirty="0" smtClean="0">
                      <a:latin typeface="Comic Sans MS" panose="030F0702030302020204" pitchFamily="66" charset="0"/>
                      <a:ea typeface="メイリオ" pitchFamily="50" charset="-128"/>
                      <a:cs typeface="Times New Roman" pitchFamily="18" charset="0"/>
                    </a:rPr>
                    <a:t>[gcm</a:t>
                  </a:r>
                  <a:r>
                    <a:rPr lang="en-US" altLang="ja-JP" sz="1200" baseline="30000" dirty="0" smtClean="0">
                      <a:latin typeface="Comic Sans MS" panose="030F0702030302020204" pitchFamily="66" charset="0"/>
                      <a:ea typeface="メイリオ" pitchFamily="50" charset="-128"/>
                      <a:cs typeface="Times New Roman" pitchFamily="18" charset="0"/>
                    </a:rPr>
                    <a:t>-3</a:t>
                  </a:r>
                  <a:r>
                    <a:rPr lang="en-US" altLang="ja-JP" sz="1200" dirty="0" smtClean="0">
                      <a:latin typeface="Comic Sans MS" panose="030F0702030302020204" pitchFamily="66" charset="0"/>
                      <a:ea typeface="メイリオ" pitchFamily="50" charset="-128"/>
                      <a:cs typeface="Times New Roman" pitchFamily="18" charset="0"/>
                    </a:rPr>
                    <a:t>]</a:t>
                  </a:r>
                  <a:endParaRPr kumimoji="1" lang="ja-JP" altLang="en-US" sz="1200" baseline="30000" dirty="0">
                    <a:latin typeface="Comic Sans MS" panose="030F0702030302020204" pitchFamily="66" charset="0"/>
                    <a:ea typeface="メイリオ" pitchFamily="50" charset="-128"/>
                    <a:cs typeface="Times New Roman" pitchFamily="18" charset="0"/>
                  </a:endParaRPr>
                </a:p>
              </p:txBody>
            </p:sp>
          </mc:Choice>
          <mc:Fallback xmlns="">
            <p:sp>
              <p:nvSpPr>
                <p:cNvPr id="56" name="テキスト ボックス 37"/>
                <p:cNvSpPr txBox="1">
                  <a:spLocks noRot="1" noChangeAspect="1" noMove="1" noResize="1" noEditPoints="1" noAdjustHandles="1" noChangeArrowheads="1" noChangeShapeType="1" noTextEdit="1"/>
                </p:cNvSpPr>
                <p:nvPr/>
              </p:nvSpPr>
              <p:spPr>
                <a:xfrm rot="16200000">
                  <a:off x="652895" y="3176724"/>
                  <a:ext cx="2820225" cy="690530"/>
                </a:xfrm>
                <a:prstGeom prst="rect">
                  <a:avLst/>
                </a:prstGeom>
                <a:blipFill rotWithShape="0">
                  <a:blip r:embed="rId12"/>
                  <a:stretch>
                    <a:fillRect l="-2083" r="-10417"/>
                  </a:stretch>
                </a:blipFill>
              </p:spPr>
              <p:txBody>
                <a:bodyPr/>
                <a:lstStyle/>
                <a:p>
                  <a:r>
                    <a:rPr lang="ja-JP" altLang="en-US">
                      <a:noFill/>
                    </a:rPr>
                    <a:t> </a:t>
                  </a:r>
                </a:p>
              </p:txBody>
            </p:sp>
          </mc:Fallback>
        </mc:AlternateContent>
        <mc:AlternateContent xmlns:mc="http://schemas.openxmlformats.org/markup-compatibility/2006">
          <mc:Choice xmlns:a14="http://schemas.microsoft.com/office/drawing/2010/main" Requires="a14">
            <p:graphicFrame>
              <p:nvGraphicFramePr>
                <p:cNvPr id="57" name="Chart 56"/>
                <p:cNvGraphicFramePr>
                  <a:graphicFrameLocks/>
                </p:cNvGraphicFramePr>
                <p:nvPr>
                  <p:extLst>
                    <p:ext uri="{D42A27DB-BD31-4B8C-83A1-F6EECF244321}">
                      <p14:modId xmlns:p14="http://schemas.microsoft.com/office/powerpoint/2010/main" val="1734729985"/>
                    </p:ext>
                  </p:extLst>
                </p:nvPr>
              </p:nvGraphicFramePr>
              <p:xfrm>
                <a:off x="2343150" y="897731"/>
                <a:ext cx="7505700" cy="5062538"/>
              </p:xfrm>
              <a:graphic>
                <a:graphicData uri="http://schemas.openxmlformats.org/drawingml/2006/chart">
                  <c:chart xmlns:c="http://schemas.openxmlformats.org/drawingml/2006/chart" xmlns:r="http://schemas.openxmlformats.org/officeDocument/2006/relationships" r:id="rId13"/>
                </a:graphicData>
              </a:graphic>
            </p:graphicFrame>
          </mc:Choice>
          <mc:Fallback>
            <p:graphicFrame>
              <p:nvGraphicFramePr>
                <p:cNvPr id="57" name="Chart 56"/>
                <p:cNvGraphicFramePr>
                  <a:graphicFrameLocks/>
                </p:cNvGraphicFramePr>
                <p:nvPr>
                  <p:extLst>
                    <p:ext uri="{D42A27DB-BD31-4B8C-83A1-F6EECF244321}">
                      <p14:modId xmlns:p14="http://schemas.microsoft.com/office/powerpoint/2010/main" val="1734729985"/>
                    </p:ext>
                  </p:extLst>
                </p:nvPr>
              </p:nvGraphicFramePr>
              <p:xfrm>
                <a:off x="2343150" y="897731"/>
                <a:ext cx="7505700" cy="5062538"/>
              </p:xfrm>
              <a:graphic>
                <a:graphicData uri="http://schemas.openxmlformats.org/drawingml/2006/chart">
                  <c:chart xmlns:c="http://schemas.openxmlformats.org/drawingml/2006/chart" xmlns:r="http://schemas.openxmlformats.org/officeDocument/2006/relationships" r:id="rId13"/>
                </a:graphicData>
              </a:graphic>
            </p:graphicFrame>
          </mc:Fallback>
        </mc:AlternateContent>
        <p:sp>
          <p:nvSpPr>
            <p:cNvPr id="58" name="Rectangle 57"/>
            <p:cNvSpPr/>
            <p:nvPr/>
          </p:nvSpPr>
          <p:spPr>
            <a:xfrm>
              <a:off x="5970929" y="5831540"/>
              <a:ext cx="1086545" cy="577085"/>
            </a:xfrm>
            <a:prstGeom prst="rect">
              <a:avLst/>
            </a:prstGeom>
          </p:spPr>
          <p:txBody>
            <a:bodyPr wrap="none">
              <a:spAutoFit/>
            </a:bodyPr>
            <a:lstStyle/>
            <a:p>
              <a:pPr algn="ctr">
                <a:defRPr sz="1000" b="0" i="0" u="none" strike="noStrike" kern="1200" baseline="0">
                  <a:solidFill>
                    <a:prstClr val="black">
                      <a:lumMod val="65000"/>
                      <a:lumOff val="35000"/>
                    </a:prstClr>
                  </a:solidFill>
                  <a:latin typeface="+mn-lt"/>
                  <a:ea typeface="+mn-ea"/>
                  <a:cs typeface="+mn-cs"/>
                </a:defRPr>
              </a:pPr>
              <a:r>
                <a:rPr lang="en-US" altLang="ja-JP" dirty="0">
                  <a:solidFill>
                    <a:sysClr val="windowText" lastClr="000000"/>
                  </a:solidFill>
                  <a:latin typeface="Comic Sans MS" panose="030F0702030302020204" pitchFamily="66" charset="0"/>
                </a:rPr>
                <a:t>Z[</a:t>
              </a:r>
              <a:r>
                <a:rPr lang="en-US" altLang="ja-JP" dirty="0">
                  <a:solidFill>
                    <a:sysClr val="windowText" lastClr="000000"/>
                  </a:solidFill>
                  <a:latin typeface="Comic Sans MS" panose="030F0702030302020204" pitchFamily="66" charset="0"/>
                  <a:cs typeface="Times New Roman" panose="02020603050405020304" pitchFamily="18" charset="0"/>
                </a:rPr>
                <a:t>Å]</a:t>
              </a:r>
              <a:endParaRPr lang="en-US" altLang="ja-JP" dirty="0">
                <a:solidFill>
                  <a:sysClr val="windowText" lastClr="000000"/>
                </a:solidFill>
                <a:latin typeface="Comic Sans MS" panose="030F0702030302020204" pitchFamily="66" charset="0"/>
              </a:endParaRPr>
            </a:p>
          </p:txBody>
        </p:sp>
      </p:grpSp>
      <p:grpSp>
        <p:nvGrpSpPr>
          <p:cNvPr id="63" name="Group 62"/>
          <p:cNvGrpSpPr>
            <a:grpSpLocks noChangeAspect="1"/>
          </p:cNvGrpSpPr>
          <p:nvPr/>
        </p:nvGrpSpPr>
        <p:grpSpPr>
          <a:xfrm>
            <a:off x="8493994" y="3853484"/>
            <a:ext cx="3548740" cy="2329073"/>
            <a:chOff x="1015897" y="110596"/>
            <a:chExt cx="8224357" cy="6584505"/>
          </a:xfrm>
        </p:grpSpPr>
        <mc:AlternateContent xmlns:mc="http://schemas.openxmlformats.org/markup-compatibility/2006">
          <mc:Choice xmlns:a14="http://schemas.microsoft.com/office/drawing/2010/main" Requires="a14">
            <p:graphicFrame>
              <p:nvGraphicFramePr>
                <p:cNvPr id="64" name="Chart 63"/>
                <p:cNvGraphicFramePr>
                  <a:graphicFrameLocks/>
                </p:cNvGraphicFramePr>
                <p:nvPr>
                  <p:extLst>
                    <p:ext uri="{D42A27DB-BD31-4B8C-83A1-F6EECF244321}">
                      <p14:modId xmlns:p14="http://schemas.microsoft.com/office/powerpoint/2010/main" val="376173276"/>
                    </p:ext>
                  </p:extLst>
                </p:nvPr>
              </p:nvGraphicFramePr>
              <p:xfrm>
                <a:off x="1656293" y="110596"/>
                <a:ext cx="7583961" cy="5744772"/>
              </p:xfrm>
              <a:graphic>
                <a:graphicData uri="http://schemas.openxmlformats.org/drawingml/2006/chart">
                  <c:chart xmlns:c="http://schemas.openxmlformats.org/drawingml/2006/chart" xmlns:r="http://schemas.openxmlformats.org/officeDocument/2006/relationships" r:id="rId14"/>
                </a:graphicData>
              </a:graphic>
            </p:graphicFrame>
          </mc:Choice>
          <mc:Fallback>
            <p:graphicFrame>
              <p:nvGraphicFramePr>
                <p:cNvPr id="64" name="Chart 63"/>
                <p:cNvGraphicFramePr>
                  <a:graphicFrameLocks/>
                </p:cNvGraphicFramePr>
                <p:nvPr>
                  <p:extLst>
                    <p:ext uri="{D42A27DB-BD31-4B8C-83A1-F6EECF244321}">
                      <p14:modId xmlns:p14="http://schemas.microsoft.com/office/powerpoint/2010/main" val="376173276"/>
                    </p:ext>
                  </p:extLst>
                </p:nvPr>
              </p:nvGraphicFramePr>
              <p:xfrm>
                <a:off x="1656293" y="110596"/>
                <a:ext cx="7583961" cy="5744772"/>
              </p:xfrm>
              <a:graphic>
                <a:graphicData uri="http://schemas.openxmlformats.org/drawingml/2006/chart">
                  <c:chart xmlns:c="http://schemas.openxmlformats.org/drawingml/2006/chart" xmlns:r="http://schemas.openxmlformats.org/officeDocument/2006/relationships" r:id="rId14"/>
                </a:graphicData>
              </a:graphic>
            </p:graphicFrame>
          </mc:Fallback>
        </mc:AlternateContent>
        <p:sp>
          <p:nvSpPr>
            <p:cNvPr id="65" name="Rectangle 64"/>
            <p:cNvSpPr/>
            <p:nvPr/>
          </p:nvSpPr>
          <p:spPr>
            <a:xfrm>
              <a:off x="4816539" y="5955505"/>
              <a:ext cx="2701572" cy="739596"/>
            </a:xfrm>
            <a:prstGeom prst="rect">
              <a:avLst/>
            </a:prstGeom>
          </p:spPr>
          <p:txBody>
            <a:bodyPr wrap="none">
              <a:spAutoFit/>
            </a:bodyPr>
            <a:lstStyle/>
            <a:p>
              <a:pPr algn="ctr">
                <a:defRPr sz="1100" b="1" i="0" u="none" strike="noStrike" kern="1200" baseline="0">
                  <a:solidFill>
                    <a:prstClr val="black">
                      <a:lumMod val="65000"/>
                      <a:lumOff val="35000"/>
                    </a:prstClr>
                  </a:solidFill>
                  <a:latin typeface="Comic Sans MS" panose="030F0702030302020204" pitchFamily="66" charset="0"/>
                  <a:ea typeface="+mn-ea"/>
                  <a:cs typeface="+mn-cs"/>
                </a:defRPr>
              </a:pPr>
              <a:r>
                <a:rPr lang="en-US" altLang="ja-JP" dirty="0" smtClean="0">
                  <a:latin typeface="Comic Sans MS" panose="030F0702030302020204" pitchFamily="66" charset="0"/>
                </a:rPr>
                <a:t>MC/MD cycles</a:t>
              </a:r>
              <a:endParaRPr lang="en-US" altLang="ja-JP" dirty="0">
                <a:latin typeface="Comic Sans MS" panose="030F0702030302020204" pitchFamily="66" charset="0"/>
              </a:endParaRPr>
            </a:p>
          </p:txBody>
        </p:sp>
        <mc:AlternateContent xmlns:mc="http://schemas.openxmlformats.org/markup-compatibility/2006" xmlns:a14="http://schemas.microsoft.com/office/drawing/2010/main">
          <mc:Choice Requires="a14">
            <p:sp>
              <p:nvSpPr>
                <p:cNvPr id="66" name="テキスト ボックス 14"/>
                <p:cNvSpPr txBox="1"/>
                <p:nvPr/>
              </p:nvSpPr>
              <p:spPr>
                <a:xfrm rot="16200000">
                  <a:off x="-979277" y="2709229"/>
                  <a:ext cx="4632287" cy="641939"/>
                </a:xfrm>
                <a:prstGeom prst="rect">
                  <a:avLst/>
                </a:prstGeom>
                <a:noFill/>
              </p:spPr>
              <p:txBody>
                <a:bodyPr wrap="square" lIns="91431" tIns="45716" rIns="91431" bIns="45716"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0"/>
                    </a:spcAft>
                  </a:pPr>
                  <a14:m>
                    <m:oMath xmlns:m="http://schemas.openxmlformats.org/officeDocument/2006/math">
                      <m:sSubSup>
                        <m:sSubSupPr>
                          <m:ctrlPr>
                            <a:rPr kumimoji="1" lang="ja-JP" sz="1200" i="1" kern="1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𝜌</m:t>
                          </m:r>
                        </m:e>
                        <m:sub>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𝑛</m:t>
                          </m:r>
                        </m:sub>
                        <m:sup>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𝑠</m:t>
                          </m:r>
                        </m:sup>
                      </m:sSubSup>
                    </m:oMath>
                  </a14:m>
                  <a:r>
                    <a:rPr kumimoji="1" lang="en-US" sz="1200" kern="12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 [10</a:t>
                  </a:r>
                  <a:r>
                    <a:rPr kumimoji="1" lang="en-US" sz="1200" kern="1200" baseline="300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-3</a:t>
                  </a:r>
                  <a:r>
                    <a:rPr kumimoji="1" lang="en-US" sz="1200" kern="1200" dirty="0">
                      <a:solidFill>
                        <a:srgbClr val="000000"/>
                      </a:solidFill>
                      <a:effectLst/>
                      <a:latin typeface="ＭＳ 明朝" panose="02020609040205080304" pitchFamily="17" charset="-128"/>
                      <a:ea typeface="メイリオ" panose="020B0604030504040204" pitchFamily="50" charset="-128"/>
                      <a:cs typeface="ＭＳ 明朝" panose="02020609040205080304" pitchFamily="17" charset="-128"/>
                    </a:rPr>
                    <a:t>Å</a:t>
                  </a:r>
                  <a:r>
                    <a:rPr kumimoji="1" lang="en-US" sz="1200" kern="1200" baseline="300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-2</a:t>
                  </a:r>
                  <a:r>
                    <a:rPr kumimoji="1" lang="en-US" sz="1200" kern="1200" dirty="0">
                      <a:solidFill>
                        <a:srgbClr val="000000"/>
                      </a:solidFill>
                      <a:effectLst/>
                      <a:latin typeface="Times New Roman" panose="02020603050405020304" pitchFamily="18" charset="0"/>
                      <a:ea typeface="メイリオ" panose="020B0604030504040204" pitchFamily="50" charset="-128"/>
                      <a:cs typeface="ＭＳ Ｐゴシック" panose="020B0600070205080204" pitchFamily="50" charset="-128"/>
                    </a:rPr>
                    <a:t>]</a:t>
                  </a:r>
                  <a:endParaRPr lang="ja-JP" sz="105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mc:Choice>
          <mc:Fallback xmlns="">
            <p:sp>
              <p:nvSpPr>
                <p:cNvPr id="66" name="テキスト ボックス 14"/>
                <p:cNvSpPr txBox="1">
                  <a:spLocks noRot="1" noChangeAspect="1" noMove="1" noResize="1" noEditPoints="1" noAdjustHandles="1" noChangeArrowheads="1" noChangeShapeType="1" noTextEdit="1"/>
                </p:cNvSpPr>
                <p:nvPr/>
              </p:nvSpPr>
              <p:spPr>
                <a:xfrm rot="16200000">
                  <a:off x="-979277" y="2709229"/>
                  <a:ext cx="4632287" cy="641939"/>
                </a:xfrm>
                <a:prstGeom prst="rect">
                  <a:avLst/>
                </a:prstGeom>
                <a:blipFill rotWithShape="0">
                  <a:blip r:embed="rId16"/>
                  <a:stretch>
                    <a:fillRect l="-2174" r="-15217"/>
                  </a:stretch>
                </a:blipFill>
              </p:spPr>
              <p:txBody>
                <a:bodyPr/>
                <a:lstStyle/>
                <a:p>
                  <a:r>
                    <a:rPr lang="ja-JP" altLang="en-US">
                      <a:noFill/>
                    </a:rPr>
                    <a:t> </a:t>
                  </a:r>
                </a:p>
              </p:txBody>
            </p:sp>
          </mc:Fallback>
        </mc:AlternateContent>
      </p:grpSp>
      <p:sp>
        <p:nvSpPr>
          <p:cNvPr id="3" name="Rectangle 2"/>
          <p:cNvSpPr/>
          <p:nvPr/>
        </p:nvSpPr>
        <p:spPr>
          <a:xfrm>
            <a:off x="8523963" y="582899"/>
            <a:ext cx="372218" cy="261610"/>
          </a:xfrm>
          <a:prstGeom prst="rect">
            <a:avLst/>
          </a:prstGeom>
        </p:spPr>
        <p:txBody>
          <a:bodyPr wrap="none">
            <a:spAutoFit/>
          </a:bodyPr>
          <a:lstStyle/>
          <a:p>
            <a:r>
              <a:rPr lang="en-US" altLang="ja-JP" sz="1100" dirty="0">
                <a:latin typeface="Comic Sans MS" panose="030F0702030302020204" pitchFamily="66" charset="0"/>
                <a:cs typeface="Times New Roman" pitchFamily="18" charset="0"/>
              </a:rPr>
              <a:t>(C)</a:t>
            </a:r>
            <a:endParaRPr lang="ja-JP" altLang="en-US" sz="1100" dirty="0"/>
          </a:p>
        </p:txBody>
      </p:sp>
      <p:sp>
        <p:nvSpPr>
          <p:cNvPr id="67" name="Rectangle 66"/>
          <p:cNvSpPr/>
          <p:nvPr/>
        </p:nvSpPr>
        <p:spPr>
          <a:xfrm>
            <a:off x="8411622" y="3879614"/>
            <a:ext cx="372218" cy="261610"/>
          </a:xfrm>
          <a:prstGeom prst="rect">
            <a:avLst/>
          </a:prstGeom>
        </p:spPr>
        <p:txBody>
          <a:bodyPr wrap="none">
            <a:spAutoFit/>
          </a:bodyPr>
          <a:lstStyle/>
          <a:p>
            <a:r>
              <a:rPr lang="en-US" altLang="ja-JP" sz="1100" dirty="0">
                <a:latin typeface="Comic Sans MS" panose="030F0702030302020204" pitchFamily="66" charset="0"/>
                <a:cs typeface="Times New Roman" pitchFamily="18" charset="0"/>
              </a:rPr>
              <a:t>(C)</a:t>
            </a:r>
            <a:endParaRPr lang="ja-JP" altLang="en-US" sz="1100" dirty="0"/>
          </a:p>
        </p:txBody>
      </p:sp>
      <p:sp>
        <p:nvSpPr>
          <p:cNvPr id="8" name="Slide Number Placeholder 7"/>
          <p:cNvSpPr>
            <a:spLocks noGrp="1"/>
          </p:cNvSpPr>
          <p:nvPr>
            <p:ph type="sldNum" sz="quarter" idx="12"/>
          </p:nvPr>
        </p:nvSpPr>
        <p:spPr>
          <a:xfrm>
            <a:off x="9345191" y="6500780"/>
            <a:ext cx="2743200" cy="365125"/>
          </a:xfrm>
        </p:spPr>
        <p:txBody>
          <a:bodyPr/>
          <a:lstStyle/>
          <a:p>
            <a:fld id="{637F19B1-97ED-41BC-940D-16009DD58587}" type="slidenum">
              <a:rPr kumimoji="1" lang="ja-JP" altLang="en-US" smtClean="0"/>
              <a:t>17</a:t>
            </a:fld>
            <a:endParaRPr kumimoji="1" lang="ja-JP" altLang="en-US" dirty="0"/>
          </a:p>
        </p:txBody>
      </p:sp>
    </p:spTree>
    <p:extLst>
      <p:ext uri="{BB962C8B-B14F-4D97-AF65-F5344CB8AC3E}">
        <p14:creationId xmlns:p14="http://schemas.microsoft.com/office/powerpoint/2010/main" val="2599035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28471" y="737707"/>
            <a:ext cx="11114085" cy="5714578"/>
          </a:xfrm>
          <a:prstGeom prst="rect">
            <a:avLst/>
          </a:prstGeom>
          <a:noFill/>
        </p:spPr>
        <p:txBody>
          <a:bodyPr wrap="square" rtlCol="0">
            <a:spAutoFit/>
          </a:bodyPr>
          <a:lstStyle/>
          <a:p>
            <a:pPr marL="285750" indent="-285750" algn="just">
              <a:lnSpc>
                <a:spcPct val="150000"/>
              </a:lnSpc>
              <a:spcBef>
                <a:spcPts val="600"/>
              </a:spcBef>
              <a:spcAft>
                <a:spcPts val="600"/>
              </a:spcAft>
              <a:buFont typeface="Arial" panose="020B0604020202020204" pitchFamily="34" charset="0"/>
              <a:buChar char="•"/>
            </a:pPr>
            <a:r>
              <a:rPr lang="en-US" altLang="ja-JP" sz="1600" dirty="0" smtClean="0">
                <a:solidFill>
                  <a:prstClr val="black"/>
                </a:solidFill>
                <a:latin typeface="Comic Sans MS" panose="030F0702030302020204" pitchFamily="66" charset="0"/>
              </a:rPr>
              <a:t>The </a:t>
            </a:r>
            <a:r>
              <a:rPr lang="en-US" altLang="ja-JP" sz="1600" dirty="0">
                <a:solidFill>
                  <a:prstClr val="black"/>
                </a:solidFill>
                <a:latin typeface="Comic Sans MS" panose="030F0702030302020204" pitchFamily="66" charset="0"/>
              </a:rPr>
              <a:t>formation of SEI film in the </a:t>
            </a:r>
            <a:r>
              <a:rPr lang="en-US" altLang="ja-JP" sz="1600" dirty="0" smtClean="0">
                <a:solidFill>
                  <a:prstClr val="black"/>
                </a:solidFill>
                <a:latin typeface="Comic Sans MS" panose="030F0702030302020204" pitchFamily="66" charset="0"/>
              </a:rPr>
              <a:t>EC </a:t>
            </a:r>
            <a:r>
              <a:rPr lang="en-US" altLang="ja-JP" sz="1600" dirty="0">
                <a:solidFill>
                  <a:prstClr val="black"/>
                </a:solidFill>
                <a:latin typeface="Comic Sans MS" panose="030F0702030302020204" pitchFamily="66" charset="0"/>
              </a:rPr>
              <a:t>based </a:t>
            </a:r>
            <a:r>
              <a:rPr lang="en-US" altLang="ja-JP" sz="1600" dirty="0" smtClean="0">
                <a:solidFill>
                  <a:prstClr val="black"/>
                </a:solidFill>
                <a:latin typeface="Comic Sans MS" panose="030F0702030302020204" pitchFamily="66" charset="0"/>
              </a:rPr>
              <a:t>electrolyte after increasing the number of Na</a:t>
            </a:r>
            <a:r>
              <a:rPr lang="en-US" altLang="ja-JP" sz="1600" baseline="30000" dirty="0" smtClean="0">
                <a:solidFill>
                  <a:prstClr val="black"/>
                </a:solidFill>
                <a:latin typeface="Comic Sans MS" panose="030F0702030302020204" pitchFamily="66" charset="0"/>
              </a:rPr>
              <a:t>+</a:t>
            </a:r>
            <a:r>
              <a:rPr lang="en-US" altLang="ja-JP" sz="1600" dirty="0" smtClean="0">
                <a:solidFill>
                  <a:prstClr val="black"/>
                </a:solidFill>
                <a:latin typeface="Comic Sans MS" panose="030F0702030302020204" pitchFamily="66" charset="0"/>
              </a:rPr>
              <a:t> ions looks thicker.</a:t>
            </a:r>
          </a:p>
          <a:p>
            <a:pPr marL="285750" indent="-285750" algn="just">
              <a:lnSpc>
                <a:spcPct val="150000"/>
              </a:lnSpc>
              <a:spcBef>
                <a:spcPts val="600"/>
              </a:spcBef>
              <a:spcAft>
                <a:spcPts val="600"/>
              </a:spcAft>
              <a:buFont typeface="Arial" panose="020B0604020202020204" pitchFamily="34" charset="0"/>
              <a:buChar char="•"/>
            </a:pPr>
            <a:r>
              <a:rPr lang="en-US" altLang="ja-JP" sz="1600" dirty="0" smtClean="0">
                <a:solidFill>
                  <a:prstClr val="black"/>
                </a:solidFill>
                <a:latin typeface="Comic Sans MS" panose="030F0702030302020204" pitchFamily="66" charset="0"/>
              </a:rPr>
              <a:t>The number of electrolyte molecules near the graphite is very less.</a:t>
            </a:r>
          </a:p>
          <a:p>
            <a:pPr marL="285750" indent="-285750" algn="just">
              <a:lnSpc>
                <a:spcPct val="150000"/>
              </a:lnSpc>
              <a:spcBef>
                <a:spcPts val="600"/>
              </a:spcBef>
              <a:spcAft>
                <a:spcPts val="600"/>
              </a:spcAft>
              <a:buFont typeface="Arial" panose="020B0604020202020204" pitchFamily="34" charset="0"/>
              <a:buChar char="•"/>
            </a:pPr>
            <a:r>
              <a:rPr lang="en-US" altLang="ja-JP" sz="1600" dirty="0">
                <a:solidFill>
                  <a:prstClr val="black"/>
                </a:solidFill>
                <a:latin typeface="Comic Sans MS" panose="030F0702030302020204" pitchFamily="66" charset="0"/>
              </a:rPr>
              <a:t>At the interface structure the electrolyte molecules are scarce, which is very important </a:t>
            </a:r>
            <a:r>
              <a:rPr lang="en-US" altLang="ja-JP" sz="1600" dirty="0" smtClean="0">
                <a:solidFill>
                  <a:prstClr val="black"/>
                </a:solidFill>
                <a:latin typeface="Comic Sans MS" panose="030F0702030302020204" pitchFamily="66" charset="0"/>
              </a:rPr>
              <a:t>for the </a:t>
            </a:r>
            <a:r>
              <a:rPr lang="en-US" altLang="ja-JP" sz="1600" dirty="0">
                <a:solidFill>
                  <a:prstClr val="black"/>
                </a:solidFill>
                <a:latin typeface="Comic Sans MS" panose="030F0702030302020204" pitchFamily="66" charset="0"/>
              </a:rPr>
              <a:t>protection of the electrolyte from the </a:t>
            </a:r>
            <a:r>
              <a:rPr lang="en-US" altLang="ja-JP" sz="1600" dirty="0" smtClean="0">
                <a:solidFill>
                  <a:prstClr val="black"/>
                </a:solidFill>
                <a:latin typeface="Comic Sans MS" panose="030F0702030302020204" pitchFamily="66" charset="0"/>
              </a:rPr>
              <a:t>reduction.</a:t>
            </a:r>
          </a:p>
          <a:p>
            <a:pPr marL="285750" indent="-285750" algn="just">
              <a:lnSpc>
                <a:spcPct val="150000"/>
              </a:lnSpc>
              <a:spcBef>
                <a:spcPts val="600"/>
              </a:spcBef>
              <a:spcAft>
                <a:spcPts val="600"/>
              </a:spcAft>
              <a:buFont typeface="Arial" panose="020B0604020202020204" pitchFamily="34" charset="0"/>
              <a:buChar char="•"/>
            </a:pPr>
            <a:r>
              <a:rPr lang="en-US" altLang="ja-JP" sz="1600" dirty="0" smtClean="0">
                <a:solidFill>
                  <a:prstClr val="black"/>
                </a:solidFill>
                <a:latin typeface="Comic Sans MS" panose="030F0702030302020204" pitchFamily="66" charset="0"/>
              </a:rPr>
              <a:t>EC electrolyte has some cavities in its SEI film. Which are smaller in size compare to PC electrolyte SEI film. These cavities are more suitable for ions mobility.</a:t>
            </a:r>
          </a:p>
          <a:p>
            <a:pPr marL="285750" indent="-285750" algn="just">
              <a:lnSpc>
                <a:spcPct val="150000"/>
              </a:lnSpc>
              <a:spcBef>
                <a:spcPts val="600"/>
              </a:spcBef>
              <a:spcAft>
                <a:spcPts val="600"/>
              </a:spcAft>
              <a:buFont typeface="Arial" panose="020B0604020202020204" pitchFamily="34" charset="0"/>
              <a:buChar char="•"/>
            </a:pPr>
            <a:r>
              <a:rPr lang="en-US" altLang="ja-JP" sz="1600" dirty="0" smtClean="0">
                <a:solidFill>
                  <a:prstClr val="black"/>
                </a:solidFill>
                <a:latin typeface="Comic Sans MS" panose="030F0702030302020204" pitchFamily="66" charset="0"/>
              </a:rPr>
              <a:t>Compare to previous results the effect of Na</a:t>
            </a:r>
            <a:r>
              <a:rPr lang="en-US" altLang="ja-JP" sz="1600" baseline="30000" dirty="0" smtClean="0">
                <a:solidFill>
                  <a:prstClr val="black"/>
                </a:solidFill>
                <a:latin typeface="Comic Sans MS" panose="030F0702030302020204" pitchFamily="66" charset="0"/>
              </a:rPr>
              <a:t>+</a:t>
            </a:r>
            <a:r>
              <a:rPr lang="en-US" altLang="ja-JP" sz="1600" dirty="0" smtClean="0">
                <a:solidFill>
                  <a:prstClr val="black"/>
                </a:solidFill>
                <a:latin typeface="Comic Sans MS" panose="030F0702030302020204" pitchFamily="66" charset="0"/>
              </a:rPr>
              <a:t> clearly appeared by formation of SEI film in less number of MC/MD cycles.</a:t>
            </a:r>
          </a:p>
          <a:p>
            <a:pPr marL="285750" indent="-285750" algn="just">
              <a:lnSpc>
                <a:spcPct val="150000"/>
              </a:lnSpc>
              <a:spcBef>
                <a:spcPts val="600"/>
              </a:spcBef>
              <a:spcAft>
                <a:spcPts val="600"/>
              </a:spcAft>
              <a:buFont typeface="Arial" panose="020B0604020202020204" pitchFamily="34" charset="0"/>
              <a:buChar char="•"/>
            </a:pPr>
            <a:r>
              <a:rPr lang="en-US" altLang="ja-JP" sz="1600" dirty="0" smtClean="0">
                <a:solidFill>
                  <a:prstClr val="black"/>
                </a:solidFill>
                <a:latin typeface="Comic Sans MS" panose="030F0702030302020204" pitchFamily="66" charset="0"/>
              </a:rPr>
              <a:t>The mass density of the dimeric molecules are increased compare to previous results.</a:t>
            </a:r>
          </a:p>
          <a:p>
            <a:pPr marL="285750" indent="-285750" algn="just">
              <a:lnSpc>
                <a:spcPct val="150000"/>
              </a:lnSpc>
              <a:spcBef>
                <a:spcPts val="600"/>
              </a:spcBef>
              <a:spcAft>
                <a:spcPts val="600"/>
              </a:spcAft>
              <a:buFont typeface="Arial" panose="020B0604020202020204" pitchFamily="34" charset="0"/>
              <a:buChar char="•"/>
            </a:pPr>
            <a:r>
              <a:rPr lang="en-US" altLang="ja-JP" sz="1600" dirty="0" smtClean="0">
                <a:solidFill>
                  <a:prstClr val="black"/>
                </a:solidFill>
                <a:latin typeface="Comic Sans MS" panose="030F0702030302020204" pitchFamily="66" charset="0"/>
              </a:rPr>
              <a:t>The mass density of the Na and Li atoms are virtually similar in this study.</a:t>
            </a:r>
          </a:p>
          <a:p>
            <a:pPr marL="285750" indent="-285750" algn="just">
              <a:lnSpc>
                <a:spcPct val="150000"/>
              </a:lnSpc>
              <a:spcBef>
                <a:spcPts val="600"/>
              </a:spcBef>
              <a:spcAft>
                <a:spcPts val="600"/>
              </a:spcAft>
              <a:buFont typeface="Arial" panose="020B0604020202020204" pitchFamily="34" charset="0"/>
              <a:buChar char="•"/>
            </a:pPr>
            <a:r>
              <a:rPr lang="en-US" altLang="ja-JP" sz="1600" dirty="0" smtClean="0">
                <a:solidFill>
                  <a:prstClr val="black"/>
                </a:solidFill>
                <a:latin typeface="Comic Sans MS" panose="030F0702030302020204" pitchFamily="66" charset="0"/>
              </a:rPr>
              <a:t>Overall compare to non-Na ion SEI film, the Na added SEI film is more thicker and wider.</a:t>
            </a:r>
          </a:p>
          <a:p>
            <a:pPr marL="285750" indent="-285750" algn="just">
              <a:lnSpc>
                <a:spcPct val="150000"/>
              </a:lnSpc>
              <a:spcBef>
                <a:spcPts val="600"/>
              </a:spcBef>
              <a:spcAft>
                <a:spcPts val="600"/>
              </a:spcAft>
              <a:buFont typeface="Arial" panose="020B0604020202020204" pitchFamily="34" charset="0"/>
              <a:buChar char="•"/>
            </a:pPr>
            <a:r>
              <a:rPr lang="en-US" altLang="ja-JP" sz="1600" dirty="0" smtClean="0">
                <a:solidFill>
                  <a:prstClr val="black"/>
                </a:solidFill>
                <a:latin typeface="Comic Sans MS" panose="030F0702030302020204" pitchFamily="66" charset="0"/>
              </a:rPr>
              <a:t>Compare to PC electrolyte, the formation of SEI film is very thick and wider in </a:t>
            </a:r>
            <a:r>
              <a:rPr lang="en-US" altLang="ja-JP" sz="1600" dirty="0">
                <a:solidFill>
                  <a:prstClr val="black"/>
                </a:solidFill>
                <a:latin typeface="Comic Sans MS" panose="030F0702030302020204" pitchFamily="66" charset="0"/>
              </a:rPr>
              <a:t>EC electrolyte .</a:t>
            </a:r>
          </a:p>
        </p:txBody>
      </p:sp>
      <p:sp>
        <p:nvSpPr>
          <p:cNvPr id="2" name="TextBox 1"/>
          <p:cNvSpPr txBox="1"/>
          <p:nvPr/>
        </p:nvSpPr>
        <p:spPr>
          <a:xfrm>
            <a:off x="4615544" y="212209"/>
            <a:ext cx="1300356" cy="400110"/>
          </a:xfrm>
          <a:prstGeom prst="rect">
            <a:avLst/>
          </a:prstGeom>
          <a:noFill/>
        </p:spPr>
        <p:txBody>
          <a:bodyPr wrap="none" rtlCol="0">
            <a:spAutoFit/>
          </a:bodyPr>
          <a:lstStyle/>
          <a:p>
            <a:r>
              <a:rPr lang="en-US" altLang="ja-JP" sz="2000" b="1" dirty="0" smtClean="0">
                <a:solidFill>
                  <a:prstClr val="black"/>
                </a:solidFill>
                <a:latin typeface="Comic Sans MS" panose="030F0702030302020204" pitchFamily="66" charset="0"/>
              </a:rPr>
              <a:t>Summary</a:t>
            </a:r>
            <a:endParaRPr lang="ja-JP" altLang="en-US" sz="2000" b="1" dirty="0">
              <a:solidFill>
                <a:prstClr val="black"/>
              </a:solidFill>
              <a:latin typeface="Comic Sans MS" panose="030F0702030302020204" pitchFamily="66" charset="0"/>
            </a:endParaRPr>
          </a:p>
        </p:txBody>
      </p:sp>
      <p:sp>
        <p:nvSpPr>
          <p:cNvPr id="5" name="Slide Number Placeholder 4"/>
          <p:cNvSpPr>
            <a:spLocks noGrp="1"/>
          </p:cNvSpPr>
          <p:nvPr>
            <p:ph type="sldNum" sz="quarter" idx="12"/>
          </p:nvPr>
        </p:nvSpPr>
        <p:spPr/>
        <p:txBody>
          <a:bodyPr/>
          <a:lstStyle/>
          <a:p>
            <a:fld id="{637F19B1-97ED-41BC-940D-16009DD58587}" type="slidenum">
              <a:rPr kumimoji="1" lang="ja-JP" altLang="en-US" smtClean="0">
                <a:solidFill>
                  <a:schemeClr val="tx1"/>
                </a:solidFill>
              </a:rPr>
              <a:t>18</a:t>
            </a:fld>
            <a:endParaRPr kumimoji="1" lang="ja-JP" altLang="en-US" dirty="0">
              <a:solidFill>
                <a:schemeClr val="tx1"/>
              </a:solidFill>
            </a:endParaRPr>
          </a:p>
        </p:txBody>
      </p:sp>
    </p:spTree>
    <p:extLst>
      <p:ext uri="{BB962C8B-B14F-4D97-AF65-F5344CB8AC3E}">
        <p14:creationId xmlns:p14="http://schemas.microsoft.com/office/powerpoint/2010/main" val="28204374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005"/>
            <a:ext cx="12192000" cy="6859968"/>
          </a:xfrm>
          <a:prstGeom prst="rect">
            <a:avLst/>
          </a:prstGeom>
        </p:spPr>
      </p:pic>
      <p:sp>
        <p:nvSpPr>
          <p:cNvPr id="3" name="Slide Number Placeholder 2"/>
          <p:cNvSpPr>
            <a:spLocks noGrp="1"/>
          </p:cNvSpPr>
          <p:nvPr>
            <p:ph type="sldNum" sz="quarter" idx="12"/>
          </p:nvPr>
        </p:nvSpPr>
        <p:spPr/>
        <p:txBody>
          <a:bodyPr/>
          <a:lstStyle/>
          <a:p>
            <a:fld id="{637F19B1-97ED-41BC-940D-16009DD58587}" type="slidenum">
              <a:rPr kumimoji="1" lang="ja-JP" altLang="en-US" smtClean="0"/>
              <a:t>19</a:t>
            </a:fld>
            <a:endParaRPr kumimoji="1" lang="ja-JP" altLang="en-US"/>
          </a:p>
        </p:txBody>
      </p:sp>
    </p:spTree>
    <p:extLst>
      <p:ext uri="{BB962C8B-B14F-4D97-AF65-F5344CB8AC3E}">
        <p14:creationId xmlns:p14="http://schemas.microsoft.com/office/powerpoint/2010/main" val="11559656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33350" y="250271"/>
            <a:ext cx="3600450" cy="2938364"/>
            <a:chOff x="-133837" y="1578440"/>
            <a:chExt cx="3600450" cy="2938364"/>
          </a:xfrm>
        </p:grpSpPr>
        <p:pic>
          <p:nvPicPr>
            <p:cNvPr id="6" name="Picture 5"/>
            <p:cNvPicPr>
              <a:picLocks noChangeAspect="1"/>
            </p:cNvPicPr>
            <p:nvPr/>
          </p:nvPicPr>
          <p:blipFill rotWithShape="1">
            <a:blip r:embed="rId3"/>
            <a:srcRect l="19449" t="9983" r="7725" b="8974"/>
            <a:stretch/>
          </p:blipFill>
          <p:spPr>
            <a:xfrm>
              <a:off x="2908" y="1578440"/>
              <a:ext cx="3332318" cy="2317702"/>
            </a:xfrm>
            <a:prstGeom prst="rect">
              <a:avLst/>
            </a:prstGeom>
          </p:spPr>
        </p:pic>
        <p:sp>
          <p:nvSpPr>
            <p:cNvPr id="7" name="Rectangle 6"/>
            <p:cNvSpPr/>
            <p:nvPr/>
          </p:nvSpPr>
          <p:spPr>
            <a:xfrm>
              <a:off x="-133837" y="3932029"/>
              <a:ext cx="3600450" cy="584775"/>
            </a:xfrm>
            <a:prstGeom prst="rect">
              <a:avLst/>
            </a:prstGeom>
          </p:spPr>
          <p:txBody>
            <a:bodyPr wrap="square">
              <a:spAutoFit/>
            </a:bodyPr>
            <a:lstStyle/>
            <a:p>
              <a:pPr algn="just"/>
              <a:r>
                <a:rPr lang="en-US" altLang="ja-JP" sz="800" b="1" dirty="0" smtClean="0">
                  <a:latin typeface="Comic Sans MS" panose="030F0702030302020204" pitchFamily="66" charset="0"/>
                </a:rPr>
                <a:t>Figure 1</a:t>
              </a:r>
              <a:r>
                <a:rPr lang="en-US" altLang="ja-JP" sz="800" dirty="0" smtClean="0">
                  <a:latin typeface="Comic Sans MS" panose="030F0702030302020204" pitchFamily="66" charset="0"/>
                </a:rPr>
                <a:t>: Initial </a:t>
              </a:r>
              <a:r>
                <a:rPr lang="en-US" altLang="ja-JP" sz="800" dirty="0">
                  <a:latin typeface="Comic Sans MS" panose="030F0702030302020204" pitchFamily="66" charset="0"/>
                </a:rPr>
                <a:t>charge–discharge curves of natural graphite </a:t>
              </a:r>
              <a:r>
                <a:rPr lang="en-US" altLang="ja-JP" sz="800" dirty="0" smtClean="0">
                  <a:latin typeface="Comic Sans MS" panose="030F0702030302020204" pitchFamily="66" charset="0"/>
                </a:rPr>
                <a:t>electrodes without </a:t>
              </a:r>
              <a:r>
                <a:rPr lang="en-US" altLang="ja-JP" sz="800" dirty="0">
                  <a:latin typeface="Comic Sans MS" panose="030F0702030302020204" pitchFamily="66" charset="0"/>
                </a:rPr>
                <a:t>and with </a:t>
              </a:r>
              <a:r>
                <a:rPr lang="en-US" altLang="ja-JP" sz="800" dirty="0" smtClean="0">
                  <a:latin typeface="Comic Sans MS" panose="030F0702030302020204" pitchFamily="66" charset="0"/>
                </a:rPr>
                <a:t>Na+ </a:t>
              </a:r>
              <a:r>
                <a:rPr lang="en-US" altLang="ja-JP" sz="800" dirty="0">
                  <a:latin typeface="Comic Sans MS" panose="030F0702030302020204" pitchFamily="66" charset="0"/>
                </a:rPr>
                <a:t>additive (by dissolving 0.22 </a:t>
              </a:r>
              <a:r>
                <a:rPr lang="en-US" altLang="ja-JP" sz="800" dirty="0" err="1">
                  <a:latin typeface="Comic Sans MS" panose="030F0702030302020204" pitchFamily="66" charset="0"/>
                </a:rPr>
                <a:t>mol</a:t>
              </a:r>
              <a:r>
                <a:rPr lang="en-US" altLang="ja-JP" sz="800" dirty="0">
                  <a:latin typeface="Comic Sans MS" panose="030F0702030302020204" pitchFamily="66" charset="0"/>
                </a:rPr>
                <a:t> </a:t>
              </a:r>
              <a:r>
                <a:rPr lang="en-US" altLang="ja-JP" sz="800" dirty="0" smtClean="0">
                  <a:latin typeface="Comic Sans MS" panose="030F0702030302020204" pitchFamily="66" charset="0"/>
                </a:rPr>
                <a:t>dm</a:t>
              </a:r>
              <a:r>
                <a:rPr lang="en-US" altLang="ja-JP" sz="800" baseline="30000" dirty="0" smtClean="0">
                  <a:latin typeface="Comic Sans MS" panose="030F0702030302020204" pitchFamily="66" charset="0"/>
                </a:rPr>
                <a:t>-3</a:t>
              </a:r>
              <a:r>
                <a:rPr lang="en-US" altLang="ja-JP" sz="800" dirty="0" smtClean="0">
                  <a:latin typeface="Comic Sans MS" panose="030F0702030302020204" pitchFamily="66" charset="0"/>
                </a:rPr>
                <a:t> </a:t>
              </a:r>
              <a:r>
                <a:rPr lang="en-US" altLang="ja-JP" sz="800" dirty="0">
                  <a:latin typeface="Comic Sans MS" panose="030F0702030302020204" pitchFamily="66" charset="0"/>
                </a:rPr>
                <a:t>NaClO4</a:t>
              </a:r>
              <a:r>
                <a:rPr lang="en-US" altLang="ja-JP" sz="800" dirty="0" smtClean="0">
                  <a:latin typeface="Comic Sans MS" panose="030F0702030302020204" pitchFamily="66" charset="0"/>
                </a:rPr>
                <a:t>) in </a:t>
              </a:r>
              <a:r>
                <a:rPr lang="en-US" altLang="ja-JP" sz="800" dirty="0">
                  <a:latin typeface="Comic Sans MS" panose="030F0702030302020204" pitchFamily="66" charset="0"/>
                </a:rPr>
                <a:t>1 </a:t>
              </a:r>
              <a:r>
                <a:rPr lang="en-US" altLang="ja-JP" sz="800" dirty="0" err="1">
                  <a:latin typeface="Comic Sans MS" panose="030F0702030302020204" pitchFamily="66" charset="0"/>
                </a:rPr>
                <a:t>mol</a:t>
              </a:r>
              <a:r>
                <a:rPr lang="en-US" altLang="ja-JP" sz="800" dirty="0">
                  <a:latin typeface="Comic Sans MS" panose="030F0702030302020204" pitchFamily="66" charset="0"/>
                </a:rPr>
                <a:t> </a:t>
              </a:r>
              <a:r>
                <a:rPr lang="en-US" altLang="ja-JP" sz="800" dirty="0" smtClean="0">
                  <a:latin typeface="Comic Sans MS" panose="030F0702030302020204" pitchFamily="66" charset="0"/>
                </a:rPr>
                <a:t>dm</a:t>
              </a:r>
              <a:r>
                <a:rPr lang="en-US" altLang="ja-JP" sz="800" baseline="30000" dirty="0" smtClean="0">
                  <a:latin typeface="Comic Sans MS" panose="030F0702030302020204" pitchFamily="66" charset="0"/>
                </a:rPr>
                <a:t>-3</a:t>
              </a:r>
              <a:r>
                <a:rPr lang="en-US" altLang="ja-JP" sz="800" dirty="0">
                  <a:latin typeface="Comic Sans MS" panose="030F0702030302020204" pitchFamily="66" charset="0"/>
                </a:rPr>
                <a:t> </a:t>
              </a:r>
              <a:r>
                <a:rPr lang="en-US" altLang="ja-JP" sz="800" dirty="0" smtClean="0">
                  <a:latin typeface="Comic Sans MS" panose="030F0702030302020204" pitchFamily="66" charset="0"/>
                </a:rPr>
                <a:t>LiClO4/EC–DEC </a:t>
              </a:r>
              <a:r>
                <a:rPr lang="en-US" altLang="ja-JP" sz="800" dirty="0">
                  <a:latin typeface="Comic Sans MS" panose="030F0702030302020204" pitchFamily="66" charset="0"/>
                </a:rPr>
                <a:t>(1:1 by volume). Current density: </a:t>
              </a:r>
              <a:r>
                <a:rPr lang="en-US" altLang="ja-JP" sz="800" dirty="0" smtClean="0">
                  <a:latin typeface="Comic Sans MS" panose="030F0702030302020204" pitchFamily="66" charset="0"/>
                </a:rPr>
                <a:t>17 mA g</a:t>
              </a:r>
              <a:r>
                <a:rPr lang="en-US" altLang="ja-JP" sz="800" baseline="30000" dirty="0" smtClean="0">
                  <a:latin typeface="Comic Sans MS" panose="030F0702030302020204" pitchFamily="66" charset="0"/>
                </a:rPr>
                <a:t>-1</a:t>
              </a:r>
              <a:r>
                <a:rPr lang="en-US" altLang="ja-JP" sz="800" dirty="0" smtClean="0">
                  <a:latin typeface="Comic Sans MS" panose="030F0702030302020204" pitchFamily="66" charset="0"/>
                </a:rPr>
                <a:t>.</a:t>
              </a:r>
              <a:endParaRPr lang="ja-JP" altLang="en-US" sz="800" dirty="0">
                <a:latin typeface="Comic Sans MS" panose="030F0702030302020204" pitchFamily="66" charset="0"/>
              </a:endParaRPr>
            </a:p>
          </p:txBody>
        </p:sp>
      </p:grpSp>
      <p:grpSp>
        <p:nvGrpSpPr>
          <p:cNvPr id="8" name="Group 7"/>
          <p:cNvGrpSpPr/>
          <p:nvPr/>
        </p:nvGrpSpPr>
        <p:grpSpPr>
          <a:xfrm>
            <a:off x="76200" y="3181303"/>
            <a:ext cx="4035870" cy="3538449"/>
            <a:chOff x="7687301" y="3234579"/>
            <a:chExt cx="4035870" cy="3538449"/>
          </a:xfrm>
        </p:grpSpPr>
        <p:pic>
          <p:nvPicPr>
            <p:cNvPr id="9" name="Picture 8"/>
            <p:cNvPicPr>
              <a:picLocks noChangeAspect="1"/>
            </p:cNvPicPr>
            <p:nvPr/>
          </p:nvPicPr>
          <p:blipFill rotWithShape="1">
            <a:blip r:embed="rId4"/>
            <a:srcRect l="22753" t="8221" r="18541" b="50001"/>
            <a:stretch/>
          </p:blipFill>
          <p:spPr>
            <a:xfrm>
              <a:off x="7687301" y="3234579"/>
              <a:ext cx="4035870" cy="1795094"/>
            </a:xfrm>
            <a:prstGeom prst="rect">
              <a:avLst/>
            </a:prstGeom>
          </p:spPr>
        </p:pic>
        <p:pic>
          <p:nvPicPr>
            <p:cNvPr id="10" name="Picture 9"/>
            <p:cNvPicPr>
              <a:picLocks noChangeAspect="1"/>
            </p:cNvPicPr>
            <p:nvPr/>
          </p:nvPicPr>
          <p:blipFill rotWithShape="1">
            <a:blip r:embed="rId4"/>
            <a:srcRect l="22361" t="55646" r="18541" b="4668"/>
            <a:stretch/>
          </p:blipFill>
          <p:spPr>
            <a:xfrm>
              <a:off x="7687301" y="5079116"/>
              <a:ext cx="4035870" cy="1693912"/>
            </a:xfrm>
            <a:prstGeom prst="rect">
              <a:avLst/>
            </a:prstGeom>
          </p:spPr>
        </p:pic>
      </p:grpSp>
      <p:sp>
        <p:nvSpPr>
          <p:cNvPr id="11" name="Rectangle 10"/>
          <p:cNvSpPr/>
          <p:nvPr/>
        </p:nvSpPr>
        <p:spPr>
          <a:xfrm>
            <a:off x="4001482" y="2002951"/>
            <a:ext cx="7913312" cy="1354217"/>
          </a:xfrm>
          <a:prstGeom prst="rect">
            <a:avLst/>
          </a:prstGeom>
          <a:ln w="12700">
            <a:solidFill>
              <a:srgbClr val="7030A0"/>
            </a:solidFill>
          </a:ln>
        </p:spPr>
        <p:txBody>
          <a:bodyPr wrap="square">
            <a:spAutoFit/>
          </a:bodyPr>
          <a:lstStyle/>
          <a:p>
            <a:pPr marL="171450" indent="-171450" algn="just">
              <a:spcBef>
                <a:spcPts val="600"/>
              </a:spcBef>
              <a:spcAft>
                <a:spcPts val="600"/>
              </a:spcAft>
              <a:buFont typeface="Arial" panose="020B0604020202020204" pitchFamily="34" charset="0"/>
              <a:buChar char="•"/>
            </a:pPr>
            <a:r>
              <a:rPr lang="en-US" altLang="ja-JP" sz="1200" dirty="0" smtClean="0">
                <a:latin typeface="Comic Sans MS" panose="030F0702030302020204" pitchFamily="66" charset="0"/>
              </a:rPr>
              <a:t>In Na free electrolyte, the graphite shows a reversible capacity of 320 mAh g</a:t>
            </a:r>
            <a:r>
              <a:rPr lang="en-US" altLang="ja-JP" sz="1200" baseline="30000" dirty="0" smtClean="0">
                <a:latin typeface="Comic Sans MS" panose="030F0702030302020204" pitchFamily="66" charset="0"/>
              </a:rPr>
              <a:t>-1</a:t>
            </a:r>
            <a:r>
              <a:rPr lang="en-US" altLang="ja-JP" sz="1200" dirty="0" smtClean="0">
                <a:latin typeface="Comic Sans MS" panose="030F0702030302020204" pitchFamily="66" charset="0"/>
              </a:rPr>
              <a:t>, and an irreversible capacity of 141 mAh g</a:t>
            </a:r>
            <a:r>
              <a:rPr lang="en-US" altLang="ja-JP" sz="1200" baseline="30000" dirty="0" smtClean="0">
                <a:latin typeface="Comic Sans MS" panose="030F0702030302020204" pitchFamily="66" charset="0"/>
              </a:rPr>
              <a:t>-1</a:t>
            </a:r>
            <a:r>
              <a:rPr lang="en-US" altLang="ja-JP" sz="1200" dirty="0" smtClean="0">
                <a:latin typeface="Comic Sans MS" panose="030F0702030302020204" pitchFamily="66" charset="0"/>
              </a:rPr>
              <a:t>. In the Na</a:t>
            </a:r>
            <a:r>
              <a:rPr lang="en-US" altLang="ja-JP" sz="1200" baseline="30000" dirty="0" smtClean="0">
                <a:latin typeface="Comic Sans MS" panose="030F0702030302020204" pitchFamily="66" charset="0"/>
              </a:rPr>
              <a:t>+ </a:t>
            </a:r>
            <a:r>
              <a:rPr lang="en-US" altLang="ja-JP" sz="1200" dirty="0" smtClean="0">
                <a:latin typeface="Comic Sans MS" panose="030F0702030302020204" pitchFamily="66" charset="0"/>
              </a:rPr>
              <a:t>added </a:t>
            </a:r>
            <a:r>
              <a:rPr lang="en-US" altLang="ja-JP" sz="1200" dirty="0">
                <a:latin typeface="Comic Sans MS" panose="030F0702030302020204" pitchFamily="66" charset="0"/>
              </a:rPr>
              <a:t>electrolyte, the irreversible capacity is </a:t>
            </a:r>
            <a:r>
              <a:rPr lang="en-US" altLang="ja-JP" sz="1200" dirty="0" smtClean="0">
                <a:latin typeface="Comic Sans MS" panose="030F0702030302020204" pitchFamily="66" charset="0"/>
              </a:rPr>
              <a:t>reduced</a:t>
            </a:r>
            <a:r>
              <a:rPr lang="en-US" altLang="ja-JP" sz="1200" dirty="0">
                <a:latin typeface="Comic Sans MS" panose="030F0702030302020204" pitchFamily="66" charset="0"/>
              </a:rPr>
              <a:t>, and a higher reversible capacity of </a:t>
            </a:r>
            <a:r>
              <a:rPr lang="en-US" altLang="ja-JP" sz="1200" dirty="0" smtClean="0">
                <a:latin typeface="Comic Sans MS" panose="030F0702030302020204" pitchFamily="66" charset="0"/>
              </a:rPr>
              <a:t>352 </a:t>
            </a:r>
            <a:r>
              <a:rPr lang="en-US" altLang="ja-JP" sz="1200" dirty="0">
                <a:latin typeface="Comic Sans MS" panose="030F0702030302020204" pitchFamily="66" charset="0"/>
              </a:rPr>
              <a:t>mAh g</a:t>
            </a:r>
            <a:r>
              <a:rPr lang="en-US" altLang="ja-JP" sz="1200" baseline="30000" dirty="0">
                <a:latin typeface="Comic Sans MS" panose="030F0702030302020204" pitchFamily="66" charset="0"/>
              </a:rPr>
              <a:t>-1</a:t>
            </a:r>
            <a:r>
              <a:rPr lang="en-US" altLang="ja-JP" sz="1200" dirty="0" smtClean="0">
                <a:latin typeface="Comic Sans MS" panose="030F0702030302020204" pitchFamily="66" charset="0"/>
              </a:rPr>
              <a:t> </a:t>
            </a:r>
            <a:r>
              <a:rPr lang="en-US" altLang="ja-JP" sz="1200" dirty="0">
                <a:latin typeface="Comic Sans MS" panose="030F0702030302020204" pitchFamily="66" charset="0"/>
              </a:rPr>
              <a:t>was </a:t>
            </a:r>
            <a:r>
              <a:rPr lang="en-US" altLang="ja-JP" sz="1200" dirty="0" smtClean="0">
                <a:latin typeface="Comic Sans MS" panose="030F0702030302020204" pitchFamily="66" charset="0"/>
              </a:rPr>
              <a:t>observed.</a:t>
            </a:r>
          </a:p>
          <a:p>
            <a:pPr marL="171450" indent="-171450" algn="just">
              <a:spcBef>
                <a:spcPts val="600"/>
              </a:spcBef>
              <a:spcAft>
                <a:spcPts val="600"/>
              </a:spcAft>
              <a:buFont typeface="Arial" panose="020B0604020202020204" pitchFamily="34" charset="0"/>
              <a:buChar char="•"/>
            </a:pPr>
            <a:r>
              <a:rPr lang="en-US" altLang="ja-JP" sz="1200" dirty="0" smtClean="0">
                <a:latin typeface="Comic Sans MS" panose="030F0702030302020204" pitchFamily="66" charset="0"/>
              </a:rPr>
              <a:t>There is no significant difference </a:t>
            </a:r>
            <a:r>
              <a:rPr lang="en-US" altLang="ja-JP" sz="1200" dirty="0">
                <a:latin typeface="Comic Sans MS" panose="030F0702030302020204" pitchFamily="66" charset="0"/>
              </a:rPr>
              <a:t>in the potential variation corresponding to </a:t>
            </a:r>
            <a:r>
              <a:rPr lang="en-US" altLang="ja-JP" sz="1200" dirty="0" smtClean="0">
                <a:latin typeface="Comic Sans MS" panose="030F0702030302020204" pitchFamily="66" charset="0"/>
              </a:rPr>
              <a:t>the structures </a:t>
            </a:r>
            <a:r>
              <a:rPr lang="en-US" altLang="ja-JP" sz="1200" dirty="0">
                <a:latin typeface="Comic Sans MS" panose="030F0702030302020204" pitchFamily="66" charset="0"/>
              </a:rPr>
              <a:t>of lithium </a:t>
            </a:r>
            <a:r>
              <a:rPr lang="en-US" altLang="ja-JP" sz="1200" dirty="0" smtClean="0">
                <a:latin typeface="Comic Sans MS" panose="030F0702030302020204" pitchFamily="66" charset="0"/>
              </a:rPr>
              <a:t>intercalation–</a:t>
            </a:r>
            <a:r>
              <a:rPr lang="en-US" altLang="ja-JP" sz="1200" dirty="0" err="1" smtClean="0">
                <a:latin typeface="Comic Sans MS" panose="030F0702030302020204" pitchFamily="66" charset="0"/>
              </a:rPr>
              <a:t>deintercalation</a:t>
            </a:r>
            <a:r>
              <a:rPr lang="en-US" altLang="ja-JP" sz="1200" dirty="0" smtClean="0">
                <a:latin typeface="Comic Sans MS" panose="030F0702030302020204" pitchFamily="66" charset="0"/>
              </a:rPr>
              <a:t> into–from </a:t>
            </a:r>
            <a:r>
              <a:rPr lang="en-US" altLang="ja-JP" sz="1200" dirty="0">
                <a:latin typeface="Comic Sans MS" panose="030F0702030302020204" pitchFamily="66" charset="0"/>
              </a:rPr>
              <a:t>graphite in the potential region less than </a:t>
            </a:r>
            <a:r>
              <a:rPr lang="en-US" altLang="ja-JP" sz="1200" dirty="0" smtClean="0">
                <a:latin typeface="Comic Sans MS" panose="030F0702030302020204" pitchFamily="66" charset="0"/>
              </a:rPr>
              <a:t>0.3 V </a:t>
            </a:r>
            <a:r>
              <a:rPr lang="en-US" altLang="ja-JP" sz="1200" dirty="0">
                <a:latin typeface="Comic Sans MS" panose="030F0702030302020204" pitchFamily="66" charset="0"/>
              </a:rPr>
              <a:t>in spite of sodium addition.</a:t>
            </a:r>
            <a:endParaRPr lang="ja-JP" altLang="en-US" sz="1200" dirty="0">
              <a:latin typeface="Comic Sans MS" panose="030F0702030302020204" pitchFamily="66" charset="0"/>
            </a:endParaRPr>
          </a:p>
        </p:txBody>
      </p:sp>
      <p:grpSp>
        <p:nvGrpSpPr>
          <p:cNvPr id="12" name="Group 11"/>
          <p:cNvGrpSpPr/>
          <p:nvPr/>
        </p:nvGrpSpPr>
        <p:grpSpPr>
          <a:xfrm>
            <a:off x="3876289" y="162642"/>
            <a:ext cx="7391786" cy="1605349"/>
            <a:chOff x="1593193" y="22797"/>
            <a:chExt cx="8407387" cy="2383391"/>
          </a:xfrm>
        </p:grpSpPr>
        <p:pic>
          <p:nvPicPr>
            <p:cNvPr id="13" name="Picture 12"/>
            <p:cNvPicPr>
              <a:picLocks noChangeAspect="1"/>
            </p:cNvPicPr>
            <p:nvPr/>
          </p:nvPicPr>
          <p:blipFill rotWithShape="1">
            <a:blip r:embed="rId5"/>
            <a:srcRect l="10614" t="11018" r="7631" b="69168"/>
            <a:stretch/>
          </p:blipFill>
          <p:spPr>
            <a:xfrm>
              <a:off x="1593193" y="22797"/>
              <a:ext cx="8406064" cy="1273266"/>
            </a:xfrm>
            <a:prstGeom prst="rect">
              <a:avLst/>
            </a:prstGeom>
          </p:spPr>
        </p:pic>
        <p:pic>
          <p:nvPicPr>
            <p:cNvPr id="14" name="Picture 13"/>
            <p:cNvPicPr>
              <a:picLocks noChangeAspect="1"/>
            </p:cNvPicPr>
            <p:nvPr/>
          </p:nvPicPr>
          <p:blipFill rotWithShape="1">
            <a:blip r:embed="rId5"/>
            <a:srcRect l="10614" t="38235" r="7631" b="44490"/>
            <a:stretch/>
          </p:blipFill>
          <p:spPr>
            <a:xfrm>
              <a:off x="1594516" y="1296063"/>
              <a:ext cx="8406064" cy="1110125"/>
            </a:xfrm>
            <a:prstGeom prst="rect">
              <a:avLst/>
            </a:prstGeom>
          </p:spPr>
        </p:pic>
      </p:grpSp>
      <p:sp>
        <p:nvSpPr>
          <p:cNvPr id="15" name="Rectangle 14"/>
          <p:cNvSpPr/>
          <p:nvPr/>
        </p:nvSpPr>
        <p:spPr>
          <a:xfrm>
            <a:off x="3990589" y="3756553"/>
            <a:ext cx="7895630" cy="984885"/>
          </a:xfrm>
          <a:prstGeom prst="rect">
            <a:avLst/>
          </a:prstGeom>
          <a:ln w="12700">
            <a:solidFill>
              <a:schemeClr val="accent2">
                <a:lumMod val="75000"/>
              </a:schemeClr>
            </a:solidFill>
          </a:ln>
        </p:spPr>
        <p:txBody>
          <a:bodyPr wrap="square">
            <a:spAutoFit/>
          </a:bodyPr>
          <a:lstStyle/>
          <a:p>
            <a:pPr marL="171450" indent="-171450" algn="just">
              <a:spcBef>
                <a:spcPts val="600"/>
              </a:spcBef>
              <a:spcAft>
                <a:spcPts val="600"/>
              </a:spcAft>
              <a:buFont typeface="Arial" panose="020B0604020202020204" pitchFamily="34" charset="0"/>
              <a:buChar char="•"/>
            </a:pPr>
            <a:r>
              <a:rPr lang="en-US" altLang="ja-JP" sz="1200" dirty="0" smtClean="0">
                <a:latin typeface="Comic Sans MS" panose="030F0702030302020204" pitchFamily="66" charset="0"/>
              </a:rPr>
              <a:t>In SEM </a:t>
            </a:r>
            <a:r>
              <a:rPr lang="en-US" altLang="ja-JP" sz="1200" dirty="0">
                <a:latin typeface="Comic Sans MS" panose="030F0702030302020204" pitchFamily="66" charset="0"/>
              </a:rPr>
              <a:t>images, </a:t>
            </a:r>
            <a:r>
              <a:rPr lang="en-US" altLang="ja-JP" sz="1200" dirty="0" smtClean="0">
                <a:latin typeface="Comic Sans MS" panose="030F0702030302020204" pitchFamily="66" charset="0"/>
              </a:rPr>
              <a:t>many white </a:t>
            </a:r>
            <a:r>
              <a:rPr lang="en-US" altLang="ja-JP" sz="1200" dirty="0">
                <a:latin typeface="Comic Sans MS" panose="030F0702030302020204" pitchFamily="66" charset="0"/>
              </a:rPr>
              <a:t>particles in size of </a:t>
            </a:r>
            <a:r>
              <a:rPr lang="en-US" altLang="ja-JP" sz="1200" dirty="0" smtClean="0">
                <a:latin typeface="Comic Sans MS" panose="030F0702030302020204" pitchFamily="66" charset="0"/>
              </a:rPr>
              <a:t>sub-</a:t>
            </a:r>
            <a:r>
              <a:rPr lang="en-US" altLang="ja-JP" sz="1200" dirty="0" smtClean="0">
                <a:latin typeface="Times New Roman" panose="02020603050405020304" pitchFamily="18" charset="0"/>
                <a:cs typeface="Times New Roman" panose="02020603050405020304" pitchFamily="18" charset="0"/>
              </a:rPr>
              <a:t>µ</a:t>
            </a:r>
            <a:r>
              <a:rPr lang="en-US" altLang="ja-JP" sz="1200" dirty="0" smtClean="0">
                <a:latin typeface="Comic Sans MS" panose="030F0702030302020204" pitchFamily="66" charset="0"/>
              </a:rPr>
              <a:t>m </a:t>
            </a:r>
            <a:r>
              <a:rPr lang="en-US" altLang="ja-JP" sz="1200" dirty="0">
                <a:latin typeface="Comic Sans MS" panose="030F0702030302020204" pitchFamily="66" charset="0"/>
              </a:rPr>
              <a:t>were deposited </a:t>
            </a:r>
            <a:r>
              <a:rPr lang="en-US" altLang="ja-JP" sz="1200" dirty="0" smtClean="0">
                <a:latin typeface="Comic Sans MS" panose="030F0702030302020204" pitchFamily="66" charset="0"/>
              </a:rPr>
              <a:t>and dispersed </a:t>
            </a:r>
            <a:r>
              <a:rPr lang="en-US" altLang="ja-JP" sz="1200" dirty="0">
                <a:latin typeface="Comic Sans MS" panose="030F0702030302020204" pitchFamily="66" charset="0"/>
              </a:rPr>
              <a:t>on the surface of the graphite particle for sodium free </a:t>
            </a:r>
            <a:r>
              <a:rPr lang="en-US" altLang="ja-JP" sz="1200" dirty="0" smtClean="0">
                <a:latin typeface="Comic Sans MS" panose="030F0702030302020204" pitchFamily="66" charset="0"/>
              </a:rPr>
              <a:t>system.</a:t>
            </a:r>
          </a:p>
          <a:p>
            <a:pPr marL="171450" indent="-171450" algn="just">
              <a:spcBef>
                <a:spcPts val="600"/>
              </a:spcBef>
              <a:spcAft>
                <a:spcPts val="600"/>
              </a:spcAft>
              <a:buFont typeface="Arial" panose="020B0604020202020204" pitchFamily="34" charset="0"/>
              <a:buChar char="•"/>
            </a:pPr>
            <a:r>
              <a:rPr lang="en-US" altLang="ja-JP" sz="1200" dirty="0" smtClean="0">
                <a:latin typeface="Comic Sans MS" panose="030F0702030302020204" pitchFamily="66" charset="0"/>
              </a:rPr>
              <a:t>The TEM images of Na-free system appeared as rough and </a:t>
            </a:r>
            <a:r>
              <a:rPr lang="en-US" altLang="ja-JP" sz="1200" dirty="0">
                <a:latin typeface="Comic Sans MS" panose="030F0702030302020204" pitchFamily="66" charset="0"/>
              </a:rPr>
              <a:t>disordered </a:t>
            </a:r>
            <a:r>
              <a:rPr lang="en-US" altLang="ja-JP" sz="1200" dirty="0" smtClean="0">
                <a:latin typeface="Comic Sans MS" panose="030F0702030302020204" pitchFamily="66" charset="0"/>
              </a:rPr>
              <a:t>deposition also </a:t>
            </a:r>
            <a:r>
              <a:rPr lang="en-US" altLang="ja-JP" sz="1200" dirty="0">
                <a:latin typeface="Comic Sans MS" panose="030F0702030302020204" pitchFamily="66" charset="0"/>
              </a:rPr>
              <a:t>confirmed on the </a:t>
            </a:r>
            <a:r>
              <a:rPr lang="en-US" altLang="ja-JP" sz="1200" dirty="0" smtClean="0">
                <a:latin typeface="Comic Sans MS" panose="030F0702030302020204" pitchFamily="66" charset="0"/>
              </a:rPr>
              <a:t>surface. However</a:t>
            </a:r>
            <a:r>
              <a:rPr lang="en-US" altLang="ja-JP" sz="1200" dirty="0">
                <a:latin typeface="Comic Sans MS" panose="030F0702030302020204" pitchFamily="66" charset="0"/>
              </a:rPr>
              <a:t>, the homogeneous and uniform </a:t>
            </a:r>
            <a:r>
              <a:rPr lang="en-US" altLang="ja-JP" sz="1200" dirty="0" smtClean="0">
                <a:latin typeface="Comic Sans MS" panose="030F0702030302020204" pitchFamily="66" charset="0"/>
              </a:rPr>
              <a:t>film covers </a:t>
            </a:r>
            <a:r>
              <a:rPr lang="en-US" altLang="ja-JP" sz="1200" dirty="0">
                <a:latin typeface="Comic Sans MS" panose="030F0702030302020204" pitchFamily="66" charset="0"/>
              </a:rPr>
              <a:t>the graphite surface for Na-additive system.</a:t>
            </a:r>
            <a:endParaRPr lang="ja-JP" altLang="en-US" sz="1200" dirty="0">
              <a:latin typeface="Comic Sans MS" panose="030F0702030302020204" pitchFamily="66" charset="0"/>
            </a:endParaRPr>
          </a:p>
        </p:txBody>
      </p:sp>
      <p:sp>
        <p:nvSpPr>
          <p:cNvPr id="16" name="Rectangle 15"/>
          <p:cNvSpPr/>
          <p:nvPr/>
        </p:nvSpPr>
        <p:spPr>
          <a:xfrm>
            <a:off x="4019551" y="5395272"/>
            <a:ext cx="7820024" cy="923330"/>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just">
              <a:lnSpc>
                <a:spcPct val="150000"/>
              </a:lnSpc>
            </a:pPr>
            <a:r>
              <a:rPr lang="en-US" altLang="ja-JP" sz="1200" dirty="0" smtClean="0">
                <a:solidFill>
                  <a:schemeClr val="bg1"/>
                </a:solidFill>
                <a:latin typeface="Comic Sans MS" panose="030F0702030302020204" pitchFamily="66" charset="0"/>
              </a:rPr>
              <a:t>In this study they have concluded that the sodium </a:t>
            </a:r>
            <a:r>
              <a:rPr lang="en-US" altLang="ja-JP" sz="1200" dirty="0">
                <a:solidFill>
                  <a:schemeClr val="bg1"/>
                </a:solidFill>
                <a:latin typeface="Comic Sans MS" panose="030F0702030302020204" pitchFamily="66" charset="0"/>
              </a:rPr>
              <a:t>addition is found to be much effective to enhance a graphite anode performance</a:t>
            </a:r>
            <a:r>
              <a:rPr lang="en-US" altLang="ja-JP" sz="1200" dirty="0" smtClean="0">
                <a:solidFill>
                  <a:schemeClr val="bg1"/>
                </a:solidFill>
                <a:latin typeface="Comic Sans MS" panose="030F0702030302020204" pitchFamily="66" charset="0"/>
              </a:rPr>
              <a:t>, that </a:t>
            </a:r>
            <a:r>
              <a:rPr lang="en-US" altLang="ja-JP" sz="1200" dirty="0">
                <a:solidFill>
                  <a:schemeClr val="bg1"/>
                </a:solidFill>
                <a:latin typeface="Comic Sans MS" panose="030F0702030302020204" pitchFamily="66" charset="0"/>
              </a:rPr>
              <a:t>is, not only the suppression of the </a:t>
            </a:r>
            <a:r>
              <a:rPr lang="en-US" altLang="ja-JP" sz="1200" dirty="0" smtClean="0">
                <a:solidFill>
                  <a:schemeClr val="bg1"/>
                </a:solidFill>
                <a:latin typeface="Comic Sans MS" panose="030F0702030302020204" pitchFamily="66" charset="0"/>
              </a:rPr>
              <a:t>initial irreversibility </a:t>
            </a:r>
            <a:r>
              <a:rPr lang="en-US" altLang="ja-JP" sz="1200" dirty="0">
                <a:solidFill>
                  <a:schemeClr val="bg1"/>
                </a:solidFill>
                <a:latin typeface="Comic Sans MS" panose="030F0702030302020204" pitchFamily="66" charset="0"/>
              </a:rPr>
              <a:t>but also the better maintenance of </a:t>
            </a:r>
            <a:r>
              <a:rPr lang="en-US" altLang="ja-JP" sz="1200" dirty="0" smtClean="0">
                <a:solidFill>
                  <a:schemeClr val="bg1"/>
                </a:solidFill>
                <a:latin typeface="Comic Sans MS" panose="030F0702030302020204" pitchFamily="66" charset="0"/>
              </a:rPr>
              <a:t>discharge capacity</a:t>
            </a:r>
            <a:r>
              <a:rPr lang="en-US" altLang="ja-JP" sz="1200" dirty="0">
                <a:solidFill>
                  <a:schemeClr val="bg1"/>
                </a:solidFill>
                <a:latin typeface="Comic Sans MS" panose="030F0702030302020204" pitchFamily="66" charset="0"/>
              </a:rPr>
              <a:t>.</a:t>
            </a:r>
            <a:endParaRPr lang="ja-JP" altLang="en-US" sz="1200" dirty="0">
              <a:solidFill>
                <a:schemeClr val="bg1"/>
              </a:solidFill>
              <a:latin typeface="Comic Sans MS" panose="030F0702030302020204" pitchFamily="66" charset="0"/>
            </a:endParaRPr>
          </a:p>
        </p:txBody>
      </p:sp>
      <p:sp>
        <p:nvSpPr>
          <p:cNvPr id="18" name="Slide Number Placeholder 17"/>
          <p:cNvSpPr>
            <a:spLocks noGrp="1"/>
          </p:cNvSpPr>
          <p:nvPr>
            <p:ph type="sldNum" sz="quarter" idx="12"/>
          </p:nvPr>
        </p:nvSpPr>
        <p:spPr/>
        <p:txBody>
          <a:bodyPr/>
          <a:lstStyle/>
          <a:p>
            <a:fld id="{444D1D92-87C9-43C7-B670-0310BCB572AF}" type="slidenum">
              <a:rPr lang="ja-JP" altLang="en-US" smtClean="0">
                <a:solidFill>
                  <a:schemeClr val="tx1"/>
                </a:solidFill>
              </a:rPr>
              <a:pPr/>
              <a:t>2</a:t>
            </a:fld>
            <a:endParaRPr lang="ja-JP" altLang="en-US">
              <a:solidFill>
                <a:schemeClr val="tx1"/>
              </a:solidFill>
            </a:endParaRPr>
          </a:p>
        </p:txBody>
      </p:sp>
    </p:spTree>
    <p:extLst>
      <p:ext uri="{BB962C8B-B14F-4D97-AF65-F5344CB8AC3E}">
        <p14:creationId xmlns:p14="http://schemas.microsoft.com/office/powerpoint/2010/main" val="2133979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5948" y="3240659"/>
            <a:ext cx="576064" cy="553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86966" y="1650692"/>
            <a:ext cx="5005151" cy="19023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3" name="直線コネクタ 12"/>
          <p:cNvCxnSpPr/>
          <p:nvPr/>
        </p:nvCxnSpPr>
        <p:spPr>
          <a:xfrm>
            <a:off x="2975414" y="1825707"/>
            <a:ext cx="0" cy="1584176"/>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5507975" y="1138577"/>
            <a:ext cx="1049632" cy="307768"/>
          </a:xfrm>
          <a:prstGeom prst="rect">
            <a:avLst/>
          </a:prstGeom>
          <a:noFill/>
        </p:spPr>
        <p:txBody>
          <a:bodyPr wrap="square" lIns="91431" tIns="45716" rIns="91431" bIns="45716" rtlCol="0">
            <a:spAutoFit/>
          </a:bodyPr>
          <a:lstStyle/>
          <a:p>
            <a:pPr algn="ctr"/>
            <a:r>
              <a:rPr lang="en-US" altLang="ja-JP" sz="1400" dirty="0">
                <a:latin typeface="Comic Sans MS" panose="030F0702030302020204" pitchFamily="66" charset="0"/>
                <a:cs typeface="Times New Roman" pitchFamily="18" charset="0"/>
              </a:rPr>
              <a:t>300.0 Å</a:t>
            </a:r>
            <a:endParaRPr lang="ja-JP" altLang="en-US" sz="1400" dirty="0">
              <a:latin typeface="Comic Sans MS" panose="030F0702030302020204" pitchFamily="66" charset="0"/>
              <a:cs typeface="Times New Roman" pitchFamily="18" charset="0"/>
            </a:endParaRPr>
          </a:p>
        </p:txBody>
      </p:sp>
      <p:cxnSp>
        <p:nvCxnSpPr>
          <p:cNvPr id="39" name="直線コネクタ 38"/>
          <p:cNvCxnSpPr/>
          <p:nvPr/>
        </p:nvCxnSpPr>
        <p:spPr>
          <a:xfrm flipV="1">
            <a:off x="8518243" y="1839393"/>
            <a:ext cx="656066" cy="698"/>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V="1">
            <a:off x="8522494" y="3415707"/>
            <a:ext cx="653143" cy="549"/>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7907255" y="1840352"/>
            <a:ext cx="578590"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a:off x="7906747" y="3420781"/>
            <a:ext cx="578590"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sp>
        <p:nvSpPr>
          <p:cNvPr id="64" name="テキスト ボックス 63"/>
          <p:cNvSpPr txBox="1"/>
          <p:nvPr/>
        </p:nvSpPr>
        <p:spPr>
          <a:xfrm>
            <a:off x="3052008" y="3586319"/>
            <a:ext cx="1000115" cy="307768"/>
          </a:xfrm>
          <a:prstGeom prst="rect">
            <a:avLst/>
          </a:prstGeom>
          <a:noFill/>
        </p:spPr>
        <p:txBody>
          <a:bodyPr wrap="square" lIns="91431" tIns="45716" rIns="91431" bIns="45716" rtlCol="0">
            <a:spAutoFit/>
          </a:bodyPr>
          <a:lstStyle/>
          <a:p>
            <a:pPr algn="ctr"/>
            <a:r>
              <a:rPr lang="en-US" altLang="ja-JP" sz="1400" dirty="0">
                <a:latin typeface="Comic Sans MS" panose="030F0702030302020204" pitchFamily="66" charset="0"/>
                <a:cs typeface="Times New Roman" pitchFamily="18" charset="0"/>
              </a:rPr>
              <a:t>25.8 </a:t>
            </a:r>
            <a:r>
              <a:rPr lang="en-US" altLang="ja-JP" sz="1400" dirty="0">
                <a:latin typeface="Comic Sans MS" panose="030F0702030302020204" pitchFamily="66" charset="0"/>
                <a:ea typeface="ＭＳ Ｐゴシック"/>
                <a:cs typeface="Times New Roman" pitchFamily="18" charset="0"/>
              </a:rPr>
              <a:t>Å</a:t>
            </a:r>
            <a:endParaRPr lang="ja-JP" altLang="en-US" sz="1400" dirty="0">
              <a:latin typeface="Comic Sans MS" panose="030F0702030302020204" pitchFamily="66" charset="0"/>
              <a:cs typeface="Times New Roman" pitchFamily="18" charset="0"/>
            </a:endParaRPr>
          </a:p>
        </p:txBody>
      </p:sp>
      <p:sp>
        <p:nvSpPr>
          <p:cNvPr id="65" name="左中かっこ 64"/>
          <p:cNvSpPr/>
          <p:nvPr/>
        </p:nvSpPr>
        <p:spPr>
          <a:xfrm>
            <a:off x="2761245" y="1783893"/>
            <a:ext cx="273402" cy="1682944"/>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lIns="91431" tIns="45716" rIns="91431" bIns="45716" rtlCol="0" anchor="ctr"/>
          <a:lstStyle/>
          <a:p>
            <a:pPr algn="ctr"/>
            <a:endParaRPr lang="ja-JP" altLang="en-US">
              <a:latin typeface="Comic Sans MS" panose="030F0702030302020204" pitchFamily="66" charset="0"/>
            </a:endParaRPr>
          </a:p>
        </p:txBody>
      </p:sp>
      <p:sp>
        <p:nvSpPr>
          <p:cNvPr id="66" name="テキスト ボックス 65"/>
          <p:cNvSpPr txBox="1"/>
          <p:nvPr/>
        </p:nvSpPr>
        <p:spPr>
          <a:xfrm rot="16200000">
            <a:off x="2000933" y="2472578"/>
            <a:ext cx="1169876" cy="307768"/>
          </a:xfrm>
          <a:prstGeom prst="rect">
            <a:avLst/>
          </a:prstGeom>
          <a:noFill/>
        </p:spPr>
        <p:txBody>
          <a:bodyPr wrap="square" lIns="91431" tIns="45716" rIns="91431" bIns="45716" rtlCol="0">
            <a:spAutoFit/>
          </a:bodyPr>
          <a:lstStyle/>
          <a:p>
            <a:pPr algn="ctr"/>
            <a:r>
              <a:rPr lang="en-US" altLang="ja-JP" sz="1400" dirty="0">
                <a:latin typeface="Comic Sans MS" panose="030F0702030302020204" pitchFamily="66" charset="0"/>
                <a:cs typeface="Times New Roman" pitchFamily="18" charset="0"/>
              </a:rPr>
              <a:t>37.0 </a:t>
            </a:r>
            <a:r>
              <a:rPr lang="en-US" altLang="ja-JP" sz="1400" dirty="0">
                <a:latin typeface="Comic Sans MS" panose="030F0702030302020204" pitchFamily="66" charset="0"/>
                <a:ea typeface="ＭＳ Ｐゴシック"/>
                <a:cs typeface="Times New Roman" pitchFamily="18" charset="0"/>
              </a:rPr>
              <a:t>Å</a:t>
            </a:r>
            <a:endParaRPr lang="ja-JP" altLang="en-US" sz="1400" dirty="0">
              <a:latin typeface="Comic Sans MS" panose="030F0702030302020204" pitchFamily="66" charset="0"/>
              <a:cs typeface="Times New Roman" pitchFamily="18" charset="0"/>
            </a:endParaRPr>
          </a:p>
        </p:txBody>
      </p:sp>
      <p:sp>
        <p:nvSpPr>
          <p:cNvPr id="77" name="テキスト ボックス 76"/>
          <p:cNvSpPr txBox="1"/>
          <p:nvPr/>
        </p:nvSpPr>
        <p:spPr>
          <a:xfrm>
            <a:off x="2698380" y="3600516"/>
            <a:ext cx="265401" cy="307768"/>
          </a:xfrm>
          <a:prstGeom prst="rect">
            <a:avLst/>
          </a:prstGeom>
          <a:noFill/>
        </p:spPr>
        <p:txBody>
          <a:bodyPr wrap="square" lIns="91431" tIns="45716" rIns="91431" bIns="45716" rtlCol="0">
            <a:spAutoFit/>
          </a:bodyPr>
          <a:lstStyle/>
          <a:p>
            <a:r>
              <a:rPr lang="en-US" altLang="ja-JP" sz="1400" i="1" dirty="0">
                <a:latin typeface="Comic Sans MS" panose="030F0702030302020204" pitchFamily="66" charset="0"/>
                <a:cs typeface="Times New Roman" pitchFamily="18" charset="0"/>
              </a:rPr>
              <a:t>z</a:t>
            </a:r>
            <a:endParaRPr lang="ja-JP" altLang="en-US" sz="1400" i="1" dirty="0">
              <a:latin typeface="Comic Sans MS" panose="030F0702030302020204" pitchFamily="66" charset="0"/>
              <a:cs typeface="Times New Roman" pitchFamily="18" charset="0"/>
            </a:endParaRPr>
          </a:p>
        </p:txBody>
      </p:sp>
      <p:sp>
        <p:nvSpPr>
          <p:cNvPr id="78" name="テキスト ボックス 77"/>
          <p:cNvSpPr txBox="1"/>
          <p:nvPr/>
        </p:nvSpPr>
        <p:spPr>
          <a:xfrm>
            <a:off x="2336132" y="3241286"/>
            <a:ext cx="265401" cy="307768"/>
          </a:xfrm>
          <a:prstGeom prst="rect">
            <a:avLst/>
          </a:prstGeom>
          <a:noFill/>
        </p:spPr>
        <p:txBody>
          <a:bodyPr wrap="square" lIns="91431" tIns="45716" rIns="91431" bIns="45716" rtlCol="0">
            <a:spAutoFit/>
          </a:bodyPr>
          <a:lstStyle/>
          <a:p>
            <a:r>
              <a:rPr lang="en-US" altLang="ja-JP" sz="1400" i="1" dirty="0">
                <a:latin typeface="Comic Sans MS" panose="030F0702030302020204" pitchFamily="66" charset="0"/>
                <a:cs typeface="Times New Roman" pitchFamily="18" charset="0"/>
              </a:rPr>
              <a:t>y</a:t>
            </a:r>
            <a:endParaRPr lang="ja-JP" altLang="en-US" sz="1400" i="1" dirty="0">
              <a:latin typeface="Comic Sans MS" panose="030F0702030302020204" pitchFamily="66" charset="0"/>
              <a:cs typeface="Times New Roman" pitchFamily="18" charset="0"/>
            </a:endParaRPr>
          </a:p>
        </p:txBody>
      </p:sp>
      <p:sp>
        <p:nvSpPr>
          <p:cNvPr id="86" name="テキスト ボックス 85"/>
          <p:cNvSpPr txBox="1"/>
          <p:nvPr/>
        </p:nvSpPr>
        <p:spPr>
          <a:xfrm>
            <a:off x="2877362" y="5794564"/>
            <a:ext cx="2492655" cy="307768"/>
          </a:xfrm>
          <a:prstGeom prst="rect">
            <a:avLst/>
          </a:prstGeom>
          <a:noFill/>
        </p:spPr>
        <p:txBody>
          <a:bodyPr wrap="square" lIns="91431" tIns="45716" rIns="91431" bIns="45716" rtlCol="0">
            <a:spAutoFit/>
          </a:bodyPr>
          <a:lstStyle/>
          <a:p>
            <a:pPr algn="ctr"/>
            <a:r>
              <a:rPr lang="en-US" altLang="ja-JP" sz="1400" i="1" dirty="0" smtClean="0">
                <a:latin typeface="Comic Sans MS" panose="030F0702030302020204" pitchFamily="66" charset="0"/>
                <a:cs typeface="Times New Roman" pitchFamily="18" charset="0"/>
              </a:rPr>
              <a:t>Z origin</a:t>
            </a:r>
            <a:endParaRPr lang="ja-JP" altLang="en-US" sz="1400" dirty="0">
              <a:latin typeface="Comic Sans MS" panose="030F0702030302020204" pitchFamily="66" charset="0"/>
              <a:cs typeface="Times New Roman" pitchFamily="18" charset="0"/>
            </a:endParaRPr>
          </a:p>
        </p:txBody>
      </p:sp>
      <p:cxnSp>
        <p:nvCxnSpPr>
          <p:cNvPr id="46" name="直線コネクタ 45"/>
          <p:cNvCxnSpPr/>
          <p:nvPr/>
        </p:nvCxnSpPr>
        <p:spPr>
          <a:xfrm>
            <a:off x="9169782" y="1831529"/>
            <a:ext cx="0" cy="1584176"/>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4" name="直線コネクタ 53"/>
          <p:cNvCxnSpPr/>
          <p:nvPr/>
        </p:nvCxnSpPr>
        <p:spPr>
          <a:xfrm flipH="1" flipV="1">
            <a:off x="2977068" y="1836799"/>
            <a:ext cx="4866214" cy="2594"/>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H="1" flipV="1">
            <a:off x="2970514" y="3408586"/>
            <a:ext cx="4866214" cy="2594"/>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7272137" y="911538"/>
            <a:ext cx="2553656" cy="307768"/>
          </a:xfrm>
          <a:prstGeom prst="rect">
            <a:avLst/>
          </a:prstGeom>
          <a:noFill/>
        </p:spPr>
        <p:txBody>
          <a:bodyPr wrap="square" lIns="91431" tIns="45716" rIns="91431" bIns="45716" rtlCol="0">
            <a:spAutoFit/>
          </a:bodyPr>
          <a:lstStyle/>
          <a:p>
            <a:pPr algn="just"/>
            <a:r>
              <a:rPr lang="en-US" altLang="ja-JP" sz="1400" dirty="0" smtClean="0">
                <a:latin typeface="Comic Sans MS" panose="030F0702030302020204" pitchFamily="66" charset="0"/>
                <a:ea typeface="メイリオ" pitchFamily="50" charset="-128"/>
                <a:cs typeface="メイリオ" pitchFamily="50" charset="-128"/>
              </a:rPr>
              <a:t>Temperature </a:t>
            </a:r>
            <a:r>
              <a:rPr lang="ja-JP" altLang="en-US" sz="1400" dirty="0" smtClean="0">
                <a:latin typeface="Comic Sans MS" panose="030F0702030302020204" pitchFamily="66" charset="0"/>
                <a:ea typeface="メイリオ" pitchFamily="50" charset="-128"/>
                <a:cs typeface="メイリオ" pitchFamily="50" charset="-128"/>
              </a:rPr>
              <a:t>：</a:t>
            </a:r>
            <a:r>
              <a:rPr lang="en-US" altLang="ja-JP" sz="1400" dirty="0">
                <a:latin typeface="Comic Sans MS" panose="030F0702030302020204" pitchFamily="66" charset="0"/>
                <a:ea typeface="メイリオ" pitchFamily="50" charset="-128"/>
                <a:cs typeface="メイリオ" pitchFamily="50" charset="-128"/>
              </a:rPr>
              <a:t>298K</a:t>
            </a:r>
            <a:endParaRPr lang="ja-JP" altLang="en-US" sz="1400" dirty="0">
              <a:latin typeface="Comic Sans MS" panose="030F0702030302020204" pitchFamily="66" charset="0"/>
              <a:ea typeface="メイリオ" pitchFamily="50" charset="-128"/>
              <a:cs typeface="メイリオ" pitchFamily="50" charset="-128"/>
            </a:endParaRPr>
          </a:p>
        </p:txBody>
      </p:sp>
      <p:sp>
        <p:nvSpPr>
          <p:cNvPr id="47" name="テキスト ボックス 46"/>
          <p:cNvSpPr txBox="1"/>
          <p:nvPr/>
        </p:nvSpPr>
        <p:spPr>
          <a:xfrm>
            <a:off x="7832214" y="2162810"/>
            <a:ext cx="1264621" cy="954099"/>
          </a:xfrm>
          <a:prstGeom prst="rect">
            <a:avLst/>
          </a:prstGeom>
          <a:noFill/>
        </p:spPr>
        <p:txBody>
          <a:bodyPr wrap="square" lIns="91431" tIns="45716" rIns="91431" bIns="45716" rtlCol="0">
            <a:spAutoFit/>
          </a:bodyPr>
          <a:lstStyle/>
          <a:p>
            <a:pPr algn="dist"/>
            <a:r>
              <a:rPr lang="en-US" altLang="ja-JP" sz="1400" dirty="0">
                <a:latin typeface="Comic Sans MS" panose="030F0702030302020204" pitchFamily="66" charset="0"/>
                <a:ea typeface="メイリオ" pitchFamily="50" charset="-128"/>
                <a:cs typeface="メイリオ" pitchFamily="50" charset="-128"/>
              </a:rPr>
              <a:t>PC:   </a:t>
            </a:r>
            <a:r>
              <a:rPr lang="en-US" altLang="ja-JP" sz="1400" dirty="0" smtClean="0">
                <a:latin typeface="Comic Sans MS" panose="030F0702030302020204" pitchFamily="66" charset="0"/>
                <a:ea typeface="メイリオ" pitchFamily="50" charset="-128"/>
                <a:cs typeface="メイリオ" pitchFamily="50" charset="-128"/>
              </a:rPr>
              <a:t>1020</a:t>
            </a:r>
            <a:endParaRPr lang="en-US" altLang="ja-JP" sz="1400" dirty="0">
              <a:latin typeface="Comic Sans MS" panose="030F0702030302020204" pitchFamily="66" charset="0"/>
              <a:ea typeface="メイリオ" pitchFamily="50" charset="-128"/>
              <a:cs typeface="メイリオ" pitchFamily="50" charset="-128"/>
            </a:endParaRPr>
          </a:p>
          <a:p>
            <a:pPr algn="dist"/>
            <a:r>
              <a:rPr lang="en-US" altLang="ja-JP" sz="1400" dirty="0">
                <a:latin typeface="Comic Sans MS" panose="030F0702030302020204" pitchFamily="66" charset="0"/>
                <a:ea typeface="メイリオ" pitchFamily="50" charset="-128"/>
                <a:cs typeface="メイリオ" pitchFamily="50" charset="-128"/>
              </a:rPr>
              <a:t>Li</a:t>
            </a:r>
            <a:r>
              <a:rPr lang="en-US" altLang="ja-JP" sz="1400" baseline="30000" dirty="0">
                <a:latin typeface="Comic Sans MS" panose="030F0702030302020204" pitchFamily="66" charset="0"/>
                <a:ea typeface="メイリオ" pitchFamily="50" charset="-128"/>
                <a:cs typeface="メイリオ" pitchFamily="50" charset="-128"/>
              </a:rPr>
              <a:t>+</a:t>
            </a:r>
            <a:r>
              <a:rPr lang="en-US" altLang="ja-JP" sz="1400" dirty="0">
                <a:latin typeface="Comic Sans MS" panose="030F0702030302020204" pitchFamily="66" charset="0"/>
                <a:ea typeface="メイリオ" pitchFamily="50" charset="-128"/>
                <a:cs typeface="メイリオ" pitchFamily="50" charset="-128"/>
              </a:rPr>
              <a:t>:   87</a:t>
            </a:r>
          </a:p>
          <a:p>
            <a:pPr algn="dist"/>
            <a:r>
              <a:rPr lang="en-US" altLang="ja-JP" sz="1400" dirty="0">
                <a:latin typeface="Comic Sans MS" panose="030F0702030302020204" pitchFamily="66" charset="0"/>
                <a:ea typeface="メイリオ" pitchFamily="50" charset="-128"/>
                <a:cs typeface="メイリオ" pitchFamily="50" charset="-128"/>
              </a:rPr>
              <a:t>PF</a:t>
            </a:r>
            <a:r>
              <a:rPr lang="en-US" altLang="ja-JP" sz="1400" baseline="-25000" dirty="0">
                <a:latin typeface="Comic Sans MS" panose="030F0702030302020204" pitchFamily="66" charset="0"/>
                <a:ea typeface="メイリオ" pitchFamily="50" charset="-128"/>
                <a:cs typeface="メイリオ" pitchFamily="50" charset="-128"/>
              </a:rPr>
              <a:t>6</a:t>
            </a:r>
            <a:r>
              <a:rPr lang="en-US" altLang="ja-JP" sz="1400" baseline="30000" dirty="0">
                <a:latin typeface="Comic Sans MS" panose="030F0702030302020204" pitchFamily="66" charset="0"/>
                <a:ea typeface="メイリオ" pitchFamily="50" charset="-128"/>
                <a:cs typeface="メイリオ" pitchFamily="50" charset="-128"/>
              </a:rPr>
              <a:t>-</a:t>
            </a:r>
            <a:r>
              <a:rPr lang="en-US" altLang="ja-JP" sz="1400" dirty="0">
                <a:latin typeface="Comic Sans MS" panose="030F0702030302020204" pitchFamily="66" charset="0"/>
                <a:ea typeface="メイリオ" pitchFamily="50" charset="-128"/>
                <a:cs typeface="メイリオ" pitchFamily="50" charset="-128"/>
              </a:rPr>
              <a:t>:  </a:t>
            </a:r>
            <a:r>
              <a:rPr lang="en-US" altLang="ja-JP" sz="1400" dirty="0" smtClean="0">
                <a:latin typeface="Comic Sans MS" panose="030F0702030302020204" pitchFamily="66" charset="0"/>
                <a:ea typeface="メイリオ" pitchFamily="50" charset="-128"/>
                <a:cs typeface="メイリオ" pitchFamily="50" charset="-128"/>
              </a:rPr>
              <a:t>102</a:t>
            </a:r>
          </a:p>
          <a:p>
            <a:pPr algn="dist"/>
            <a:r>
              <a:rPr lang="en-US" altLang="ja-JP" sz="1400" dirty="0" smtClean="0">
                <a:latin typeface="Comic Sans MS" panose="030F0702030302020204" pitchFamily="66" charset="0"/>
                <a:ea typeface="メイリオ" pitchFamily="50" charset="-128"/>
                <a:cs typeface="メイリオ" pitchFamily="50" charset="-128"/>
              </a:rPr>
              <a:t>Na</a:t>
            </a:r>
            <a:r>
              <a:rPr lang="en-US" altLang="ja-JP" sz="1400" baseline="30000" dirty="0" smtClean="0">
                <a:latin typeface="Comic Sans MS" panose="030F0702030302020204" pitchFamily="66" charset="0"/>
                <a:ea typeface="メイリオ" pitchFamily="50" charset="-128"/>
                <a:cs typeface="メイリオ" pitchFamily="50" charset="-128"/>
              </a:rPr>
              <a:t>+</a:t>
            </a:r>
            <a:r>
              <a:rPr lang="en-US" altLang="ja-JP" sz="1400" dirty="0" smtClean="0">
                <a:latin typeface="Comic Sans MS" panose="030F0702030302020204" pitchFamily="66" charset="0"/>
                <a:ea typeface="メイリオ" pitchFamily="50" charset="-128"/>
                <a:cs typeface="メイリオ" pitchFamily="50" charset="-128"/>
              </a:rPr>
              <a:t>:        17</a:t>
            </a:r>
            <a:endParaRPr lang="ja-JP" altLang="en-US" sz="1400" dirty="0">
              <a:latin typeface="Comic Sans MS" panose="030F0702030302020204" pitchFamily="66" charset="0"/>
              <a:ea typeface="メイリオ" pitchFamily="50" charset="-128"/>
              <a:cs typeface="メイリオ" pitchFamily="50" charset="-128"/>
            </a:endParaRPr>
          </a:p>
        </p:txBody>
      </p:sp>
      <p:sp>
        <p:nvSpPr>
          <p:cNvPr id="59" name="テキスト ボックス 58"/>
          <p:cNvSpPr txBox="1"/>
          <p:nvPr/>
        </p:nvSpPr>
        <p:spPr>
          <a:xfrm>
            <a:off x="1227218" y="950612"/>
            <a:ext cx="4078452" cy="307777"/>
          </a:xfrm>
          <a:prstGeom prst="rect">
            <a:avLst/>
          </a:prstGeom>
          <a:noFill/>
        </p:spPr>
        <p:txBody>
          <a:bodyPr wrap="square" rtlCol="0">
            <a:spAutoFit/>
          </a:bodyPr>
          <a:lstStyle/>
          <a:p>
            <a:pPr algn="ctr"/>
            <a:r>
              <a:rPr lang="en-US" altLang="ja-JP" sz="1400" dirty="0">
                <a:latin typeface="Comic Sans MS" panose="030F0702030302020204" pitchFamily="66" charset="0"/>
                <a:ea typeface="メイリオ" pitchFamily="50" charset="-128"/>
                <a:cs typeface="Arial" pitchFamily="34" charset="0"/>
              </a:rPr>
              <a:t>1.1M LiPF</a:t>
            </a:r>
            <a:r>
              <a:rPr lang="en-US" altLang="ja-JP" sz="1400" baseline="-25000" dirty="0">
                <a:latin typeface="Comic Sans MS" panose="030F0702030302020204" pitchFamily="66" charset="0"/>
                <a:ea typeface="メイリオ" pitchFamily="50" charset="-128"/>
                <a:cs typeface="Arial" pitchFamily="34" charset="0"/>
              </a:rPr>
              <a:t>6</a:t>
            </a:r>
            <a:r>
              <a:rPr lang="en-US" altLang="ja-JP" sz="1400" dirty="0">
                <a:latin typeface="Comic Sans MS" panose="030F0702030302020204" pitchFamily="66" charset="0"/>
                <a:ea typeface="メイリオ" pitchFamily="50" charset="-128"/>
                <a:cs typeface="Arial" pitchFamily="34" charset="0"/>
              </a:rPr>
              <a:t> </a:t>
            </a:r>
            <a:r>
              <a:rPr lang="en-US" altLang="ja-JP" sz="1400" dirty="0" smtClean="0">
                <a:latin typeface="Comic Sans MS" panose="030F0702030302020204" pitchFamily="66" charset="0"/>
                <a:ea typeface="メイリオ" pitchFamily="50" charset="-128"/>
                <a:cs typeface="Arial" pitchFamily="34" charset="0"/>
              </a:rPr>
              <a:t>PC </a:t>
            </a:r>
            <a:r>
              <a:rPr lang="en-US" altLang="ja-JP" sz="1400" dirty="0">
                <a:latin typeface="Comic Sans MS" panose="030F0702030302020204" pitchFamily="66" charset="0"/>
                <a:ea typeface="メイリオ" pitchFamily="50" charset="-128"/>
                <a:cs typeface="Arial" pitchFamily="34" charset="0"/>
              </a:rPr>
              <a:t>or E</a:t>
            </a:r>
            <a:r>
              <a:rPr lang="en-US" altLang="ja-JP" sz="1400" dirty="0" smtClean="0">
                <a:latin typeface="Comic Sans MS" panose="030F0702030302020204" pitchFamily="66" charset="0"/>
                <a:ea typeface="メイリオ" pitchFamily="50" charset="-128"/>
                <a:cs typeface="Arial" pitchFamily="34" charset="0"/>
              </a:rPr>
              <a:t>C</a:t>
            </a:r>
            <a:r>
              <a:rPr lang="ja-JP" altLang="en-US" sz="1400" dirty="0" smtClean="0">
                <a:latin typeface="Comic Sans MS" panose="030F0702030302020204" pitchFamily="66" charset="0"/>
                <a:ea typeface="メイリオ" pitchFamily="50" charset="-128"/>
                <a:cs typeface="Arial" pitchFamily="34" charset="0"/>
              </a:rPr>
              <a:t> </a:t>
            </a:r>
            <a:r>
              <a:rPr lang="en-US" altLang="ja-JP" sz="1400" dirty="0" smtClean="0">
                <a:latin typeface="Comic Sans MS" panose="030F0702030302020204" pitchFamily="66" charset="0"/>
                <a:ea typeface="メイリオ" pitchFamily="50" charset="-128"/>
                <a:cs typeface="Arial" pitchFamily="34" charset="0"/>
              </a:rPr>
              <a:t>electrolyte + 0.22M NaPF</a:t>
            </a:r>
            <a:r>
              <a:rPr lang="en-US" altLang="ja-JP" sz="1400" baseline="-25000" dirty="0" smtClean="0">
                <a:latin typeface="Comic Sans MS" panose="030F0702030302020204" pitchFamily="66" charset="0"/>
                <a:ea typeface="メイリオ" pitchFamily="50" charset="-128"/>
                <a:cs typeface="Arial" pitchFamily="34" charset="0"/>
              </a:rPr>
              <a:t>6</a:t>
            </a:r>
            <a:endParaRPr lang="ja-JP" altLang="en-US" sz="1400" baseline="-25000" dirty="0">
              <a:latin typeface="Comic Sans MS" panose="030F0702030302020204" pitchFamily="66" charset="0"/>
              <a:ea typeface="メイリオ" pitchFamily="50" charset="-128"/>
              <a:cs typeface="Arial" pitchFamily="34" charset="0"/>
            </a:endParaRPr>
          </a:p>
        </p:txBody>
      </p:sp>
      <p:pic>
        <p:nvPicPr>
          <p:cNvPr id="88" name="Picture 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1173" y="5494193"/>
            <a:ext cx="536761" cy="5295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24927" y="4062288"/>
            <a:ext cx="4924724" cy="1745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0" name="直線コネクタ 5"/>
          <p:cNvCxnSpPr/>
          <p:nvPr/>
        </p:nvCxnSpPr>
        <p:spPr>
          <a:xfrm flipH="1">
            <a:off x="2980261" y="4212772"/>
            <a:ext cx="3176" cy="144000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1" name="直線コネクタ 14"/>
          <p:cNvCxnSpPr/>
          <p:nvPr/>
        </p:nvCxnSpPr>
        <p:spPr>
          <a:xfrm flipH="1" flipV="1">
            <a:off x="2983437" y="4213618"/>
            <a:ext cx="4866214" cy="2594"/>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2" name="直線コネクタ 28"/>
          <p:cNvCxnSpPr/>
          <p:nvPr/>
        </p:nvCxnSpPr>
        <p:spPr>
          <a:xfrm>
            <a:off x="9170779" y="4216212"/>
            <a:ext cx="0" cy="142345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93" name="右中かっこ 35"/>
          <p:cNvSpPr/>
          <p:nvPr/>
        </p:nvSpPr>
        <p:spPr>
          <a:xfrm rot="16200000">
            <a:off x="5840748" y="-1498760"/>
            <a:ext cx="360040" cy="6407219"/>
          </a:xfrm>
          <a:prstGeom prst="righ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lIns="91431" tIns="45716" rIns="91431" bIns="45716" rtlCol="0" anchor="ctr"/>
          <a:lstStyle/>
          <a:p>
            <a:pPr algn="ctr"/>
            <a:endParaRPr lang="ja-JP" altLang="en-US">
              <a:latin typeface="Comic Sans MS" panose="030F0702030302020204" pitchFamily="66" charset="0"/>
            </a:endParaRPr>
          </a:p>
        </p:txBody>
      </p:sp>
      <p:cxnSp>
        <p:nvCxnSpPr>
          <p:cNvPr id="94" name="直線コネクタ 48"/>
          <p:cNvCxnSpPr/>
          <p:nvPr/>
        </p:nvCxnSpPr>
        <p:spPr>
          <a:xfrm flipV="1">
            <a:off x="8518951" y="5647377"/>
            <a:ext cx="656066" cy="698"/>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6" name="直線コネクタ 49"/>
          <p:cNvCxnSpPr/>
          <p:nvPr/>
        </p:nvCxnSpPr>
        <p:spPr>
          <a:xfrm flipV="1">
            <a:off x="8514713" y="4210016"/>
            <a:ext cx="656066" cy="698"/>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97" name="直線コネクタ 51"/>
          <p:cNvCxnSpPr/>
          <p:nvPr/>
        </p:nvCxnSpPr>
        <p:spPr>
          <a:xfrm>
            <a:off x="7900648" y="4211160"/>
            <a:ext cx="578590"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98" name="直線コネクタ 52"/>
          <p:cNvCxnSpPr/>
          <p:nvPr/>
        </p:nvCxnSpPr>
        <p:spPr>
          <a:xfrm>
            <a:off x="7892824" y="5645457"/>
            <a:ext cx="578590" cy="0"/>
          </a:xfrm>
          <a:prstGeom prst="line">
            <a:avLst/>
          </a:prstGeom>
          <a:ln w="12700">
            <a:solidFill>
              <a:srgbClr val="0000FF"/>
            </a:solidFill>
            <a:prstDash val="dash"/>
          </a:ln>
        </p:spPr>
        <p:style>
          <a:lnRef idx="1">
            <a:schemeClr val="accent1"/>
          </a:lnRef>
          <a:fillRef idx="0">
            <a:schemeClr val="accent1"/>
          </a:fillRef>
          <a:effectRef idx="0">
            <a:schemeClr val="accent1"/>
          </a:effectRef>
          <a:fontRef idx="minor">
            <a:schemeClr val="tx1"/>
          </a:fontRef>
        </p:style>
      </p:cxnSp>
      <p:cxnSp>
        <p:nvCxnSpPr>
          <p:cNvPr id="99" name="直線コネクタ 57"/>
          <p:cNvCxnSpPr/>
          <p:nvPr/>
        </p:nvCxnSpPr>
        <p:spPr>
          <a:xfrm flipH="1">
            <a:off x="2983439" y="5642381"/>
            <a:ext cx="4866213" cy="0"/>
          </a:xfrm>
          <a:prstGeom prst="line">
            <a:avLst/>
          </a:prstGeom>
          <a:ln w="12700">
            <a:solidFill>
              <a:srgbClr val="0000FF"/>
            </a:solidFill>
          </a:ln>
        </p:spPr>
        <p:style>
          <a:lnRef idx="1">
            <a:schemeClr val="accent1"/>
          </a:lnRef>
          <a:fillRef idx="0">
            <a:schemeClr val="accent1"/>
          </a:fillRef>
          <a:effectRef idx="0">
            <a:schemeClr val="accent1"/>
          </a:effectRef>
          <a:fontRef idx="minor">
            <a:schemeClr val="tx1"/>
          </a:fontRef>
        </p:style>
      </p:cxnSp>
      <p:sp>
        <p:nvSpPr>
          <p:cNvPr id="100" name="テキスト ボックス 61"/>
          <p:cNvSpPr txBox="1"/>
          <p:nvPr/>
        </p:nvSpPr>
        <p:spPr>
          <a:xfrm rot="16200000">
            <a:off x="2145824" y="4781369"/>
            <a:ext cx="876187" cy="307768"/>
          </a:xfrm>
          <a:prstGeom prst="rect">
            <a:avLst/>
          </a:prstGeom>
          <a:noFill/>
        </p:spPr>
        <p:txBody>
          <a:bodyPr wrap="square" lIns="91431" tIns="45716" rIns="91431" bIns="45716" rtlCol="0">
            <a:spAutoFit/>
          </a:bodyPr>
          <a:lstStyle/>
          <a:p>
            <a:pPr algn="ctr"/>
            <a:r>
              <a:rPr lang="en-US" altLang="ja-JP" sz="1400" dirty="0">
                <a:latin typeface="Comic Sans MS" panose="030F0702030302020204" pitchFamily="66" charset="0"/>
                <a:cs typeface="Times New Roman" pitchFamily="18" charset="0"/>
              </a:rPr>
              <a:t>34.1 </a:t>
            </a:r>
            <a:r>
              <a:rPr lang="en-US" altLang="ja-JP" sz="1400" dirty="0">
                <a:latin typeface="Comic Sans MS" panose="030F0702030302020204" pitchFamily="66" charset="0"/>
                <a:ea typeface="ＭＳ Ｐゴシック"/>
                <a:cs typeface="Times New Roman" pitchFamily="18" charset="0"/>
              </a:rPr>
              <a:t>Å</a:t>
            </a:r>
            <a:endParaRPr lang="ja-JP" altLang="en-US" sz="1400" dirty="0">
              <a:latin typeface="Comic Sans MS" panose="030F0702030302020204" pitchFamily="66" charset="0"/>
              <a:cs typeface="Times New Roman" pitchFamily="18" charset="0"/>
            </a:endParaRPr>
          </a:p>
        </p:txBody>
      </p:sp>
      <p:sp>
        <p:nvSpPr>
          <p:cNvPr id="101" name="テキスト ボックス 54"/>
          <p:cNvSpPr txBox="1"/>
          <p:nvPr/>
        </p:nvSpPr>
        <p:spPr>
          <a:xfrm>
            <a:off x="2684458" y="5848081"/>
            <a:ext cx="265401" cy="307768"/>
          </a:xfrm>
          <a:prstGeom prst="rect">
            <a:avLst/>
          </a:prstGeom>
          <a:noFill/>
        </p:spPr>
        <p:txBody>
          <a:bodyPr wrap="square" lIns="91431" tIns="45716" rIns="91431" bIns="45716" rtlCol="0">
            <a:spAutoFit/>
          </a:bodyPr>
          <a:lstStyle/>
          <a:p>
            <a:r>
              <a:rPr lang="en-US" altLang="ja-JP" sz="1400" i="1" dirty="0">
                <a:latin typeface="Comic Sans MS" panose="030F0702030302020204" pitchFamily="66" charset="0"/>
                <a:cs typeface="Times New Roman" pitchFamily="18" charset="0"/>
              </a:rPr>
              <a:t>z</a:t>
            </a:r>
            <a:endParaRPr lang="ja-JP" altLang="en-US" sz="1400" i="1" dirty="0">
              <a:latin typeface="Comic Sans MS" panose="030F0702030302020204" pitchFamily="66" charset="0"/>
              <a:cs typeface="Times New Roman" pitchFamily="18" charset="0"/>
            </a:endParaRPr>
          </a:p>
        </p:txBody>
      </p:sp>
      <p:sp>
        <p:nvSpPr>
          <p:cNvPr id="102" name="テキスト ボックス 75"/>
          <p:cNvSpPr txBox="1"/>
          <p:nvPr/>
        </p:nvSpPr>
        <p:spPr>
          <a:xfrm>
            <a:off x="2334176" y="5516139"/>
            <a:ext cx="265401" cy="307768"/>
          </a:xfrm>
          <a:prstGeom prst="rect">
            <a:avLst/>
          </a:prstGeom>
          <a:noFill/>
        </p:spPr>
        <p:txBody>
          <a:bodyPr wrap="square" lIns="91431" tIns="45716" rIns="91431" bIns="45716" rtlCol="0">
            <a:spAutoFit/>
          </a:bodyPr>
          <a:lstStyle/>
          <a:p>
            <a:r>
              <a:rPr lang="en-US" altLang="ja-JP" sz="1400" i="1" dirty="0">
                <a:latin typeface="Comic Sans MS" panose="030F0702030302020204" pitchFamily="66" charset="0"/>
                <a:cs typeface="Times New Roman" pitchFamily="18" charset="0"/>
              </a:rPr>
              <a:t>x</a:t>
            </a:r>
            <a:endParaRPr lang="ja-JP" altLang="en-US" sz="1400" i="1" dirty="0">
              <a:latin typeface="Comic Sans MS" panose="030F0702030302020204" pitchFamily="66" charset="0"/>
              <a:cs typeface="Times New Roman" pitchFamily="18" charset="0"/>
            </a:endParaRPr>
          </a:p>
        </p:txBody>
      </p:sp>
      <p:sp>
        <p:nvSpPr>
          <p:cNvPr id="103" name="左中かっこ 60"/>
          <p:cNvSpPr/>
          <p:nvPr/>
        </p:nvSpPr>
        <p:spPr>
          <a:xfrm>
            <a:off x="2792358" y="4142481"/>
            <a:ext cx="213534" cy="1578899"/>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lIns="91431" tIns="45716" rIns="91431" bIns="45716" rtlCol="0" anchor="ctr"/>
          <a:lstStyle/>
          <a:p>
            <a:pPr algn="ctr"/>
            <a:endParaRPr lang="ja-JP" altLang="en-US">
              <a:latin typeface="Comic Sans MS" panose="030F0702030302020204" pitchFamily="66" charset="0"/>
            </a:endParaRPr>
          </a:p>
        </p:txBody>
      </p:sp>
      <p:sp>
        <p:nvSpPr>
          <p:cNvPr id="104" name="テキスト ボックス 44"/>
          <p:cNvSpPr txBox="1"/>
          <p:nvPr/>
        </p:nvSpPr>
        <p:spPr>
          <a:xfrm>
            <a:off x="7806784" y="4482486"/>
            <a:ext cx="1264621" cy="954099"/>
          </a:xfrm>
          <a:prstGeom prst="rect">
            <a:avLst/>
          </a:prstGeom>
          <a:noFill/>
        </p:spPr>
        <p:txBody>
          <a:bodyPr wrap="square" lIns="91431" tIns="45716" rIns="91431" bIns="45716" rtlCol="0">
            <a:spAutoFit/>
          </a:bodyPr>
          <a:lstStyle/>
          <a:p>
            <a:pPr algn="dist"/>
            <a:r>
              <a:rPr lang="en-US" altLang="ja-JP" sz="1400" dirty="0">
                <a:latin typeface="Comic Sans MS" panose="030F0702030302020204" pitchFamily="66" charset="0"/>
                <a:ea typeface="メイリオ" pitchFamily="50" charset="-128"/>
                <a:cs typeface="メイリオ" pitchFamily="50" charset="-128"/>
              </a:rPr>
              <a:t>EC:   </a:t>
            </a:r>
            <a:r>
              <a:rPr lang="en-US" altLang="ja-JP" sz="1400" dirty="0" smtClean="0">
                <a:latin typeface="Comic Sans MS" panose="030F0702030302020204" pitchFamily="66" charset="0"/>
                <a:ea typeface="メイリオ" pitchFamily="50" charset="-128"/>
                <a:cs typeface="メイリオ" pitchFamily="50" charset="-128"/>
              </a:rPr>
              <a:t>1020</a:t>
            </a:r>
            <a:endParaRPr lang="en-US" altLang="ja-JP" sz="1400" dirty="0">
              <a:latin typeface="Comic Sans MS" panose="030F0702030302020204" pitchFamily="66" charset="0"/>
              <a:ea typeface="メイリオ" pitchFamily="50" charset="-128"/>
              <a:cs typeface="メイリオ" pitchFamily="50" charset="-128"/>
            </a:endParaRPr>
          </a:p>
          <a:p>
            <a:pPr algn="dist"/>
            <a:r>
              <a:rPr lang="en-US" altLang="ja-JP" sz="1400" dirty="0">
                <a:latin typeface="Comic Sans MS" panose="030F0702030302020204" pitchFamily="66" charset="0"/>
                <a:ea typeface="メイリオ" pitchFamily="50" charset="-128"/>
                <a:cs typeface="メイリオ" pitchFamily="50" charset="-128"/>
              </a:rPr>
              <a:t>Li</a:t>
            </a:r>
            <a:r>
              <a:rPr lang="en-US" altLang="ja-JP" sz="1400" baseline="30000" dirty="0">
                <a:latin typeface="Comic Sans MS" panose="030F0702030302020204" pitchFamily="66" charset="0"/>
                <a:ea typeface="メイリオ" pitchFamily="50" charset="-128"/>
                <a:cs typeface="メイリオ" pitchFamily="50" charset="-128"/>
              </a:rPr>
              <a:t>+</a:t>
            </a:r>
            <a:r>
              <a:rPr lang="en-US" altLang="ja-JP" sz="1400" dirty="0">
                <a:latin typeface="Comic Sans MS" panose="030F0702030302020204" pitchFamily="66" charset="0"/>
                <a:ea typeface="メイリオ" pitchFamily="50" charset="-128"/>
                <a:cs typeface="メイリオ" pitchFamily="50" charset="-128"/>
              </a:rPr>
              <a:t>:   69</a:t>
            </a:r>
          </a:p>
          <a:p>
            <a:pPr algn="dist"/>
            <a:r>
              <a:rPr lang="en-US" altLang="ja-JP" sz="1400" dirty="0">
                <a:latin typeface="Comic Sans MS" panose="030F0702030302020204" pitchFamily="66" charset="0"/>
                <a:ea typeface="メイリオ" pitchFamily="50" charset="-128"/>
                <a:cs typeface="メイリオ" pitchFamily="50" charset="-128"/>
              </a:rPr>
              <a:t>PF</a:t>
            </a:r>
            <a:r>
              <a:rPr lang="en-US" altLang="ja-JP" sz="1400" baseline="-25000" dirty="0">
                <a:latin typeface="Comic Sans MS" panose="030F0702030302020204" pitchFamily="66" charset="0"/>
                <a:ea typeface="メイリオ" pitchFamily="50" charset="-128"/>
                <a:cs typeface="メイリオ" pitchFamily="50" charset="-128"/>
              </a:rPr>
              <a:t>6</a:t>
            </a:r>
            <a:r>
              <a:rPr lang="en-US" altLang="ja-JP" sz="1400" baseline="30000" dirty="0">
                <a:latin typeface="Comic Sans MS" panose="030F0702030302020204" pitchFamily="66" charset="0"/>
                <a:ea typeface="メイリオ" pitchFamily="50" charset="-128"/>
                <a:cs typeface="メイリオ" pitchFamily="50" charset="-128"/>
              </a:rPr>
              <a:t>-</a:t>
            </a:r>
            <a:r>
              <a:rPr lang="en-US" altLang="ja-JP" sz="1400" dirty="0">
                <a:latin typeface="Comic Sans MS" panose="030F0702030302020204" pitchFamily="66" charset="0"/>
                <a:ea typeface="メイリオ" pitchFamily="50" charset="-128"/>
                <a:cs typeface="メイリオ" pitchFamily="50" charset="-128"/>
              </a:rPr>
              <a:t>:  </a:t>
            </a:r>
            <a:r>
              <a:rPr lang="en-US" altLang="ja-JP" sz="1400" dirty="0" smtClean="0">
                <a:latin typeface="Comic Sans MS" panose="030F0702030302020204" pitchFamily="66" charset="0"/>
                <a:ea typeface="メイリオ" pitchFamily="50" charset="-128"/>
                <a:cs typeface="メイリオ" pitchFamily="50" charset="-128"/>
              </a:rPr>
              <a:t>81</a:t>
            </a:r>
          </a:p>
          <a:p>
            <a:pPr algn="dist"/>
            <a:r>
              <a:rPr lang="en-US" altLang="ja-JP" sz="1400" dirty="0" smtClean="0">
                <a:latin typeface="Comic Sans MS" panose="030F0702030302020204" pitchFamily="66" charset="0"/>
                <a:ea typeface="メイリオ" pitchFamily="50" charset="-128"/>
                <a:cs typeface="メイリオ" pitchFamily="50" charset="-128"/>
              </a:rPr>
              <a:t>Na</a:t>
            </a:r>
            <a:r>
              <a:rPr lang="en-US" altLang="ja-JP" sz="1400" baseline="30000" dirty="0" smtClean="0">
                <a:latin typeface="Comic Sans MS" panose="030F0702030302020204" pitchFamily="66" charset="0"/>
                <a:ea typeface="メイリオ" pitchFamily="50" charset="-128"/>
                <a:cs typeface="メイリオ" pitchFamily="50" charset="-128"/>
              </a:rPr>
              <a:t>+</a:t>
            </a:r>
            <a:r>
              <a:rPr lang="en-US" altLang="ja-JP" sz="1400" dirty="0" smtClean="0">
                <a:latin typeface="Comic Sans MS" panose="030F0702030302020204" pitchFamily="66" charset="0"/>
                <a:ea typeface="メイリオ" pitchFamily="50" charset="-128"/>
                <a:cs typeface="メイリオ" pitchFamily="50" charset="-128"/>
              </a:rPr>
              <a:t>:        17</a:t>
            </a:r>
            <a:endParaRPr lang="ja-JP" altLang="en-US" sz="1400" dirty="0" smtClean="0">
              <a:latin typeface="Comic Sans MS" panose="030F0702030302020204" pitchFamily="66" charset="0"/>
              <a:ea typeface="メイリオ" pitchFamily="50" charset="-128"/>
              <a:cs typeface="メイリオ" pitchFamily="50" charset="-128"/>
            </a:endParaRPr>
          </a:p>
        </p:txBody>
      </p:sp>
      <p:cxnSp>
        <p:nvCxnSpPr>
          <p:cNvPr id="57" name="直線コネクタ 56"/>
          <p:cNvCxnSpPr/>
          <p:nvPr/>
        </p:nvCxnSpPr>
        <p:spPr>
          <a:xfrm>
            <a:off x="4094234" y="1441957"/>
            <a:ext cx="0" cy="4439325"/>
          </a:xfrm>
          <a:prstGeom prst="line">
            <a:avLst/>
          </a:prstGeom>
          <a:ln w="158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3" name="左中かっこ 62"/>
          <p:cNvSpPr/>
          <p:nvPr/>
        </p:nvSpPr>
        <p:spPr>
          <a:xfrm rot="5400000">
            <a:off x="3340008" y="3455580"/>
            <a:ext cx="288032" cy="1220583"/>
          </a:xfrm>
          <a:prstGeom prst="leftBrace">
            <a:avLst/>
          </a:prstGeom>
          <a:ln w="15875">
            <a:solidFill>
              <a:schemeClr val="tx1"/>
            </a:solidFill>
          </a:ln>
        </p:spPr>
        <p:style>
          <a:lnRef idx="1">
            <a:schemeClr val="accent1"/>
          </a:lnRef>
          <a:fillRef idx="0">
            <a:schemeClr val="accent1"/>
          </a:fillRef>
          <a:effectRef idx="0">
            <a:schemeClr val="accent1"/>
          </a:effectRef>
          <a:fontRef idx="minor">
            <a:schemeClr val="tx1"/>
          </a:fontRef>
        </p:style>
        <p:txBody>
          <a:bodyPr lIns="91431" tIns="45716" rIns="91431" bIns="45716" rtlCol="0" anchor="ctr"/>
          <a:lstStyle/>
          <a:p>
            <a:pPr algn="ctr"/>
            <a:endParaRPr lang="ja-JP" altLang="en-US">
              <a:latin typeface="Comic Sans MS" panose="030F0702030302020204" pitchFamily="66" charset="0"/>
            </a:endParaRPr>
          </a:p>
        </p:txBody>
      </p:sp>
      <p:sp>
        <p:nvSpPr>
          <p:cNvPr id="3" name="TextBox 2"/>
          <p:cNvSpPr txBox="1"/>
          <p:nvPr/>
        </p:nvSpPr>
        <p:spPr>
          <a:xfrm>
            <a:off x="4840187" y="296780"/>
            <a:ext cx="2050561" cy="400110"/>
          </a:xfrm>
          <a:prstGeom prst="rect">
            <a:avLst/>
          </a:prstGeom>
          <a:noFill/>
        </p:spPr>
        <p:txBody>
          <a:bodyPr wrap="none" rtlCol="0">
            <a:spAutoFit/>
          </a:bodyPr>
          <a:lstStyle/>
          <a:p>
            <a:r>
              <a:rPr kumimoji="1" lang="en-US" altLang="ja-JP" sz="2000" b="1" dirty="0" smtClean="0">
                <a:latin typeface="Comic Sans MS" panose="030F0702030302020204" pitchFamily="66" charset="0"/>
              </a:rPr>
              <a:t>Model Systems</a:t>
            </a:r>
            <a:endParaRPr kumimoji="1" lang="ja-JP" altLang="en-US" sz="2000" b="1" dirty="0">
              <a:latin typeface="Comic Sans MS" panose="030F0702030302020204" pitchFamily="66" charset="0"/>
            </a:endParaRPr>
          </a:p>
        </p:txBody>
      </p:sp>
      <p:sp>
        <p:nvSpPr>
          <p:cNvPr id="4" name="Rectangle 3"/>
          <p:cNvSpPr/>
          <p:nvPr/>
        </p:nvSpPr>
        <p:spPr>
          <a:xfrm>
            <a:off x="3659794" y="6250088"/>
            <a:ext cx="5251595" cy="276999"/>
          </a:xfrm>
          <a:prstGeom prst="rect">
            <a:avLst/>
          </a:prstGeom>
        </p:spPr>
        <p:txBody>
          <a:bodyPr wrap="square">
            <a:spAutoFit/>
          </a:bodyPr>
          <a:lstStyle/>
          <a:p>
            <a:pPr algn="ctr"/>
            <a:r>
              <a:rPr lang="en-US" altLang="ja-JP" sz="1200" b="1" dirty="0" smtClean="0">
                <a:latin typeface="Comic Sans MS" panose="030F0702030302020204" pitchFamily="66" charset="0"/>
                <a:cs typeface="Times New Roman" pitchFamily="18" charset="0"/>
              </a:rPr>
              <a:t>Figure 2</a:t>
            </a:r>
            <a:r>
              <a:rPr lang="en-US" altLang="ja-JP" sz="1200" dirty="0" smtClean="0">
                <a:latin typeface="Comic Sans MS" panose="030F0702030302020204" pitchFamily="66" charset="0"/>
                <a:cs typeface="Times New Roman" pitchFamily="18" charset="0"/>
              </a:rPr>
              <a:t>: Model systems considered for the hybrid MC/MD simulation.</a:t>
            </a:r>
            <a:endParaRPr lang="ja-JP" altLang="en-US" sz="1200" dirty="0">
              <a:latin typeface="Comic Sans MS" panose="030F0702030302020204" pitchFamily="66" charset="0"/>
              <a:cs typeface="Times New Roman" pitchFamily="18" charset="0"/>
            </a:endParaRPr>
          </a:p>
        </p:txBody>
      </p:sp>
      <p:sp>
        <p:nvSpPr>
          <p:cNvPr id="5" name="Slide Number Placeholder 4"/>
          <p:cNvSpPr>
            <a:spLocks noGrp="1"/>
          </p:cNvSpPr>
          <p:nvPr>
            <p:ph type="sldNum" sz="quarter" idx="12"/>
          </p:nvPr>
        </p:nvSpPr>
        <p:spPr/>
        <p:txBody>
          <a:bodyPr/>
          <a:lstStyle/>
          <a:p>
            <a:fld id="{637F19B1-97ED-41BC-940D-16009DD58587}" type="slidenum">
              <a:rPr kumimoji="1" lang="ja-JP" altLang="en-US" smtClean="0">
                <a:solidFill>
                  <a:schemeClr val="tx1"/>
                </a:solidFill>
              </a:rPr>
              <a:t>3</a:t>
            </a:fld>
            <a:endParaRPr kumimoji="1" lang="ja-JP" altLang="en-US" dirty="0">
              <a:solidFill>
                <a:schemeClr val="tx1"/>
              </a:solidFill>
            </a:endParaRPr>
          </a:p>
        </p:txBody>
      </p:sp>
    </p:spTree>
    <p:extLst>
      <p:ext uri="{BB962C8B-B14F-4D97-AF65-F5344CB8AC3E}">
        <p14:creationId xmlns:p14="http://schemas.microsoft.com/office/powerpoint/2010/main" val="3092173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444D1D92-87C9-43C7-B670-0310BCB572AF}" type="slidenum">
              <a:rPr lang="ja-JP" altLang="en-US" smtClean="0">
                <a:solidFill>
                  <a:schemeClr val="tx1"/>
                </a:solidFill>
              </a:rPr>
              <a:pPr/>
              <a:t>4</a:t>
            </a:fld>
            <a:endParaRPr lang="ja-JP" altLang="en-US" dirty="0">
              <a:solidFill>
                <a:schemeClr val="tx1"/>
              </a:solidFill>
            </a:endParaRPr>
          </a:p>
        </p:txBody>
      </p:sp>
      <p:sp>
        <p:nvSpPr>
          <p:cNvPr id="5" name="TextBox 4"/>
          <p:cNvSpPr txBox="1"/>
          <p:nvPr/>
        </p:nvSpPr>
        <p:spPr>
          <a:xfrm>
            <a:off x="2829434" y="154036"/>
            <a:ext cx="5274201" cy="400110"/>
          </a:xfrm>
          <a:prstGeom prst="rect">
            <a:avLst/>
          </a:prstGeom>
          <a:noFill/>
        </p:spPr>
        <p:txBody>
          <a:bodyPr wrap="none" rtlCol="0">
            <a:spAutoFit/>
          </a:bodyPr>
          <a:lstStyle/>
          <a:p>
            <a:r>
              <a:rPr kumimoji="1" lang="en-US" altLang="ja-JP" sz="2000" b="1" dirty="0" smtClean="0">
                <a:latin typeface="Comic Sans MS" panose="030F0702030302020204" pitchFamily="66" charset="0"/>
              </a:rPr>
              <a:t>Reaction Schemes and </a:t>
            </a:r>
            <a:r>
              <a:rPr lang="en-US" altLang="ja-JP" sz="2000" b="1" dirty="0">
                <a:solidFill>
                  <a:prstClr val="black"/>
                </a:solidFill>
                <a:latin typeface="Comic Sans MS" panose="030F0702030302020204" pitchFamily="66" charset="0"/>
                <a:cs typeface="Times New Roman" pitchFamily="18" charset="0"/>
              </a:rPr>
              <a:t>Potential </a:t>
            </a:r>
            <a:r>
              <a:rPr lang="en-US" altLang="ja-JP" sz="2000" b="1" dirty="0" smtClean="0">
                <a:solidFill>
                  <a:prstClr val="black"/>
                </a:solidFill>
                <a:latin typeface="Comic Sans MS" panose="030F0702030302020204" pitchFamily="66" charset="0"/>
                <a:cs typeface="Times New Roman" pitchFamily="18" charset="0"/>
              </a:rPr>
              <a:t>Energies</a:t>
            </a:r>
            <a:endParaRPr lang="ja-JP" altLang="en-US" sz="2000" b="1" dirty="0"/>
          </a:p>
        </p:txBody>
      </p:sp>
      <p:grpSp>
        <p:nvGrpSpPr>
          <p:cNvPr id="8" name="Group 7"/>
          <p:cNvGrpSpPr/>
          <p:nvPr/>
        </p:nvGrpSpPr>
        <p:grpSpPr>
          <a:xfrm>
            <a:off x="571494" y="983348"/>
            <a:ext cx="7124706" cy="5484128"/>
            <a:chOff x="184481" y="695233"/>
            <a:chExt cx="7555832" cy="6060357"/>
          </a:xfrm>
        </p:grpSpPr>
        <p:grpSp>
          <p:nvGrpSpPr>
            <p:cNvPr id="22" name="Group 21"/>
            <p:cNvGrpSpPr/>
            <p:nvPr/>
          </p:nvGrpSpPr>
          <p:grpSpPr>
            <a:xfrm>
              <a:off x="243131" y="726672"/>
              <a:ext cx="7473120" cy="2719586"/>
              <a:chOff x="2071934" y="630420"/>
              <a:chExt cx="7473120" cy="2719586"/>
            </a:xfrm>
          </p:grpSpPr>
          <p:grpSp>
            <p:nvGrpSpPr>
              <p:cNvPr id="4" name="Group 3"/>
              <p:cNvGrpSpPr/>
              <p:nvPr/>
            </p:nvGrpSpPr>
            <p:grpSpPr>
              <a:xfrm>
                <a:off x="2108325" y="2308659"/>
                <a:ext cx="3526200" cy="838745"/>
                <a:chOff x="2052424" y="2974061"/>
                <a:chExt cx="4973755" cy="907302"/>
              </a:xfrm>
            </p:grpSpPr>
            <p:sp>
              <p:nvSpPr>
                <p:cNvPr id="21" name="テキスト ボックス 20"/>
                <p:cNvSpPr txBox="1"/>
                <p:nvPr/>
              </p:nvSpPr>
              <p:spPr>
                <a:xfrm>
                  <a:off x="2719171" y="2979198"/>
                  <a:ext cx="1082156" cy="27592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+ 2e</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23" name="テキスト ボックス 22"/>
                <p:cNvSpPr txBox="1"/>
                <p:nvPr/>
              </p:nvSpPr>
              <p:spPr>
                <a:xfrm>
                  <a:off x="4013816" y="3061963"/>
                  <a:ext cx="788012" cy="27592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a:t>
                  </a:r>
                  <a:endParaRPr lang="ja-JP" altLang="en-US" sz="900" dirty="0">
                    <a:solidFill>
                      <a:prstClr val="black"/>
                    </a:solidFill>
                    <a:latin typeface="Comic Sans MS" panose="030F0702030302020204" pitchFamily="66" charset="0"/>
                    <a:cs typeface="Times New Roman" pitchFamily="18" charset="0"/>
                  </a:endParaRPr>
                </a:p>
              </p:txBody>
            </p:sp>
            <p:sp>
              <p:nvSpPr>
                <p:cNvPr id="26" name="テキスト ボックス 25"/>
                <p:cNvSpPr txBox="1"/>
                <p:nvPr/>
              </p:nvSpPr>
              <p:spPr>
                <a:xfrm>
                  <a:off x="4430509" y="3155537"/>
                  <a:ext cx="831783" cy="275926"/>
                </a:xfrm>
                <a:prstGeom prst="rect">
                  <a:avLst/>
                </a:prstGeom>
                <a:noFill/>
              </p:spPr>
              <p:txBody>
                <a:bodyPr wrap="square" lIns="91431" tIns="45716" rIns="91431" bIns="45716" rtlCol="0">
                  <a:spAutoFit/>
                </a:bodyPr>
                <a:lstStyle/>
                <a:p>
                  <a:pPr defTabSz="914309"/>
                  <a:r>
                    <a:rPr lang="en-US" altLang="ja-JP" sz="900" dirty="0" smtClean="0">
                      <a:solidFill>
                        <a:prstClr val="black"/>
                      </a:solidFill>
                      <a:latin typeface="Comic Sans MS" panose="030F0702030302020204" pitchFamily="66" charset="0"/>
                      <a:cs typeface="Times New Roman" pitchFamily="18" charset="0"/>
                    </a:rPr>
                    <a:t>3 ×</a:t>
                  </a:r>
                  <a:endParaRPr lang="ja-JP" altLang="en-US" sz="900" dirty="0">
                    <a:solidFill>
                      <a:prstClr val="black"/>
                    </a:solidFill>
                    <a:latin typeface="Comic Sans MS" panose="030F0702030302020204" pitchFamily="66" charset="0"/>
                    <a:cs typeface="Times New Roman" pitchFamily="18" charset="0"/>
                  </a:endParaRPr>
                </a:p>
              </p:txBody>
            </p:sp>
            <p:sp>
              <p:nvSpPr>
                <p:cNvPr id="32" name="テキスト ボックス 31"/>
                <p:cNvSpPr txBox="1"/>
                <p:nvPr/>
              </p:nvSpPr>
              <p:spPr>
                <a:xfrm>
                  <a:off x="2052424" y="3605437"/>
                  <a:ext cx="1116768" cy="27592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PF</a:t>
                  </a:r>
                  <a:r>
                    <a:rPr lang="en-US" altLang="ja-JP" sz="900" baseline="-25000" dirty="0">
                      <a:solidFill>
                        <a:prstClr val="black"/>
                      </a:solidFill>
                      <a:latin typeface="Comic Sans MS" panose="030F0702030302020204" pitchFamily="66" charset="0"/>
                      <a:cs typeface="Times New Roman" pitchFamily="18" charset="0"/>
                    </a:rPr>
                    <a:t>6</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33" name="テキスト ボックス 32"/>
                <p:cNvSpPr txBox="1"/>
                <p:nvPr/>
              </p:nvSpPr>
              <p:spPr>
                <a:xfrm>
                  <a:off x="3401993" y="3506939"/>
                  <a:ext cx="1116768" cy="27592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PF</a:t>
                  </a:r>
                  <a:r>
                    <a:rPr lang="en-US" altLang="ja-JP" sz="900" baseline="-25000" dirty="0">
                      <a:solidFill>
                        <a:prstClr val="black"/>
                      </a:solidFill>
                      <a:latin typeface="Comic Sans MS" panose="030F0702030302020204" pitchFamily="66" charset="0"/>
                      <a:cs typeface="Times New Roman" pitchFamily="18" charset="0"/>
                    </a:rPr>
                    <a:t>3</a:t>
                  </a:r>
                  <a:endParaRPr lang="ja-JP" altLang="en-US" sz="900" baseline="-25000" dirty="0">
                    <a:solidFill>
                      <a:prstClr val="black"/>
                    </a:solidFill>
                    <a:latin typeface="Comic Sans MS" panose="030F0702030302020204" pitchFamily="66" charset="0"/>
                    <a:cs typeface="Times New Roman" pitchFamily="18" charset="0"/>
                  </a:endParaRPr>
                </a:p>
              </p:txBody>
            </p:sp>
            <p:sp>
              <p:nvSpPr>
                <p:cNvPr id="34" name="テキスト ボックス 33"/>
                <p:cNvSpPr txBox="1"/>
                <p:nvPr/>
              </p:nvSpPr>
              <p:spPr>
                <a:xfrm>
                  <a:off x="5909411" y="3516305"/>
                  <a:ext cx="1116768" cy="275926"/>
                </a:xfrm>
                <a:prstGeom prst="rect">
                  <a:avLst/>
                </a:prstGeom>
                <a:noFill/>
              </p:spPr>
              <p:txBody>
                <a:bodyPr wrap="square" lIns="91431" tIns="45716" rIns="91431" bIns="45716" rtlCol="0">
                  <a:spAutoFit/>
                </a:bodyPr>
                <a:lstStyle/>
                <a:p>
                  <a:pPr algn="ctr" defTabSz="914309"/>
                  <a:r>
                    <a:rPr lang="en-US" altLang="ja-JP" sz="900" dirty="0" smtClean="0">
                      <a:solidFill>
                        <a:prstClr val="black"/>
                      </a:solidFill>
                      <a:latin typeface="Comic Sans MS" panose="030F0702030302020204" pitchFamily="66" charset="0"/>
                      <a:cs typeface="Times New Roman" pitchFamily="18" charset="0"/>
                    </a:rPr>
                    <a:t>Li/</a:t>
                  </a:r>
                  <a:r>
                    <a:rPr lang="en-US" altLang="ja-JP" sz="900" dirty="0" err="1" smtClean="0">
                      <a:solidFill>
                        <a:prstClr val="black"/>
                      </a:solidFill>
                      <a:latin typeface="Comic Sans MS" panose="030F0702030302020204" pitchFamily="66" charset="0"/>
                      <a:cs typeface="Times New Roman" pitchFamily="18" charset="0"/>
                    </a:rPr>
                    <a:t>NaF</a:t>
                  </a:r>
                  <a:endParaRPr lang="ja-JP" altLang="en-US" sz="900" baseline="30000" dirty="0">
                    <a:solidFill>
                      <a:prstClr val="black"/>
                    </a:solidFill>
                    <a:latin typeface="Comic Sans MS" panose="030F0702030302020204" pitchFamily="66" charset="0"/>
                    <a:cs typeface="Times New Roman" pitchFamily="18" charset="0"/>
                  </a:endParaRPr>
                </a:p>
              </p:txBody>
            </p:sp>
            <p:cxnSp>
              <p:nvCxnSpPr>
                <p:cNvPr id="38" name="直線矢印コネクタ 37"/>
                <p:cNvCxnSpPr/>
                <p:nvPr/>
              </p:nvCxnSpPr>
              <p:spPr>
                <a:xfrm>
                  <a:off x="5425277" y="3317223"/>
                  <a:ext cx="644162"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5171464" y="2998022"/>
                  <a:ext cx="1082156" cy="27592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Li</a:t>
                  </a:r>
                  <a:r>
                    <a:rPr lang="en-US" altLang="ja-JP" sz="900" baseline="30000" dirty="0" smtClean="0">
                      <a:solidFill>
                        <a:prstClr val="black"/>
                      </a:solidFill>
                      <a:latin typeface="Comic Sans MS" panose="030F0702030302020204" pitchFamily="66" charset="0"/>
                      <a:cs typeface="Times New Roman" pitchFamily="18" charset="0"/>
                    </a:rPr>
                    <a:t>+</a:t>
                  </a:r>
                  <a:r>
                    <a:rPr lang="en-US" altLang="ja-JP" sz="900" dirty="0">
                      <a:solidFill>
                        <a:prstClr val="black"/>
                      </a:solidFill>
                      <a:latin typeface="Comic Sans MS" panose="030F0702030302020204" pitchFamily="66" charset="0"/>
                      <a:cs typeface="Times New Roman" pitchFamily="18" charset="0"/>
                    </a:rPr>
                    <a:t>/Na</a:t>
                  </a:r>
                  <a:r>
                    <a:rPr lang="en-US" altLang="ja-JP" sz="900" baseline="30000" dirty="0" smtClean="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cxnSp>
              <p:nvCxnSpPr>
                <p:cNvPr id="40" name="直線矢印コネクタ 39"/>
                <p:cNvCxnSpPr/>
                <p:nvPr/>
              </p:nvCxnSpPr>
              <p:spPr>
                <a:xfrm>
                  <a:off x="2973637" y="3291453"/>
                  <a:ext cx="644162"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7191" name="Picture 2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3479" y="2974061"/>
                  <a:ext cx="587662" cy="64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92" name="Picture 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6320" y="3118825"/>
                  <a:ext cx="586727" cy="355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93"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5297" y="3208682"/>
                  <a:ext cx="232026" cy="22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 name="Picture 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84353" y="3206544"/>
                  <a:ext cx="232026" cy="22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29191" y="3249328"/>
                  <a:ext cx="165750" cy="16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2071934" y="630420"/>
                <a:ext cx="7473120" cy="2719586"/>
                <a:chOff x="1428603" y="944464"/>
                <a:chExt cx="4860216" cy="2115260"/>
              </a:xfrm>
            </p:grpSpPr>
            <p:pic>
              <p:nvPicPr>
                <p:cNvPr id="2052"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39463" y="944464"/>
                  <a:ext cx="422970" cy="37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31945" y="1728348"/>
                  <a:ext cx="603650" cy="1177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8" name="Picture 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49143" y="1230119"/>
                  <a:ext cx="422341" cy="434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80" name="Picture 1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80966" y="961870"/>
                  <a:ext cx="344554" cy="419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テキスト ボックス 5"/>
                <p:cNvSpPr txBox="1"/>
                <p:nvPr/>
              </p:nvSpPr>
              <p:spPr>
                <a:xfrm>
                  <a:off x="1856442" y="1221508"/>
                  <a:ext cx="616735" cy="198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e</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cxnSp>
              <p:nvCxnSpPr>
                <p:cNvPr id="9" name="直線矢印コネクタ 8"/>
                <p:cNvCxnSpPr/>
                <p:nvPr/>
              </p:nvCxnSpPr>
              <p:spPr>
                <a:xfrm flipV="1">
                  <a:off x="3844596" y="1216458"/>
                  <a:ext cx="435273" cy="8323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3718853" y="1005836"/>
                  <a:ext cx="616735" cy="198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e</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13" name="テキスト ボックス 12"/>
                <p:cNvSpPr txBox="1"/>
                <p:nvPr/>
              </p:nvSpPr>
              <p:spPr>
                <a:xfrm>
                  <a:off x="4570095" y="955411"/>
                  <a:ext cx="449098" cy="198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a:t>
                  </a:r>
                  <a:endParaRPr lang="ja-JP" altLang="en-US" sz="900" dirty="0">
                    <a:solidFill>
                      <a:prstClr val="black"/>
                    </a:solidFill>
                    <a:latin typeface="Comic Sans MS" panose="030F0702030302020204" pitchFamily="66" charset="0"/>
                    <a:cs typeface="Times New Roman" pitchFamily="18" charset="0"/>
                  </a:endParaRPr>
                </a:p>
              </p:txBody>
            </p:sp>
            <p:sp>
              <p:nvSpPr>
                <p:cNvPr id="14" name="テキスト ボックス 13"/>
                <p:cNvSpPr txBox="1"/>
                <p:nvPr/>
              </p:nvSpPr>
              <p:spPr>
                <a:xfrm>
                  <a:off x="2756648" y="1240521"/>
                  <a:ext cx="616735" cy="198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Li</a:t>
                  </a:r>
                  <a:r>
                    <a:rPr lang="en-US" altLang="ja-JP" sz="900" baseline="30000" dirty="0" smtClean="0">
                      <a:solidFill>
                        <a:prstClr val="black"/>
                      </a:solidFill>
                      <a:latin typeface="Comic Sans MS" panose="030F0702030302020204" pitchFamily="66" charset="0"/>
                      <a:cs typeface="Times New Roman" pitchFamily="18" charset="0"/>
                    </a:rPr>
                    <a:t>+</a:t>
                  </a:r>
                  <a:r>
                    <a:rPr lang="en-US" altLang="ja-JP" sz="900" dirty="0">
                      <a:solidFill>
                        <a:prstClr val="black"/>
                      </a:solidFill>
                      <a:latin typeface="Comic Sans MS" panose="030F0702030302020204" pitchFamily="66" charset="0"/>
                      <a:cs typeface="Times New Roman" pitchFamily="18" charset="0"/>
                    </a:rPr>
                    <a:t>/Na</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cxnSp>
              <p:nvCxnSpPr>
                <p:cNvPr id="15" name="直線矢印コネクタ 14"/>
                <p:cNvCxnSpPr/>
                <p:nvPr/>
              </p:nvCxnSpPr>
              <p:spPr>
                <a:xfrm>
                  <a:off x="5327588" y="1150618"/>
                  <a:ext cx="367116"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3838536" y="1627874"/>
                  <a:ext cx="956107" cy="582959"/>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テキスト ボックス 18"/>
                <p:cNvSpPr txBox="1"/>
                <p:nvPr/>
              </p:nvSpPr>
              <p:spPr>
                <a:xfrm>
                  <a:off x="3659200" y="1909944"/>
                  <a:ext cx="838535" cy="198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a:t>
                  </a:r>
                  <a:r>
                    <a:rPr lang="ja-JP" altLang="en-US" sz="900" dirty="0">
                      <a:solidFill>
                        <a:prstClr val="black"/>
                      </a:solidFill>
                      <a:latin typeface="Comic Sans MS" panose="030F0702030302020204" pitchFamily="66" charset="0"/>
                      <a:cs typeface="Times New Roman" pitchFamily="18" charset="0"/>
                    </a:rPr>
                    <a:t> </a:t>
                  </a:r>
                  <a:r>
                    <a:rPr lang="en-US" altLang="ja-JP" sz="900" dirty="0" smtClean="0">
                      <a:solidFill>
                        <a:prstClr val="black"/>
                      </a:solidFill>
                      <a:latin typeface="Comic Sans MS" panose="030F0702030302020204" pitchFamily="66" charset="0"/>
                      <a:cs typeface="Times New Roman" pitchFamily="18" charset="0"/>
                    </a:rPr>
                    <a:t>Li/</a:t>
                  </a:r>
                  <a:r>
                    <a:rPr lang="en-US" altLang="ja-JP" sz="900" dirty="0" err="1" smtClean="0">
                      <a:solidFill>
                        <a:prstClr val="black"/>
                      </a:solidFill>
                      <a:latin typeface="Comic Sans MS" panose="030F0702030302020204" pitchFamily="66" charset="0"/>
                      <a:cs typeface="Times New Roman" pitchFamily="18" charset="0"/>
                    </a:rPr>
                    <a:t>NaPC</a:t>
                  </a:r>
                  <a:endParaRPr lang="ja-JP" altLang="en-US" sz="900" dirty="0">
                    <a:solidFill>
                      <a:prstClr val="black"/>
                    </a:solidFill>
                    <a:latin typeface="Comic Sans MS" panose="030F0702030302020204" pitchFamily="66" charset="0"/>
                    <a:cs typeface="Times New Roman" pitchFamily="18" charset="0"/>
                  </a:endParaRPr>
                </a:p>
              </p:txBody>
            </p:sp>
            <p:sp>
              <p:nvSpPr>
                <p:cNvPr id="28" name="テキスト ボックス 27"/>
                <p:cNvSpPr txBox="1"/>
                <p:nvPr/>
              </p:nvSpPr>
              <p:spPr>
                <a:xfrm>
                  <a:off x="5547451" y="1303279"/>
                  <a:ext cx="741368" cy="198396"/>
                </a:xfrm>
                <a:prstGeom prst="rect">
                  <a:avLst/>
                </a:prstGeom>
                <a:noFill/>
              </p:spPr>
              <p:txBody>
                <a:bodyPr wrap="square" lIns="91431" tIns="45716" rIns="91431" bIns="45716" rtlCol="0">
                  <a:spAutoFit/>
                </a:bodyPr>
                <a:lstStyle/>
                <a:p>
                  <a:pPr algn="ctr" defTabSz="914309"/>
                  <a:r>
                    <a:rPr lang="en-US" altLang="ja-JP" sz="900" dirty="0" smtClean="0">
                      <a:solidFill>
                        <a:prstClr val="black"/>
                      </a:solidFill>
                      <a:latin typeface="Comic Sans MS" panose="030F0702030302020204" pitchFamily="66" charset="0"/>
                      <a:cs typeface="Times New Roman" pitchFamily="18" charset="0"/>
                    </a:rPr>
                    <a:t>Li</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/Na</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CO</a:t>
                  </a:r>
                  <a:r>
                    <a:rPr lang="en-US" altLang="ja-JP" sz="900" baseline="-25000" dirty="0" smtClean="0">
                      <a:solidFill>
                        <a:prstClr val="black"/>
                      </a:solidFill>
                      <a:latin typeface="Comic Sans MS" panose="030F0702030302020204" pitchFamily="66" charset="0"/>
                      <a:cs typeface="Times New Roman" pitchFamily="18" charset="0"/>
                    </a:rPr>
                    <a:t>3</a:t>
                  </a:r>
                  <a:endParaRPr lang="ja-JP" altLang="en-US" sz="900" baseline="-25000" dirty="0">
                    <a:solidFill>
                      <a:prstClr val="black"/>
                    </a:solidFill>
                    <a:latin typeface="Comic Sans MS" panose="030F0702030302020204" pitchFamily="66" charset="0"/>
                    <a:cs typeface="Times New Roman" pitchFamily="18" charset="0"/>
                  </a:endParaRPr>
                </a:p>
              </p:txBody>
            </p:sp>
            <p:sp>
              <p:nvSpPr>
                <p:cNvPr id="29" name="テキスト ボックス 28"/>
                <p:cNvSpPr txBox="1"/>
                <p:nvPr/>
              </p:nvSpPr>
              <p:spPr>
                <a:xfrm>
                  <a:off x="1428603" y="1678103"/>
                  <a:ext cx="636460" cy="198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PC</a:t>
                  </a:r>
                  <a:endParaRPr lang="ja-JP" altLang="en-US" sz="900" dirty="0">
                    <a:solidFill>
                      <a:prstClr val="black"/>
                    </a:solidFill>
                    <a:latin typeface="Comic Sans MS" panose="030F0702030302020204" pitchFamily="66" charset="0"/>
                    <a:cs typeface="Times New Roman" pitchFamily="18" charset="0"/>
                  </a:endParaRPr>
                </a:p>
              </p:txBody>
            </p:sp>
            <p:sp>
              <p:nvSpPr>
                <p:cNvPr id="30" name="テキスト ボックス 29"/>
                <p:cNvSpPr txBox="1"/>
                <p:nvPr/>
              </p:nvSpPr>
              <p:spPr>
                <a:xfrm>
                  <a:off x="2221526" y="1678321"/>
                  <a:ext cx="769828" cy="198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PC</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31" name="テキスト ボックス 30"/>
                <p:cNvSpPr txBox="1"/>
                <p:nvPr/>
              </p:nvSpPr>
              <p:spPr>
                <a:xfrm>
                  <a:off x="3070062" y="1638756"/>
                  <a:ext cx="905160" cy="198396"/>
                </a:xfrm>
                <a:prstGeom prst="rect">
                  <a:avLst/>
                </a:prstGeom>
                <a:noFill/>
              </p:spPr>
              <p:txBody>
                <a:bodyPr wrap="square" lIns="91431" tIns="45716" rIns="91431" bIns="45716" rtlCol="0">
                  <a:spAutoFit/>
                </a:bodyPr>
                <a:lstStyle/>
                <a:p>
                  <a:pPr algn="ctr" defTabSz="914309"/>
                  <a:r>
                    <a:rPr lang="en-US" altLang="ja-JP" sz="900" dirty="0" smtClean="0">
                      <a:solidFill>
                        <a:prstClr val="black"/>
                      </a:solidFill>
                      <a:latin typeface="Comic Sans MS" panose="030F0702030302020204" pitchFamily="66" charset="0"/>
                      <a:cs typeface="Times New Roman" pitchFamily="18" charset="0"/>
                    </a:rPr>
                    <a:t>Li/</a:t>
                  </a:r>
                  <a:r>
                    <a:rPr lang="en-US" altLang="ja-JP" sz="900" dirty="0" err="1" smtClean="0">
                      <a:solidFill>
                        <a:prstClr val="black"/>
                      </a:solidFill>
                      <a:latin typeface="Comic Sans MS" panose="030F0702030302020204" pitchFamily="66" charset="0"/>
                      <a:cs typeface="Times New Roman" pitchFamily="18" charset="0"/>
                    </a:rPr>
                    <a:t>NaPC</a:t>
                  </a:r>
                  <a:endParaRPr lang="ja-JP" altLang="en-US" sz="900" dirty="0">
                    <a:solidFill>
                      <a:prstClr val="black"/>
                    </a:solidFill>
                    <a:latin typeface="Comic Sans MS" panose="030F0702030302020204" pitchFamily="66" charset="0"/>
                    <a:cs typeface="Times New Roman" pitchFamily="18" charset="0"/>
                  </a:endParaRPr>
                </a:p>
              </p:txBody>
            </p:sp>
            <p:sp>
              <p:nvSpPr>
                <p:cNvPr id="35" name="テキスト ボックス 34"/>
                <p:cNvSpPr txBox="1"/>
                <p:nvPr/>
              </p:nvSpPr>
              <p:spPr>
                <a:xfrm>
                  <a:off x="4330458" y="1353629"/>
                  <a:ext cx="441815" cy="198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C</a:t>
                  </a:r>
                  <a:r>
                    <a:rPr lang="en-US" altLang="ja-JP" sz="900" baseline="-25000" dirty="0">
                      <a:solidFill>
                        <a:prstClr val="black"/>
                      </a:solidFill>
                      <a:latin typeface="Comic Sans MS" panose="030F0702030302020204" pitchFamily="66" charset="0"/>
                      <a:cs typeface="Times New Roman" pitchFamily="18" charset="0"/>
                    </a:rPr>
                    <a:t>3</a:t>
                  </a:r>
                  <a:r>
                    <a:rPr lang="en-US" altLang="ja-JP" sz="900" dirty="0">
                      <a:solidFill>
                        <a:prstClr val="black"/>
                      </a:solidFill>
                      <a:latin typeface="Comic Sans MS" panose="030F0702030302020204" pitchFamily="66" charset="0"/>
                      <a:cs typeface="Times New Roman" pitchFamily="18" charset="0"/>
                    </a:rPr>
                    <a:t>H</a:t>
                  </a:r>
                  <a:r>
                    <a:rPr lang="en-US" altLang="ja-JP" sz="900" baseline="-25000" dirty="0">
                      <a:solidFill>
                        <a:prstClr val="black"/>
                      </a:solidFill>
                      <a:latin typeface="Comic Sans MS" panose="030F0702030302020204" pitchFamily="66" charset="0"/>
                      <a:cs typeface="Times New Roman" pitchFamily="18" charset="0"/>
                    </a:rPr>
                    <a:t>6</a:t>
                  </a:r>
                  <a:endParaRPr lang="ja-JP" altLang="en-US" sz="900" baseline="-25000" dirty="0">
                    <a:solidFill>
                      <a:prstClr val="black"/>
                    </a:solidFill>
                    <a:latin typeface="Comic Sans MS" panose="030F0702030302020204" pitchFamily="66" charset="0"/>
                    <a:cs typeface="Times New Roman" pitchFamily="18" charset="0"/>
                  </a:endParaRPr>
                </a:p>
              </p:txBody>
            </p:sp>
            <p:sp>
              <p:nvSpPr>
                <p:cNvPr id="36" name="テキスト ボックス 35"/>
                <p:cNvSpPr txBox="1"/>
                <p:nvPr/>
              </p:nvSpPr>
              <p:spPr>
                <a:xfrm>
                  <a:off x="4832560" y="1317459"/>
                  <a:ext cx="690700" cy="198396"/>
                </a:xfrm>
                <a:prstGeom prst="rect">
                  <a:avLst/>
                </a:prstGeom>
                <a:noFill/>
              </p:spPr>
              <p:txBody>
                <a:bodyPr wrap="square" lIns="91431" tIns="45716" rIns="91431" bIns="45716" rtlCol="0">
                  <a:spAutoFit/>
                </a:bodyPr>
                <a:lstStyle/>
                <a:p>
                  <a:pPr algn="ctr" defTabSz="914309"/>
                  <a:r>
                    <a:rPr lang="en-US" altLang="ja-JP" sz="900" dirty="0" smtClean="0">
                      <a:solidFill>
                        <a:prstClr val="black"/>
                      </a:solidFill>
                      <a:latin typeface="Comic Sans MS" panose="030F0702030302020204" pitchFamily="66" charset="0"/>
                      <a:cs typeface="Times New Roman" pitchFamily="18" charset="0"/>
                    </a:rPr>
                    <a:t>Li/NaCO</a:t>
                  </a:r>
                  <a:r>
                    <a:rPr lang="en-US" altLang="ja-JP" sz="900" baseline="-25000" dirty="0" smtClean="0">
                      <a:solidFill>
                        <a:prstClr val="black"/>
                      </a:solidFill>
                      <a:latin typeface="Comic Sans MS" panose="030F0702030302020204" pitchFamily="66" charset="0"/>
                      <a:cs typeface="Times New Roman" pitchFamily="18" charset="0"/>
                    </a:rPr>
                    <a:t>3</a:t>
                  </a:r>
                  <a:r>
                    <a:rPr lang="en-US" altLang="ja-JP" sz="900" baseline="30000" dirty="0" smtClean="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37" name="テキスト ボックス 36"/>
                <p:cNvSpPr txBox="1"/>
                <p:nvPr/>
              </p:nvSpPr>
              <p:spPr>
                <a:xfrm>
                  <a:off x="3976927" y="2861328"/>
                  <a:ext cx="2171073" cy="198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a:t>
                  </a:r>
                  <a:r>
                    <a:rPr lang="en-US" altLang="ja-JP" sz="900" dirty="0" smtClean="0">
                      <a:solidFill>
                        <a:prstClr val="black"/>
                      </a:solidFill>
                      <a:latin typeface="Comic Sans MS" panose="030F0702030302020204" pitchFamily="66" charset="0"/>
                      <a:cs typeface="Times New Roman" pitchFamily="18" charset="0"/>
                    </a:rPr>
                    <a:t>CH</a:t>
                  </a:r>
                  <a:r>
                    <a:rPr lang="en-US" altLang="ja-JP" sz="900" baseline="-25000" dirty="0" smtClean="0">
                      <a:solidFill>
                        <a:prstClr val="black"/>
                      </a:solidFill>
                      <a:latin typeface="Comic Sans MS" panose="030F0702030302020204" pitchFamily="66" charset="0"/>
                      <a:cs typeface="Times New Roman" pitchFamily="18" charset="0"/>
                    </a:rPr>
                    <a:t>3</a:t>
                  </a:r>
                  <a:r>
                    <a:rPr lang="en-US" altLang="ja-JP" sz="900" dirty="0" smtClean="0">
                      <a:solidFill>
                        <a:prstClr val="black"/>
                      </a:solidFill>
                      <a:latin typeface="Comic Sans MS" panose="030F0702030302020204" pitchFamily="66" charset="0"/>
                      <a:cs typeface="Times New Roman" pitchFamily="18" charset="0"/>
                    </a:rPr>
                    <a:t>CHCH</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OCO</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Li/Na)</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a:solidFill>
                        <a:prstClr val="black"/>
                      </a:solidFill>
                      <a:latin typeface="Comic Sans MS" panose="030F0702030302020204" pitchFamily="66" charset="0"/>
                      <a:cs typeface="Times New Roman" pitchFamily="18" charset="0"/>
                    </a:rPr>
                    <a:t>,</a:t>
                  </a:r>
                  <a:r>
                    <a:rPr lang="en-US" altLang="ja-JP" sz="900" baseline="-25000" dirty="0">
                      <a:solidFill>
                        <a:prstClr val="black"/>
                      </a:solidFill>
                      <a:latin typeface="Comic Sans MS" panose="030F0702030302020204" pitchFamily="66" charset="0"/>
                      <a:cs typeface="Times New Roman" pitchFamily="18" charset="0"/>
                    </a:rPr>
                    <a:t> </a:t>
                  </a:r>
                  <a:r>
                    <a:rPr lang="en-US" altLang="ja-JP" sz="900" dirty="0" smtClean="0">
                      <a:solidFill>
                        <a:prstClr val="black"/>
                      </a:solidFill>
                      <a:latin typeface="Comic Sans MS" panose="030F0702030302020204" pitchFamily="66" charset="0"/>
                      <a:cs typeface="Times New Roman" pitchFamily="18" charset="0"/>
                    </a:rPr>
                    <a:t>Li</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/Na</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DMBDC</a:t>
                  </a:r>
                  <a:endParaRPr lang="en-US" altLang="ja-JP" sz="900" dirty="0">
                    <a:solidFill>
                      <a:prstClr val="black"/>
                    </a:solidFill>
                    <a:latin typeface="Comic Sans MS" panose="030F0702030302020204" pitchFamily="66" charset="0"/>
                    <a:cs typeface="Times New Roman" pitchFamily="18" charset="0"/>
                  </a:endParaRPr>
                </a:p>
              </p:txBody>
            </p:sp>
            <p:cxnSp>
              <p:nvCxnSpPr>
                <p:cNvPr id="41" name="直線矢印コネクタ 40"/>
                <p:cNvCxnSpPr/>
                <p:nvPr/>
              </p:nvCxnSpPr>
              <p:spPr>
                <a:xfrm>
                  <a:off x="1979601" y="1444116"/>
                  <a:ext cx="367116"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p:nvPr/>
              </p:nvCxnSpPr>
              <p:spPr>
                <a:xfrm>
                  <a:off x="2895354" y="1439911"/>
                  <a:ext cx="367116"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4" name="テキスト ボックス 43"/>
                <p:cNvSpPr txBox="1"/>
                <p:nvPr/>
              </p:nvSpPr>
              <p:spPr>
                <a:xfrm>
                  <a:off x="3676383" y="2187845"/>
                  <a:ext cx="1134158" cy="198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radical termination</a:t>
                  </a:r>
                  <a:endParaRPr lang="ja-JP" altLang="en-US" sz="900" dirty="0">
                    <a:solidFill>
                      <a:prstClr val="black"/>
                    </a:solidFill>
                    <a:latin typeface="Comic Sans MS" panose="030F0702030302020204" pitchFamily="66" charset="0"/>
                    <a:cs typeface="Times New Roman" pitchFamily="18" charset="0"/>
                  </a:endParaRPr>
                </a:p>
              </p:txBody>
            </p:sp>
            <p:pic>
              <p:nvPicPr>
                <p:cNvPr id="2053" name="Picture 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00749" y="961069"/>
                  <a:ext cx="367305" cy="362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282114" y="1237833"/>
                  <a:ext cx="522356" cy="43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84224" y="1237333"/>
                  <a:ext cx="489077" cy="432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2" name="テキスト ボックス 13"/>
                <p:cNvSpPr txBox="1"/>
                <p:nvPr/>
              </p:nvSpPr>
              <p:spPr>
                <a:xfrm>
                  <a:off x="5145774" y="944782"/>
                  <a:ext cx="616735" cy="198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Li</a:t>
                  </a:r>
                  <a:r>
                    <a:rPr lang="en-US" altLang="ja-JP" sz="900" baseline="30000" dirty="0" smtClean="0">
                      <a:solidFill>
                        <a:prstClr val="black"/>
                      </a:solidFill>
                      <a:latin typeface="Comic Sans MS" panose="030F0702030302020204" pitchFamily="66" charset="0"/>
                      <a:cs typeface="Times New Roman" pitchFamily="18" charset="0"/>
                    </a:rPr>
                    <a:t>+</a:t>
                  </a:r>
                  <a:r>
                    <a:rPr lang="en-US" altLang="ja-JP" sz="900" dirty="0">
                      <a:solidFill>
                        <a:prstClr val="black"/>
                      </a:solidFill>
                      <a:latin typeface="Comic Sans MS" panose="030F0702030302020204" pitchFamily="66" charset="0"/>
                      <a:cs typeface="Times New Roman" pitchFamily="18" charset="0"/>
                    </a:rPr>
                    <a:t>/Na</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grpSp>
        </p:grpSp>
        <p:grpSp>
          <p:nvGrpSpPr>
            <p:cNvPr id="17" name="Group 16"/>
            <p:cNvGrpSpPr/>
            <p:nvPr/>
          </p:nvGrpSpPr>
          <p:grpSpPr>
            <a:xfrm>
              <a:off x="195399" y="3678650"/>
              <a:ext cx="7529702" cy="3012386"/>
              <a:chOff x="2136496" y="3686671"/>
              <a:chExt cx="7529702" cy="3012386"/>
            </a:xfrm>
          </p:grpSpPr>
          <p:sp>
            <p:nvSpPr>
              <p:cNvPr id="211" name="TextBox 210"/>
              <p:cNvSpPr txBox="1"/>
              <p:nvPr/>
            </p:nvSpPr>
            <p:spPr>
              <a:xfrm>
                <a:off x="3667533" y="6443971"/>
                <a:ext cx="2762844" cy="255086"/>
              </a:xfrm>
              <a:prstGeom prst="rect">
                <a:avLst/>
              </a:prstGeom>
              <a:noFill/>
            </p:spPr>
            <p:txBody>
              <a:bodyPr wrap="none" rtlCol="0">
                <a:spAutoFit/>
              </a:bodyPr>
              <a:lstStyle/>
              <a:p>
                <a:r>
                  <a:rPr kumimoji="1" lang="en-US" altLang="ja-JP" sz="900" b="1" dirty="0" smtClean="0">
                    <a:latin typeface="Comic Sans MS" panose="030F0702030302020204" pitchFamily="66" charset="0"/>
                  </a:rPr>
                  <a:t>Figure 4</a:t>
                </a:r>
                <a:r>
                  <a:rPr kumimoji="1" lang="en-US" altLang="ja-JP" sz="900" dirty="0" smtClean="0">
                    <a:latin typeface="Comic Sans MS" panose="030F0702030302020204" pitchFamily="66" charset="0"/>
                  </a:rPr>
                  <a:t>: Reaction scheme of EC electrolyte.</a:t>
                </a:r>
                <a:endParaRPr kumimoji="1" lang="ja-JP" altLang="en-US" sz="900" dirty="0">
                  <a:latin typeface="Comic Sans MS" panose="030F0702030302020204" pitchFamily="66" charset="0"/>
                </a:endParaRPr>
              </a:p>
            </p:txBody>
          </p:sp>
          <p:grpSp>
            <p:nvGrpSpPr>
              <p:cNvPr id="12" name="Group 11"/>
              <p:cNvGrpSpPr/>
              <p:nvPr/>
            </p:nvGrpSpPr>
            <p:grpSpPr>
              <a:xfrm>
                <a:off x="2136496" y="3686671"/>
                <a:ext cx="7529702" cy="2678467"/>
                <a:chOff x="6577522" y="1032111"/>
                <a:chExt cx="5557234" cy="1977710"/>
              </a:xfrm>
            </p:grpSpPr>
            <p:pic>
              <p:nvPicPr>
                <p:cNvPr id="140"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503409" y="1829366"/>
                  <a:ext cx="805835" cy="828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1" name="テキスト ボックス 103"/>
                <p:cNvSpPr txBox="1"/>
                <p:nvPr/>
              </p:nvSpPr>
              <p:spPr>
                <a:xfrm>
                  <a:off x="7068046" y="1257116"/>
                  <a:ext cx="707094" cy="188342"/>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e</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cxnSp>
              <p:nvCxnSpPr>
                <p:cNvPr id="142" name="直線矢印コネクタ 104"/>
                <p:cNvCxnSpPr/>
                <p:nvPr/>
              </p:nvCxnSpPr>
              <p:spPr>
                <a:xfrm flipV="1">
                  <a:off x="9342292" y="1252728"/>
                  <a:ext cx="499045" cy="7233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3" name="テキスト ボックス 105"/>
                <p:cNvSpPr txBox="1"/>
                <p:nvPr/>
              </p:nvSpPr>
              <p:spPr>
                <a:xfrm>
                  <a:off x="9198127" y="1069688"/>
                  <a:ext cx="707094" cy="188342"/>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e</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144" name="テキスト ボックス 106"/>
                <p:cNvSpPr txBox="1"/>
                <p:nvPr/>
              </p:nvSpPr>
              <p:spPr>
                <a:xfrm>
                  <a:off x="10129713" y="1096362"/>
                  <a:ext cx="514896" cy="188342"/>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a:t>
                  </a:r>
                  <a:endParaRPr lang="ja-JP" altLang="en-US" sz="900" dirty="0">
                    <a:solidFill>
                      <a:prstClr val="black"/>
                    </a:solidFill>
                    <a:latin typeface="Comic Sans MS" panose="030F0702030302020204" pitchFamily="66" charset="0"/>
                    <a:cs typeface="Times New Roman" pitchFamily="18" charset="0"/>
                  </a:endParaRPr>
                </a:p>
              </p:txBody>
            </p:sp>
            <p:cxnSp>
              <p:nvCxnSpPr>
                <p:cNvPr id="146" name="直線矢印コネクタ 108"/>
                <p:cNvCxnSpPr/>
                <p:nvPr/>
              </p:nvCxnSpPr>
              <p:spPr>
                <a:xfrm>
                  <a:off x="11008578" y="1266006"/>
                  <a:ext cx="420903"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8" name="直線矢印コネクタ 110"/>
                <p:cNvCxnSpPr/>
                <p:nvPr/>
              </p:nvCxnSpPr>
              <p:spPr>
                <a:xfrm>
                  <a:off x="9335345" y="1610267"/>
                  <a:ext cx="1166187" cy="530446"/>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9" name="テキスト ボックス 111"/>
                <p:cNvSpPr txBox="1"/>
                <p:nvPr/>
              </p:nvSpPr>
              <p:spPr>
                <a:xfrm>
                  <a:off x="9252547" y="1915302"/>
                  <a:ext cx="961392" cy="188342"/>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a:t>
                  </a:r>
                  <a:r>
                    <a:rPr lang="ja-JP" altLang="en-US" sz="900" dirty="0">
                      <a:solidFill>
                        <a:prstClr val="black"/>
                      </a:solidFill>
                      <a:latin typeface="Comic Sans MS" panose="030F0702030302020204" pitchFamily="66" charset="0"/>
                      <a:cs typeface="Times New Roman" pitchFamily="18" charset="0"/>
                    </a:rPr>
                    <a:t> </a:t>
                  </a:r>
                  <a:r>
                    <a:rPr lang="en-US" altLang="ja-JP" sz="900" dirty="0" smtClean="0">
                      <a:solidFill>
                        <a:prstClr val="black"/>
                      </a:solidFill>
                      <a:latin typeface="Comic Sans MS" panose="030F0702030302020204" pitchFamily="66" charset="0"/>
                      <a:cs typeface="Times New Roman" pitchFamily="18" charset="0"/>
                    </a:rPr>
                    <a:t>Li/</a:t>
                  </a:r>
                  <a:r>
                    <a:rPr lang="en-US" altLang="ja-JP" sz="900" dirty="0" err="1" smtClean="0">
                      <a:solidFill>
                        <a:prstClr val="black"/>
                      </a:solidFill>
                      <a:latin typeface="Comic Sans MS" panose="030F0702030302020204" pitchFamily="66" charset="0"/>
                      <a:cs typeface="Times New Roman" pitchFamily="18" charset="0"/>
                    </a:rPr>
                    <a:t>NaEC</a:t>
                  </a:r>
                  <a:endParaRPr lang="ja-JP" altLang="en-US" sz="900" dirty="0">
                    <a:solidFill>
                      <a:prstClr val="black"/>
                    </a:solidFill>
                    <a:latin typeface="Comic Sans MS" panose="030F0702030302020204" pitchFamily="66" charset="0"/>
                    <a:cs typeface="Times New Roman" pitchFamily="18" charset="0"/>
                  </a:endParaRPr>
                </a:p>
              </p:txBody>
            </p:sp>
            <p:sp>
              <p:nvSpPr>
                <p:cNvPr id="151" name="テキスト ボックス 113"/>
                <p:cNvSpPr txBox="1"/>
                <p:nvPr/>
              </p:nvSpPr>
              <p:spPr>
                <a:xfrm>
                  <a:off x="6577522" y="1663570"/>
                  <a:ext cx="729709" cy="188342"/>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EC</a:t>
                  </a:r>
                  <a:endParaRPr lang="ja-JP" altLang="en-US" sz="900" dirty="0">
                    <a:solidFill>
                      <a:prstClr val="black"/>
                    </a:solidFill>
                    <a:latin typeface="Comic Sans MS" panose="030F0702030302020204" pitchFamily="66" charset="0"/>
                    <a:cs typeface="Times New Roman" pitchFamily="18" charset="0"/>
                  </a:endParaRPr>
                </a:p>
              </p:txBody>
            </p:sp>
            <p:sp>
              <p:nvSpPr>
                <p:cNvPr id="152" name="テキスト ボックス 114"/>
                <p:cNvSpPr txBox="1"/>
                <p:nvPr/>
              </p:nvSpPr>
              <p:spPr>
                <a:xfrm>
                  <a:off x="7497008" y="1627566"/>
                  <a:ext cx="882616" cy="188342"/>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EC</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153" name="テキスト ボックス 115"/>
                <p:cNvSpPr txBox="1"/>
                <p:nvPr/>
              </p:nvSpPr>
              <p:spPr>
                <a:xfrm>
                  <a:off x="8584358" y="1671200"/>
                  <a:ext cx="994732" cy="188342"/>
                </a:xfrm>
                <a:prstGeom prst="rect">
                  <a:avLst/>
                </a:prstGeom>
                <a:noFill/>
              </p:spPr>
              <p:txBody>
                <a:bodyPr wrap="square" lIns="91431" tIns="45716" rIns="91431" bIns="45716" rtlCol="0">
                  <a:spAutoFit/>
                </a:bodyPr>
                <a:lstStyle/>
                <a:p>
                  <a:pPr algn="ctr" defTabSz="914309"/>
                  <a:r>
                    <a:rPr lang="en-US" altLang="ja-JP" sz="900" dirty="0" smtClean="0">
                      <a:solidFill>
                        <a:prstClr val="black"/>
                      </a:solidFill>
                      <a:latin typeface="Comic Sans MS" panose="030F0702030302020204" pitchFamily="66" charset="0"/>
                      <a:cs typeface="Times New Roman" pitchFamily="18" charset="0"/>
                    </a:rPr>
                    <a:t>Li/</a:t>
                  </a:r>
                  <a:r>
                    <a:rPr lang="en-US" altLang="ja-JP" sz="900" dirty="0" err="1" smtClean="0">
                      <a:solidFill>
                        <a:prstClr val="black"/>
                      </a:solidFill>
                      <a:latin typeface="Comic Sans MS" panose="030F0702030302020204" pitchFamily="66" charset="0"/>
                      <a:cs typeface="Times New Roman" pitchFamily="18" charset="0"/>
                    </a:rPr>
                    <a:t>NaEC</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154" name="テキスト ボックス 116"/>
                <p:cNvSpPr txBox="1"/>
                <p:nvPr/>
              </p:nvSpPr>
              <p:spPr>
                <a:xfrm>
                  <a:off x="9854964" y="1371936"/>
                  <a:ext cx="506547" cy="188342"/>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C</a:t>
                  </a:r>
                  <a:r>
                    <a:rPr lang="en-US" altLang="ja-JP" sz="900" baseline="-25000" dirty="0">
                      <a:solidFill>
                        <a:prstClr val="black"/>
                      </a:solidFill>
                      <a:latin typeface="Comic Sans MS" panose="030F0702030302020204" pitchFamily="66" charset="0"/>
                      <a:cs typeface="Times New Roman" pitchFamily="18" charset="0"/>
                    </a:rPr>
                    <a:t>2</a:t>
                  </a:r>
                  <a:r>
                    <a:rPr lang="en-US" altLang="ja-JP" sz="900" dirty="0">
                      <a:solidFill>
                        <a:prstClr val="black"/>
                      </a:solidFill>
                      <a:latin typeface="Comic Sans MS" panose="030F0702030302020204" pitchFamily="66" charset="0"/>
                      <a:cs typeface="Times New Roman" pitchFamily="18" charset="0"/>
                    </a:rPr>
                    <a:t>H</a:t>
                  </a:r>
                  <a:r>
                    <a:rPr lang="en-US" altLang="ja-JP" sz="900" baseline="-25000" dirty="0">
                      <a:solidFill>
                        <a:prstClr val="black"/>
                      </a:solidFill>
                      <a:latin typeface="Comic Sans MS" panose="030F0702030302020204" pitchFamily="66" charset="0"/>
                      <a:cs typeface="Times New Roman" pitchFamily="18" charset="0"/>
                    </a:rPr>
                    <a:t>4</a:t>
                  </a:r>
                  <a:endParaRPr lang="ja-JP" altLang="en-US" sz="900" baseline="-25000" dirty="0">
                    <a:solidFill>
                      <a:prstClr val="black"/>
                    </a:solidFill>
                    <a:latin typeface="Comic Sans MS" panose="030F0702030302020204" pitchFamily="66" charset="0"/>
                    <a:cs typeface="Times New Roman" pitchFamily="18" charset="0"/>
                  </a:endParaRPr>
                </a:p>
              </p:txBody>
            </p:sp>
            <p:sp>
              <p:nvSpPr>
                <p:cNvPr id="155" name="テキスト ボックス 117"/>
                <p:cNvSpPr txBox="1"/>
                <p:nvPr/>
              </p:nvSpPr>
              <p:spPr>
                <a:xfrm>
                  <a:off x="10430632" y="1410997"/>
                  <a:ext cx="651357" cy="188342"/>
                </a:xfrm>
                <a:prstGeom prst="rect">
                  <a:avLst/>
                </a:prstGeom>
                <a:noFill/>
              </p:spPr>
              <p:txBody>
                <a:bodyPr wrap="square" lIns="91431" tIns="45716" rIns="91431" bIns="45716" rtlCol="0">
                  <a:spAutoFit/>
                </a:bodyPr>
                <a:lstStyle/>
                <a:p>
                  <a:pPr algn="ctr" defTabSz="914309"/>
                  <a:r>
                    <a:rPr lang="en-US" altLang="ja-JP" sz="900" dirty="0" smtClean="0">
                      <a:solidFill>
                        <a:prstClr val="black"/>
                      </a:solidFill>
                      <a:latin typeface="Comic Sans MS" panose="030F0702030302020204" pitchFamily="66" charset="0"/>
                      <a:cs typeface="Times New Roman" pitchFamily="18" charset="0"/>
                    </a:rPr>
                    <a:t>Li/NaCO</a:t>
                  </a:r>
                  <a:r>
                    <a:rPr lang="en-US" altLang="ja-JP" sz="900" baseline="-25000" dirty="0" smtClean="0">
                      <a:solidFill>
                        <a:prstClr val="black"/>
                      </a:solidFill>
                      <a:latin typeface="Comic Sans MS" panose="030F0702030302020204" pitchFamily="66" charset="0"/>
                      <a:cs typeface="Times New Roman" pitchFamily="18" charset="0"/>
                    </a:rPr>
                    <a:t>3</a:t>
                  </a:r>
                  <a:r>
                    <a:rPr lang="en-US" altLang="ja-JP" sz="900" baseline="30000" dirty="0" smtClean="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cxnSp>
              <p:nvCxnSpPr>
                <p:cNvPr id="156" name="直線矢印コネクタ 118"/>
                <p:cNvCxnSpPr/>
                <p:nvPr/>
              </p:nvCxnSpPr>
              <p:spPr>
                <a:xfrm>
                  <a:off x="7209249" y="1450573"/>
                  <a:ext cx="420903"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7" name="直線矢印コネクタ 119"/>
                <p:cNvCxnSpPr/>
                <p:nvPr/>
              </p:nvCxnSpPr>
              <p:spPr>
                <a:xfrm>
                  <a:off x="8259170" y="1446919"/>
                  <a:ext cx="420903"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8" name="テキスト ボックス 120"/>
                <p:cNvSpPr txBox="1"/>
                <p:nvPr/>
              </p:nvSpPr>
              <p:spPr>
                <a:xfrm>
                  <a:off x="9129518" y="2080610"/>
                  <a:ext cx="1300326" cy="188342"/>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radical termination</a:t>
                  </a:r>
                  <a:endParaRPr lang="ja-JP" altLang="en-US" sz="900" dirty="0">
                    <a:solidFill>
                      <a:prstClr val="black"/>
                    </a:solidFill>
                    <a:latin typeface="Comic Sans MS" panose="030F0702030302020204" pitchFamily="66" charset="0"/>
                    <a:cs typeface="Times New Roman" pitchFamily="18" charset="0"/>
                  </a:endParaRPr>
                </a:p>
              </p:txBody>
            </p:sp>
            <p:pic>
              <p:nvPicPr>
                <p:cNvPr id="15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508811" y="1101279"/>
                  <a:ext cx="421119" cy="314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0" name="テキスト ボックス 126"/>
                <p:cNvSpPr txBox="1"/>
                <p:nvPr/>
              </p:nvSpPr>
              <p:spPr>
                <a:xfrm>
                  <a:off x="9690658" y="2671913"/>
                  <a:ext cx="2241339" cy="188342"/>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a:t>
                  </a:r>
                  <a:r>
                    <a:rPr lang="en-US" altLang="ja-JP" sz="900" dirty="0" smtClean="0">
                      <a:solidFill>
                        <a:prstClr val="black"/>
                      </a:solidFill>
                      <a:latin typeface="Comic Sans MS" panose="030F0702030302020204" pitchFamily="66" charset="0"/>
                      <a:cs typeface="Times New Roman" pitchFamily="18" charset="0"/>
                    </a:rPr>
                    <a:t>CH</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CH</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OCO</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Li/Na)</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a:solidFill>
                        <a:prstClr val="black"/>
                      </a:solidFill>
                      <a:latin typeface="Comic Sans MS" panose="030F0702030302020204" pitchFamily="66" charset="0"/>
                      <a:cs typeface="Times New Roman" pitchFamily="18" charset="0"/>
                    </a:rPr>
                    <a:t>, </a:t>
                  </a:r>
                  <a:r>
                    <a:rPr lang="en-US" altLang="ja-JP" sz="900" dirty="0" smtClean="0">
                      <a:solidFill>
                        <a:prstClr val="black"/>
                      </a:solidFill>
                      <a:latin typeface="Comic Sans MS" panose="030F0702030302020204" pitchFamily="66" charset="0"/>
                      <a:cs typeface="Times New Roman" pitchFamily="18" charset="0"/>
                    </a:rPr>
                    <a:t>Li</a:t>
                  </a:r>
                  <a:r>
                    <a:rPr lang="en-US" altLang="ja-JP" sz="900" baseline="-25000" dirty="0" smtClean="0">
                      <a:solidFill>
                        <a:prstClr val="black"/>
                      </a:solidFill>
                      <a:latin typeface="Comic Sans MS" panose="030F0702030302020204" pitchFamily="66" charset="0"/>
                      <a:cs typeface="Times New Roman" pitchFamily="18" charset="0"/>
                    </a:rPr>
                    <a:t>2 </a:t>
                  </a:r>
                  <a:r>
                    <a:rPr lang="en-US" altLang="ja-JP" sz="900" dirty="0" smtClean="0">
                      <a:solidFill>
                        <a:prstClr val="black"/>
                      </a:solidFill>
                      <a:latin typeface="Comic Sans MS" panose="030F0702030302020204" pitchFamily="66" charset="0"/>
                      <a:cs typeface="Times New Roman" pitchFamily="18" charset="0"/>
                    </a:rPr>
                    <a:t>/Na</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BDC</a:t>
                  </a:r>
                  <a:endParaRPr lang="ja-JP" altLang="en-US" sz="900" dirty="0">
                    <a:solidFill>
                      <a:prstClr val="black"/>
                    </a:solidFill>
                    <a:latin typeface="Comic Sans MS" panose="030F0702030302020204" pitchFamily="66" charset="0"/>
                    <a:cs typeface="Times New Roman" pitchFamily="18" charset="0"/>
                  </a:endParaRPr>
                </a:p>
              </p:txBody>
            </p:sp>
            <p:pic>
              <p:nvPicPr>
                <p:cNvPr id="161"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741483" y="1242944"/>
                  <a:ext cx="428538" cy="4192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2"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673839" y="1317335"/>
                  <a:ext cx="545820" cy="349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711978" y="1335072"/>
                  <a:ext cx="545820" cy="349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233620" y="1441862"/>
                  <a:ext cx="90453" cy="8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5" name="Picture 5"/>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940104" y="1124297"/>
                  <a:ext cx="308919" cy="225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6"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1146139" y="1794715"/>
                  <a:ext cx="90453" cy="8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7" name="Picture 2"/>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469574" y="2578651"/>
                  <a:ext cx="90453" cy="8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1" name="Group 180"/>
                <p:cNvGrpSpPr/>
                <p:nvPr/>
              </p:nvGrpSpPr>
              <p:grpSpPr>
                <a:xfrm>
                  <a:off x="6711742" y="2421627"/>
                  <a:ext cx="3249910" cy="588194"/>
                  <a:chOff x="2052424" y="2974061"/>
                  <a:chExt cx="4973755" cy="928769"/>
                </a:xfrm>
              </p:grpSpPr>
              <p:sp>
                <p:nvSpPr>
                  <p:cNvPr id="186" name="テキスト ボックス 20"/>
                  <p:cNvSpPr txBox="1"/>
                  <p:nvPr/>
                </p:nvSpPr>
                <p:spPr>
                  <a:xfrm>
                    <a:off x="2719170" y="2979198"/>
                    <a:ext cx="1082157" cy="297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+ 2e</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187" name="テキスト ボックス 22"/>
                  <p:cNvSpPr txBox="1"/>
                  <p:nvPr/>
                </p:nvSpPr>
                <p:spPr>
                  <a:xfrm>
                    <a:off x="4013817" y="3061963"/>
                    <a:ext cx="788012" cy="297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a:t>
                    </a:r>
                    <a:endParaRPr lang="ja-JP" altLang="en-US" sz="900" dirty="0">
                      <a:solidFill>
                        <a:prstClr val="black"/>
                      </a:solidFill>
                      <a:latin typeface="Comic Sans MS" panose="030F0702030302020204" pitchFamily="66" charset="0"/>
                      <a:cs typeface="Times New Roman" pitchFamily="18" charset="0"/>
                    </a:endParaRPr>
                  </a:p>
                </p:txBody>
              </p:sp>
              <p:sp>
                <p:nvSpPr>
                  <p:cNvPr id="188" name="テキスト ボックス 25"/>
                  <p:cNvSpPr txBox="1"/>
                  <p:nvPr/>
                </p:nvSpPr>
                <p:spPr>
                  <a:xfrm>
                    <a:off x="4514952" y="3111510"/>
                    <a:ext cx="614508" cy="297396"/>
                  </a:xfrm>
                  <a:prstGeom prst="rect">
                    <a:avLst/>
                  </a:prstGeom>
                  <a:noFill/>
                </p:spPr>
                <p:txBody>
                  <a:bodyPr wrap="square" lIns="91431" tIns="45716" rIns="91431" bIns="45716" rtlCol="0">
                    <a:spAutoFit/>
                  </a:bodyPr>
                  <a:lstStyle/>
                  <a:p>
                    <a:pPr defTabSz="914309"/>
                    <a:r>
                      <a:rPr lang="en-US" altLang="ja-JP" sz="900" dirty="0">
                        <a:solidFill>
                          <a:prstClr val="black"/>
                        </a:solidFill>
                        <a:latin typeface="Comic Sans MS" panose="030F0702030302020204" pitchFamily="66" charset="0"/>
                        <a:cs typeface="Times New Roman" pitchFamily="18" charset="0"/>
                      </a:rPr>
                      <a:t>3</a:t>
                    </a:r>
                    <a:r>
                      <a:rPr lang="ja-JP" altLang="en-US" sz="900" dirty="0">
                        <a:solidFill>
                          <a:prstClr val="black"/>
                        </a:solidFill>
                        <a:latin typeface="Comic Sans MS" panose="030F0702030302020204" pitchFamily="66" charset="0"/>
                        <a:cs typeface="Times New Roman" pitchFamily="18" charset="0"/>
                      </a:rPr>
                      <a:t> </a:t>
                    </a:r>
                    <a:r>
                      <a:rPr lang="en-US" altLang="ja-JP" sz="900" dirty="0">
                        <a:solidFill>
                          <a:prstClr val="black"/>
                        </a:solidFill>
                        <a:latin typeface="Comic Sans MS" panose="030F0702030302020204" pitchFamily="66" charset="0"/>
                        <a:cs typeface="Times New Roman" pitchFamily="18" charset="0"/>
                      </a:rPr>
                      <a:t>×</a:t>
                    </a:r>
                    <a:endParaRPr lang="ja-JP" altLang="en-US" sz="900" dirty="0">
                      <a:solidFill>
                        <a:prstClr val="black"/>
                      </a:solidFill>
                      <a:latin typeface="Comic Sans MS" panose="030F0702030302020204" pitchFamily="66" charset="0"/>
                      <a:cs typeface="Times New Roman" pitchFamily="18" charset="0"/>
                    </a:endParaRPr>
                  </a:p>
                </p:txBody>
              </p:sp>
              <p:sp>
                <p:nvSpPr>
                  <p:cNvPr id="189" name="テキスト ボックス 26"/>
                  <p:cNvSpPr txBox="1"/>
                  <p:nvPr/>
                </p:nvSpPr>
                <p:spPr>
                  <a:xfrm>
                    <a:off x="4586971" y="3507872"/>
                    <a:ext cx="1116767" cy="297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F</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190" name="テキスト ボックス 31"/>
                  <p:cNvSpPr txBox="1"/>
                  <p:nvPr/>
                </p:nvSpPr>
                <p:spPr>
                  <a:xfrm>
                    <a:off x="2052424" y="3605434"/>
                    <a:ext cx="1116767" cy="297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PF</a:t>
                    </a:r>
                    <a:r>
                      <a:rPr lang="en-US" altLang="ja-JP" sz="900" baseline="-25000" dirty="0">
                        <a:solidFill>
                          <a:prstClr val="black"/>
                        </a:solidFill>
                        <a:latin typeface="Comic Sans MS" panose="030F0702030302020204" pitchFamily="66" charset="0"/>
                        <a:cs typeface="Times New Roman" pitchFamily="18" charset="0"/>
                      </a:rPr>
                      <a:t>6</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191" name="テキスト ボックス 32"/>
                  <p:cNvSpPr txBox="1"/>
                  <p:nvPr/>
                </p:nvSpPr>
                <p:spPr>
                  <a:xfrm>
                    <a:off x="3401993" y="3506938"/>
                    <a:ext cx="1116767" cy="297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PF</a:t>
                    </a:r>
                    <a:r>
                      <a:rPr lang="en-US" altLang="ja-JP" sz="900" baseline="-25000" dirty="0">
                        <a:solidFill>
                          <a:prstClr val="black"/>
                        </a:solidFill>
                        <a:latin typeface="Comic Sans MS" panose="030F0702030302020204" pitchFamily="66" charset="0"/>
                        <a:cs typeface="Times New Roman" pitchFamily="18" charset="0"/>
                      </a:rPr>
                      <a:t>3</a:t>
                    </a:r>
                    <a:endParaRPr lang="ja-JP" altLang="en-US" sz="900" baseline="-25000" dirty="0">
                      <a:solidFill>
                        <a:prstClr val="black"/>
                      </a:solidFill>
                      <a:latin typeface="Comic Sans MS" panose="030F0702030302020204" pitchFamily="66" charset="0"/>
                      <a:cs typeface="Times New Roman" pitchFamily="18" charset="0"/>
                    </a:endParaRPr>
                  </a:p>
                </p:txBody>
              </p:sp>
              <p:sp>
                <p:nvSpPr>
                  <p:cNvPr id="192" name="テキスト ボックス 33"/>
                  <p:cNvSpPr txBox="1"/>
                  <p:nvPr/>
                </p:nvSpPr>
                <p:spPr>
                  <a:xfrm>
                    <a:off x="5909412" y="3516305"/>
                    <a:ext cx="1116767" cy="297396"/>
                  </a:xfrm>
                  <a:prstGeom prst="rect">
                    <a:avLst/>
                  </a:prstGeom>
                  <a:noFill/>
                </p:spPr>
                <p:txBody>
                  <a:bodyPr wrap="square" lIns="91431" tIns="45716" rIns="91431" bIns="45716" rtlCol="0">
                    <a:spAutoFit/>
                  </a:bodyPr>
                  <a:lstStyle/>
                  <a:p>
                    <a:pPr algn="ctr" defTabSz="914309"/>
                    <a:r>
                      <a:rPr lang="en-US" altLang="ja-JP" sz="900" dirty="0" smtClean="0">
                        <a:solidFill>
                          <a:prstClr val="black"/>
                        </a:solidFill>
                        <a:latin typeface="Comic Sans MS" panose="030F0702030302020204" pitchFamily="66" charset="0"/>
                        <a:cs typeface="Times New Roman" pitchFamily="18" charset="0"/>
                      </a:rPr>
                      <a:t>Li/</a:t>
                    </a:r>
                    <a:r>
                      <a:rPr lang="en-US" altLang="ja-JP" sz="900" dirty="0" err="1" smtClean="0">
                        <a:solidFill>
                          <a:prstClr val="black"/>
                        </a:solidFill>
                        <a:latin typeface="Comic Sans MS" panose="030F0702030302020204" pitchFamily="66" charset="0"/>
                        <a:cs typeface="Times New Roman" pitchFamily="18" charset="0"/>
                      </a:rPr>
                      <a:t>NaF</a:t>
                    </a:r>
                    <a:endParaRPr lang="ja-JP" altLang="en-US" sz="900" baseline="30000" dirty="0">
                      <a:solidFill>
                        <a:prstClr val="black"/>
                      </a:solidFill>
                      <a:latin typeface="Comic Sans MS" panose="030F0702030302020204" pitchFamily="66" charset="0"/>
                      <a:cs typeface="Times New Roman" pitchFamily="18" charset="0"/>
                    </a:endParaRPr>
                  </a:p>
                </p:txBody>
              </p:sp>
              <p:cxnSp>
                <p:nvCxnSpPr>
                  <p:cNvPr id="193" name="直線矢印コネクタ 37"/>
                  <p:cNvCxnSpPr/>
                  <p:nvPr/>
                </p:nvCxnSpPr>
                <p:spPr>
                  <a:xfrm>
                    <a:off x="5425277" y="3317223"/>
                    <a:ext cx="644162"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4" name="テキスト ボックス 38"/>
                  <p:cNvSpPr txBox="1"/>
                  <p:nvPr/>
                </p:nvSpPr>
                <p:spPr>
                  <a:xfrm>
                    <a:off x="5185135" y="3008548"/>
                    <a:ext cx="1082157" cy="297396"/>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Li</a:t>
                    </a:r>
                    <a:r>
                      <a:rPr lang="en-US" altLang="ja-JP" sz="900" baseline="30000" dirty="0" smtClean="0">
                        <a:solidFill>
                          <a:prstClr val="black"/>
                        </a:solidFill>
                        <a:latin typeface="Comic Sans MS" panose="030F0702030302020204" pitchFamily="66" charset="0"/>
                        <a:cs typeface="Times New Roman" pitchFamily="18" charset="0"/>
                      </a:rPr>
                      <a:t>+</a:t>
                    </a:r>
                    <a:r>
                      <a:rPr lang="en-US" altLang="ja-JP" sz="900" dirty="0" smtClean="0">
                        <a:solidFill>
                          <a:prstClr val="black"/>
                        </a:solidFill>
                        <a:latin typeface="Comic Sans MS" panose="030F0702030302020204" pitchFamily="66" charset="0"/>
                        <a:cs typeface="Times New Roman" pitchFamily="18" charset="0"/>
                      </a:rPr>
                      <a:t>/</a:t>
                    </a:r>
                    <a:r>
                      <a:rPr lang="en-US" altLang="ja-JP" sz="900" dirty="0">
                        <a:solidFill>
                          <a:prstClr val="black"/>
                        </a:solidFill>
                        <a:latin typeface="Comic Sans MS" panose="030F0702030302020204" pitchFamily="66" charset="0"/>
                        <a:cs typeface="Times New Roman" pitchFamily="18" charset="0"/>
                      </a:rPr>
                      <a:t>Na</a:t>
                    </a:r>
                    <a:r>
                      <a:rPr lang="en-US" altLang="ja-JP" sz="900" baseline="30000" dirty="0" smtClean="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cxnSp>
                <p:nvCxnSpPr>
                  <p:cNvPr id="195" name="直線矢印コネクタ 39"/>
                  <p:cNvCxnSpPr/>
                  <p:nvPr/>
                </p:nvCxnSpPr>
                <p:spPr>
                  <a:xfrm>
                    <a:off x="2973637" y="3291453"/>
                    <a:ext cx="644162" cy="1"/>
                  </a:xfrm>
                  <a:prstGeom prst="straightConnector1">
                    <a:avLst/>
                  </a:prstGeom>
                  <a:ln w="15875">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96" name="Picture 2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283479" y="2974061"/>
                    <a:ext cx="587662" cy="640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7" name="Picture 2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676320" y="3118825"/>
                    <a:ext cx="586727" cy="355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8" name="Picture 2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025297" y="3208682"/>
                    <a:ext cx="232026" cy="22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9" name="Picture 2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484353" y="3206544"/>
                    <a:ext cx="232026" cy="221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0" name="Picture 2"/>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229191" y="3249328"/>
                    <a:ext cx="165750" cy="16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13" name="テキスト ボックス 13"/>
                <p:cNvSpPr txBox="1"/>
                <p:nvPr/>
              </p:nvSpPr>
              <p:spPr>
                <a:xfrm>
                  <a:off x="8125794" y="1225762"/>
                  <a:ext cx="616735" cy="188342"/>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Li</a:t>
                  </a:r>
                  <a:r>
                    <a:rPr lang="en-US" altLang="ja-JP" sz="900" baseline="30000" dirty="0" smtClean="0">
                      <a:solidFill>
                        <a:prstClr val="black"/>
                      </a:solidFill>
                      <a:latin typeface="Comic Sans MS" panose="030F0702030302020204" pitchFamily="66" charset="0"/>
                      <a:cs typeface="Times New Roman" pitchFamily="18" charset="0"/>
                    </a:rPr>
                    <a:t>+</a:t>
                  </a:r>
                  <a:r>
                    <a:rPr lang="en-US" altLang="ja-JP" sz="900" dirty="0">
                      <a:solidFill>
                        <a:prstClr val="black"/>
                      </a:solidFill>
                      <a:latin typeface="Comic Sans MS" panose="030F0702030302020204" pitchFamily="66" charset="0"/>
                      <a:cs typeface="Times New Roman" pitchFamily="18" charset="0"/>
                    </a:rPr>
                    <a:t>/Na</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sp>
              <p:nvSpPr>
                <p:cNvPr id="214" name="テキスト ボックス 13"/>
                <p:cNvSpPr txBox="1"/>
                <p:nvPr/>
              </p:nvSpPr>
              <p:spPr>
                <a:xfrm>
                  <a:off x="10837423" y="1058029"/>
                  <a:ext cx="616735" cy="188342"/>
                </a:xfrm>
                <a:prstGeom prst="rect">
                  <a:avLst/>
                </a:prstGeom>
                <a:noFill/>
              </p:spPr>
              <p:txBody>
                <a:bodyPr wrap="square" lIns="91431" tIns="45716" rIns="91431" bIns="45716" rtlCol="0">
                  <a:spAutoFit/>
                </a:bodyPr>
                <a:lstStyle/>
                <a:p>
                  <a:pPr algn="ctr" defTabSz="914309"/>
                  <a:r>
                    <a:rPr lang="en-US" altLang="ja-JP" sz="900" dirty="0">
                      <a:solidFill>
                        <a:prstClr val="black"/>
                      </a:solidFill>
                      <a:latin typeface="Comic Sans MS" panose="030F0702030302020204" pitchFamily="66" charset="0"/>
                      <a:cs typeface="Times New Roman" pitchFamily="18" charset="0"/>
                    </a:rPr>
                    <a:t>+ Li</a:t>
                  </a:r>
                  <a:r>
                    <a:rPr lang="en-US" altLang="ja-JP" sz="900" baseline="30000" dirty="0" smtClean="0">
                      <a:solidFill>
                        <a:prstClr val="black"/>
                      </a:solidFill>
                      <a:latin typeface="Comic Sans MS" panose="030F0702030302020204" pitchFamily="66" charset="0"/>
                      <a:cs typeface="Times New Roman" pitchFamily="18" charset="0"/>
                    </a:rPr>
                    <a:t>+</a:t>
                  </a:r>
                  <a:r>
                    <a:rPr lang="en-US" altLang="ja-JP" sz="900" dirty="0">
                      <a:solidFill>
                        <a:prstClr val="black"/>
                      </a:solidFill>
                      <a:latin typeface="Comic Sans MS" panose="030F0702030302020204" pitchFamily="66" charset="0"/>
                      <a:cs typeface="Times New Roman" pitchFamily="18" charset="0"/>
                    </a:rPr>
                    <a:t>/Na</a:t>
                  </a:r>
                  <a:r>
                    <a:rPr lang="en-US" altLang="ja-JP" sz="900" baseline="30000" dirty="0">
                      <a:solidFill>
                        <a:prstClr val="black"/>
                      </a:solidFill>
                      <a:latin typeface="Comic Sans MS" panose="030F0702030302020204" pitchFamily="66" charset="0"/>
                      <a:cs typeface="Times New Roman" pitchFamily="18" charset="0"/>
                    </a:rPr>
                    <a:t>+</a:t>
                  </a:r>
                  <a:endParaRPr lang="ja-JP" altLang="en-US" sz="900" baseline="30000" dirty="0">
                    <a:solidFill>
                      <a:prstClr val="black"/>
                    </a:solidFill>
                    <a:latin typeface="Comic Sans MS" panose="030F0702030302020204" pitchFamily="66" charset="0"/>
                    <a:cs typeface="Times New Roman" pitchFamily="18" charset="0"/>
                  </a:endParaRPr>
                </a:p>
              </p:txBody>
            </p:sp>
            <p:pic>
              <p:nvPicPr>
                <p:cNvPr id="215"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585400" y="1032111"/>
                  <a:ext cx="422970" cy="378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6" name="テキスト ボックス 27"/>
                <p:cNvSpPr txBox="1"/>
                <p:nvPr/>
              </p:nvSpPr>
              <p:spPr>
                <a:xfrm>
                  <a:off x="11393388" y="1390926"/>
                  <a:ext cx="741368" cy="188342"/>
                </a:xfrm>
                <a:prstGeom prst="rect">
                  <a:avLst/>
                </a:prstGeom>
                <a:noFill/>
              </p:spPr>
              <p:txBody>
                <a:bodyPr wrap="square" lIns="91431" tIns="45716" rIns="91431" bIns="45716" rtlCol="0">
                  <a:spAutoFit/>
                </a:bodyPr>
                <a:lstStyle/>
                <a:p>
                  <a:pPr algn="ctr" defTabSz="914309"/>
                  <a:r>
                    <a:rPr lang="en-US" altLang="ja-JP" sz="900" dirty="0" smtClean="0">
                      <a:solidFill>
                        <a:prstClr val="black"/>
                      </a:solidFill>
                      <a:latin typeface="Comic Sans MS" panose="030F0702030302020204" pitchFamily="66" charset="0"/>
                      <a:cs typeface="Times New Roman" pitchFamily="18" charset="0"/>
                    </a:rPr>
                    <a:t>Li</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/Na</a:t>
                  </a:r>
                  <a:r>
                    <a:rPr lang="en-US" altLang="ja-JP" sz="900" baseline="-25000" dirty="0" smtClean="0">
                      <a:solidFill>
                        <a:prstClr val="black"/>
                      </a:solidFill>
                      <a:latin typeface="Comic Sans MS" panose="030F0702030302020204" pitchFamily="66" charset="0"/>
                      <a:cs typeface="Times New Roman" pitchFamily="18" charset="0"/>
                    </a:rPr>
                    <a:t>2</a:t>
                  </a:r>
                  <a:r>
                    <a:rPr lang="en-US" altLang="ja-JP" sz="900" dirty="0" smtClean="0">
                      <a:solidFill>
                        <a:prstClr val="black"/>
                      </a:solidFill>
                      <a:latin typeface="Comic Sans MS" panose="030F0702030302020204" pitchFamily="66" charset="0"/>
                      <a:cs typeface="Times New Roman" pitchFamily="18" charset="0"/>
                    </a:rPr>
                    <a:t>CO</a:t>
                  </a:r>
                  <a:r>
                    <a:rPr lang="en-US" altLang="ja-JP" sz="900" baseline="-25000" dirty="0" smtClean="0">
                      <a:solidFill>
                        <a:prstClr val="black"/>
                      </a:solidFill>
                      <a:latin typeface="Comic Sans MS" panose="030F0702030302020204" pitchFamily="66" charset="0"/>
                      <a:cs typeface="Times New Roman" pitchFamily="18" charset="0"/>
                    </a:rPr>
                    <a:t>3</a:t>
                  </a:r>
                  <a:endParaRPr lang="ja-JP" altLang="en-US" sz="900" baseline="-25000" dirty="0">
                    <a:solidFill>
                      <a:prstClr val="black"/>
                    </a:solidFill>
                    <a:latin typeface="Comic Sans MS" panose="030F0702030302020204" pitchFamily="66" charset="0"/>
                    <a:cs typeface="Times New Roman" pitchFamily="18" charset="0"/>
                  </a:endParaRPr>
                </a:p>
              </p:txBody>
            </p:sp>
          </p:grpSp>
        </p:grpSp>
        <p:sp>
          <p:nvSpPr>
            <p:cNvPr id="20" name="Rectangle 19"/>
            <p:cNvSpPr/>
            <p:nvPr/>
          </p:nvSpPr>
          <p:spPr>
            <a:xfrm>
              <a:off x="184481" y="3599070"/>
              <a:ext cx="7555832" cy="31565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Comic Sans MS" panose="030F0702030302020204" pitchFamily="66" charset="0"/>
              </a:endParaRPr>
            </a:p>
          </p:txBody>
        </p:sp>
        <p:grpSp>
          <p:nvGrpSpPr>
            <p:cNvPr id="11" name="Group 10"/>
            <p:cNvGrpSpPr/>
            <p:nvPr/>
          </p:nvGrpSpPr>
          <p:grpSpPr>
            <a:xfrm>
              <a:off x="184481" y="695233"/>
              <a:ext cx="7555832" cy="2867076"/>
              <a:chOff x="184481" y="623044"/>
              <a:chExt cx="7555832" cy="2867076"/>
            </a:xfrm>
          </p:grpSpPr>
          <p:sp>
            <p:nvSpPr>
              <p:cNvPr id="3" name="TextBox 2"/>
              <p:cNvSpPr txBox="1"/>
              <p:nvPr/>
            </p:nvSpPr>
            <p:spPr>
              <a:xfrm>
                <a:off x="1000413" y="3187242"/>
                <a:ext cx="2749244" cy="255086"/>
              </a:xfrm>
              <a:prstGeom prst="rect">
                <a:avLst/>
              </a:prstGeom>
              <a:noFill/>
            </p:spPr>
            <p:txBody>
              <a:bodyPr wrap="none" rtlCol="0">
                <a:spAutoFit/>
              </a:bodyPr>
              <a:lstStyle/>
              <a:p>
                <a:r>
                  <a:rPr kumimoji="1" lang="en-US" altLang="ja-JP" sz="900" b="1" dirty="0" smtClean="0">
                    <a:latin typeface="Comic Sans MS" panose="030F0702030302020204" pitchFamily="66" charset="0"/>
                  </a:rPr>
                  <a:t>Figure 3</a:t>
                </a:r>
                <a:r>
                  <a:rPr kumimoji="1" lang="en-US" altLang="ja-JP" sz="900" dirty="0" smtClean="0">
                    <a:latin typeface="Comic Sans MS" panose="030F0702030302020204" pitchFamily="66" charset="0"/>
                  </a:rPr>
                  <a:t>: Reaction scheme of PC electrolyte.</a:t>
                </a:r>
                <a:endParaRPr kumimoji="1" lang="ja-JP" altLang="en-US" sz="900" dirty="0">
                  <a:latin typeface="Comic Sans MS" panose="030F0702030302020204" pitchFamily="66" charset="0"/>
                </a:endParaRPr>
              </a:p>
            </p:txBody>
          </p:sp>
          <p:sp>
            <p:nvSpPr>
              <p:cNvPr id="24" name="Rectangle 23"/>
              <p:cNvSpPr/>
              <p:nvPr/>
            </p:nvSpPr>
            <p:spPr>
              <a:xfrm>
                <a:off x="184481" y="623044"/>
                <a:ext cx="7555832" cy="2867076"/>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900">
                  <a:latin typeface="Comic Sans MS" panose="030F0702030302020204" pitchFamily="66" charset="0"/>
                </a:endParaRPr>
              </a:p>
            </p:txBody>
          </p:sp>
        </p:grpSp>
      </p:grpSp>
      <p:graphicFrame>
        <p:nvGraphicFramePr>
          <p:cNvPr id="98" name="表 6"/>
          <p:cNvGraphicFramePr>
            <a:graphicFrameLocks noGrp="1"/>
          </p:cNvGraphicFramePr>
          <p:nvPr>
            <p:extLst>
              <p:ext uri="{D42A27DB-BD31-4B8C-83A1-F6EECF244321}">
                <p14:modId xmlns:p14="http://schemas.microsoft.com/office/powerpoint/2010/main" val="1921317064"/>
              </p:ext>
            </p:extLst>
          </p:nvPr>
        </p:nvGraphicFramePr>
        <p:xfrm>
          <a:off x="8276443" y="4034363"/>
          <a:ext cx="3305958" cy="2019552"/>
        </p:xfrm>
        <a:graphic>
          <a:graphicData uri="http://schemas.openxmlformats.org/drawingml/2006/table">
            <a:tbl>
              <a:tblPr>
                <a:tableStyleId>{5C22544A-7EE6-4342-B048-85BDC9FD1C3A}</a:tableStyleId>
              </a:tblPr>
              <a:tblGrid>
                <a:gridCol w="2221182"/>
                <a:gridCol w="1084776"/>
              </a:tblGrid>
              <a:tr h="410668">
                <a:tc>
                  <a:txBody>
                    <a:bodyPr/>
                    <a:lstStyle/>
                    <a:p>
                      <a:pPr algn="l" fontAlgn="ctr">
                        <a:spcAft>
                          <a:spcPts val="0"/>
                        </a:spcAft>
                      </a:pPr>
                      <a:r>
                        <a:rPr lang="en-US" sz="1000" kern="1200" dirty="0">
                          <a:effectLst/>
                          <a:latin typeface="Comic Sans MS" panose="030F0702030302020204" pitchFamily="66" charset="0"/>
                          <a:cs typeface="Times New Roman" pitchFamily="18" charset="0"/>
                        </a:rPr>
                        <a:t>Reaction type</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0"/>
                        </a:spcAft>
                      </a:pPr>
                      <a:r>
                        <a:rPr lang="en-US" sz="1000" kern="1200" dirty="0" err="1">
                          <a:effectLst/>
                          <a:latin typeface="Comic Sans MS" panose="030F0702030302020204" pitchFamily="66" charset="0"/>
                          <a:cs typeface="Times New Roman" pitchFamily="18" charset="0"/>
                        </a:rPr>
                        <a:t>Δ</a:t>
                      </a:r>
                      <a:r>
                        <a:rPr lang="en-US" sz="1000" i="1" kern="1200" dirty="0" err="1">
                          <a:effectLst/>
                          <a:latin typeface="Comic Sans MS" panose="030F0702030302020204" pitchFamily="66" charset="0"/>
                          <a:cs typeface="Times New Roman" pitchFamily="18" charset="0"/>
                        </a:rPr>
                        <a:t>U</a:t>
                      </a:r>
                      <a:r>
                        <a:rPr lang="en-US" sz="1000" i="0" kern="1200" baseline="-25000" dirty="0" err="1">
                          <a:effectLst/>
                          <a:latin typeface="Comic Sans MS" panose="030F0702030302020204" pitchFamily="66" charset="0"/>
                          <a:cs typeface="Times New Roman" pitchFamily="18" charset="0"/>
                        </a:rPr>
                        <a:t>r</a:t>
                      </a:r>
                      <a:r>
                        <a:rPr lang="en-US" sz="1000" kern="1200" baseline="-25000" dirty="0" err="1">
                          <a:effectLst/>
                          <a:latin typeface="Comic Sans MS" panose="030F0702030302020204" pitchFamily="66" charset="0"/>
                          <a:cs typeface="Times New Roman" pitchFamily="18" charset="0"/>
                        </a:rPr>
                        <a:t>eac</a:t>
                      </a:r>
                      <a:r>
                        <a:rPr lang="en-US"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kcal/</a:t>
                      </a:r>
                      <a:r>
                        <a:rPr lang="en-US" sz="1000" kern="1200" dirty="0" err="1" smtClean="0">
                          <a:effectLst/>
                          <a:latin typeface="Comic Sans MS" panose="030F0702030302020204" pitchFamily="66" charset="0"/>
                          <a:cs typeface="Times New Roman" pitchFamily="18" charset="0"/>
                        </a:rPr>
                        <a:t>mol</a:t>
                      </a:r>
                      <a:r>
                        <a:rPr lang="en-US" sz="1000" kern="1200" dirty="0">
                          <a:effectLst/>
                          <a:latin typeface="Comic Sans MS" panose="030F0702030302020204" pitchFamily="66" charset="0"/>
                          <a:cs typeface="Times New Roman" pitchFamily="18" charset="0"/>
                        </a:rPr>
                        <a:t>]</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26596">
                <a:tc>
                  <a:txBody>
                    <a:bodyPr/>
                    <a:lstStyle/>
                    <a:p>
                      <a:pPr algn="l" fontAlgn="ctr">
                        <a:spcAft>
                          <a:spcPts val="0"/>
                        </a:spcAft>
                      </a:pPr>
                      <a:r>
                        <a:rPr lang="en-US" sz="1000" kern="1200" dirty="0">
                          <a:effectLst/>
                          <a:latin typeface="Comic Sans MS" panose="030F0702030302020204" pitchFamily="66" charset="0"/>
                          <a:cs typeface="Times New Roman" pitchFamily="18" charset="0"/>
                        </a:rPr>
                        <a:t>EC + e</a:t>
                      </a:r>
                      <a:r>
                        <a:rPr lang="en-US" sz="1000" kern="1200" baseline="30000" dirty="0">
                          <a:effectLst/>
                          <a:latin typeface="Comic Sans MS" panose="030F0702030302020204" pitchFamily="66" charset="0"/>
                          <a:cs typeface="Times New Roman" pitchFamily="18" charset="0"/>
                        </a:rPr>
                        <a:t>-</a:t>
                      </a:r>
                      <a:r>
                        <a:rPr lang="en-US" sz="1000" kern="1200" dirty="0">
                          <a:effectLst/>
                          <a:latin typeface="Comic Sans MS" panose="030F0702030302020204" pitchFamily="66" charset="0"/>
                          <a:cs typeface="Times New Roman" pitchFamily="18" charset="0"/>
                        </a:rPr>
                        <a:t> →</a:t>
                      </a:r>
                      <a:r>
                        <a:rPr lang="ja-JP" sz="1000" kern="1200" dirty="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EC</a:t>
                      </a:r>
                      <a:r>
                        <a:rPr lang="en-US" sz="1000" kern="1200" baseline="30000" dirty="0">
                          <a:effectLst/>
                          <a:latin typeface="Comic Sans MS" panose="030F0702030302020204" pitchFamily="66" charset="0"/>
                          <a:cs typeface="Times New Roman" pitchFamily="18" charset="0"/>
                        </a:rPr>
                        <a:t>- </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T w="9525" cap="flat" cmpd="sng" algn="ctr">
                      <a:solidFill>
                        <a:schemeClr val="tx1"/>
                      </a:solidFill>
                      <a:prstDash val="solid"/>
                      <a:round/>
                      <a:headEnd type="none" w="med" len="med"/>
                      <a:tailEnd type="none" w="med" len="med"/>
                    </a:lnT>
                    <a:noFill/>
                  </a:tcPr>
                </a:tc>
                <a:tc>
                  <a:txBody>
                    <a:bodyPr/>
                    <a:lstStyle/>
                    <a:p>
                      <a:pPr algn="l" fontAlgn="ctr">
                        <a:spcAft>
                          <a:spcPts val="0"/>
                        </a:spcAft>
                      </a:pPr>
                      <a:r>
                        <a:rPr lang="en-US" sz="1000" dirty="0">
                          <a:effectLst/>
                          <a:latin typeface="Comic Sans MS" panose="030F0702030302020204" pitchFamily="66" charset="0"/>
                          <a:cs typeface="Times New Roman" pitchFamily="18" charset="0"/>
                        </a:rPr>
                        <a:t>-5.2</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T w="9525" cap="flat" cmpd="sng" algn="ctr">
                      <a:solidFill>
                        <a:schemeClr val="tx1"/>
                      </a:solidFill>
                      <a:prstDash val="solid"/>
                      <a:round/>
                      <a:headEnd type="none" w="med" len="med"/>
                      <a:tailEnd type="none" w="med" len="med"/>
                    </a:lnT>
                    <a:noFill/>
                  </a:tcPr>
                </a:tc>
              </a:tr>
              <a:tr h="226596">
                <a:tc>
                  <a:txBody>
                    <a:bodyPr/>
                    <a:lstStyle/>
                    <a:p>
                      <a:pPr algn="l" fontAlgn="ctr">
                        <a:spcAft>
                          <a:spcPts val="0"/>
                        </a:spcAft>
                      </a:pPr>
                      <a:r>
                        <a:rPr lang="en-US" sz="1000" kern="1200" dirty="0">
                          <a:effectLst/>
                          <a:latin typeface="Comic Sans MS" panose="030F0702030302020204" pitchFamily="66" charset="0"/>
                          <a:cs typeface="Times New Roman" pitchFamily="18" charset="0"/>
                        </a:rPr>
                        <a:t>EC</a:t>
                      </a:r>
                      <a:r>
                        <a:rPr lang="en-US" sz="1000" kern="1200" baseline="30000" dirty="0">
                          <a:effectLst/>
                          <a:latin typeface="Comic Sans MS" panose="030F0702030302020204" pitchFamily="66" charset="0"/>
                          <a:cs typeface="Times New Roman" pitchFamily="18" charset="0"/>
                        </a:rPr>
                        <a:t>-</a:t>
                      </a:r>
                      <a:r>
                        <a:rPr lang="en-US" sz="1000" kern="1200" dirty="0">
                          <a:effectLst/>
                          <a:latin typeface="Comic Sans MS" panose="030F0702030302020204" pitchFamily="66" charset="0"/>
                          <a:cs typeface="Times New Roman" pitchFamily="18" charset="0"/>
                        </a:rPr>
                        <a:t> + Li</a:t>
                      </a:r>
                      <a:r>
                        <a:rPr lang="en-US" sz="1000" kern="1200" baseline="30000" dirty="0" smtClean="0">
                          <a:effectLst/>
                          <a:latin typeface="Comic Sans MS" panose="030F0702030302020204" pitchFamily="66" charset="0"/>
                          <a:cs typeface="Times New Roman" pitchFamily="18" charset="0"/>
                        </a:rPr>
                        <a:t>+</a:t>
                      </a:r>
                      <a:r>
                        <a:rPr lang="en-US" sz="1000" kern="1200" baseline="0" dirty="0" smtClean="0">
                          <a:effectLst/>
                          <a:latin typeface="Comic Sans MS" panose="030F0702030302020204" pitchFamily="66" charset="0"/>
                          <a:cs typeface="Times New Roman" pitchFamily="18" charset="0"/>
                        </a:rPr>
                        <a:t>/</a:t>
                      </a:r>
                      <a:r>
                        <a:rPr lang="en-US" altLang="ja-JP" sz="1000" kern="1200" dirty="0" smtClean="0">
                          <a:effectLst/>
                          <a:latin typeface="Comic Sans MS" panose="030F0702030302020204" pitchFamily="66" charset="0"/>
                          <a:cs typeface="Times New Roman" pitchFamily="18" charset="0"/>
                        </a:rPr>
                        <a:t>Na</a:t>
                      </a:r>
                      <a:r>
                        <a:rPr lang="en-US" altLang="ja-JP" sz="1000" kern="1200" baseline="30000" dirty="0" smtClean="0">
                          <a:effectLst/>
                          <a:latin typeface="Comic Sans MS" panose="030F0702030302020204" pitchFamily="66" charset="0"/>
                          <a:cs typeface="Times New Roman" pitchFamily="18" charset="0"/>
                        </a:rPr>
                        <a:t>+</a:t>
                      </a:r>
                      <a:r>
                        <a:rPr lang="en-US" sz="1000" kern="1200" baseline="300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a:t>
                      </a:r>
                      <a:r>
                        <a:rPr lang="ja-JP"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Li/</a:t>
                      </a:r>
                      <a:r>
                        <a:rPr lang="en-US" sz="1000" kern="1200" dirty="0" err="1" smtClean="0">
                          <a:effectLst/>
                          <a:latin typeface="Comic Sans MS" panose="030F0702030302020204" pitchFamily="66" charset="0"/>
                          <a:cs typeface="Times New Roman" pitchFamily="18" charset="0"/>
                        </a:rPr>
                        <a:t>NaEC</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c>
                  <a:txBody>
                    <a:bodyPr/>
                    <a:lstStyle/>
                    <a:p>
                      <a:pPr algn="l" fontAlgn="ctr">
                        <a:spcAft>
                          <a:spcPts val="0"/>
                        </a:spcAft>
                      </a:pPr>
                      <a:r>
                        <a:rPr lang="en-US" sz="1000" dirty="0">
                          <a:effectLst/>
                          <a:latin typeface="Comic Sans MS" panose="030F0702030302020204" pitchFamily="66" charset="0"/>
                          <a:cs typeface="Times New Roman" pitchFamily="18" charset="0"/>
                        </a:rPr>
                        <a:t>-164.6</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r>
              <a:tr h="226596">
                <a:tc>
                  <a:txBody>
                    <a:bodyPr/>
                    <a:lstStyle/>
                    <a:p>
                      <a:pPr algn="l" fontAlgn="ctr">
                        <a:spcAft>
                          <a:spcPts val="0"/>
                        </a:spcAft>
                      </a:pPr>
                      <a:r>
                        <a:rPr lang="en-US" sz="1000" kern="1200" dirty="0" smtClean="0">
                          <a:effectLst/>
                          <a:latin typeface="Comic Sans MS" panose="030F0702030302020204" pitchFamily="66" charset="0"/>
                          <a:cs typeface="Times New Roman" pitchFamily="18" charset="0"/>
                        </a:rPr>
                        <a:t>Li/</a:t>
                      </a:r>
                      <a:r>
                        <a:rPr lang="en-US" sz="1000" kern="1200" dirty="0" err="1" smtClean="0">
                          <a:effectLst/>
                          <a:latin typeface="Comic Sans MS" panose="030F0702030302020204" pitchFamily="66" charset="0"/>
                          <a:cs typeface="Times New Roman" pitchFamily="18" charset="0"/>
                        </a:rPr>
                        <a:t>NaEC</a:t>
                      </a:r>
                      <a:r>
                        <a:rPr lang="en-US" sz="1000" kern="12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Li/</a:t>
                      </a:r>
                      <a:r>
                        <a:rPr lang="en-US" sz="1000" kern="1200" dirty="0" err="1" smtClean="0">
                          <a:effectLst/>
                          <a:latin typeface="Comic Sans MS" panose="030F0702030302020204" pitchFamily="66" charset="0"/>
                          <a:cs typeface="Times New Roman" pitchFamily="18" charset="0"/>
                        </a:rPr>
                        <a:t>NaEC</a:t>
                      </a:r>
                      <a:r>
                        <a:rPr lang="en-US" sz="1000" kern="12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a:t>
                      </a:r>
                      <a:r>
                        <a:rPr lang="ja-JP"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Li</a:t>
                      </a:r>
                      <a:r>
                        <a:rPr lang="en-US" sz="1000" kern="1200" baseline="-25000" dirty="0" smtClean="0">
                          <a:effectLst/>
                          <a:latin typeface="Comic Sans MS" panose="030F0702030302020204" pitchFamily="66" charset="0"/>
                          <a:cs typeface="Times New Roman" pitchFamily="18" charset="0"/>
                        </a:rPr>
                        <a:t>2</a:t>
                      </a:r>
                      <a:r>
                        <a:rPr lang="en-US" altLang="ja-JP" sz="1000" kern="1200" baseline="0" dirty="0" smtClean="0">
                          <a:effectLst/>
                          <a:latin typeface="Comic Sans MS" panose="030F0702030302020204" pitchFamily="66" charset="0"/>
                          <a:cs typeface="Times New Roman" pitchFamily="18" charset="0"/>
                        </a:rPr>
                        <a:t>/</a:t>
                      </a:r>
                      <a:r>
                        <a:rPr lang="en-US" altLang="ja-JP" sz="1000" kern="1200" dirty="0" smtClean="0">
                          <a:effectLst/>
                          <a:latin typeface="Comic Sans MS" panose="030F0702030302020204" pitchFamily="66" charset="0"/>
                          <a:cs typeface="Times New Roman" pitchFamily="18" charset="0"/>
                        </a:rPr>
                        <a:t>Na</a:t>
                      </a:r>
                      <a:r>
                        <a:rPr lang="en-US" altLang="ja-JP" sz="1000" kern="1200" baseline="-25000" dirty="0" smtClean="0">
                          <a:effectLst/>
                          <a:latin typeface="Comic Sans MS" panose="030F0702030302020204" pitchFamily="66" charset="0"/>
                          <a:cs typeface="Times New Roman" pitchFamily="18" charset="0"/>
                        </a:rPr>
                        <a:t>2</a:t>
                      </a:r>
                      <a:r>
                        <a:rPr lang="en-US" sz="1000" kern="1200" dirty="0" smtClean="0">
                          <a:effectLst/>
                          <a:latin typeface="Comic Sans MS" panose="030F0702030302020204" pitchFamily="66" charset="0"/>
                          <a:cs typeface="Times New Roman" pitchFamily="18" charset="0"/>
                        </a:rPr>
                        <a:t>BDC</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c>
                  <a:txBody>
                    <a:bodyPr/>
                    <a:lstStyle/>
                    <a:p>
                      <a:pPr algn="l" fontAlgn="ctr">
                        <a:spcAft>
                          <a:spcPts val="0"/>
                        </a:spcAft>
                      </a:pPr>
                      <a:r>
                        <a:rPr lang="en-US" sz="1000" dirty="0">
                          <a:effectLst/>
                          <a:latin typeface="Comic Sans MS" panose="030F0702030302020204" pitchFamily="66" charset="0"/>
                          <a:cs typeface="Times New Roman" pitchFamily="18" charset="0"/>
                        </a:rPr>
                        <a:t>-88.5</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r>
              <a:tr h="249308">
                <a:tc>
                  <a:txBody>
                    <a:bodyPr/>
                    <a:lstStyle/>
                    <a:p>
                      <a:pPr algn="l" fontAlgn="ctr">
                        <a:spcAft>
                          <a:spcPts val="0"/>
                        </a:spcAft>
                      </a:pPr>
                      <a:r>
                        <a:rPr lang="en-US" sz="1000" kern="1200" dirty="0" smtClean="0">
                          <a:effectLst/>
                          <a:latin typeface="Comic Sans MS" panose="030F0702030302020204" pitchFamily="66" charset="0"/>
                          <a:cs typeface="Times New Roman" pitchFamily="18" charset="0"/>
                        </a:rPr>
                        <a:t>Li/</a:t>
                      </a:r>
                      <a:r>
                        <a:rPr lang="en-US" sz="1000" kern="1200" dirty="0" err="1" smtClean="0">
                          <a:effectLst/>
                          <a:latin typeface="Comic Sans MS" panose="030F0702030302020204" pitchFamily="66" charset="0"/>
                          <a:cs typeface="Times New Roman" pitchFamily="18" charset="0"/>
                        </a:rPr>
                        <a:t>NaEC</a:t>
                      </a:r>
                      <a:r>
                        <a:rPr lang="en-US" sz="1000" kern="12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a:t>
                      </a:r>
                      <a:r>
                        <a:rPr lang="ja-JP" sz="1000" kern="1200" dirty="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C</a:t>
                      </a:r>
                      <a:r>
                        <a:rPr lang="en-US" sz="1000" kern="1200" baseline="-25000" dirty="0">
                          <a:effectLst/>
                          <a:latin typeface="Comic Sans MS" panose="030F0702030302020204" pitchFamily="66" charset="0"/>
                          <a:cs typeface="Times New Roman" pitchFamily="18" charset="0"/>
                        </a:rPr>
                        <a:t>2</a:t>
                      </a:r>
                      <a:r>
                        <a:rPr lang="en-US" sz="1000" kern="1200" dirty="0">
                          <a:effectLst/>
                          <a:latin typeface="Comic Sans MS" panose="030F0702030302020204" pitchFamily="66" charset="0"/>
                          <a:cs typeface="Times New Roman" pitchFamily="18" charset="0"/>
                        </a:rPr>
                        <a:t>H</a:t>
                      </a:r>
                      <a:r>
                        <a:rPr lang="en-US" sz="1000" kern="1200" baseline="-25000" dirty="0">
                          <a:effectLst/>
                          <a:latin typeface="Comic Sans MS" panose="030F0702030302020204" pitchFamily="66" charset="0"/>
                          <a:cs typeface="Times New Roman" pitchFamily="18" charset="0"/>
                        </a:rPr>
                        <a:t>4 </a:t>
                      </a:r>
                      <a:r>
                        <a:rPr lang="en-US"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Li/NaCO</a:t>
                      </a:r>
                      <a:r>
                        <a:rPr lang="en-US" sz="1000" kern="1200" baseline="-25000" dirty="0" smtClean="0">
                          <a:effectLst/>
                          <a:latin typeface="Comic Sans MS" panose="030F0702030302020204" pitchFamily="66" charset="0"/>
                          <a:cs typeface="Times New Roman" pitchFamily="18" charset="0"/>
                        </a:rPr>
                        <a:t>3</a:t>
                      </a:r>
                      <a:r>
                        <a:rPr lang="en-US" sz="1000" kern="1200" baseline="30000" dirty="0" smtClean="0">
                          <a:effectLst/>
                          <a:latin typeface="Comic Sans MS" panose="030F0702030302020204" pitchFamily="66" charset="0"/>
                          <a:cs typeface="Times New Roman" pitchFamily="18" charset="0"/>
                        </a:rPr>
                        <a:t>-</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c>
                  <a:txBody>
                    <a:bodyPr/>
                    <a:lstStyle/>
                    <a:p>
                      <a:pPr algn="l" fontAlgn="ctr">
                        <a:spcAft>
                          <a:spcPts val="0"/>
                        </a:spcAft>
                      </a:pPr>
                      <a:r>
                        <a:rPr lang="en-US" sz="1000" dirty="0">
                          <a:effectLst/>
                          <a:latin typeface="Comic Sans MS" panose="030F0702030302020204" pitchFamily="66" charset="0"/>
                          <a:cs typeface="Times New Roman" pitchFamily="18" charset="0"/>
                        </a:rPr>
                        <a:t>-44.2</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r>
              <a:tr h="226596">
                <a:tc>
                  <a:txBody>
                    <a:bodyPr/>
                    <a:lstStyle/>
                    <a:p>
                      <a:pPr algn="l" fontAlgn="ctr">
                        <a:spcAft>
                          <a:spcPts val="0"/>
                        </a:spcAft>
                      </a:pPr>
                      <a:r>
                        <a:rPr lang="en-US" sz="1000" kern="1200" dirty="0" smtClean="0">
                          <a:effectLst/>
                          <a:latin typeface="Comic Sans MS" panose="030F0702030302020204" pitchFamily="66" charset="0"/>
                          <a:cs typeface="Times New Roman" pitchFamily="18" charset="0"/>
                        </a:rPr>
                        <a:t>Li/NaCO</a:t>
                      </a:r>
                      <a:r>
                        <a:rPr lang="en-US" sz="1000" kern="1200" baseline="-25000" dirty="0" smtClean="0">
                          <a:effectLst/>
                          <a:latin typeface="Comic Sans MS" panose="030F0702030302020204" pitchFamily="66" charset="0"/>
                          <a:cs typeface="Times New Roman" pitchFamily="18" charset="0"/>
                        </a:rPr>
                        <a:t>3</a:t>
                      </a:r>
                      <a:r>
                        <a:rPr lang="en-US" sz="1000" kern="1200" baseline="300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 Li</a:t>
                      </a:r>
                      <a:r>
                        <a:rPr lang="en-US" sz="1000" kern="1200" baseline="30000" dirty="0" smtClean="0">
                          <a:effectLst/>
                          <a:latin typeface="Comic Sans MS" panose="030F0702030302020204" pitchFamily="66" charset="0"/>
                          <a:cs typeface="Times New Roman" pitchFamily="18" charset="0"/>
                        </a:rPr>
                        <a:t>+</a:t>
                      </a:r>
                      <a:r>
                        <a:rPr lang="en-US" altLang="ja-JP" sz="1000" kern="1200" baseline="0" dirty="0" smtClean="0">
                          <a:effectLst/>
                          <a:latin typeface="Comic Sans MS" panose="030F0702030302020204" pitchFamily="66" charset="0"/>
                          <a:cs typeface="Times New Roman" pitchFamily="18" charset="0"/>
                        </a:rPr>
                        <a:t>/</a:t>
                      </a:r>
                      <a:r>
                        <a:rPr lang="en-US" altLang="ja-JP" sz="1000" kern="1200" dirty="0" smtClean="0">
                          <a:effectLst/>
                          <a:latin typeface="Comic Sans MS" panose="030F0702030302020204" pitchFamily="66" charset="0"/>
                          <a:cs typeface="Times New Roman" pitchFamily="18" charset="0"/>
                        </a:rPr>
                        <a:t>Na</a:t>
                      </a:r>
                      <a:r>
                        <a:rPr lang="en-US" altLang="ja-JP" sz="1000" kern="1200" baseline="30000" dirty="0" smtClean="0">
                          <a:effectLst/>
                          <a:latin typeface="Comic Sans MS" panose="030F0702030302020204" pitchFamily="66" charset="0"/>
                          <a:cs typeface="Times New Roman" pitchFamily="18" charset="0"/>
                        </a:rPr>
                        <a:t>+</a:t>
                      </a:r>
                      <a:r>
                        <a:rPr lang="en-US" sz="1000" kern="12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a:t>
                      </a:r>
                      <a:r>
                        <a:rPr lang="ja-JP"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Li</a:t>
                      </a:r>
                      <a:r>
                        <a:rPr lang="en-US" sz="1000" kern="1200" baseline="-25000" dirty="0" smtClean="0">
                          <a:effectLst/>
                          <a:latin typeface="Comic Sans MS" panose="030F0702030302020204" pitchFamily="66" charset="0"/>
                          <a:cs typeface="Times New Roman" pitchFamily="18" charset="0"/>
                        </a:rPr>
                        <a:t>2 </a:t>
                      </a:r>
                      <a:r>
                        <a:rPr lang="en-US" sz="1000" kern="1200" baseline="0" dirty="0" smtClean="0">
                          <a:effectLst/>
                          <a:latin typeface="Comic Sans MS" panose="030F0702030302020204" pitchFamily="66" charset="0"/>
                          <a:cs typeface="Times New Roman" pitchFamily="18" charset="0"/>
                        </a:rPr>
                        <a:t>/Na</a:t>
                      </a:r>
                      <a:r>
                        <a:rPr lang="en-US" sz="1000" kern="1200" baseline="-25000" dirty="0" smtClean="0">
                          <a:effectLst/>
                          <a:latin typeface="Comic Sans MS" panose="030F0702030302020204" pitchFamily="66" charset="0"/>
                          <a:cs typeface="Times New Roman" pitchFamily="18" charset="0"/>
                        </a:rPr>
                        <a:t>2</a:t>
                      </a:r>
                      <a:r>
                        <a:rPr lang="en-US" sz="1000" kern="1200" dirty="0" smtClean="0">
                          <a:effectLst/>
                          <a:latin typeface="Comic Sans MS" panose="030F0702030302020204" pitchFamily="66" charset="0"/>
                          <a:cs typeface="Times New Roman" pitchFamily="18" charset="0"/>
                        </a:rPr>
                        <a:t>CO</a:t>
                      </a:r>
                      <a:r>
                        <a:rPr lang="en-US" sz="1000" kern="1200" baseline="-25000" dirty="0" smtClean="0">
                          <a:effectLst/>
                          <a:latin typeface="Comic Sans MS" panose="030F0702030302020204" pitchFamily="66" charset="0"/>
                          <a:cs typeface="Times New Roman" pitchFamily="18" charset="0"/>
                        </a:rPr>
                        <a:t>3</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c>
                  <a:txBody>
                    <a:bodyPr/>
                    <a:lstStyle/>
                    <a:p>
                      <a:pPr algn="l" fontAlgn="ctr">
                        <a:spcAft>
                          <a:spcPts val="0"/>
                        </a:spcAft>
                      </a:pPr>
                      <a:r>
                        <a:rPr lang="en-US" sz="1000" dirty="0">
                          <a:effectLst/>
                          <a:latin typeface="Comic Sans MS" panose="030F0702030302020204" pitchFamily="66" charset="0"/>
                          <a:cs typeface="Times New Roman" pitchFamily="18" charset="0"/>
                        </a:rPr>
                        <a:t>-180.4</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r>
              <a:tr h="226596">
                <a:tc>
                  <a:txBody>
                    <a:bodyPr/>
                    <a:lstStyle/>
                    <a:p>
                      <a:pPr algn="l" fontAlgn="ctr">
                        <a:spcAft>
                          <a:spcPts val="0"/>
                        </a:spcAft>
                      </a:pPr>
                      <a:r>
                        <a:rPr lang="en-US" sz="1000" kern="1200">
                          <a:effectLst/>
                          <a:latin typeface="Comic Sans MS" panose="030F0702030302020204" pitchFamily="66" charset="0"/>
                          <a:cs typeface="Times New Roman" pitchFamily="18" charset="0"/>
                        </a:rPr>
                        <a:t>PF</a:t>
                      </a:r>
                      <a:r>
                        <a:rPr lang="en-US" sz="1000" kern="1200" baseline="-25000">
                          <a:effectLst/>
                          <a:latin typeface="Comic Sans MS" panose="030F0702030302020204" pitchFamily="66" charset="0"/>
                          <a:cs typeface="Times New Roman" pitchFamily="18" charset="0"/>
                        </a:rPr>
                        <a:t>6</a:t>
                      </a:r>
                      <a:r>
                        <a:rPr lang="en-US" sz="1000" kern="1200" baseline="30000">
                          <a:effectLst/>
                          <a:latin typeface="Comic Sans MS" panose="030F0702030302020204" pitchFamily="66" charset="0"/>
                          <a:cs typeface="Times New Roman" pitchFamily="18" charset="0"/>
                        </a:rPr>
                        <a:t>-</a:t>
                      </a:r>
                      <a:r>
                        <a:rPr lang="en-US" sz="1000" kern="1200">
                          <a:effectLst/>
                          <a:latin typeface="Comic Sans MS" panose="030F0702030302020204" pitchFamily="66" charset="0"/>
                          <a:cs typeface="Times New Roman" pitchFamily="18" charset="0"/>
                        </a:rPr>
                        <a:t> →</a:t>
                      </a:r>
                      <a:r>
                        <a:rPr lang="ja-JP" sz="1000" kern="1200">
                          <a:effectLst/>
                          <a:latin typeface="Comic Sans MS" panose="030F0702030302020204" pitchFamily="66" charset="0"/>
                          <a:cs typeface="Times New Roman" pitchFamily="18" charset="0"/>
                        </a:rPr>
                        <a:t>　</a:t>
                      </a:r>
                      <a:r>
                        <a:rPr lang="en-US" sz="1000" kern="1200">
                          <a:effectLst/>
                          <a:latin typeface="Comic Sans MS" panose="030F0702030302020204" pitchFamily="66" charset="0"/>
                          <a:cs typeface="Times New Roman" pitchFamily="18" charset="0"/>
                        </a:rPr>
                        <a:t>PF</a:t>
                      </a:r>
                      <a:r>
                        <a:rPr lang="en-US" sz="1000" kern="1200" baseline="-25000">
                          <a:effectLst/>
                          <a:latin typeface="Comic Sans MS" panose="030F0702030302020204" pitchFamily="66" charset="0"/>
                          <a:cs typeface="Times New Roman" pitchFamily="18" charset="0"/>
                        </a:rPr>
                        <a:t>3</a:t>
                      </a:r>
                      <a:r>
                        <a:rPr lang="en-US" sz="1000" kern="1200">
                          <a:effectLst/>
                          <a:latin typeface="Comic Sans MS" panose="030F0702030302020204" pitchFamily="66" charset="0"/>
                          <a:cs typeface="Times New Roman" pitchFamily="18" charset="0"/>
                        </a:rPr>
                        <a:t> + 3F</a:t>
                      </a:r>
                      <a:r>
                        <a:rPr lang="en-US" sz="1000" kern="1200" baseline="30000">
                          <a:effectLst/>
                          <a:latin typeface="Comic Sans MS" panose="030F0702030302020204" pitchFamily="66" charset="0"/>
                          <a:cs typeface="Times New Roman" pitchFamily="18" charset="0"/>
                        </a:rPr>
                        <a:t>-</a:t>
                      </a:r>
                      <a:endParaRPr lang="ja-JP" sz="1000">
                        <a:effectLst/>
                        <a:latin typeface="Comic Sans MS" panose="030F0702030302020204" pitchFamily="66" charset="0"/>
                        <a:ea typeface="ＭＳ 明朝"/>
                        <a:cs typeface="Times New Roman" pitchFamily="18" charset="0"/>
                      </a:endParaRPr>
                    </a:p>
                  </a:txBody>
                  <a:tcPr marL="9525" marR="9525" marT="9525" marB="0" anchor="ctr">
                    <a:lnB w="12700" cmpd="sng">
                      <a:noFill/>
                    </a:lnB>
                    <a:noFill/>
                  </a:tcPr>
                </a:tc>
                <a:tc>
                  <a:txBody>
                    <a:bodyPr/>
                    <a:lstStyle/>
                    <a:p>
                      <a:pPr algn="l" fontAlgn="ctr">
                        <a:spcAft>
                          <a:spcPts val="0"/>
                        </a:spcAft>
                      </a:pPr>
                      <a:r>
                        <a:rPr lang="en-US" sz="1000" kern="1200" dirty="0">
                          <a:effectLst/>
                          <a:latin typeface="Comic Sans MS" panose="030F0702030302020204" pitchFamily="66" charset="0"/>
                          <a:cs typeface="Times New Roman" pitchFamily="18" charset="0"/>
                        </a:rPr>
                        <a:t>93.6</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B w="12700" cmpd="sng">
                      <a:noFill/>
                    </a:lnB>
                    <a:noFill/>
                  </a:tcPr>
                </a:tc>
              </a:tr>
              <a:tr h="226596">
                <a:tc>
                  <a:txBody>
                    <a:bodyPr/>
                    <a:lstStyle/>
                    <a:p>
                      <a:pPr algn="l" fontAlgn="ctr">
                        <a:spcAft>
                          <a:spcPts val="0"/>
                        </a:spcAft>
                      </a:pPr>
                      <a:r>
                        <a:rPr lang="en-US" sz="1000" kern="1200" dirty="0">
                          <a:effectLst/>
                          <a:latin typeface="Comic Sans MS" panose="030F0702030302020204" pitchFamily="66" charset="0"/>
                          <a:cs typeface="Times New Roman" pitchFamily="18" charset="0"/>
                        </a:rPr>
                        <a:t>F</a:t>
                      </a:r>
                      <a:r>
                        <a:rPr lang="en-US" sz="1000" kern="1200" baseline="30000" dirty="0">
                          <a:effectLst/>
                          <a:latin typeface="Comic Sans MS" panose="030F0702030302020204" pitchFamily="66" charset="0"/>
                          <a:cs typeface="Times New Roman" pitchFamily="18" charset="0"/>
                        </a:rPr>
                        <a:t>-</a:t>
                      </a:r>
                      <a:r>
                        <a:rPr lang="en-US" sz="1000" kern="1200" dirty="0">
                          <a:effectLst/>
                          <a:latin typeface="Comic Sans MS" panose="030F0702030302020204" pitchFamily="66" charset="0"/>
                          <a:cs typeface="Times New Roman" pitchFamily="18" charset="0"/>
                        </a:rPr>
                        <a:t> + Li</a:t>
                      </a:r>
                      <a:r>
                        <a:rPr lang="en-US" sz="1000" kern="1200" baseline="30000" dirty="0" smtClean="0">
                          <a:effectLst/>
                          <a:latin typeface="Comic Sans MS" panose="030F0702030302020204" pitchFamily="66" charset="0"/>
                          <a:cs typeface="Times New Roman" pitchFamily="18" charset="0"/>
                        </a:rPr>
                        <a:t>+</a:t>
                      </a:r>
                      <a:r>
                        <a:rPr lang="en-US" altLang="ja-JP" sz="1000" kern="1200" baseline="0" dirty="0" smtClean="0">
                          <a:effectLst/>
                          <a:latin typeface="Comic Sans MS" panose="030F0702030302020204" pitchFamily="66" charset="0"/>
                          <a:cs typeface="Times New Roman" pitchFamily="18" charset="0"/>
                        </a:rPr>
                        <a:t>/</a:t>
                      </a:r>
                      <a:r>
                        <a:rPr lang="en-US" altLang="ja-JP" sz="1000" kern="1200" dirty="0" smtClean="0">
                          <a:effectLst/>
                          <a:latin typeface="Comic Sans MS" panose="030F0702030302020204" pitchFamily="66" charset="0"/>
                          <a:cs typeface="Times New Roman" pitchFamily="18" charset="0"/>
                        </a:rPr>
                        <a:t>Na</a:t>
                      </a:r>
                      <a:r>
                        <a:rPr lang="en-US" altLang="ja-JP" sz="1000" kern="1200" baseline="30000" dirty="0" smtClean="0">
                          <a:effectLst/>
                          <a:latin typeface="Comic Sans MS" panose="030F0702030302020204" pitchFamily="66" charset="0"/>
                          <a:cs typeface="Times New Roman" pitchFamily="18" charset="0"/>
                        </a:rPr>
                        <a:t>+</a:t>
                      </a:r>
                      <a:r>
                        <a:rPr lang="en-US" sz="1000" kern="12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a:t>
                      </a:r>
                      <a:r>
                        <a:rPr lang="ja-JP"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Li/</a:t>
                      </a:r>
                      <a:r>
                        <a:rPr lang="en-US" sz="1000" kern="1200" dirty="0" err="1" smtClean="0">
                          <a:effectLst/>
                          <a:latin typeface="Comic Sans MS" panose="030F0702030302020204" pitchFamily="66" charset="0"/>
                          <a:cs typeface="Times New Roman" pitchFamily="18" charset="0"/>
                        </a:rPr>
                        <a:t>NaF</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ctr">
                        <a:spcAft>
                          <a:spcPts val="0"/>
                        </a:spcAft>
                      </a:pPr>
                      <a:r>
                        <a:rPr lang="en-US" sz="1000" kern="1200" dirty="0">
                          <a:effectLst/>
                          <a:latin typeface="Comic Sans MS" panose="030F0702030302020204" pitchFamily="66" charset="0"/>
                          <a:cs typeface="Times New Roman" pitchFamily="18" charset="0"/>
                        </a:rPr>
                        <a:t>-</a:t>
                      </a:r>
                      <a:r>
                        <a:rPr lang="en-US" sz="1000" kern="1200" dirty="0" smtClean="0">
                          <a:effectLst/>
                          <a:latin typeface="Comic Sans MS" panose="030F0702030302020204" pitchFamily="66" charset="0"/>
                          <a:cs typeface="Times New Roman" pitchFamily="18" charset="0"/>
                        </a:rPr>
                        <a:t>182.4</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aphicFrame>
        <p:nvGraphicFramePr>
          <p:cNvPr id="99" name="表 6"/>
          <p:cNvGraphicFramePr>
            <a:graphicFrameLocks noGrp="1"/>
          </p:cNvGraphicFramePr>
          <p:nvPr>
            <p:extLst>
              <p:ext uri="{D42A27DB-BD31-4B8C-83A1-F6EECF244321}">
                <p14:modId xmlns:p14="http://schemas.microsoft.com/office/powerpoint/2010/main" val="2988657105"/>
              </p:ext>
            </p:extLst>
          </p:nvPr>
        </p:nvGraphicFramePr>
        <p:xfrm>
          <a:off x="8261426" y="1524366"/>
          <a:ext cx="3457332" cy="2013650"/>
        </p:xfrm>
        <a:graphic>
          <a:graphicData uri="http://schemas.openxmlformats.org/drawingml/2006/table">
            <a:tbl>
              <a:tblPr>
                <a:tableStyleId>{5C22544A-7EE6-4342-B048-85BDC9FD1C3A}</a:tableStyleId>
              </a:tblPr>
              <a:tblGrid>
                <a:gridCol w="2322885"/>
                <a:gridCol w="1134447"/>
              </a:tblGrid>
              <a:tr h="481775">
                <a:tc>
                  <a:txBody>
                    <a:bodyPr/>
                    <a:lstStyle/>
                    <a:p>
                      <a:pPr algn="l" fontAlgn="ctr">
                        <a:spcAft>
                          <a:spcPts val="0"/>
                        </a:spcAft>
                      </a:pPr>
                      <a:r>
                        <a:rPr lang="en-US" sz="1000" kern="1200" dirty="0">
                          <a:effectLst/>
                          <a:latin typeface="Comic Sans MS" panose="030F0702030302020204" pitchFamily="66" charset="0"/>
                          <a:cs typeface="Times New Roman" pitchFamily="18" charset="0"/>
                        </a:rPr>
                        <a:t>Reaction type</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0"/>
                        </a:spcAft>
                      </a:pPr>
                      <a:r>
                        <a:rPr lang="en-US" sz="1000" kern="1200" dirty="0" err="1">
                          <a:effectLst/>
                          <a:latin typeface="Comic Sans MS" panose="030F0702030302020204" pitchFamily="66" charset="0"/>
                          <a:cs typeface="Times New Roman" pitchFamily="18" charset="0"/>
                        </a:rPr>
                        <a:t>Δ</a:t>
                      </a:r>
                      <a:r>
                        <a:rPr lang="en-US" sz="1000" i="1" kern="1200" dirty="0" err="1">
                          <a:effectLst/>
                          <a:latin typeface="Comic Sans MS" panose="030F0702030302020204" pitchFamily="66" charset="0"/>
                          <a:cs typeface="Times New Roman" pitchFamily="18" charset="0"/>
                        </a:rPr>
                        <a:t>U</a:t>
                      </a:r>
                      <a:r>
                        <a:rPr lang="en-US" sz="1000" i="0" kern="1200" baseline="-25000" dirty="0" err="1">
                          <a:effectLst/>
                          <a:latin typeface="Comic Sans MS" panose="030F0702030302020204" pitchFamily="66" charset="0"/>
                          <a:cs typeface="Times New Roman" pitchFamily="18" charset="0"/>
                        </a:rPr>
                        <a:t>r</a:t>
                      </a:r>
                      <a:r>
                        <a:rPr lang="en-US" sz="1000" kern="1200" baseline="-25000" dirty="0" err="1">
                          <a:effectLst/>
                          <a:latin typeface="Comic Sans MS" panose="030F0702030302020204" pitchFamily="66" charset="0"/>
                          <a:cs typeface="Times New Roman" pitchFamily="18" charset="0"/>
                        </a:rPr>
                        <a:t>eac</a:t>
                      </a:r>
                      <a:r>
                        <a:rPr lang="en-US" sz="1000" kern="1200" dirty="0">
                          <a:effectLst/>
                          <a:latin typeface="Comic Sans MS" panose="030F0702030302020204" pitchFamily="66" charset="0"/>
                          <a:cs typeface="Times New Roman" pitchFamily="18" charset="0"/>
                        </a:rPr>
                        <a:t> [kcal/</a:t>
                      </a:r>
                      <a:r>
                        <a:rPr lang="en-US" sz="1000" kern="1200" dirty="0" err="1">
                          <a:effectLst/>
                          <a:latin typeface="Comic Sans MS" panose="030F0702030302020204" pitchFamily="66" charset="0"/>
                          <a:cs typeface="Times New Roman" pitchFamily="18" charset="0"/>
                        </a:rPr>
                        <a:t>mol</a:t>
                      </a:r>
                      <a:r>
                        <a:rPr lang="en-US" sz="1000" kern="1200" dirty="0">
                          <a:effectLst/>
                          <a:latin typeface="Comic Sans MS" panose="030F0702030302020204" pitchFamily="66" charset="0"/>
                          <a:cs typeface="Times New Roman" pitchFamily="18" charset="0"/>
                        </a:rPr>
                        <a:t>]</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L w="12700" cmpd="sng">
                      <a:noFill/>
                    </a:lnL>
                    <a:lnR w="12700" cmpd="sng">
                      <a:noFill/>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215968">
                <a:tc>
                  <a:txBody>
                    <a:bodyPr/>
                    <a:lstStyle/>
                    <a:p>
                      <a:pPr algn="l" fontAlgn="ctr">
                        <a:spcAft>
                          <a:spcPts val="0"/>
                        </a:spcAft>
                      </a:pPr>
                      <a:r>
                        <a:rPr lang="en-US" sz="1000" kern="1200" dirty="0">
                          <a:effectLst/>
                          <a:latin typeface="Comic Sans MS" panose="030F0702030302020204" pitchFamily="66" charset="0"/>
                          <a:cs typeface="Times New Roman" pitchFamily="18" charset="0"/>
                        </a:rPr>
                        <a:t>PC + e</a:t>
                      </a:r>
                      <a:r>
                        <a:rPr lang="en-US" sz="1000" kern="1200" baseline="30000" dirty="0">
                          <a:effectLst/>
                          <a:latin typeface="Comic Sans MS" panose="030F0702030302020204" pitchFamily="66" charset="0"/>
                          <a:cs typeface="Times New Roman" pitchFamily="18" charset="0"/>
                        </a:rPr>
                        <a:t>-</a:t>
                      </a:r>
                      <a:r>
                        <a:rPr lang="en-US" sz="1000" kern="1200" dirty="0">
                          <a:effectLst/>
                          <a:latin typeface="Comic Sans MS" panose="030F0702030302020204" pitchFamily="66" charset="0"/>
                          <a:cs typeface="Times New Roman" pitchFamily="18" charset="0"/>
                        </a:rPr>
                        <a:t> →</a:t>
                      </a:r>
                      <a:r>
                        <a:rPr lang="ja-JP" sz="1000" kern="1200" dirty="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PC</a:t>
                      </a:r>
                      <a:r>
                        <a:rPr lang="en-US" sz="1000" kern="1200" baseline="30000" dirty="0">
                          <a:effectLst/>
                          <a:latin typeface="Comic Sans MS" panose="030F0702030302020204" pitchFamily="66" charset="0"/>
                          <a:cs typeface="Times New Roman" pitchFamily="18" charset="0"/>
                        </a:rPr>
                        <a:t>-</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T w="9525" cap="flat" cmpd="sng" algn="ctr">
                      <a:solidFill>
                        <a:schemeClr val="tx1"/>
                      </a:solidFill>
                      <a:prstDash val="solid"/>
                      <a:round/>
                      <a:headEnd type="none" w="med" len="med"/>
                      <a:tailEnd type="none" w="med" len="med"/>
                    </a:lnT>
                    <a:noFill/>
                  </a:tcPr>
                </a:tc>
                <a:tc>
                  <a:txBody>
                    <a:bodyPr/>
                    <a:lstStyle/>
                    <a:p>
                      <a:pPr algn="ctr" fontAlgn="ctr">
                        <a:spcAft>
                          <a:spcPts val="0"/>
                        </a:spcAft>
                      </a:pPr>
                      <a:r>
                        <a:rPr lang="en-US" sz="1000">
                          <a:effectLst/>
                          <a:latin typeface="Comic Sans MS" panose="030F0702030302020204" pitchFamily="66" charset="0"/>
                          <a:cs typeface="Times New Roman" pitchFamily="18" charset="0"/>
                        </a:rPr>
                        <a:t>-3.8</a:t>
                      </a:r>
                      <a:endParaRPr lang="ja-JP" sz="1000">
                        <a:effectLst/>
                        <a:latin typeface="Comic Sans MS" panose="030F0702030302020204" pitchFamily="66" charset="0"/>
                        <a:ea typeface="ＭＳ 明朝"/>
                        <a:cs typeface="Times New Roman" pitchFamily="18" charset="0"/>
                      </a:endParaRPr>
                    </a:p>
                  </a:txBody>
                  <a:tcPr marL="9525" marR="9525" marT="9525" marB="0" anchor="ctr">
                    <a:lnT w="9525" cap="flat" cmpd="sng" algn="ctr">
                      <a:solidFill>
                        <a:schemeClr val="tx1"/>
                      </a:solidFill>
                      <a:prstDash val="solid"/>
                      <a:round/>
                      <a:headEnd type="none" w="med" len="med"/>
                      <a:tailEnd type="none" w="med" len="med"/>
                    </a:lnT>
                    <a:noFill/>
                  </a:tcPr>
                </a:tc>
              </a:tr>
              <a:tr h="215968">
                <a:tc>
                  <a:txBody>
                    <a:bodyPr/>
                    <a:lstStyle/>
                    <a:p>
                      <a:pPr algn="l" fontAlgn="ctr">
                        <a:spcAft>
                          <a:spcPts val="0"/>
                        </a:spcAft>
                      </a:pPr>
                      <a:r>
                        <a:rPr lang="en-US" sz="1000" kern="1200" dirty="0">
                          <a:effectLst/>
                          <a:latin typeface="Comic Sans MS" panose="030F0702030302020204" pitchFamily="66" charset="0"/>
                          <a:cs typeface="Times New Roman" pitchFamily="18" charset="0"/>
                        </a:rPr>
                        <a:t>PC</a:t>
                      </a:r>
                      <a:r>
                        <a:rPr lang="en-US" sz="1000" kern="1200" baseline="30000" dirty="0">
                          <a:effectLst/>
                          <a:latin typeface="Comic Sans MS" panose="030F0702030302020204" pitchFamily="66" charset="0"/>
                          <a:cs typeface="Times New Roman" pitchFamily="18" charset="0"/>
                        </a:rPr>
                        <a:t>-</a:t>
                      </a:r>
                      <a:r>
                        <a:rPr lang="en-US" sz="1000" kern="1200" dirty="0">
                          <a:effectLst/>
                          <a:latin typeface="Comic Sans MS" panose="030F0702030302020204" pitchFamily="66" charset="0"/>
                          <a:cs typeface="Times New Roman" pitchFamily="18" charset="0"/>
                        </a:rPr>
                        <a:t> + Li</a:t>
                      </a:r>
                      <a:r>
                        <a:rPr lang="en-US" sz="1000" kern="1200" baseline="30000" dirty="0" smtClean="0">
                          <a:effectLst/>
                          <a:latin typeface="Comic Sans MS" panose="030F0702030302020204" pitchFamily="66" charset="0"/>
                          <a:cs typeface="Times New Roman" pitchFamily="18" charset="0"/>
                        </a:rPr>
                        <a:t>+</a:t>
                      </a:r>
                      <a:r>
                        <a:rPr lang="en-US" altLang="ja-JP" sz="1000" kern="1200" baseline="0" dirty="0" smtClean="0">
                          <a:effectLst/>
                          <a:latin typeface="Comic Sans MS" panose="030F0702030302020204" pitchFamily="66" charset="0"/>
                          <a:cs typeface="Times New Roman" pitchFamily="18" charset="0"/>
                        </a:rPr>
                        <a:t>/</a:t>
                      </a:r>
                      <a:r>
                        <a:rPr lang="en-US" altLang="ja-JP" sz="1000" kern="1200" dirty="0" smtClean="0">
                          <a:effectLst/>
                          <a:latin typeface="Comic Sans MS" panose="030F0702030302020204" pitchFamily="66" charset="0"/>
                          <a:cs typeface="Times New Roman" pitchFamily="18" charset="0"/>
                        </a:rPr>
                        <a:t>Na</a:t>
                      </a:r>
                      <a:r>
                        <a:rPr lang="en-US" altLang="ja-JP" sz="1000" kern="1200" baseline="30000" dirty="0" smtClean="0">
                          <a:effectLst/>
                          <a:latin typeface="Comic Sans MS" panose="030F0702030302020204" pitchFamily="66" charset="0"/>
                          <a:cs typeface="Times New Roman" pitchFamily="18" charset="0"/>
                        </a:rPr>
                        <a:t>+ </a:t>
                      </a:r>
                      <a:r>
                        <a:rPr lang="en-US" sz="1000" kern="1200" baseline="300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a:t>
                      </a:r>
                      <a:r>
                        <a:rPr lang="ja-JP"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Li/</a:t>
                      </a:r>
                      <a:r>
                        <a:rPr lang="en-US" sz="1000" kern="1200" dirty="0" err="1" smtClean="0">
                          <a:effectLst/>
                          <a:latin typeface="Comic Sans MS" panose="030F0702030302020204" pitchFamily="66" charset="0"/>
                          <a:cs typeface="Times New Roman" pitchFamily="18" charset="0"/>
                        </a:rPr>
                        <a:t>NaPC</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c>
                  <a:txBody>
                    <a:bodyPr/>
                    <a:lstStyle/>
                    <a:p>
                      <a:pPr algn="ctr" fontAlgn="ctr">
                        <a:spcAft>
                          <a:spcPts val="0"/>
                        </a:spcAft>
                      </a:pPr>
                      <a:r>
                        <a:rPr lang="en-US" sz="1000" dirty="0">
                          <a:effectLst/>
                          <a:latin typeface="Comic Sans MS" panose="030F0702030302020204" pitchFamily="66" charset="0"/>
                          <a:cs typeface="Times New Roman" pitchFamily="18" charset="0"/>
                        </a:rPr>
                        <a:t>-165.1</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r>
              <a:tr h="215968">
                <a:tc>
                  <a:txBody>
                    <a:bodyPr/>
                    <a:lstStyle/>
                    <a:p>
                      <a:pPr algn="l" fontAlgn="ctr">
                        <a:spcAft>
                          <a:spcPts val="0"/>
                        </a:spcAft>
                      </a:pPr>
                      <a:r>
                        <a:rPr lang="en-US" sz="1000" kern="1200" dirty="0" smtClean="0">
                          <a:effectLst/>
                          <a:latin typeface="Comic Sans MS" panose="030F0702030302020204" pitchFamily="66" charset="0"/>
                          <a:cs typeface="Times New Roman" pitchFamily="18" charset="0"/>
                        </a:rPr>
                        <a:t>Li/</a:t>
                      </a:r>
                      <a:r>
                        <a:rPr lang="en-US" sz="1000" kern="1200" dirty="0" err="1" smtClean="0">
                          <a:effectLst/>
                          <a:latin typeface="Comic Sans MS" panose="030F0702030302020204" pitchFamily="66" charset="0"/>
                          <a:cs typeface="Times New Roman" pitchFamily="18" charset="0"/>
                        </a:rPr>
                        <a:t>NaPC</a:t>
                      </a:r>
                      <a:r>
                        <a:rPr lang="en-US" sz="1000" kern="12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Li/</a:t>
                      </a:r>
                      <a:r>
                        <a:rPr lang="en-US" sz="1000" kern="1200" dirty="0" err="1" smtClean="0">
                          <a:effectLst/>
                          <a:latin typeface="Comic Sans MS" panose="030F0702030302020204" pitchFamily="66" charset="0"/>
                          <a:cs typeface="Times New Roman" pitchFamily="18" charset="0"/>
                        </a:rPr>
                        <a:t>NaPC</a:t>
                      </a:r>
                      <a:r>
                        <a:rPr lang="en-US" sz="1000" kern="12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a:t>
                      </a:r>
                      <a:r>
                        <a:rPr lang="ja-JP"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Li</a:t>
                      </a:r>
                      <a:r>
                        <a:rPr lang="en-US" sz="1000" kern="1200" baseline="-25000" dirty="0" smtClean="0">
                          <a:effectLst/>
                          <a:latin typeface="Comic Sans MS" panose="030F0702030302020204" pitchFamily="66" charset="0"/>
                          <a:cs typeface="Times New Roman" pitchFamily="18" charset="0"/>
                        </a:rPr>
                        <a:t>2</a:t>
                      </a:r>
                      <a:r>
                        <a:rPr lang="en-US" sz="1000" kern="1200" baseline="0" dirty="0" smtClean="0">
                          <a:effectLst/>
                          <a:latin typeface="Comic Sans MS" panose="030F0702030302020204" pitchFamily="66" charset="0"/>
                          <a:cs typeface="Times New Roman" pitchFamily="18" charset="0"/>
                        </a:rPr>
                        <a:t>/Na</a:t>
                      </a:r>
                      <a:r>
                        <a:rPr lang="en-US" sz="1000" kern="1200" baseline="-25000" dirty="0" smtClean="0">
                          <a:effectLst/>
                          <a:latin typeface="Comic Sans MS" panose="030F0702030302020204" pitchFamily="66" charset="0"/>
                          <a:cs typeface="Times New Roman" pitchFamily="18" charset="0"/>
                        </a:rPr>
                        <a:t>2</a:t>
                      </a:r>
                      <a:r>
                        <a:rPr lang="en-US" sz="1000" kern="1200" dirty="0" smtClean="0">
                          <a:effectLst/>
                          <a:latin typeface="Comic Sans MS" panose="030F0702030302020204" pitchFamily="66" charset="0"/>
                          <a:cs typeface="Times New Roman" pitchFamily="18" charset="0"/>
                        </a:rPr>
                        <a:t>DMBDC</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c>
                  <a:txBody>
                    <a:bodyPr/>
                    <a:lstStyle/>
                    <a:p>
                      <a:pPr algn="ctr" fontAlgn="ctr">
                        <a:spcAft>
                          <a:spcPts val="0"/>
                        </a:spcAft>
                      </a:pPr>
                      <a:r>
                        <a:rPr lang="en-US" sz="1000" dirty="0">
                          <a:effectLst/>
                          <a:latin typeface="Comic Sans MS" panose="030F0702030302020204" pitchFamily="66" charset="0"/>
                          <a:cs typeface="Times New Roman" pitchFamily="18" charset="0"/>
                        </a:rPr>
                        <a:t>-76.0</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r>
              <a:tr h="236067">
                <a:tc>
                  <a:txBody>
                    <a:bodyPr/>
                    <a:lstStyle/>
                    <a:p>
                      <a:pPr algn="l" fontAlgn="ctr">
                        <a:spcAft>
                          <a:spcPts val="0"/>
                        </a:spcAft>
                      </a:pPr>
                      <a:r>
                        <a:rPr lang="en-US" sz="1000" kern="1200" dirty="0" smtClean="0">
                          <a:effectLst/>
                          <a:latin typeface="Comic Sans MS" panose="030F0702030302020204" pitchFamily="66" charset="0"/>
                          <a:cs typeface="Times New Roman" pitchFamily="18" charset="0"/>
                        </a:rPr>
                        <a:t>Li/</a:t>
                      </a:r>
                      <a:r>
                        <a:rPr lang="en-US" sz="1000" kern="1200" dirty="0" err="1" smtClean="0">
                          <a:effectLst/>
                          <a:latin typeface="Comic Sans MS" panose="030F0702030302020204" pitchFamily="66" charset="0"/>
                          <a:cs typeface="Times New Roman" pitchFamily="18" charset="0"/>
                        </a:rPr>
                        <a:t>NaPC</a:t>
                      </a:r>
                      <a:r>
                        <a:rPr lang="en-US" sz="1000" kern="12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a:t>
                      </a:r>
                      <a:r>
                        <a:rPr lang="ja-JP" sz="1000" kern="1200" dirty="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C</a:t>
                      </a:r>
                      <a:r>
                        <a:rPr lang="en-US" sz="1000" kern="1200" baseline="-25000" dirty="0">
                          <a:effectLst/>
                          <a:latin typeface="Comic Sans MS" panose="030F0702030302020204" pitchFamily="66" charset="0"/>
                          <a:cs typeface="Times New Roman" pitchFamily="18" charset="0"/>
                        </a:rPr>
                        <a:t>3</a:t>
                      </a:r>
                      <a:r>
                        <a:rPr lang="en-US" sz="1000" kern="1200" dirty="0">
                          <a:effectLst/>
                          <a:latin typeface="Comic Sans MS" panose="030F0702030302020204" pitchFamily="66" charset="0"/>
                          <a:cs typeface="Times New Roman" pitchFamily="18" charset="0"/>
                        </a:rPr>
                        <a:t>H</a:t>
                      </a:r>
                      <a:r>
                        <a:rPr lang="en-US" sz="1000" kern="1200" baseline="-25000" dirty="0">
                          <a:effectLst/>
                          <a:latin typeface="Comic Sans MS" panose="030F0702030302020204" pitchFamily="66" charset="0"/>
                          <a:cs typeface="Times New Roman" pitchFamily="18" charset="0"/>
                        </a:rPr>
                        <a:t>6 </a:t>
                      </a:r>
                      <a:r>
                        <a:rPr lang="en-US"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Li/NaCO</a:t>
                      </a:r>
                      <a:r>
                        <a:rPr lang="en-US" sz="1000" kern="1200" baseline="-25000" dirty="0" smtClean="0">
                          <a:effectLst/>
                          <a:latin typeface="Comic Sans MS" panose="030F0702030302020204" pitchFamily="66" charset="0"/>
                          <a:cs typeface="Times New Roman" pitchFamily="18" charset="0"/>
                        </a:rPr>
                        <a:t>3</a:t>
                      </a:r>
                      <a:r>
                        <a:rPr lang="en-US" sz="1000" kern="1200" baseline="30000" dirty="0" smtClean="0">
                          <a:effectLst/>
                          <a:latin typeface="Comic Sans MS" panose="030F0702030302020204" pitchFamily="66" charset="0"/>
                          <a:cs typeface="Times New Roman" pitchFamily="18" charset="0"/>
                        </a:rPr>
                        <a:t>-</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c>
                  <a:txBody>
                    <a:bodyPr/>
                    <a:lstStyle/>
                    <a:p>
                      <a:pPr algn="ctr" fontAlgn="ctr">
                        <a:spcAft>
                          <a:spcPts val="0"/>
                        </a:spcAft>
                      </a:pPr>
                      <a:r>
                        <a:rPr lang="en-US" sz="1000" dirty="0">
                          <a:effectLst/>
                          <a:latin typeface="Comic Sans MS" panose="030F0702030302020204" pitchFamily="66" charset="0"/>
                          <a:cs typeface="Times New Roman" pitchFamily="18" charset="0"/>
                        </a:rPr>
                        <a:t>-44.0</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r>
              <a:tr h="215968">
                <a:tc>
                  <a:txBody>
                    <a:bodyPr/>
                    <a:lstStyle/>
                    <a:p>
                      <a:pPr algn="l" fontAlgn="ctr">
                        <a:spcAft>
                          <a:spcPts val="0"/>
                        </a:spcAft>
                      </a:pPr>
                      <a:r>
                        <a:rPr lang="en-US" sz="1000" kern="1200" dirty="0">
                          <a:effectLst/>
                          <a:latin typeface="Comic Sans MS" panose="030F0702030302020204" pitchFamily="66" charset="0"/>
                          <a:cs typeface="Times New Roman" pitchFamily="18" charset="0"/>
                        </a:rPr>
                        <a:t>LiCO</a:t>
                      </a:r>
                      <a:r>
                        <a:rPr lang="en-US" sz="1000" kern="1200" baseline="-25000" dirty="0">
                          <a:effectLst/>
                          <a:latin typeface="Comic Sans MS" panose="030F0702030302020204" pitchFamily="66" charset="0"/>
                          <a:cs typeface="Times New Roman" pitchFamily="18" charset="0"/>
                        </a:rPr>
                        <a:t>3</a:t>
                      </a:r>
                      <a:r>
                        <a:rPr lang="en-US" sz="1000" kern="1200" baseline="30000" dirty="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 Li</a:t>
                      </a:r>
                      <a:r>
                        <a:rPr lang="en-US" sz="1000" kern="1200" baseline="30000" dirty="0">
                          <a:effectLst/>
                          <a:latin typeface="Comic Sans MS" panose="030F0702030302020204" pitchFamily="66" charset="0"/>
                          <a:cs typeface="Times New Roman" pitchFamily="18" charset="0"/>
                        </a:rPr>
                        <a:t>+</a:t>
                      </a:r>
                      <a:r>
                        <a:rPr lang="en-US" sz="1000" kern="1200" dirty="0">
                          <a:effectLst/>
                          <a:latin typeface="Comic Sans MS" panose="030F0702030302020204" pitchFamily="66" charset="0"/>
                          <a:cs typeface="Times New Roman" pitchFamily="18" charset="0"/>
                        </a:rPr>
                        <a:t> →</a:t>
                      </a:r>
                      <a:r>
                        <a:rPr lang="ja-JP" sz="1000" kern="1200" dirty="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Li</a:t>
                      </a:r>
                      <a:r>
                        <a:rPr lang="en-US" sz="1000" kern="1200" baseline="-25000" dirty="0">
                          <a:effectLst/>
                          <a:latin typeface="Comic Sans MS" panose="030F0702030302020204" pitchFamily="66" charset="0"/>
                          <a:cs typeface="Times New Roman" pitchFamily="18" charset="0"/>
                        </a:rPr>
                        <a:t>2</a:t>
                      </a:r>
                      <a:r>
                        <a:rPr lang="en-US" sz="1000" kern="1200" dirty="0">
                          <a:effectLst/>
                          <a:latin typeface="Comic Sans MS" panose="030F0702030302020204" pitchFamily="66" charset="0"/>
                          <a:cs typeface="Times New Roman" pitchFamily="18" charset="0"/>
                        </a:rPr>
                        <a:t>CO</a:t>
                      </a:r>
                      <a:r>
                        <a:rPr lang="en-US" sz="1000" kern="1200" baseline="-25000" dirty="0">
                          <a:effectLst/>
                          <a:latin typeface="Comic Sans MS" panose="030F0702030302020204" pitchFamily="66" charset="0"/>
                          <a:cs typeface="Times New Roman" pitchFamily="18" charset="0"/>
                        </a:rPr>
                        <a:t>3</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c>
                  <a:txBody>
                    <a:bodyPr/>
                    <a:lstStyle/>
                    <a:p>
                      <a:pPr algn="ctr" fontAlgn="ctr">
                        <a:spcAft>
                          <a:spcPts val="0"/>
                        </a:spcAft>
                      </a:pPr>
                      <a:r>
                        <a:rPr lang="en-US" sz="1000" dirty="0">
                          <a:effectLst/>
                          <a:latin typeface="Comic Sans MS" panose="030F0702030302020204" pitchFamily="66" charset="0"/>
                          <a:cs typeface="Times New Roman" pitchFamily="18" charset="0"/>
                        </a:rPr>
                        <a:t>-180.4</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noFill/>
                  </a:tcPr>
                </a:tc>
              </a:tr>
              <a:tr h="215968">
                <a:tc>
                  <a:txBody>
                    <a:bodyPr/>
                    <a:lstStyle/>
                    <a:p>
                      <a:pPr algn="l" fontAlgn="ctr">
                        <a:spcAft>
                          <a:spcPts val="0"/>
                        </a:spcAft>
                      </a:pPr>
                      <a:r>
                        <a:rPr lang="en-US" sz="1000" kern="1200">
                          <a:effectLst/>
                          <a:latin typeface="Comic Sans MS" panose="030F0702030302020204" pitchFamily="66" charset="0"/>
                          <a:cs typeface="Times New Roman" pitchFamily="18" charset="0"/>
                        </a:rPr>
                        <a:t>PF</a:t>
                      </a:r>
                      <a:r>
                        <a:rPr lang="en-US" sz="1000" kern="1200" baseline="-25000">
                          <a:effectLst/>
                          <a:latin typeface="Comic Sans MS" panose="030F0702030302020204" pitchFamily="66" charset="0"/>
                          <a:cs typeface="Times New Roman" pitchFamily="18" charset="0"/>
                        </a:rPr>
                        <a:t>6</a:t>
                      </a:r>
                      <a:r>
                        <a:rPr lang="en-US" sz="1000" kern="1200" baseline="30000">
                          <a:effectLst/>
                          <a:latin typeface="Comic Sans MS" panose="030F0702030302020204" pitchFamily="66" charset="0"/>
                          <a:cs typeface="Times New Roman" pitchFamily="18" charset="0"/>
                        </a:rPr>
                        <a:t>-</a:t>
                      </a:r>
                      <a:r>
                        <a:rPr lang="en-US" sz="1000" kern="1200">
                          <a:effectLst/>
                          <a:latin typeface="Comic Sans MS" panose="030F0702030302020204" pitchFamily="66" charset="0"/>
                          <a:cs typeface="Times New Roman" pitchFamily="18" charset="0"/>
                        </a:rPr>
                        <a:t> →</a:t>
                      </a:r>
                      <a:r>
                        <a:rPr lang="ja-JP" sz="1000" kern="1200">
                          <a:effectLst/>
                          <a:latin typeface="Comic Sans MS" panose="030F0702030302020204" pitchFamily="66" charset="0"/>
                          <a:cs typeface="Times New Roman" pitchFamily="18" charset="0"/>
                        </a:rPr>
                        <a:t>　</a:t>
                      </a:r>
                      <a:r>
                        <a:rPr lang="en-US" sz="1000" kern="1200">
                          <a:effectLst/>
                          <a:latin typeface="Comic Sans MS" panose="030F0702030302020204" pitchFamily="66" charset="0"/>
                          <a:cs typeface="Times New Roman" pitchFamily="18" charset="0"/>
                        </a:rPr>
                        <a:t>PF</a:t>
                      </a:r>
                      <a:r>
                        <a:rPr lang="en-US" sz="1000" kern="1200" baseline="-25000">
                          <a:effectLst/>
                          <a:latin typeface="Comic Sans MS" panose="030F0702030302020204" pitchFamily="66" charset="0"/>
                          <a:cs typeface="Times New Roman" pitchFamily="18" charset="0"/>
                        </a:rPr>
                        <a:t>3</a:t>
                      </a:r>
                      <a:r>
                        <a:rPr lang="en-US" sz="1000" kern="1200">
                          <a:effectLst/>
                          <a:latin typeface="Comic Sans MS" panose="030F0702030302020204" pitchFamily="66" charset="0"/>
                          <a:cs typeface="Times New Roman" pitchFamily="18" charset="0"/>
                        </a:rPr>
                        <a:t> + 3F</a:t>
                      </a:r>
                      <a:r>
                        <a:rPr lang="en-US" sz="1000" kern="1200" baseline="30000">
                          <a:effectLst/>
                          <a:latin typeface="Comic Sans MS" panose="030F0702030302020204" pitchFamily="66" charset="0"/>
                          <a:cs typeface="Times New Roman" pitchFamily="18" charset="0"/>
                        </a:rPr>
                        <a:t>-</a:t>
                      </a:r>
                      <a:endParaRPr lang="ja-JP" sz="1000">
                        <a:effectLst/>
                        <a:latin typeface="Comic Sans MS" panose="030F0702030302020204" pitchFamily="66" charset="0"/>
                        <a:ea typeface="ＭＳ 明朝"/>
                        <a:cs typeface="Times New Roman" pitchFamily="18" charset="0"/>
                      </a:endParaRPr>
                    </a:p>
                  </a:txBody>
                  <a:tcPr marL="9525" marR="9525" marT="9525" marB="0" anchor="ctr">
                    <a:lnB w="12700" cmpd="sng">
                      <a:noFill/>
                    </a:lnB>
                    <a:noFill/>
                  </a:tcPr>
                </a:tc>
                <a:tc>
                  <a:txBody>
                    <a:bodyPr/>
                    <a:lstStyle/>
                    <a:p>
                      <a:pPr algn="ctr" fontAlgn="ctr">
                        <a:spcAft>
                          <a:spcPts val="0"/>
                        </a:spcAft>
                      </a:pPr>
                      <a:r>
                        <a:rPr lang="en-US" sz="1000" kern="1200" dirty="0">
                          <a:effectLst/>
                          <a:latin typeface="Comic Sans MS" panose="030F0702030302020204" pitchFamily="66" charset="0"/>
                          <a:cs typeface="Times New Roman" pitchFamily="18" charset="0"/>
                        </a:rPr>
                        <a:t>93.6</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B w="12700" cmpd="sng">
                      <a:noFill/>
                    </a:lnB>
                    <a:noFill/>
                  </a:tcPr>
                </a:tc>
              </a:tr>
              <a:tr h="215968">
                <a:tc>
                  <a:txBody>
                    <a:bodyPr/>
                    <a:lstStyle/>
                    <a:p>
                      <a:pPr algn="l" fontAlgn="ctr">
                        <a:spcAft>
                          <a:spcPts val="0"/>
                        </a:spcAft>
                      </a:pPr>
                      <a:r>
                        <a:rPr lang="en-US" sz="1000" kern="1200" dirty="0">
                          <a:effectLst/>
                          <a:latin typeface="Comic Sans MS" panose="030F0702030302020204" pitchFamily="66" charset="0"/>
                          <a:cs typeface="Times New Roman" pitchFamily="18" charset="0"/>
                        </a:rPr>
                        <a:t>F</a:t>
                      </a:r>
                      <a:r>
                        <a:rPr lang="en-US" sz="1000" kern="1200" baseline="30000" dirty="0">
                          <a:effectLst/>
                          <a:latin typeface="Comic Sans MS" panose="030F0702030302020204" pitchFamily="66" charset="0"/>
                          <a:cs typeface="Times New Roman" pitchFamily="18" charset="0"/>
                        </a:rPr>
                        <a:t>-</a:t>
                      </a:r>
                      <a:r>
                        <a:rPr lang="en-US" sz="1000" kern="1200" dirty="0">
                          <a:effectLst/>
                          <a:latin typeface="Comic Sans MS" panose="030F0702030302020204" pitchFamily="66" charset="0"/>
                          <a:cs typeface="Times New Roman" pitchFamily="18" charset="0"/>
                        </a:rPr>
                        <a:t> + Li</a:t>
                      </a:r>
                      <a:r>
                        <a:rPr lang="en-US" sz="1000" kern="1200" baseline="30000" dirty="0" smtClean="0">
                          <a:effectLst/>
                          <a:latin typeface="Comic Sans MS" panose="030F0702030302020204" pitchFamily="66" charset="0"/>
                          <a:cs typeface="Times New Roman" pitchFamily="18" charset="0"/>
                        </a:rPr>
                        <a:t>+</a:t>
                      </a:r>
                      <a:r>
                        <a:rPr lang="en-US" altLang="ja-JP" sz="1000" kern="1200" baseline="0" dirty="0" smtClean="0">
                          <a:effectLst/>
                          <a:latin typeface="Comic Sans MS" panose="030F0702030302020204" pitchFamily="66" charset="0"/>
                          <a:cs typeface="Times New Roman" pitchFamily="18" charset="0"/>
                        </a:rPr>
                        <a:t>/</a:t>
                      </a:r>
                      <a:r>
                        <a:rPr lang="en-US" altLang="ja-JP" sz="1000" kern="1200" dirty="0" smtClean="0">
                          <a:effectLst/>
                          <a:latin typeface="Comic Sans MS" panose="030F0702030302020204" pitchFamily="66" charset="0"/>
                          <a:cs typeface="Times New Roman" pitchFamily="18" charset="0"/>
                        </a:rPr>
                        <a:t>Na</a:t>
                      </a:r>
                      <a:r>
                        <a:rPr lang="en-US" altLang="ja-JP" sz="1000" kern="1200" baseline="30000" dirty="0" smtClean="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 </a:t>
                      </a:r>
                      <a:r>
                        <a:rPr lang="en-US" sz="1000" kern="1200" dirty="0">
                          <a:effectLst/>
                          <a:latin typeface="Comic Sans MS" panose="030F0702030302020204" pitchFamily="66" charset="0"/>
                          <a:cs typeface="Times New Roman" pitchFamily="18" charset="0"/>
                        </a:rPr>
                        <a:t>→</a:t>
                      </a:r>
                      <a:r>
                        <a:rPr lang="ja-JP" sz="1000" kern="1200" dirty="0">
                          <a:effectLst/>
                          <a:latin typeface="Comic Sans MS" panose="030F0702030302020204" pitchFamily="66" charset="0"/>
                          <a:cs typeface="Times New Roman" pitchFamily="18" charset="0"/>
                        </a:rPr>
                        <a:t>　</a:t>
                      </a:r>
                      <a:r>
                        <a:rPr lang="en-US" sz="1000" kern="1200" dirty="0" smtClean="0">
                          <a:effectLst/>
                          <a:latin typeface="Comic Sans MS" panose="030F0702030302020204" pitchFamily="66" charset="0"/>
                          <a:cs typeface="Times New Roman" pitchFamily="18" charset="0"/>
                        </a:rPr>
                        <a:t>Li/</a:t>
                      </a:r>
                      <a:r>
                        <a:rPr lang="en-US" sz="1000" kern="1200" dirty="0" err="1" smtClean="0">
                          <a:effectLst/>
                          <a:latin typeface="Comic Sans MS" panose="030F0702030302020204" pitchFamily="66" charset="0"/>
                          <a:cs typeface="Times New Roman" pitchFamily="18" charset="0"/>
                        </a:rPr>
                        <a:t>NaF</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spcAft>
                          <a:spcPts val="0"/>
                        </a:spcAft>
                      </a:pPr>
                      <a:r>
                        <a:rPr lang="en-US" sz="1000" kern="1200" dirty="0">
                          <a:effectLst/>
                          <a:latin typeface="Comic Sans MS" panose="030F0702030302020204" pitchFamily="66" charset="0"/>
                          <a:cs typeface="Times New Roman" pitchFamily="18" charset="0"/>
                        </a:rPr>
                        <a:t>-182.4</a:t>
                      </a:r>
                      <a:endParaRPr lang="ja-JP" sz="1000" dirty="0">
                        <a:effectLst/>
                        <a:latin typeface="Comic Sans MS" panose="030F0702030302020204" pitchFamily="66" charset="0"/>
                        <a:ea typeface="ＭＳ 明朝"/>
                        <a:cs typeface="Times New Roman" pitchFamily="18" charset="0"/>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16" name="Rectangle 15"/>
          <p:cNvSpPr/>
          <p:nvPr/>
        </p:nvSpPr>
        <p:spPr>
          <a:xfrm>
            <a:off x="7949130" y="1005560"/>
            <a:ext cx="4018768" cy="400110"/>
          </a:xfrm>
          <a:prstGeom prst="rect">
            <a:avLst/>
          </a:prstGeom>
        </p:spPr>
        <p:txBody>
          <a:bodyPr wrap="square">
            <a:spAutoFit/>
          </a:bodyPr>
          <a:lstStyle/>
          <a:p>
            <a:r>
              <a:rPr lang="en-US" altLang="ja-JP" sz="1000" b="1" dirty="0">
                <a:solidFill>
                  <a:prstClr val="black"/>
                </a:solidFill>
                <a:latin typeface="Comic Sans MS" panose="030F0702030302020204" pitchFamily="66" charset="0"/>
                <a:cs typeface="Times New Roman" pitchFamily="18" charset="0"/>
              </a:rPr>
              <a:t>Table 1</a:t>
            </a:r>
            <a:r>
              <a:rPr lang="en-US" altLang="ja-JP" sz="1000" dirty="0">
                <a:solidFill>
                  <a:prstClr val="black"/>
                </a:solidFill>
                <a:latin typeface="Comic Sans MS" panose="030F0702030302020204" pitchFamily="66" charset="0"/>
                <a:cs typeface="Times New Roman" pitchFamily="18" charset="0"/>
              </a:rPr>
              <a:t>: The potential energy differences of reaction </a:t>
            </a:r>
            <a:r>
              <a:rPr lang="en-US" altLang="ja-JP" sz="1000" dirty="0" err="1">
                <a:solidFill>
                  <a:prstClr val="black"/>
                </a:solidFill>
                <a:latin typeface="Comic Sans MS" panose="030F0702030302020204" pitchFamily="66" charset="0"/>
                <a:cs typeface="Times New Roman" pitchFamily="18" charset="0"/>
              </a:rPr>
              <a:t>Δ</a:t>
            </a:r>
            <a:r>
              <a:rPr lang="en-US" altLang="ja-JP" sz="1000" i="1" dirty="0" err="1">
                <a:solidFill>
                  <a:prstClr val="black"/>
                </a:solidFill>
                <a:latin typeface="Comic Sans MS" panose="030F0702030302020204" pitchFamily="66" charset="0"/>
                <a:cs typeface="Times New Roman" pitchFamily="18" charset="0"/>
              </a:rPr>
              <a:t>U</a:t>
            </a:r>
            <a:r>
              <a:rPr lang="en-US" altLang="ja-JP" sz="1000" baseline="-25000" dirty="0" err="1">
                <a:solidFill>
                  <a:prstClr val="black"/>
                </a:solidFill>
                <a:latin typeface="Comic Sans MS" panose="030F0702030302020204" pitchFamily="66" charset="0"/>
                <a:cs typeface="Times New Roman" pitchFamily="18" charset="0"/>
              </a:rPr>
              <a:t>reac</a:t>
            </a:r>
            <a:r>
              <a:rPr lang="en-US" altLang="ja-JP" sz="1000" dirty="0">
                <a:solidFill>
                  <a:prstClr val="black"/>
                </a:solidFill>
                <a:latin typeface="Comic Sans MS" panose="030F0702030302020204" pitchFamily="66" charset="0"/>
                <a:cs typeface="Times New Roman" pitchFamily="18" charset="0"/>
              </a:rPr>
              <a:t> in gas phase at the B3LYP/6-31+G(d) level of theory</a:t>
            </a:r>
            <a:endParaRPr lang="ja-JP" altLang="en-US" sz="1000" dirty="0"/>
          </a:p>
        </p:txBody>
      </p:sp>
    </p:spTree>
    <p:extLst>
      <p:ext uri="{BB962C8B-B14F-4D97-AF65-F5344CB8AC3E}">
        <p14:creationId xmlns:p14="http://schemas.microsoft.com/office/powerpoint/2010/main" val="39526253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81074" y="393032"/>
            <a:ext cx="1723549" cy="400110"/>
          </a:xfrm>
          <a:prstGeom prst="rect">
            <a:avLst/>
          </a:prstGeom>
          <a:noFill/>
        </p:spPr>
        <p:txBody>
          <a:bodyPr wrap="none" rtlCol="0">
            <a:spAutoFit/>
          </a:bodyPr>
          <a:lstStyle/>
          <a:p>
            <a:r>
              <a:rPr kumimoji="1" lang="en-US" altLang="ja-JP" sz="2000" b="1" dirty="0" smtClean="0">
                <a:latin typeface="Comic Sans MS" panose="030F0702030302020204" pitchFamily="66" charset="0"/>
              </a:rPr>
              <a:t>Methodology</a:t>
            </a:r>
            <a:endParaRPr kumimoji="1" lang="ja-JP" altLang="en-US" sz="2000" b="1" dirty="0">
              <a:latin typeface="Comic Sans MS" panose="030F0702030302020204" pitchFamily="66" charset="0"/>
            </a:endParaRPr>
          </a:p>
        </p:txBody>
      </p:sp>
      <p:sp>
        <p:nvSpPr>
          <p:cNvPr id="6" name="TextBox 5"/>
          <p:cNvSpPr txBox="1"/>
          <p:nvPr/>
        </p:nvSpPr>
        <p:spPr>
          <a:xfrm>
            <a:off x="1795717" y="823797"/>
            <a:ext cx="9152021" cy="489364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altLang="ja-JP" sz="1300" dirty="0" smtClean="0">
                <a:latin typeface="Comic Sans MS" panose="030F0702030302020204" pitchFamily="66" charset="0"/>
              </a:rPr>
              <a:t>Generalized AMBER force </a:t>
            </a:r>
            <a:r>
              <a:rPr lang="en-US" altLang="ja-JP" sz="1300" dirty="0">
                <a:latin typeface="Comic Sans MS" panose="030F0702030302020204" pitchFamily="66" charset="0"/>
              </a:rPr>
              <a:t>field (</a:t>
            </a:r>
            <a:r>
              <a:rPr lang="en-US" altLang="ja-JP" sz="1300" dirty="0" smtClean="0">
                <a:latin typeface="Comic Sans MS" panose="030F0702030302020204" pitchFamily="66" charset="0"/>
              </a:rPr>
              <a:t>GAFF) was </a:t>
            </a:r>
            <a:r>
              <a:rPr lang="en-US" altLang="ja-JP" sz="1300" dirty="0">
                <a:latin typeface="Comic Sans MS" panose="030F0702030302020204" pitchFamily="66" charset="0"/>
              </a:rPr>
              <a:t>used for the electrolyte and </a:t>
            </a:r>
            <a:r>
              <a:rPr lang="en-US" altLang="ja-JP" sz="1300" dirty="0" smtClean="0">
                <a:latin typeface="Comic Sans MS" panose="030F0702030302020204" pitchFamily="66" charset="0"/>
              </a:rPr>
              <a:t>reaction products.</a:t>
            </a:r>
          </a:p>
          <a:p>
            <a:pPr marL="285750" indent="-285750">
              <a:lnSpc>
                <a:spcPct val="150000"/>
              </a:lnSpc>
              <a:buFont typeface="Arial" panose="020B0604020202020204" pitchFamily="34" charset="0"/>
              <a:buChar char="•"/>
            </a:pPr>
            <a:r>
              <a:rPr kumimoji="1" lang="en-US" altLang="ja-JP" sz="1300" dirty="0" smtClean="0">
                <a:latin typeface="Comic Sans MS" panose="030F0702030302020204" pitchFamily="66" charset="0"/>
              </a:rPr>
              <a:t>For </a:t>
            </a:r>
            <a:r>
              <a:rPr kumimoji="1" lang="en-US" altLang="ja-JP" sz="1300" dirty="0" smtClean="0">
                <a:latin typeface="Comic Sans MS" panose="030F0702030302020204" pitchFamily="66" charset="0"/>
              </a:rPr>
              <a:t>PF</a:t>
            </a:r>
            <a:r>
              <a:rPr kumimoji="1" lang="en-US" altLang="ja-JP" sz="1300" baseline="-25000" dirty="0" smtClean="0">
                <a:latin typeface="Comic Sans MS" panose="030F0702030302020204" pitchFamily="66" charset="0"/>
              </a:rPr>
              <a:t>6</a:t>
            </a:r>
            <a:r>
              <a:rPr lang="en-US" altLang="ja-JP" sz="1300" baseline="30000" dirty="0">
                <a:latin typeface="Comic Sans MS" panose="030F0702030302020204" pitchFamily="66" charset="0"/>
              </a:rPr>
              <a:t>-</a:t>
            </a:r>
            <a:r>
              <a:rPr lang="en-US" altLang="ja-JP" sz="1300" baseline="30000" dirty="0" smtClean="0">
                <a:latin typeface="Comic Sans MS" panose="030F0702030302020204" pitchFamily="66" charset="0"/>
              </a:rPr>
              <a:t> </a:t>
            </a:r>
            <a:r>
              <a:rPr lang="en-US" altLang="ja-JP" sz="1300" dirty="0">
                <a:latin typeface="Comic Sans MS" panose="030F0702030302020204" pitchFamily="66" charset="0"/>
              </a:rPr>
              <a:t>force field was obtained by reference to the </a:t>
            </a:r>
            <a:r>
              <a:rPr lang="en-US" altLang="ja-JP" sz="1300" dirty="0" smtClean="0">
                <a:latin typeface="Comic Sans MS" panose="030F0702030302020204" pitchFamily="66" charset="0"/>
              </a:rPr>
              <a:t>previous study</a:t>
            </a:r>
            <a:r>
              <a:rPr lang="en-US" altLang="ja-JP" sz="1300" baseline="30000" dirty="0" smtClean="0">
                <a:latin typeface="Comic Sans MS" panose="030F0702030302020204" pitchFamily="66" charset="0"/>
              </a:rPr>
              <a:t>1</a:t>
            </a:r>
            <a:r>
              <a:rPr lang="en-US" altLang="ja-JP" sz="1300" dirty="0" smtClean="0">
                <a:latin typeface="Comic Sans MS" panose="030F0702030302020204" pitchFamily="66" charset="0"/>
              </a:rPr>
              <a:t>.</a:t>
            </a:r>
            <a:endParaRPr lang="en-US" altLang="ja-JP" sz="1300" baseline="30000" dirty="0" smtClean="0">
              <a:latin typeface="Comic Sans MS" panose="030F0702030302020204" pitchFamily="66" charset="0"/>
            </a:endParaRPr>
          </a:p>
          <a:p>
            <a:pPr marL="285750" indent="-285750">
              <a:lnSpc>
                <a:spcPct val="150000"/>
              </a:lnSpc>
              <a:buFont typeface="Arial" panose="020B0604020202020204" pitchFamily="34" charset="0"/>
              <a:buChar char="•"/>
            </a:pPr>
            <a:r>
              <a:rPr lang="en-US" altLang="ja-JP" sz="1300" dirty="0">
                <a:latin typeface="Comic Sans MS" panose="030F0702030302020204" pitchFamily="66" charset="0"/>
              </a:rPr>
              <a:t>The atomic point charges are obtained with the RESP method at the B3LYP/6-31+G(d) level of </a:t>
            </a:r>
            <a:r>
              <a:rPr lang="en-US" altLang="ja-JP" sz="1300" dirty="0" smtClean="0">
                <a:latin typeface="Comic Sans MS" panose="030F0702030302020204" pitchFamily="66" charset="0"/>
              </a:rPr>
              <a:t>theory.</a:t>
            </a:r>
          </a:p>
          <a:p>
            <a:pPr marL="285750" indent="-285750">
              <a:lnSpc>
                <a:spcPct val="150000"/>
              </a:lnSpc>
              <a:buFont typeface="Arial" panose="020B0604020202020204" pitchFamily="34" charset="0"/>
              <a:buChar char="•"/>
            </a:pPr>
            <a:r>
              <a:rPr lang="en-US" altLang="ja-JP" sz="1300" dirty="0">
                <a:latin typeface="Comic Sans MS" panose="030F0702030302020204" pitchFamily="66" charset="0"/>
              </a:rPr>
              <a:t>SANDER module of AMBER 9 package was used </a:t>
            </a:r>
            <a:r>
              <a:rPr lang="en-US" altLang="ja-JP" sz="1300" dirty="0" smtClean="0">
                <a:latin typeface="Comic Sans MS" panose="030F0702030302020204" pitchFamily="66" charset="0"/>
              </a:rPr>
              <a:t>to execute </a:t>
            </a:r>
            <a:r>
              <a:rPr lang="en-US" altLang="ja-JP" sz="1300" dirty="0">
                <a:latin typeface="Comic Sans MS" panose="030F0702030302020204" pitchFamily="66" charset="0"/>
              </a:rPr>
              <a:t>all the atomistic simulations. </a:t>
            </a:r>
            <a:endParaRPr lang="en-US" altLang="ja-JP" sz="1300" dirty="0" smtClean="0">
              <a:latin typeface="Comic Sans MS" panose="030F0702030302020204" pitchFamily="66" charset="0"/>
            </a:endParaRPr>
          </a:p>
          <a:p>
            <a:pPr marL="285750" indent="-285750">
              <a:lnSpc>
                <a:spcPct val="150000"/>
              </a:lnSpc>
              <a:buFont typeface="Arial" panose="020B0604020202020204" pitchFamily="34" charset="0"/>
              <a:buChar char="•"/>
            </a:pPr>
            <a:r>
              <a:rPr lang="en-US" altLang="ja-JP" sz="1300" dirty="0" smtClean="0">
                <a:latin typeface="Comic Sans MS" panose="030F0702030302020204" pitchFamily="66" charset="0"/>
              </a:rPr>
              <a:t>The </a:t>
            </a:r>
            <a:r>
              <a:rPr lang="en-US" altLang="ja-JP" sz="1300" dirty="0">
                <a:latin typeface="Comic Sans MS" panose="030F0702030302020204" pitchFamily="66" charset="0"/>
              </a:rPr>
              <a:t>SHAKE method </a:t>
            </a:r>
            <a:r>
              <a:rPr lang="en-US" altLang="ja-JP" sz="1300" dirty="0" smtClean="0">
                <a:latin typeface="Comic Sans MS" panose="030F0702030302020204" pitchFamily="66" charset="0"/>
              </a:rPr>
              <a:t>was used </a:t>
            </a:r>
            <a:r>
              <a:rPr lang="en-US" altLang="ja-JP" sz="1300" dirty="0">
                <a:latin typeface="Comic Sans MS" panose="030F0702030302020204" pitchFamily="66" charset="0"/>
              </a:rPr>
              <a:t>to constrain the hydrogen-heavy atom bond </a:t>
            </a:r>
            <a:r>
              <a:rPr lang="en-US" altLang="ja-JP" sz="1300" dirty="0" smtClean="0">
                <a:latin typeface="Comic Sans MS" panose="030F0702030302020204" pitchFamily="66" charset="0"/>
              </a:rPr>
              <a:t>distances and the </a:t>
            </a:r>
            <a:r>
              <a:rPr lang="en-US" altLang="ja-JP" sz="1300" dirty="0">
                <a:latin typeface="Comic Sans MS" panose="030F0702030302020204" pitchFamily="66" charset="0"/>
              </a:rPr>
              <a:t>integration time-step was 1 fs. </a:t>
            </a:r>
            <a:endParaRPr lang="en-US" altLang="ja-JP" sz="1300" dirty="0" smtClean="0">
              <a:latin typeface="Comic Sans MS" panose="030F0702030302020204" pitchFamily="66" charset="0"/>
            </a:endParaRPr>
          </a:p>
          <a:p>
            <a:pPr marL="285750" indent="-285750">
              <a:lnSpc>
                <a:spcPct val="150000"/>
              </a:lnSpc>
              <a:buFont typeface="Arial" panose="020B0604020202020204" pitchFamily="34" charset="0"/>
              <a:buChar char="•"/>
            </a:pPr>
            <a:r>
              <a:rPr lang="en-US" altLang="ja-JP" sz="1300" dirty="0" smtClean="0">
                <a:latin typeface="Comic Sans MS" panose="030F0702030302020204" pitchFamily="66" charset="0"/>
              </a:rPr>
              <a:t>Temperature was maintained </a:t>
            </a:r>
            <a:r>
              <a:rPr lang="en-US" altLang="ja-JP" sz="1300" dirty="0">
                <a:latin typeface="Comic Sans MS" panose="030F0702030302020204" pitchFamily="66" charset="0"/>
              </a:rPr>
              <a:t>at 298 </a:t>
            </a:r>
            <a:r>
              <a:rPr lang="en-US" altLang="ja-JP" sz="1300" dirty="0" smtClean="0">
                <a:latin typeface="Comic Sans MS" panose="030F0702030302020204" pitchFamily="66" charset="0"/>
              </a:rPr>
              <a:t>K. </a:t>
            </a:r>
          </a:p>
          <a:p>
            <a:pPr marL="285750" indent="-285750">
              <a:lnSpc>
                <a:spcPct val="150000"/>
              </a:lnSpc>
              <a:buFont typeface="Arial" panose="020B0604020202020204" pitchFamily="34" charset="0"/>
              <a:buChar char="•"/>
            </a:pPr>
            <a:r>
              <a:rPr lang="en-US" altLang="ja-JP" sz="1300" dirty="0" smtClean="0">
                <a:latin typeface="Comic Sans MS" panose="030F0702030302020204" pitchFamily="66" charset="0"/>
              </a:rPr>
              <a:t>Then, a </a:t>
            </a:r>
            <a:r>
              <a:rPr lang="en-US" altLang="ja-JP" sz="1300" dirty="0">
                <a:latin typeface="Comic Sans MS" panose="030F0702030302020204" pitchFamily="66" charset="0"/>
              </a:rPr>
              <a:t>production run of the hybrid MC/MD reaction </a:t>
            </a:r>
            <a:r>
              <a:rPr lang="en-US" altLang="ja-JP" sz="1300" dirty="0" smtClean="0">
                <a:latin typeface="Comic Sans MS" panose="030F0702030302020204" pitchFamily="66" charset="0"/>
              </a:rPr>
              <a:t>simulation was </a:t>
            </a:r>
            <a:r>
              <a:rPr lang="en-US" altLang="ja-JP" sz="1300" dirty="0">
                <a:latin typeface="Comic Sans MS" panose="030F0702030302020204" pitchFamily="66" charset="0"/>
              </a:rPr>
              <a:t>executed for 2000 MC/MD </a:t>
            </a:r>
            <a:r>
              <a:rPr lang="en-US" altLang="ja-JP" sz="1300" dirty="0" smtClean="0">
                <a:latin typeface="Comic Sans MS" panose="030F0702030302020204" pitchFamily="66" charset="0"/>
              </a:rPr>
              <a:t>cycles.</a:t>
            </a:r>
          </a:p>
          <a:p>
            <a:pPr marL="285750" indent="-285750">
              <a:lnSpc>
                <a:spcPct val="150000"/>
              </a:lnSpc>
              <a:buFont typeface="Arial" panose="020B0604020202020204" pitchFamily="34" charset="0"/>
              <a:buChar char="•"/>
            </a:pPr>
            <a:r>
              <a:rPr lang="en-US" altLang="ja-JP" sz="1300" dirty="0">
                <a:latin typeface="Comic Sans MS" panose="030F0702030302020204" pitchFamily="66" charset="0"/>
              </a:rPr>
              <a:t>To check the initial </a:t>
            </a:r>
            <a:r>
              <a:rPr lang="en-US" altLang="ja-JP" sz="1300" dirty="0" smtClean="0">
                <a:latin typeface="Comic Sans MS" panose="030F0702030302020204" pitchFamily="66" charset="0"/>
              </a:rPr>
              <a:t>structure dependence</a:t>
            </a:r>
            <a:r>
              <a:rPr lang="en-US" altLang="ja-JP" sz="1300" dirty="0">
                <a:latin typeface="Comic Sans MS" panose="030F0702030302020204" pitchFamily="66" charset="0"/>
              </a:rPr>
              <a:t>, the present simulations were performed by </a:t>
            </a:r>
            <a:r>
              <a:rPr lang="en-US" altLang="ja-JP" sz="1300" dirty="0" smtClean="0">
                <a:latin typeface="Comic Sans MS" panose="030F0702030302020204" pitchFamily="66" charset="0"/>
              </a:rPr>
              <a:t>using a </a:t>
            </a:r>
            <a:r>
              <a:rPr lang="en-US" altLang="ja-JP" sz="1300" dirty="0">
                <a:latin typeface="Comic Sans MS" panose="030F0702030302020204" pitchFamily="66" charset="0"/>
              </a:rPr>
              <a:t>set of 10 different initial </a:t>
            </a:r>
            <a:r>
              <a:rPr lang="en-US" altLang="ja-JP" sz="1300" dirty="0" smtClean="0">
                <a:latin typeface="Comic Sans MS" panose="030F0702030302020204" pitchFamily="66" charset="0"/>
              </a:rPr>
              <a:t>configurations.</a:t>
            </a:r>
          </a:p>
          <a:p>
            <a:pPr marL="285750" indent="-285750">
              <a:lnSpc>
                <a:spcPct val="150000"/>
              </a:lnSpc>
              <a:buFont typeface="Arial" panose="020B0604020202020204" pitchFamily="34" charset="0"/>
              <a:buChar char="•"/>
            </a:pPr>
            <a:r>
              <a:rPr lang="en-US" altLang="ja-JP" sz="1300" dirty="0" smtClean="0">
                <a:latin typeface="Comic Sans MS" panose="030F0702030302020204" pitchFamily="66" charset="0"/>
              </a:rPr>
              <a:t>When </a:t>
            </a:r>
            <a:r>
              <a:rPr lang="en-US" altLang="ja-JP" sz="1300" dirty="0">
                <a:latin typeface="Comic Sans MS" panose="030F0702030302020204" pitchFamily="66" charset="0"/>
              </a:rPr>
              <a:t>the electrolyte solvents and </a:t>
            </a:r>
            <a:r>
              <a:rPr lang="en-US" altLang="ja-JP" sz="1300" dirty="0" smtClean="0">
                <a:latin typeface="Comic Sans MS" panose="030F0702030302020204" pitchFamily="66" charset="0"/>
              </a:rPr>
              <a:t>salts were reduced by adding same </a:t>
            </a:r>
            <a:r>
              <a:rPr lang="en-US" altLang="ja-JP" sz="1300" dirty="0">
                <a:latin typeface="Comic Sans MS" panose="030F0702030302020204" pitchFamily="66" charset="0"/>
              </a:rPr>
              <a:t>number </a:t>
            </a:r>
            <a:r>
              <a:rPr lang="en-US" altLang="ja-JP" sz="1300" dirty="0" smtClean="0">
                <a:latin typeface="Comic Sans MS" panose="030F0702030302020204" pitchFamily="66" charset="0"/>
              </a:rPr>
              <a:t>of Na</a:t>
            </a:r>
            <a:r>
              <a:rPr lang="en-US" altLang="ja-JP" sz="1300" baseline="30000" dirty="0" smtClean="0">
                <a:latin typeface="Comic Sans MS" panose="030F0702030302020204" pitchFamily="66" charset="0"/>
              </a:rPr>
              <a:t>+</a:t>
            </a:r>
            <a:r>
              <a:rPr lang="en-US" altLang="ja-JP" sz="1300" dirty="0" smtClean="0">
                <a:latin typeface="Comic Sans MS" panose="030F0702030302020204" pitchFamily="66" charset="0"/>
              </a:rPr>
              <a:t> and Li</a:t>
            </a:r>
            <a:r>
              <a:rPr lang="en-US" altLang="ja-JP" sz="1300" baseline="30000" dirty="0">
                <a:latin typeface="Comic Sans MS" panose="030F0702030302020204" pitchFamily="66" charset="0"/>
              </a:rPr>
              <a:t>+ </a:t>
            </a:r>
            <a:r>
              <a:rPr lang="en-US" altLang="ja-JP" sz="1300" dirty="0">
                <a:latin typeface="Comic Sans MS" panose="030F0702030302020204" pitchFamily="66" charset="0"/>
              </a:rPr>
              <a:t>cations </a:t>
            </a:r>
            <a:r>
              <a:rPr lang="en-US" altLang="ja-JP" sz="1300" dirty="0" smtClean="0">
                <a:latin typeface="Comic Sans MS" panose="030F0702030302020204" pitchFamily="66" charset="0"/>
              </a:rPr>
              <a:t>we have neutralized whole system. These cations are placed randomly </a:t>
            </a:r>
            <a:r>
              <a:rPr lang="en-US" altLang="ja-JP" sz="1300" dirty="0">
                <a:latin typeface="Comic Sans MS" panose="030F0702030302020204" pitchFamily="66" charset="0"/>
              </a:rPr>
              <a:t>in the vacuum region. </a:t>
            </a:r>
            <a:endParaRPr lang="en-US" altLang="ja-JP" sz="1300" dirty="0" smtClean="0">
              <a:latin typeface="Comic Sans MS" panose="030F0702030302020204" pitchFamily="66" charset="0"/>
            </a:endParaRPr>
          </a:p>
          <a:p>
            <a:pPr marL="285750" indent="-285750">
              <a:lnSpc>
                <a:spcPct val="150000"/>
              </a:lnSpc>
              <a:buFont typeface="Arial" panose="020B0604020202020204" pitchFamily="34" charset="0"/>
              <a:buChar char="•"/>
            </a:pPr>
            <a:r>
              <a:rPr lang="en-US" altLang="ja-JP" sz="1300" dirty="0" smtClean="0">
                <a:latin typeface="Comic Sans MS" panose="030F0702030302020204" pitchFamily="66" charset="0"/>
              </a:rPr>
              <a:t>To </a:t>
            </a:r>
            <a:r>
              <a:rPr lang="en-US" altLang="ja-JP" sz="1300" dirty="0">
                <a:latin typeface="Comic Sans MS" panose="030F0702030302020204" pitchFamily="66" charset="0"/>
              </a:rPr>
              <a:t>accelerate the </a:t>
            </a:r>
            <a:r>
              <a:rPr lang="en-US" altLang="ja-JP" sz="1300" dirty="0" smtClean="0">
                <a:latin typeface="Comic Sans MS" panose="030F0702030302020204" pitchFamily="66" charset="0"/>
              </a:rPr>
              <a:t>ion diffusion</a:t>
            </a:r>
            <a:r>
              <a:rPr lang="en-US" altLang="ja-JP" sz="1300" dirty="0">
                <a:latin typeface="Comic Sans MS" panose="030F0702030302020204" pitchFamily="66" charset="0"/>
              </a:rPr>
              <a:t>, we have </a:t>
            </a:r>
            <a:r>
              <a:rPr lang="en-US" altLang="ja-JP" sz="1300" dirty="0" smtClean="0">
                <a:latin typeface="Comic Sans MS" panose="030F0702030302020204" pitchFamily="66" charset="0"/>
              </a:rPr>
              <a:t>executed additional </a:t>
            </a:r>
            <a:r>
              <a:rPr lang="en-US" altLang="ja-JP" sz="1300" dirty="0">
                <a:latin typeface="Comic Sans MS" panose="030F0702030302020204" pitchFamily="66" charset="0"/>
              </a:rPr>
              <a:t>20 ps MD </a:t>
            </a:r>
            <a:r>
              <a:rPr lang="en-US" altLang="ja-JP" sz="1300" dirty="0" smtClean="0">
                <a:latin typeface="Comic Sans MS" panose="030F0702030302020204" pitchFamily="66" charset="0"/>
              </a:rPr>
              <a:t>simulation with </a:t>
            </a:r>
            <a:r>
              <a:rPr lang="en-US" altLang="ja-JP" sz="1300" dirty="0">
                <a:latin typeface="Comic Sans MS" panose="030F0702030302020204" pitchFamily="66" charset="0"/>
              </a:rPr>
              <a:t>a smaller electrostatic interaction (the scaling parameter </a:t>
            </a:r>
            <a:r>
              <a:rPr lang="en-US" altLang="ja-JP" sz="1300" dirty="0" smtClean="0">
                <a:latin typeface="Comic Sans MS" panose="030F0702030302020204" pitchFamily="66" charset="0"/>
              </a:rPr>
              <a:t>0.1).</a:t>
            </a:r>
          </a:p>
          <a:p>
            <a:pPr marL="285750" indent="-285750">
              <a:lnSpc>
                <a:spcPct val="150000"/>
              </a:lnSpc>
              <a:buFont typeface="Arial" panose="020B0604020202020204" pitchFamily="34" charset="0"/>
              <a:buChar char="•"/>
            </a:pPr>
            <a:r>
              <a:rPr lang="en-US" altLang="ja-JP" sz="1300" dirty="0" smtClean="0">
                <a:latin typeface="Comic Sans MS" panose="030F0702030302020204" pitchFamily="66" charset="0"/>
              </a:rPr>
              <a:t>The </a:t>
            </a:r>
            <a:r>
              <a:rPr lang="en-US" altLang="ja-JP" sz="1300" dirty="0">
                <a:latin typeface="Comic Sans MS" panose="030F0702030302020204" pitchFamily="66" charset="0"/>
              </a:rPr>
              <a:t>whole system </a:t>
            </a:r>
            <a:r>
              <a:rPr lang="en-US" altLang="ja-JP" sz="1300" dirty="0" smtClean="0">
                <a:latin typeface="Comic Sans MS" panose="030F0702030302020204" pitchFamily="66" charset="0"/>
              </a:rPr>
              <a:t>was relaxed for 40 </a:t>
            </a:r>
            <a:r>
              <a:rPr lang="en-US" altLang="ja-JP" sz="1300" dirty="0" err="1">
                <a:latin typeface="Comic Sans MS" panose="030F0702030302020204" pitchFamily="66" charset="0"/>
              </a:rPr>
              <a:t>ps</a:t>
            </a:r>
            <a:r>
              <a:rPr lang="en-US" altLang="ja-JP" sz="1300" dirty="0">
                <a:latin typeface="Comic Sans MS" panose="030F0702030302020204" pitchFamily="66" charset="0"/>
              </a:rPr>
              <a:t> under </a:t>
            </a:r>
            <a:r>
              <a:rPr lang="en-US" altLang="ja-JP" sz="1300" dirty="0" smtClean="0">
                <a:latin typeface="Comic Sans MS" panose="030F0702030302020204" pitchFamily="66" charset="0"/>
              </a:rPr>
              <a:t>normal electrostatic </a:t>
            </a:r>
            <a:r>
              <a:rPr lang="en-US" altLang="ja-JP" sz="1300" dirty="0">
                <a:latin typeface="Comic Sans MS" panose="030F0702030302020204" pitchFamily="66" charset="0"/>
              </a:rPr>
              <a:t>interaction, fixing all the reaction product </a:t>
            </a:r>
            <a:r>
              <a:rPr lang="en-US" altLang="ja-JP" sz="1300" dirty="0" smtClean="0">
                <a:latin typeface="Comic Sans MS" panose="030F0702030302020204" pitchFamily="66" charset="0"/>
              </a:rPr>
              <a:t>structures as </a:t>
            </a:r>
            <a:r>
              <a:rPr lang="en-US" altLang="ja-JP" sz="1300" dirty="0">
                <a:latin typeface="Comic Sans MS" panose="030F0702030302020204" pitchFamily="66" charset="0"/>
              </a:rPr>
              <a:t>a whole</a:t>
            </a:r>
            <a:r>
              <a:rPr lang="en-US" altLang="ja-JP" sz="1300" dirty="0" smtClean="0">
                <a:latin typeface="Comic Sans MS" panose="030F0702030302020204" pitchFamily="66" charset="0"/>
              </a:rPr>
              <a:t>.</a:t>
            </a:r>
            <a:endParaRPr lang="en-US" altLang="ja-JP" sz="1300" dirty="0" smtClean="0">
              <a:latin typeface="Comic Sans MS" panose="030F0702030302020204" pitchFamily="66" charset="0"/>
            </a:endParaRPr>
          </a:p>
        </p:txBody>
      </p:sp>
      <p:sp>
        <p:nvSpPr>
          <p:cNvPr id="4" name="Rectangle 3"/>
          <p:cNvSpPr/>
          <p:nvPr/>
        </p:nvSpPr>
        <p:spPr>
          <a:xfrm>
            <a:off x="7584398" y="6516180"/>
            <a:ext cx="2810890" cy="253916"/>
          </a:xfrm>
          <a:prstGeom prst="rect">
            <a:avLst/>
          </a:prstGeom>
        </p:spPr>
        <p:txBody>
          <a:bodyPr wrap="square">
            <a:spAutoFit/>
          </a:bodyPr>
          <a:lstStyle/>
          <a:p>
            <a:r>
              <a:rPr lang="en-US" altLang="ja-JP" sz="1050" baseline="30000" dirty="0" smtClean="0">
                <a:latin typeface="Comic Sans MS" panose="030F0702030302020204" pitchFamily="66" charset="0"/>
              </a:rPr>
              <a:t>1</a:t>
            </a:r>
            <a:r>
              <a:rPr lang="en-US" altLang="ja-JP" sz="1050" dirty="0" smtClean="0">
                <a:latin typeface="Comic Sans MS" panose="030F0702030302020204" pitchFamily="66" charset="0"/>
              </a:rPr>
              <a:t>J</a:t>
            </a:r>
            <a:r>
              <a:rPr lang="en-US" altLang="ja-JP" sz="1050" dirty="0">
                <a:latin typeface="Comic Sans MS" panose="030F0702030302020204" pitchFamily="66" charset="0"/>
              </a:rPr>
              <a:t>. </a:t>
            </a:r>
            <a:r>
              <a:rPr lang="en-US" altLang="ja-JP" sz="1050" dirty="0" smtClean="0">
                <a:latin typeface="Comic Sans MS" panose="030F0702030302020204" pitchFamily="66" charset="0"/>
              </a:rPr>
              <a:t>Phys. Chem</a:t>
            </a:r>
            <a:r>
              <a:rPr lang="en-US" altLang="ja-JP" sz="1050" dirty="0">
                <a:latin typeface="Comic Sans MS" panose="030F0702030302020204" pitchFamily="66" charset="0"/>
              </a:rPr>
              <a:t>. B 2004, 108, 12978−12989</a:t>
            </a:r>
            <a:endParaRPr lang="ja-JP" altLang="en-US" sz="1050" dirty="0">
              <a:latin typeface="Comic Sans MS" panose="030F0702030302020204" pitchFamily="66" charset="0"/>
            </a:endParaRPr>
          </a:p>
        </p:txBody>
      </p:sp>
      <p:sp>
        <p:nvSpPr>
          <p:cNvPr id="3" name="Slide Number Placeholder 2"/>
          <p:cNvSpPr>
            <a:spLocks noGrp="1"/>
          </p:cNvSpPr>
          <p:nvPr>
            <p:ph type="sldNum" sz="quarter" idx="12"/>
          </p:nvPr>
        </p:nvSpPr>
        <p:spPr/>
        <p:txBody>
          <a:bodyPr/>
          <a:lstStyle/>
          <a:p>
            <a:fld id="{444D1D92-87C9-43C7-B670-0310BCB572AF}" type="slidenum">
              <a:rPr lang="ja-JP" altLang="en-US" smtClean="0">
                <a:solidFill>
                  <a:schemeClr val="tx1"/>
                </a:solidFill>
              </a:rPr>
              <a:pPr/>
              <a:t>5</a:t>
            </a:fld>
            <a:endParaRPr lang="ja-JP" altLang="en-US" dirty="0">
              <a:solidFill>
                <a:schemeClr val="tx1"/>
              </a:solidFill>
            </a:endParaRPr>
          </a:p>
        </p:txBody>
      </p:sp>
    </p:spTree>
    <p:extLst>
      <p:ext uri="{BB962C8B-B14F-4D97-AF65-F5344CB8AC3E}">
        <p14:creationId xmlns:p14="http://schemas.microsoft.com/office/powerpoint/2010/main" val="35184924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Rectangle 74"/>
          <p:cNvSpPr/>
          <p:nvPr/>
        </p:nvSpPr>
        <p:spPr>
          <a:xfrm>
            <a:off x="328549" y="6105758"/>
            <a:ext cx="7883364" cy="276999"/>
          </a:xfrm>
          <a:prstGeom prst="rect">
            <a:avLst/>
          </a:prstGeom>
        </p:spPr>
        <p:txBody>
          <a:bodyPr wrap="square">
            <a:spAutoFit/>
          </a:bodyPr>
          <a:lstStyle/>
          <a:p>
            <a:pPr algn="just"/>
            <a:r>
              <a:rPr lang="en-US" altLang="ja-JP" sz="1200" b="1" dirty="0" smtClean="0">
                <a:latin typeface="Comic Sans MS" panose="030F0702030302020204" pitchFamily="66" charset="0"/>
                <a:cs typeface="Times New Roman" pitchFamily="18" charset="0"/>
              </a:rPr>
              <a:t>Figure 3</a:t>
            </a:r>
            <a:r>
              <a:rPr lang="en-US" altLang="ja-JP" sz="1200" dirty="0" smtClean="0">
                <a:latin typeface="Comic Sans MS" panose="030F0702030302020204" pitchFamily="66" charset="0"/>
                <a:cs typeface="Times New Roman" pitchFamily="18" charset="0"/>
              </a:rPr>
              <a:t>: The change in the concentration of reductive </a:t>
            </a:r>
            <a:r>
              <a:rPr lang="en-US" altLang="ja-JP" sz="1200" dirty="0">
                <a:latin typeface="Comic Sans MS" panose="030F0702030302020204" pitchFamily="66" charset="0"/>
                <a:cs typeface="Times New Roman" pitchFamily="18" charset="0"/>
              </a:rPr>
              <a:t>products </a:t>
            </a:r>
            <a:r>
              <a:rPr lang="en-US" altLang="ja-JP" sz="1200" dirty="0" smtClean="0">
                <a:latin typeface="Comic Sans MS" panose="030F0702030302020204" pitchFamily="66" charset="0"/>
                <a:cs typeface="Times New Roman" pitchFamily="18" charset="0"/>
              </a:rPr>
              <a:t>of PC electrolyte at various MC/MD cycles.</a:t>
            </a:r>
            <a:endParaRPr lang="ja-JP" altLang="en-US" sz="1200" dirty="0">
              <a:latin typeface="Comic Sans MS" panose="030F0702030302020204" pitchFamily="66" charset="0"/>
              <a:cs typeface="Times New Roman" pitchFamily="18" charset="0"/>
            </a:endParaRPr>
          </a:p>
        </p:txBody>
      </p:sp>
      <p:sp>
        <p:nvSpPr>
          <p:cNvPr id="77" name="TextBox 76"/>
          <p:cNvSpPr txBox="1"/>
          <p:nvPr/>
        </p:nvSpPr>
        <p:spPr>
          <a:xfrm>
            <a:off x="4277500" y="208547"/>
            <a:ext cx="184731" cy="369332"/>
          </a:xfrm>
          <a:prstGeom prst="rect">
            <a:avLst/>
          </a:prstGeom>
          <a:noFill/>
        </p:spPr>
        <p:txBody>
          <a:bodyPr wrap="none" rtlCol="0">
            <a:spAutoFit/>
          </a:bodyPr>
          <a:lstStyle/>
          <a:p>
            <a:endParaRPr kumimoji="1" lang="ja-JP" altLang="en-US" dirty="0"/>
          </a:p>
        </p:txBody>
      </p:sp>
      <p:sp>
        <p:nvSpPr>
          <p:cNvPr id="80" name="Rectangle 79"/>
          <p:cNvSpPr/>
          <p:nvPr/>
        </p:nvSpPr>
        <p:spPr>
          <a:xfrm>
            <a:off x="3082615" y="140986"/>
            <a:ext cx="4905510" cy="400110"/>
          </a:xfrm>
          <a:prstGeom prst="rect">
            <a:avLst/>
          </a:prstGeom>
        </p:spPr>
        <p:txBody>
          <a:bodyPr wrap="none">
            <a:spAutoFit/>
          </a:bodyPr>
          <a:lstStyle/>
          <a:p>
            <a:r>
              <a:rPr lang="en-US" altLang="ja-JP" sz="2000" b="1" dirty="0" smtClean="0">
                <a:latin typeface="Comic Sans MS" panose="030F0702030302020204" pitchFamily="66" charset="0"/>
              </a:rPr>
              <a:t>Reductive Products of PC Electrolyte</a:t>
            </a:r>
            <a:endParaRPr lang="ja-JP" altLang="en-US" sz="2000" b="1" dirty="0">
              <a:latin typeface="Comic Sans MS" panose="030F0702030302020204" pitchFamily="66" charset="0"/>
            </a:endParaRPr>
          </a:p>
        </p:txBody>
      </p:sp>
      <p:sp>
        <p:nvSpPr>
          <p:cNvPr id="5" name="Rectangle 4"/>
          <p:cNvSpPr/>
          <p:nvPr/>
        </p:nvSpPr>
        <p:spPr>
          <a:xfrm>
            <a:off x="6750817" y="3725612"/>
            <a:ext cx="5379847" cy="2031325"/>
          </a:xfrm>
          <a:prstGeom prst="rect">
            <a:avLst/>
          </a:prstGeom>
        </p:spPr>
        <p:txBody>
          <a:bodyPr wrap="square">
            <a:spAutoFit/>
          </a:bodyPr>
          <a:lstStyle/>
          <a:p>
            <a:pPr marL="171450" indent="-171450" algn="just">
              <a:spcBef>
                <a:spcPts val="600"/>
              </a:spcBef>
              <a:spcAft>
                <a:spcPts val="600"/>
              </a:spcAft>
              <a:buFont typeface="Arial" panose="020B0604020202020204" pitchFamily="34" charset="0"/>
              <a:buChar char="•"/>
            </a:pPr>
            <a:r>
              <a:rPr lang="en-US" altLang="ja-JP" sz="1200" dirty="0">
                <a:latin typeface="Comic Sans MS" panose="030F0702030302020204" pitchFamily="66" charset="0"/>
              </a:rPr>
              <a:t>These structures </a:t>
            </a:r>
            <a:r>
              <a:rPr lang="en-US" altLang="ja-JP" sz="1200" dirty="0" smtClean="0">
                <a:latin typeface="Comic Sans MS" panose="030F0702030302020204" pitchFamily="66" charset="0"/>
              </a:rPr>
              <a:t>displays </a:t>
            </a:r>
            <a:r>
              <a:rPr lang="en-US" altLang="ja-JP" sz="1200" dirty="0">
                <a:latin typeface="Comic Sans MS" panose="030F0702030302020204" pitchFamily="66" charset="0"/>
              </a:rPr>
              <a:t>how the </a:t>
            </a:r>
            <a:r>
              <a:rPr lang="en-US" altLang="ja-JP" sz="1200" dirty="0" smtClean="0">
                <a:latin typeface="Comic Sans MS" panose="030F0702030302020204" pitchFamily="66" charset="0"/>
              </a:rPr>
              <a:t>components of electrolyte </a:t>
            </a:r>
            <a:r>
              <a:rPr lang="en-US" altLang="ja-JP" sz="1200" dirty="0">
                <a:latin typeface="Comic Sans MS" panose="030F0702030302020204" pitchFamily="66" charset="0"/>
              </a:rPr>
              <a:t>solutions </a:t>
            </a:r>
            <a:r>
              <a:rPr lang="en-US" altLang="ja-JP" sz="1200" dirty="0" smtClean="0">
                <a:latin typeface="Comic Sans MS" panose="030F0702030302020204" pitchFamily="66" charset="0"/>
              </a:rPr>
              <a:t>developed </a:t>
            </a:r>
            <a:r>
              <a:rPr lang="en-US" altLang="ja-JP" sz="1200" dirty="0">
                <a:latin typeface="Comic Sans MS" panose="030F0702030302020204" pitchFamily="66" charset="0"/>
              </a:rPr>
              <a:t>into the SEI films during </a:t>
            </a:r>
            <a:r>
              <a:rPr lang="en-US" altLang="ja-JP" sz="1200" dirty="0" smtClean="0">
                <a:latin typeface="Comic Sans MS" panose="030F0702030302020204" pitchFamily="66" charset="0"/>
              </a:rPr>
              <a:t>the hybrid </a:t>
            </a:r>
            <a:r>
              <a:rPr lang="en-US" altLang="ja-JP" sz="1200" dirty="0">
                <a:latin typeface="Comic Sans MS" panose="030F0702030302020204" pitchFamily="66" charset="0"/>
              </a:rPr>
              <a:t>MC/MD reaction </a:t>
            </a:r>
            <a:r>
              <a:rPr lang="en-US" altLang="ja-JP" sz="1200" dirty="0" smtClean="0">
                <a:latin typeface="Comic Sans MS" panose="030F0702030302020204" pitchFamily="66" charset="0"/>
              </a:rPr>
              <a:t>simulations.</a:t>
            </a:r>
          </a:p>
          <a:p>
            <a:pPr marL="171450" indent="-171450" algn="just">
              <a:spcBef>
                <a:spcPts val="600"/>
              </a:spcBef>
              <a:spcAft>
                <a:spcPts val="600"/>
              </a:spcAft>
              <a:buFont typeface="Arial" panose="020B0604020202020204" pitchFamily="34" charset="0"/>
              <a:buChar char="•"/>
            </a:pPr>
            <a:r>
              <a:rPr lang="en-US" altLang="ja-JP" sz="1200" dirty="0" smtClean="0">
                <a:latin typeface="Comic Sans MS" panose="030F0702030302020204" pitchFamily="66" charset="0"/>
              </a:rPr>
              <a:t>Li/</a:t>
            </a:r>
            <a:r>
              <a:rPr lang="en-US" altLang="ja-JP" sz="1200" dirty="0" err="1" smtClean="0">
                <a:latin typeface="Comic Sans MS" panose="030F0702030302020204" pitchFamily="66" charset="0"/>
              </a:rPr>
              <a:t>NaPC</a:t>
            </a:r>
            <a:r>
              <a:rPr lang="en-US" altLang="ja-JP" sz="1200" dirty="0" smtClean="0">
                <a:latin typeface="Comic Sans MS" panose="030F0702030302020204" pitchFamily="66" charset="0"/>
              </a:rPr>
              <a:t> molecules are predominant up to 400 cycles.</a:t>
            </a:r>
            <a:r>
              <a:rPr lang="en-US" altLang="ja-JP" sz="1200" dirty="0">
                <a:latin typeface="Comic Sans MS" panose="030F0702030302020204" pitchFamily="66" charset="0"/>
              </a:rPr>
              <a:t> </a:t>
            </a:r>
            <a:endParaRPr lang="en-US" altLang="ja-JP" sz="1200" dirty="0" smtClean="0">
              <a:latin typeface="Comic Sans MS" panose="030F0702030302020204" pitchFamily="66" charset="0"/>
            </a:endParaRPr>
          </a:p>
          <a:p>
            <a:pPr marL="171450" indent="-171450" algn="just">
              <a:spcBef>
                <a:spcPts val="600"/>
              </a:spcBef>
              <a:spcAft>
                <a:spcPts val="600"/>
              </a:spcAft>
              <a:buFont typeface="Arial" panose="020B0604020202020204" pitchFamily="34" charset="0"/>
              <a:buChar char="•"/>
            </a:pPr>
            <a:r>
              <a:rPr lang="en-US" altLang="ja-JP" sz="1200" dirty="0" smtClean="0">
                <a:latin typeface="Comic Sans MS" panose="030F0702030302020204" pitchFamily="66" charset="0"/>
              </a:rPr>
              <a:t>After 400 cycles the radical polymerization products Li</a:t>
            </a:r>
            <a:r>
              <a:rPr lang="en-US" altLang="ja-JP" sz="1200" baseline="-25000" dirty="0" smtClean="0">
                <a:latin typeface="Comic Sans MS" panose="030F0702030302020204" pitchFamily="66" charset="0"/>
              </a:rPr>
              <a:t>2</a:t>
            </a:r>
            <a:r>
              <a:rPr lang="en-US" altLang="ja-JP" sz="1200" dirty="0" smtClean="0">
                <a:latin typeface="Comic Sans MS" panose="030F0702030302020204" pitchFamily="66" charset="0"/>
              </a:rPr>
              <a:t>/Na</a:t>
            </a:r>
            <a:r>
              <a:rPr lang="en-US" altLang="ja-JP" sz="1200" baseline="-25000" dirty="0" smtClean="0">
                <a:latin typeface="Comic Sans MS" panose="030F0702030302020204" pitchFamily="66" charset="0"/>
              </a:rPr>
              <a:t>2</a:t>
            </a:r>
            <a:r>
              <a:rPr lang="en-US" altLang="ja-JP" sz="1200" dirty="0" smtClean="0">
                <a:latin typeface="Comic Sans MS" panose="030F0702030302020204" pitchFamily="66" charset="0"/>
              </a:rPr>
              <a:t>DMDBC </a:t>
            </a:r>
            <a:r>
              <a:rPr lang="en-US" altLang="ja-JP" sz="1200" dirty="0">
                <a:latin typeface="Comic Sans MS" panose="030F0702030302020204" pitchFamily="66" charset="0"/>
              </a:rPr>
              <a:t>and Na</a:t>
            </a:r>
            <a:r>
              <a:rPr lang="en-US" altLang="ja-JP" sz="1200" baseline="-25000" dirty="0">
                <a:latin typeface="Comic Sans MS" panose="030F0702030302020204" pitchFamily="66" charset="0"/>
              </a:rPr>
              <a:t>2</a:t>
            </a:r>
            <a:r>
              <a:rPr lang="en-US" altLang="ja-JP" sz="1200" dirty="0">
                <a:latin typeface="Comic Sans MS" panose="030F0702030302020204" pitchFamily="66" charset="0"/>
              </a:rPr>
              <a:t>DMBDC </a:t>
            </a:r>
            <a:r>
              <a:rPr lang="en-US" altLang="ja-JP" sz="1200" dirty="0" smtClean="0">
                <a:latin typeface="Comic Sans MS" panose="030F0702030302020204" pitchFamily="66" charset="0"/>
              </a:rPr>
              <a:t>and ionic products such as CO</a:t>
            </a:r>
            <a:r>
              <a:rPr lang="en-US" altLang="ja-JP" sz="1200" baseline="-25000" dirty="0" smtClean="0">
                <a:latin typeface="Comic Sans MS" panose="030F0702030302020204" pitchFamily="66" charset="0"/>
              </a:rPr>
              <a:t>3</a:t>
            </a:r>
            <a:r>
              <a:rPr lang="en-US" altLang="ja-JP" sz="1200" baseline="30000" dirty="0" smtClean="0">
                <a:latin typeface="Comic Sans MS" panose="030F0702030302020204" pitchFamily="66" charset="0"/>
              </a:rPr>
              <a:t>-2</a:t>
            </a:r>
            <a:r>
              <a:rPr lang="en-US" altLang="ja-JP" sz="1200" dirty="0" smtClean="0">
                <a:latin typeface="Comic Sans MS" panose="030F0702030302020204" pitchFamily="66" charset="0"/>
              </a:rPr>
              <a:t> are formed the SEI film.</a:t>
            </a:r>
          </a:p>
          <a:p>
            <a:pPr marL="171450" indent="-171450" algn="just">
              <a:spcBef>
                <a:spcPts val="600"/>
              </a:spcBef>
              <a:spcAft>
                <a:spcPts val="600"/>
              </a:spcAft>
              <a:buFont typeface="Arial" panose="020B0604020202020204" pitchFamily="34" charset="0"/>
              <a:buChar char="•"/>
            </a:pPr>
            <a:r>
              <a:rPr lang="en-US" altLang="ja-JP" sz="1200" dirty="0" smtClean="0">
                <a:latin typeface="Comic Sans MS" panose="030F0702030302020204" pitchFamily="66" charset="0"/>
              </a:rPr>
              <a:t>Near graphite surface C</a:t>
            </a:r>
            <a:r>
              <a:rPr lang="en-US" altLang="ja-JP" sz="1200" baseline="-25000" dirty="0" smtClean="0">
                <a:latin typeface="Comic Sans MS" panose="030F0702030302020204" pitchFamily="66" charset="0"/>
              </a:rPr>
              <a:t>2</a:t>
            </a:r>
            <a:r>
              <a:rPr lang="en-US" altLang="ja-JP" sz="1200" dirty="0" smtClean="0">
                <a:latin typeface="Comic Sans MS" panose="030F0702030302020204" pitchFamily="66" charset="0"/>
              </a:rPr>
              <a:t>H</a:t>
            </a:r>
            <a:r>
              <a:rPr lang="en-US" altLang="ja-JP" sz="1200" baseline="-25000" dirty="0" smtClean="0">
                <a:latin typeface="Comic Sans MS" panose="030F0702030302020204" pitchFamily="66" charset="0"/>
              </a:rPr>
              <a:t>4</a:t>
            </a:r>
            <a:r>
              <a:rPr lang="en-US" altLang="ja-JP" sz="1200" dirty="0" smtClean="0">
                <a:latin typeface="Comic Sans MS" panose="030F0702030302020204" pitchFamily="66" charset="0"/>
              </a:rPr>
              <a:t> gas molecules are more in number.</a:t>
            </a:r>
            <a:endParaRPr lang="en-US" altLang="ja-JP" sz="1200" dirty="0">
              <a:latin typeface="Comic Sans MS" panose="030F0702030302020204" pitchFamily="66" charset="0"/>
            </a:endParaRPr>
          </a:p>
        </p:txBody>
      </p:sp>
      <p:sp>
        <p:nvSpPr>
          <p:cNvPr id="7" name="Slide Number Placeholder 6"/>
          <p:cNvSpPr>
            <a:spLocks noGrp="1"/>
          </p:cNvSpPr>
          <p:nvPr>
            <p:ph type="sldNum" sz="quarter" idx="12"/>
          </p:nvPr>
        </p:nvSpPr>
        <p:spPr/>
        <p:txBody>
          <a:bodyPr/>
          <a:lstStyle/>
          <a:p>
            <a:fld id="{444D1D92-87C9-43C7-B670-0310BCB572AF}" type="slidenum">
              <a:rPr lang="ja-JP" altLang="en-US" smtClean="0">
                <a:solidFill>
                  <a:schemeClr val="tx1"/>
                </a:solidFill>
              </a:rPr>
              <a:pPr/>
              <a:t>6</a:t>
            </a:fld>
            <a:endParaRPr lang="ja-JP" altLang="en-US" dirty="0">
              <a:solidFill>
                <a:schemeClr val="tx1"/>
              </a:solidFill>
            </a:endParaRPr>
          </a:p>
        </p:txBody>
      </p:sp>
      <p:pic>
        <p:nvPicPr>
          <p:cNvPr id="84" name="Picture 83"/>
          <p:cNvPicPr>
            <a:picLocks noChangeAspect="1"/>
          </p:cNvPicPr>
          <p:nvPr/>
        </p:nvPicPr>
        <p:blipFill rotWithShape="1">
          <a:blip r:embed="rId2"/>
          <a:srcRect l="6059" t="28274" r="4254" b="28869"/>
          <a:stretch/>
        </p:blipFill>
        <p:spPr>
          <a:xfrm>
            <a:off x="651722" y="3910291"/>
            <a:ext cx="5943739" cy="1620000"/>
          </a:xfrm>
          <a:prstGeom prst="rect">
            <a:avLst/>
          </a:prstGeom>
        </p:spPr>
      </p:pic>
      <p:grpSp>
        <p:nvGrpSpPr>
          <p:cNvPr id="3" name="Group 2"/>
          <p:cNvGrpSpPr/>
          <p:nvPr/>
        </p:nvGrpSpPr>
        <p:grpSpPr>
          <a:xfrm>
            <a:off x="152464" y="662308"/>
            <a:ext cx="11871815" cy="2804555"/>
            <a:chOff x="152464" y="662308"/>
            <a:chExt cx="11871815" cy="2804555"/>
          </a:xfrm>
        </p:grpSpPr>
        <p:sp>
          <p:nvSpPr>
            <p:cNvPr id="2" name="TextBox 1"/>
            <p:cNvSpPr txBox="1"/>
            <p:nvPr/>
          </p:nvSpPr>
          <p:spPr>
            <a:xfrm>
              <a:off x="651722" y="3105875"/>
              <a:ext cx="922047" cy="276999"/>
            </a:xfrm>
            <a:prstGeom prst="rect">
              <a:avLst/>
            </a:prstGeom>
            <a:noFill/>
          </p:spPr>
          <p:txBody>
            <a:bodyPr wrap="none" rtlCol="0">
              <a:spAutoFit/>
            </a:bodyPr>
            <a:lstStyle/>
            <a:p>
              <a:r>
                <a:rPr kumimoji="1" lang="en-US" altLang="ja-JP" sz="1200" b="1" dirty="0" smtClean="0">
                  <a:latin typeface="Comic Sans MS" panose="030F0702030302020204" pitchFamily="66" charset="0"/>
                </a:rPr>
                <a:t>200 Cycle</a:t>
              </a:r>
              <a:endParaRPr kumimoji="1" lang="ja-JP" altLang="en-US" sz="1200" b="1" dirty="0">
                <a:latin typeface="Comic Sans MS" panose="030F0702030302020204" pitchFamily="66" charset="0"/>
              </a:endParaRPr>
            </a:p>
          </p:txBody>
        </p:sp>
        <p:sp>
          <p:nvSpPr>
            <p:cNvPr id="13" name="TextBox 12"/>
            <p:cNvSpPr txBox="1"/>
            <p:nvPr/>
          </p:nvSpPr>
          <p:spPr>
            <a:xfrm>
              <a:off x="2315826" y="3184702"/>
              <a:ext cx="922047" cy="276999"/>
            </a:xfrm>
            <a:prstGeom prst="rect">
              <a:avLst/>
            </a:prstGeom>
            <a:noFill/>
          </p:spPr>
          <p:txBody>
            <a:bodyPr wrap="none" rtlCol="0">
              <a:spAutoFit/>
            </a:bodyPr>
            <a:lstStyle/>
            <a:p>
              <a:r>
                <a:rPr lang="en-US" altLang="ja-JP" sz="1200" b="1" dirty="0">
                  <a:latin typeface="Comic Sans MS" panose="030F0702030302020204" pitchFamily="66" charset="0"/>
                </a:rPr>
                <a:t>4</a:t>
              </a:r>
              <a:r>
                <a:rPr kumimoji="1" lang="en-US" altLang="ja-JP" sz="1200" b="1" dirty="0" smtClean="0">
                  <a:latin typeface="Comic Sans MS" panose="030F0702030302020204" pitchFamily="66" charset="0"/>
                </a:rPr>
                <a:t>00 Cycle</a:t>
              </a:r>
              <a:endParaRPr kumimoji="1" lang="ja-JP" altLang="en-US" sz="1200" b="1" dirty="0">
                <a:latin typeface="Comic Sans MS" panose="030F0702030302020204" pitchFamily="66" charset="0"/>
              </a:endParaRPr>
            </a:p>
          </p:txBody>
        </p:sp>
        <p:sp>
          <p:nvSpPr>
            <p:cNvPr id="14" name="TextBox 13"/>
            <p:cNvSpPr txBox="1"/>
            <p:nvPr/>
          </p:nvSpPr>
          <p:spPr>
            <a:xfrm>
              <a:off x="4409700" y="3189864"/>
              <a:ext cx="922047" cy="276999"/>
            </a:xfrm>
            <a:prstGeom prst="rect">
              <a:avLst/>
            </a:prstGeom>
            <a:noFill/>
          </p:spPr>
          <p:txBody>
            <a:bodyPr wrap="none" rtlCol="0">
              <a:spAutoFit/>
            </a:bodyPr>
            <a:lstStyle/>
            <a:p>
              <a:r>
                <a:rPr lang="en-US" altLang="ja-JP" sz="1200" b="1" dirty="0">
                  <a:latin typeface="Comic Sans MS" panose="030F0702030302020204" pitchFamily="66" charset="0"/>
                </a:rPr>
                <a:t>8</a:t>
              </a:r>
              <a:r>
                <a:rPr kumimoji="1" lang="en-US" altLang="ja-JP" sz="1200" b="1" dirty="0" smtClean="0">
                  <a:latin typeface="Comic Sans MS" panose="030F0702030302020204" pitchFamily="66" charset="0"/>
                </a:rPr>
                <a:t>00 Cycle</a:t>
              </a:r>
              <a:endParaRPr kumimoji="1" lang="ja-JP" altLang="en-US" sz="1200" b="1" dirty="0">
                <a:latin typeface="Comic Sans MS" panose="030F0702030302020204" pitchFamily="66" charset="0"/>
              </a:endParaRPr>
            </a:p>
          </p:txBody>
        </p:sp>
        <p:sp>
          <p:nvSpPr>
            <p:cNvPr id="15" name="TextBox 14"/>
            <p:cNvSpPr txBox="1"/>
            <p:nvPr/>
          </p:nvSpPr>
          <p:spPr>
            <a:xfrm>
              <a:off x="6503575" y="3123845"/>
              <a:ext cx="1016625" cy="276999"/>
            </a:xfrm>
            <a:prstGeom prst="rect">
              <a:avLst/>
            </a:prstGeom>
            <a:noFill/>
          </p:spPr>
          <p:txBody>
            <a:bodyPr wrap="none" rtlCol="0">
              <a:spAutoFit/>
            </a:bodyPr>
            <a:lstStyle/>
            <a:p>
              <a:r>
                <a:rPr lang="en-US" altLang="ja-JP" sz="1200" b="1" dirty="0" smtClean="0">
                  <a:latin typeface="Comic Sans MS" panose="030F0702030302020204" pitchFamily="66" charset="0"/>
                </a:rPr>
                <a:t>16</a:t>
              </a:r>
              <a:r>
                <a:rPr kumimoji="1" lang="en-US" altLang="ja-JP" sz="1200" b="1" dirty="0" smtClean="0">
                  <a:latin typeface="Comic Sans MS" panose="030F0702030302020204" pitchFamily="66" charset="0"/>
                </a:rPr>
                <a:t>00 Cycle</a:t>
              </a:r>
              <a:endParaRPr kumimoji="1" lang="ja-JP" altLang="en-US" sz="1200" b="1" dirty="0">
                <a:latin typeface="Comic Sans MS" panose="030F0702030302020204" pitchFamily="66" charset="0"/>
              </a:endParaRPr>
            </a:p>
          </p:txBody>
        </p:sp>
        <p:sp>
          <p:nvSpPr>
            <p:cNvPr id="16" name="TextBox 15"/>
            <p:cNvSpPr txBox="1"/>
            <p:nvPr/>
          </p:nvSpPr>
          <p:spPr>
            <a:xfrm>
              <a:off x="8597449" y="3174691"/>
              <a:ext cx="1016625" cy="276999"/>
            </a:xfrm>
            <a:prstGeom prst="rect">
              <a:avLst/>
            </a:prstGeom>
            <a:noFill/>
          </p:spPr>
          <p:txBody>
            <a:bodyPr wrap="none" rtlCol="0">
              <a:spAutoFit/>
            </a:bodyPr>
            <a:lstStyle/>
            <a:p>
              <a:r>
                <a:rPr kumimoji="1" lang="en-US" altLang="ja-JP" sz="1200" b="1" dirty="0" smtClean="0">
                  <a:latin typeface="Comic Sans MS" panose="030F0702030302020204" pitchFamily="66" charset="0"/>
                </a:rPr>
                <a:t>2000 Cycle</a:t>
              </a:r>
              <a:endParaRPr kumimoji="1" lang="ja-JP" altLang="en-US" sz="1200" b="1" dirty="0">
                <a:latin typeface="Comic Sans MS" panose="030F0702030302020204" pitchFamily="66" charset="0"/>
              </a:endParaRPr>
            </a:p>
          </p:txBody>
        </p:sp>
        <p:pic>
          <p:nvPicPr>
            <p:cNvPr id="40" name="Picture 39"/>
            <p:cNvPicPr preferRelativeResize="0">
              <a:picLocks noChangeAspect="1"/>
            </p:cNvPicPr>
            <p:nvPr/>
          </p:nvPicPr>
          <p:blipFill rotWithShape="1">
            <a:blip r:embed="rId3"/>
            <a:srcRect l="3229" t="16333" r="74792" b="12833"/>
            <a:stretch/>
          </p:blipFill>
          <p:spPr>
            <a:xfrm>
              <a:off x="620482" y="662308"/>
              <a:ext cx="1226874" cy="2471194"/>
            </a:xfrm>
            <a:prstGeom prst="rect">
              <a:avLst/>
            </a:prstGeom>
          </p:spPr>
        </p:pic>
        <p:pic>
          <p:nvPicPr>
            <p:cNvPr id="41" name="Picture 40"/>
            <p:cNvPicPr>
              <a:picLocks noChangeAspect="1"/>
            </p:cNvPicPr>
            <p:nvPr/>
          </p:nvPicPr>
          <p:blipFill rotWithShape="1">
            <a:blip r:embed="rId4"/>
            <a:srcRect l="17396" t="10167" r="58333" b="37333"/>
            <a:stretch/>
          </p:blipFill>
          <p:spPr>
            <a:xfrm>
              <a:off x="2079598" y="766653"/>
              <a:ext cx="1786725" cy="2415582"/>
            </a:xfrm>
            <a:prstGeom prst="rect">
              <a:avLst/>
            </a:prstGeom>
          </p:spPr>
        </p:pic>
        <p:pic>
          <p:nvPicPr>
            <p:cNvPr id="42" name="Picture 41"/>
            <p:cNvPicPr>
              <a:picLocks noChangeAspect="1"/>
            </p:cNvPicPr>
            <p:nvPr/>
          </p:nvPicPr>
          <p:blipFill rotWithShape="1">
            <a:blip r:embed="rId5"/>
            <a:srcRect l="17084" t="11166" r="60937" b="40167"/>
            <a:stretch/>
          </p:blipFill>
          <p:spPr>
            <a:xfrm>
              <a:off x="4072829" y="803029"/>
              <a:ext cx="1713770" cy="2371662"/>
            </a:xfrm>
            <a:prstGeom prst="rect">
              <a:avLst/>
            </a:prstGeom>
          </p:spPr>
        </p:pic>
        <p:pic>
          <p:nvPicPr>
            <p:cNvPr id="43" name="Picture 42"/>
            <p:cNvPicPr>
              <a:picLocks noChangeAspect="1"/>
            </p:cNvPicPr>
            <p:nvPr/>
          </p:nvPicPr>
          <p:blipFill rotWithShape="1">
            <a:blip r:embed="rId6"/>
            <a:srcRect l="35208" t="6500" r="36146" b="33500"/>
            <a:stretch/>
          </p:blipFill>
          <p:spPr>
            <a:xfrm>
              <a:off x="6098624" y="795887"/>
              <a:ext cx="1805954" cy="2364160"/>
            </a:xfrm>
            <a:prstGeom prst="rect">
              <a:avLst/>
            </a:prstGeom>
          </p:spPr>
        </p:pic>
        <p:pic>
          <p:nvPicPr>
            <p:cNvPr id="44" name="Picture 43"/>
            <p:cNvPicPr>
              <a:picLocks noChangeAspect="1"/>
            </p:cNvPicPr>
            <p:nvPr/>
          </p:nvPicPr>
          <p:blipFill rotWithShape="1">
            <a:blip r:embed="rId7"/>
            <a:srcRect l="10208" t="6666" r="63837" b="33000"/>
            <a:stretch/>
          </p:blipFill>
          <p:spPr>
            <a:xfrm>
              <a:off x="8245547" y="791255"/>
              <a:ext cx="1660453" cy="2412360"/>
            </a:xfrm>
            <a:prstGeom prst="rect">
              <a:avLst/>
            </a:prstGeom>
          </p:spPr>
        </p:pic>
        <p:grpSp>
          <p:nvGrpSpPr>
            <p:cNvPr id="12" name="Group 11"/>
            <p:cNvGrpSpPr/>
            <p:nvPr/>
          </p:nvGrpSpPr>
          <p:grpSpPr>
            <a:xfrm>
              <a:off x="10189889" y="1493167"/>
              <a:ext cx="1834390" cy="1275911"/>
              <a:chOff x="10098157" y="1182757"/>
              <a:chExt cx="2032507" cy="1379707"/>
            </a:xfrm>
          </p:grpSpPr>
          <p:grpSp>
            <p:nvGrpSpPr>
              <p:cNvPr id="45" name="Group 44"/>
              <p:cNvGrpSpPr/>
              <p:nvPr/>
            </p:nvGrpSpPr>
            <p:grpSpPr>
              <a:xfrm>
                <a:off x="10196513" y="1296809"/>
                <a:ext cx="1829654" cy="1265655"/>
                <a:chOff x="3437393" y="1890187"/>
                <a:chExt cx="3239314" cy="1876033"/>
              </a:xfrm>
            </p:grpSpPr>
            <p:pic>
              <p:nvPicPr>
                <p:cNvPr id="46" name="Picture 45"/>
                <p:cNvPicPr>
                  <a:picLocks noChangeAspect="1"/>
                </p:cNvPicPr>
                <p:nvPr/>
              </p:nvPicPr>
              <p:blipFill rotWithShape="1">
                <a:blip r:embed="rId8"/>
                <a:srcRect l="19247" t="22580" r="64785" b="62452"/>
                <a:stretch/>
              </p:blipFill>
              <p:spPr>
                <a:xfrm>
                  <a:off x="3437393" y="1890187"/>
                  <a:ext cx="921725" cy="540000"/>
                </a:xfrm>
                <a:prstGeom prst="rect">
                  <a:avLst/>
                </a:prstGeom>
              </p:spPr>
            </p:pic>
            <p:pic>
              <p:nvPicPr>
                <p:cNvPr id="47" name="Picture 46"/>
                <p:cNvPicPr>
                  <a:picLocks noChangeAspect="1"/>
                </p:cNvPicPr>
                <p:nvPr/>
              </p:nvPicPr>
              <p:blipFill rotWithShape="1">
                <a:blip r:embed="rId9"/>
                <a:srcRect l="31145" t="18000" r="32709" b="48333"/>
                <a:stretch/>
              </p:blipFill>
              <p:spPr>
                <a:xfrm>
                  <a:off x="4433670" y="1907249"/>
                  <a:ext cx="927624" cy="540000"/>
                </a:xfrm>
                <a:prstGeom prst="rect">
                  <a:avLst/>
                </a:prstGeom>
              </p:spPr>
            </p:pic>
            <p:pic>
              <p:nvPicPr>
                <p:cNvPr id="48" name="Picture 47"/>
                <p:cNvPicPr>
                  <a:picLocks noChangeAspect="1"/>
                </p:cNvPicPr>
                <p:nvPr/>
              </p:nvPicPr>
              <p:blipFill rotWithShape="1">
                <a:blip r:embed="rId10"/>
                <a:srcRect l="32708" t="12500" r="33021" b="35167"/>
                <a:stretch/>
              </p:blipFill>
              <p:spPr>
                <a:xfrm>
                  <a:off x="5435846" y="1907249"/>
                  <a:ext cx="565796" cy="540000"/>
                </a:xfrm>
                <a:prstGeom prst="rect">
                  <a:avLst/>
                </a:prstGeom>
              </p:spPr>
            </p:pic>
            <p:pic>
              <p:nvPicPr>
                <p:cNvPr id="53" name="Picture 52"/>
                <p:cNvPicPr>
                  <a:picLocks noChangeAspect="1"/>
                </p:cNvPicPr>
                <p:nvPr/>
              </p:nvPicPr>
              <p:blipFill rotWithShape="1">
                <a:blip r:embed="rId11"/>
                <a:srcRect l="43684" t="22456" r="43728" b="58175"/>
                <a:stretch/>
              </p:blipFill>
              <p:spPr>
                <a:xfrm rot="10800000">
                  <a:off x="6115186" y="1907249"/>
                  <a:ext cx="561521" cy="540000"/>
                </a:xfrm>
                <a:prstGeom prst="rect">
                  <a:avLst/>
                </a:prstGeom>
              </p:spPr>
            </p:pic>
            <p:pic>
              <p:nvPicPr>
                <p:cNvPr id="67" name="Picture 66"/>
                <p:cNvPicPr>
                  <a:picLocks noChangeAspect="1"/>
                </p:cNvPicPr>
                <p:nvPr/>
              </p:nvPicPr>
              <p:blipFill rotWithShape="1">
                <a:blip r:embed="rId12"/>
                <a:srcRect l="33229" t="14334" r="35521" b="46666"/>
                <a:stretch/>
              </p:blipFill>
              <p:spPr>
                <a:xfrm>
                  <a:off x="4056724" y="2784836"/>
                  <a:ext cx="692308" cy="540000"/>
                </a:xfrm>
                <a:prstGeom prst="rect">
                  <a:avLst/>
                </a:prstGeom>
              </p:spPr>
            </p:pic>
            <p:pic>
              <p:nvPicPr>
                <p:cNvPr id="68" name="Picture 67"/>
                <p:cNvPicPr>
                  <a:picLocks noChangeAspect="1"/>
                </p:cNvPicPr>
                <p:nvPr/>
              </p:nvPicPr>
              <p:blipFill rotWithShape="1">
                <a:blip r:embed="rId13"/>
                <a:srcRect l="41042" t="21167" r="41562" b="50833"/>
                <a:stretch/>
              </p:blipFill>
              <p:spPr>
                <a:xfrm>
                  <a:off x="5003436" y="2866344"/>
                  <a:ext cx="357858" cy="360000"/>
                </a:xfrm>
                <a:prstGeom prst="rect">
                  <a:avLst/>
                </a:prstGeom>
              </p:spPr>
            </p:pic>
            <p:pic>
              <p:nvPicPr>
                <p:cNvPr id="70" name="Picture 69"/>
                <p:cNvPicPr>
                  <a:picLocks noChangeAspect="1"/>
                </p:cNvPicPr>
                <p:nvPr/>
              </p:nvPicPr>
              <p:blipFill rotWithShape="1">
                <a:blip r:embed="rId14"/>
                <a:srcRect l="37917" t="14334" r="57187" b="78000"/>
                <a:stretch/>
              </p:blipFill>
              <p:spPr>
                <a:xfrm>
                  <a:off x="5464676" y="2835898"/>
                  <a:ext cx="499568" cy="488938"/>
                </a:xfrm>
                <a:prstGeom prst="rect">
                  <a:avLst/>
                </a:prstGeom>
              </p:spPr>
            </p:pic>
            <p:sp>
              <p:nvSpPr>
                <p:cNvPr id="71" name="TextBox 70"/>
                <p:cNvSpPr txBox="1"/>
                <p:nvPr/>
              </p:nvSpPr>
              <p:spPr>
                <a:xfrm>
                  <a:off x="3708625" y="2447249"/>
                  <a:ext cx="303288" cy="215444"/>
                </a:xfrm>
                <a:prstGeom prst="rect">
                  <a:avLst/>
                </a:prstGeom>
                <a:noFill/>
              </p:spPr>
              <p:txBody>
                <a:bodyPr wrap="none" rtlCol="0">
                  <a:spAutoFit/>
                </a:bodyPr>
                <a:lstStyle/>
                <a:p>
                  <a:r>
                    <a:rPr lang="en-US" altLang="ja-JP" sz="800" b="1" dirty="0">
                      <a:latin typeface="Comic Sans MS" panose="030F0702030302020204" pitchFamily="66" charset="0"/>
                    </a:rPr>
                    <a:t>P</a:t>
                  </a:r>
                  <a:r>
                    <a:rPr kumimoji="1" lang="en-US" altLang="ja-JP" sz="800" b="1" dirty="0" smtClean="0">
                      <a:latin typeface="Comic Sans MS" panose="030F0702030302020204" pitchFamily="66" charset="0"/>
                    </a:rPr>
                    <a:t>C</a:t>
                  </a:r>
                  <a:endParaRPr kumimoji="1" lang="ja-JP" altLang="en-US" sz="800" b="1" dirty="0">
                    <a:latin typeface="Comic Sans MS" panose="030F0702030302020204" pitchFamily="66" charset="0"/>
                  </a:endParaRPr>
                </a:p>
              </p:txBody>
            </p:sp>
            <p:sp>
              <p:nvSpPr>
                <p:cNvPr id="72" name="TextBox 71"/>
                <p:cNvSpPr txBox="1"/>
                <p:nvPr/>
              </p:nvSpPr>
              <p:spPr>
                <a:xfrm>
                  <a:off x="4559582" y="2468627"/>
                  <a:ext cx="550151" cy="215444"/>
                </a:xfrm>
                <a:prstGeom prst="rect">
                  <a:avLst/>
                </a:prstGeom>
                <a:noFill/>
              </p:spPr>
              <p:txBody>
                <a:bodyPr wrap="none" rtlCol="0">
                  <a:spAutoFit/>
                </a:bodyPr>
                <a:lstStyle/>
                <a:p>
                  <a:r>
                    <a:rPr kumimoji="1" lang="en-US" altLang="ja-JP" sz="800" b="1" dirty="0" smtClean="0">
                      <a:latin typeface="Comic Sans MS" panose="030F0702030302020204" pitchFamily="66" charset="0"/>
                    </a:rPr>
                    <a:t>DMBDC</a:t>
                  </a:r>
                  <a:endParaRPr kumimoji="1" lang="ja-JP" altLang="en-US" sz="800" b="1" dirty="0">
                    <a:latin typeface="Comic Sans MS" panose="030F0702030302020204" pitchFamily="66" charset="0"/>
                  </a:endParaRPr>
                </a:p>
              </p:txBody>
            </p:sp>
            <p:sp>
              <p:nvSpPr>
                <p:cNvPr id="73" name="TextBox 72"/>
                <p:cNvSpPr txBox="1"/>
                <p:nvPr/>
              </p:nvSpPr>
              <p:spPr>
                <a:xfrm>
                  <a:off x="5495859" y="2489886"/>
                  <a:ext cx="372218" cy="215444"/>
                </a:xfrm>
                <a:prstGeom prst="rect">
                  <a:avLst/>
                </a:prstGeom>
                <a:noFill/>
              </p:spPr>
              <p:txBody>
                <a:bodyPr wrap="none" rtlCol="0">
                  <a:spAutoFit/>
                </a:bodyPr>
                <a:lstStyle/>
                <a:p>
                  <a:r>
                    <a:rPr kumimoji="1" lang="en-US" altLang="ja-JP" sz="800" b="1" dirty="0" smtClean="0">
                      <a:latin typeface="Comic Sans MS" panose="030F0702030302020204" pitchFamily="66" charset="0"/>
                    </a:rPr>
                    <a:t>CO</a:t>
                  </a:r>
                  <a:r>
                    <a:rPr kumimoji="1" lang="en-US" altLang="ja-JP" sz="800" b="1" baseline="-25000" dirty="0" smtClean="0">
                      <a:latin typeface="Comic Sans MS" panose="030F0702030302020204" pitchFamily="66" charset="0"/>
                    </a:rPr>
                    <a:t>3</a:t>
                  </a:r>
                  <a:endParaRPr kumimoji="1" lang="ja-JP" altLang="en-US" sz="800" b="1" baseline="-25000" dirty="0">
                    <a:latin typeface="Comic Sans MS" panose="030F0702030302020204" pitchFamily="66" charset="0"/>
                  </a:endParaRPr>
                </a:p>
              </p:txBody>
            </p:sp>
            <p:sp>
              <p:nvSpPr>
                <p:cNvPr id="74" name="TextBox 73"/>
                <p:cNvSpPr txBox="1"/>
                <p:nvPr/>
              </p:nvSpPr>
              <p:spPr>
                <a:xfrm>
                  <a:off x="6188688" y="2507484"/>
                  <a:ext cx="343364" cy="215444"/>
                </a:xfrm>
                <a:prstGeom prst="rect">
                  <a:avLst/>
                </a:prstGeom>
                <a:noFill/>
              </p:spPr>
              <p:txBody>
                <a:bodyPr wrap="none" rtlCol="0">
                  <a:spAutoFit/>
                </a:bodyPr>
                <a:lstStyle/>
                <a:p>
                  <a:r>
                    <a:rPr kumimoji="1" lang="en-US" altLang="ja-JP" sz="800" b="1" dirty="0" smtClean="0">
                      <a:latin typeface="Comic Sans MS" panose="030F0702030302020204" pitchFamily="66" charset="0"/>
                    </a:rPr>
                    <a:t>PF</a:t>
                  </a:r>
                  <a:r>
                    <a:rPr kumimoji="1" lang="en-US" altLang="ja-JP" sz="800" b="1" baseline="-25000" dirty="0" smtClean="0">
                      <a:latin typeface="Comic Sans MS" panose="030F0702030302020204" pitchFamily="66" charset="0"/>
                    </a:rPr>
                    <a:t>3</a:t>
                  </a:r>
                  <a:endParaRPr kumimoji="1" lang="ja-JP" altLang="en-US" sz="800" b="1" baseline="-25000" dirty="0">
                    <a:latin typeface="Comic Sans MS" panose="030F0702030302020204" pitchFamily="66" charset="0"/>
                  </a:endParaRPr>
                </a:p>
              </p:txBody>
            </p:sp>
            <p:sp>
              <p:nvSpPr>
                <p:cNvPr id="76" name="TextBox 75"/>
                <p:cNvSpPr txBox="1"/>
                <p:nvPr/>
              </p:nvSpPr>
              <p:spPr>
                <a:xfrm>
                  <a:off x="4170225" y="3420897"/>
                  <a:ext cx="846513" cy="345323"/>
                </a:xfrm>
                <a:prstGeom prst="rect">
                  <a:avLst/>
                </a:prstGeom>
                <a:noFill/>
              </p:spPr>
              <p:txBody>
                <a:bodyPr wrap="none" rtlCol="0">
                  <a:spAutoFit/>
                </a:bodyPr>
                <a:lstStyle/>
                <a:p>
                  <a:r>
                    <a:rPr kumimoji="1" lang="en-US" altLang="ja-JP" sz="800" b="1" dirty="0" smtClean="0">
                      <a:latin typeface="Comic Sans MS" panose="030F0702030302020204" pitchFamily="66" charset="0"/>
                    </a:rPr>
                    <a:t>C3H</a:t>
                  </a:r>
                  <a:r>
                    <a:rPr lang="en-US" altLang="ja-JP" sz="800" b="1" baseline="-25000" dirty="0" smtClean="0">
                      <a:latin typeface="Comic Sans MS" panose="030F0702030302020204" pitchFamily="66" charset="0"/>
                    </a:rPr>
                    <a:t>6</a:t>
                  </a:r>
                  <a:endParaRPr kumimoji="1" lang="ja-JP" altLang="en-US" sz="800" b="1" baseline="-25000" dirty="0">
                    <a:latin typeface="Comic Sans MS" panose="030F0702030302020204" pitchFamily="66" charset="0"/>
                  </a:endParaRPr>
                </a:p>
              </p:txBody>
            </p:sp>
            <p:sp>
              <p:nvSpPr>
                <p:cNvPr id="78" name="TextBox 77"/>
                <p:cNvSpPr txBox="1"/>
                <p:nvPr/>
              </p:nvSpPr>
              <p:spPr>
                <a:xfrm>
                  <a:off x="5572643" y="3412796"/>
                  <a:ext cx="325730" cy="215444"/>
                </a:xfrm>
                <a:prstGeom prst="rect">
                  <a:avLst/>
                </a:prstGeom>
                <a:noFill/>
              </p:spPr>
              <p:txBody>
                <a:bodyPr wrap="none" rtlCol="0">
                  <a:spAutoFit/>
                </a:bodyPr>
                <a:lstStyle/>
                <a:p>
                  <a:r>
                    <a:rPr kumimoji="1" lang="en-US" altLang="ja-JP" sz="800" b="1" dirty="0" smtClean="0">
                      <a:latin typeface="Comic Sans MS" panose="030F0702030302020204" pitchFamily="66" charset="0"/>
                    </a:rPr>
                    <a:t>Na</a:t>
                  </a:r>
                  <a:endParaRPr kumimoji="1" lang="ja-JP" altLang="en-US" sz="800" b="1" dirty="0">
                    <a:latin typeface="Comic Sans MS" panose="030F0702030302020204" pitchFamily="66" charset="0"/>
                  </a:endParaRPr>
                </a:p>
              </p:txBody>
            </p:sp>
            <p:sp>
              <p:nvSpPr>
                <p:cNvPr id="83" name="TextBox 82"/>
                <p:cNvSpPr txBox="1"/>
                <p:nvPr/>
              </p:nvSpPr>
              <p:spPr>
                <a:xfrm>
                  <a:off x="5047552" y="3397207"/>
                  <a:ext cx="269626" cy="215444"/>
                </a:xfrm>
                <a:prstGeom prst="rect">
                  <a:avLst/>
                </a:prstGeom>
                <a:noFill/>
              </p:spPr>
              <p:txBody>
                <a:bodyPr wrap="none" rtlCol="0">
                  <a:spAutoFit/>
                </a:bodyPr>
                <a:lstStyle/>
                <a:p>
                  <a:r>
                    <a:rPr kumimoji="1" lang="en-US" altLang="ja-JP" sz="800" b="1" dirty="0" smtClean="0">
                      <a:latin typeface="Comic Sans MS" panose="030F0702030302020204" pitchFamily="66" charset="0"/>
                    </a:rPr>
                    <a:t>Li</a:t>
                  </a:r>
                  <a:endParaRPr kumimoji="1" lang="ja-JP" altLang="en-US" sz="800" b="1" dirty="0">
                    <a:latin typeface="Comic Sans MS" panose="030F0702030302020204" pitchFamily="66" charset="0"/>
                  </a:endParaRPr>
                </a:p>
              </p:txBody>
            </p:sp>
          </p:grpSp>
          <p:sp>
            <p:nvSpPr>
              <p:cNvPr id="4" name="Rectangle 3"/>
              <p:cNvSpPr/>
              <p:nvPr/>
            </p:nvSpPr>
            <p:spPr>
              <a:xfrm>
                <a:off x="10098157" y="1182757"/>
                <a:ext cx="2032507" cy="1351721"/>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85" name="Picture 84"/>
            <p:cNvPicPr>
              <a:picLocks noChangeAspect="1"/>
            </p:cNvPicPr>
            <p:nvPr/>
          </p:nvPicPr>
          <p:blipFill rotWithShape="1">
            <a:blip r:embed="rId2"/>
            <a:srcRect l="16840" t="70551" r="76438" b="18834"/>
            <a:stretch/>
          </p:blipFill>
          <p:spPr>
            <a:xfrm>
              <a:off x="152464" y="2743197"/>
              <a:ext cx="364765" cy="360000"/>
            </a:xfrm>
            <a:prstGeom prst="rect">
              <a:avLst/>
            </a:prstGeom>
          </p:spPr>
        </p:pic>
      </p:grpSp>
      <p:pic>
        <p:nvPicPr>
          <p:cNvPr id="86" name="Picture 85"/>
          <p:cNvPicPr>
            <a:picLocks noChangeAspect="1"/>
          </p:cNvPicPr>
          <p:nvPr/>
        </p:nvPicPr>
        <p:blipFill rotWithShape="1">
          <a:blip r:embed="rId2"/>
          <a:srcRect l="16840" t="70551" r="76438" b="18834"/>
          <a:stretch/>
        </p:blipFill>
        <p:spPr>
          <a:xfrm>
            <a:off x="930362" y="5278024"/>
            <a:ext cx="364765" cy="360000"/>
          </a:xfrm>
          <a:prstGeom prst="rect">
            <a:avLst/>
          </a:prstGeom>
        </p:spPr>
      </p:pic>
    </p:spTree>
    <p:extLst>
      <p:ext uri="{BB962C8B-B14F-4D97-AF65-F5344CB8AC3E}">
        <p14:creationId xmlns:p14="http://schemas.microsoft.com/office/powerpoint/2010/main" val="23314478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2848" y="6181781"/>
            <a:ext cx="11388225" cy="430887"/>
          </a:xfrm>
          <a:prstGeom prst="rect">
            <a:avLst/>
          </a:prstGeom>
        </p:spPr>
        <p:txBody>
          <a:bodyPr wrap="square">
            <a:spAutoFit/>
          </a:bodyPr>
          <a:lstStyle/>
          <a:p>
            <a:pPr algn="ctr"/>
            <a:r>
              <a:rPr lang="en-US" altLang="ja-JP" sz="1100" b="1" dirty="0" smtClean="0">
                <a:latin typeface="Comic Sans MS" panose="030F0702030302020204" pitchFamily="66" charset="0"/>
                <a:cs typeface="Times New Roman" pitchFamily="18" charset="0"/>
              </a:rPr>
              <a:t>Figure 4</a:t>
            </a:r>
            <a:r>
              <a:rPr lang="en-US" altLang="ja-JP" sz="1100" dirty="0" smtClean="0">
                <a:latin typeface="Comic Sans MS" panose="030F0702030302020204" pitchFamily="66" charset="0"/>
                <a:cs typeface="Times New Roman" pitchFamily="18" charset="0"/>
              </a:rPr>
              <a:t>: Snapshots </a:t>
            </a:r>
            <a:r>
              <a:rPr lang="en-US" altLang="ja-JP" sz="1100" dirty="0">
                <a:latin typeface="Comic Sans MS" panose="030F0702030302020204" pitchFamily="66" charset="0"/>
                <a:cs typeface="Times New Roman" pitchFamily="18" charset="0"/>
              </a:rPr>
              <a:t>of the front view of the </a:t>
            </a:r>
            <a:r>
              <a:rPr lang="en-US" altLang="ja-JP" sz="1100" dirty="0" smtClean="0">
                <a:latin typeface="Comic Sans MS" panose="030F0702030302020204" pitchFamily="66" charset="0"/>
                <a:cs typeface="Times New Roman" pitchFamily="18" charset="0"/>
              </a:rPr>
              <a:t>PC-based </a:t>
            </a:r>
            <a:r>
              <a:rPr lang="en-US" altLang="ja-JP" sz="1100" dirty="0">
                <a:latin typeface="Comic Sans MS" panose="030F0702030302020204" pitchFamily="66" charset="0"/>
                <a:cs typeface="Times New Roman" pitchFamily="18" charset="0"/>
              </a:rPr>
              <a:t>SEI products </a:t>
            </a:r>
            <a:r>
              <a:rPr lang="en-US" altLang="ja-JP" sz="1100" dirty="0" smtClean="0">
                <a:latin typeface="Comic Sans MS" panose="030F0702030302020204" pitchFamily="66" charset="0"/>
                <a:cs typeface="Times New Roman" pitchFamily="18" charset="0"/>
              </a:rPr>
              <a:t>visualized </a:t>
            </a:r>
            <a:r>
              <a:rPr lang="en-US" altLang="ja-JP" sz="1100" dirty="0">
                <a:latin typeface="Comic Sans MS" panose="030F0702030302020204" pitchFamily="66" charset="0"/>
                <a:cs typeface="Times New Roman" pitchFamily="18" charset="0"/>
              </a:rPr>
              <a:t>in the depth 0 ≤ z ≤ 20 Å of the view from the side of bulk </a:t>
            </a:r>
            <a:r>
              <a:rPr lang="en-US" altLang="ja-JP" sz="1100" dirty="0" smtClean="0">
                <a:latin typeface="Comic Sans MS" panose="030F0702030302020204" pitchFamily="66" charset="0"/>
                <a:cs typeface="Times New Roman" pitchFamily="18" charset="0"/>
              </a:rPr>
              <a:t>electrolyte. These </a:t>
            </a:r>
            <a:r>
              <a:rPr lang="en-US" altLang="ja-JP" sz="1100" dirty="0">
                <a:latin typeface="Comic Sans MS" panose="030F0702030302020204" pitchFamily="66" charset="0"/>
                <a:cs typeface="Times New Roman" pitchFamily="18" charset="0"/>
              </a:rPr>
              <a:t>structures are obtained from </a:t>
            </a:r>
            <a:r>
              <a:rPr lang="en-US" altLang="ja-JP" sz="1100" dirty="0" smtClean="0">
                <a:latin typeface="Comic Sans MS" panose="030F0702030302020204" pitchFamily="66" charset="0"/>
                <a:cs typeface="Times New Roman" pitchFamily="18" charset="0"/>
              </a:rPr>
              <a:t>ten different initial states. To compare the present results we have mentioned also previous results with out Na ion as a n additive.</a:t>
            </a:r>
            <a:endParaRPr lang="ja-JP" altLang="en-US" sz="1100" dirty="0">
              <a:latin typeface="Comic Sans MS" panose="030F0702030302020204" pitchFamily="66" charset="0"/>
              <a:cs typeface="Times New Roman" pitchFamily="18" charset="0"/>
            </a:endParaRPr>
          </a:p>
        </p:txBody>
      </p:sp>
      <p:sp>
        <p:nvSpPr>
          <p:cNvPr id="3" name="TextBox 2"/>
          <p:cNvSpPr txBox="1"/>
          <p:nvPr/>
        </p:nvSpPr>
        <p:spPr>
          <a:xfrm>
            <a:off x="3079557" y="136961"/>
            <a:ext cx="5965095" cy="400110"/>
          </a:xfrm>
          <a:prstGeom prst="rect">
            <a:avLst/>
          </a:prstGeom>
          <a:noFill/>
        </p:spPr>
        <p:txBody>
          <a:bodyPr wrap="none" rtlCol="0">
            <a:spAutoFit/>
          </a:bodyPr>
          <a:lstStyle/>
          <a:p>
            <a:r>
              <a:rPr lang="en-US" altLang="ja-JP" sz="2000" b="1" dirty="0" smtClean="0">
                <a:latin typeface="Comic Sans MS" panose="030F0702030302020204" pitchFamily="66" charset="0"/>
                <a:cs typeface="Times New Roman" pitchFamily="18" charset="0"/>
              </a:rPr>
              <a:t>Snapshots of Ten Different </a:t>
            </a:r>
            <a:r>
              <a:rPr lang="en-US" altLang="ja-JP" sz="2000" b="1" dirty="0">
                <a:latin typeface="Comic Sans MS" panose="030F0702030302020204" pitchFamily="66" charset="0"/>
                <a:cs typeface="Times New Roman" pitchFamily="18" charset="0"/>
              </a:rPr>
              <a:t>I</a:t>
            </a:r>
            <a:r>
              <a:rPr lang="en-US" altLang="ja-JP" sz="2000" b="1" dirty="0" smtClean="0">
                <a:latin typeface="Comic Sans MS" panose="030F0702030302020204" pitchFamily="66" charset="0"/>
                <a:cs typeface="Times New Roman" pitchFamily="18" charset="0"/>
              </a:rPr>
              <a:t>nitial Structures</a:t>
            </a:r>
            <a:endParaRPr kumimoji="1" lang="ja-JP" altLang="en-US" sz="2000" b="1" dirty="0">
              <a:latin typeface="Comic Sans MS" panose="030F0702030302020204" pitchFamily="66" charset="0"/>
            </a:endParaRPr>
          </a:p>
        </p:txBody>
      </p:sp>
      <p:grpSp>
        <p:nvGrpSpPr>
          <p:cNvPr id="83" name="Group 82"/>
          <p:cNvGrpSpPr/>
          <p:nvPr/>
        </p:nvGrpSpPr>
        <p:grpSpPr>
          <a:xfrm>
            <a:off x="85118" y="823852"/>
            <a:ext cx="12010630" cy="5015024"/>
            <a:chOff x="125223" y="432798"/>
            <a:chExt cx="12010630" cy="5015024"/>
          </a:xfrm>
        </p:grpSpPr>
        <p:pic>
          <p:nvPicPr>
            <p:cNvPr id="9" name="Picture 8"/>
            <p:cNvPicPr>
              <a:picLocks noChangeAspect="1"/>
            </p:cNvPicPr>
            <p:nvPr/>
          </p:nvPicPr>
          <p:blipFill rotWithShape="1">
            <a:blip r:embed="rId2"/>
            <a:srcRect l="31053" t="20700" r="31711" b="19089"/>
            <a:stretch/>
          </p:blipFill>
          <p:spPr>
            <a:xfrm>
              <a:off x="125223" y="2158953"/>
              <a:ext cx="1453873" cy="1465629"/>
            </a:xfrm>
            <a:prstGeom prst="rect">
              <a:avLst/>
            </a:prstGeom>
          </p:spPr>
        </p:pic>
        <p:pic>
          <p:nvPicPr>
            <p:cNvPr id="13" name="Picture 12"/>
            <p:cNvPicPr>
              <a:picLocks noChangeAspect="1"/>
            </p:cNvPicPr>
            <p:nvPr/>
          </p:nvPicPr>
          <p:blipFill rotWithShape="1">
            <a:blip r:embed="rId3"/>
            <a:srcRect l="28245" t="16983" r="30965" b="19930"/>
            <a:stretch/>
          </p:blipFill>
          <p:spPr>
            <a:xfrm>
              <a:off x="138393" y="3717607"/>
              <a:ext cx="1519950" cy="1465629"/>
            </a:xfrm>
            <a:prstGeom prst="rect">
              <a:avLst/>
            </a:prstGeom>
          </p:spPr>
        </p:pic>
        <p:grpSp>
          <p:nvGrpSpPr>
            <p:cNvPr id="78" name="Group 77"/>
            <p:cNvGrpSpPr/>
            <p:nvPr/>
          </p:nvGrpSpPr>
          <p:grpSpPr>
            <a:xfrm>
              <a:off x="220809" y="447402"/>
              <a:ext cx="5858914" cy="5000420"/>
              <a:chOff x="220809" y="447402"/>
              <a:chExt cx="5858914" cy="5000420"/>
            </a:xfrm>
          </p:grpSpPr>
          <p:pic>
            <p:nvPicPr>
              <p:cNvPr id="14" name="Picture 13"/>
              <p:cNvPicPr>
                <a:picLocks noChangeAspect="1"/>
              </p:cNvPicPr>
              <p:nvPr/>
            </p:nvPicPr>
            <p:blipFill rotWithShape="1">
              <a:blip r:embed="rId4"/>
              <a:srcRect l="28728" t="12982" r="27544" b="11579"/>
              <a:stretch/>
            </p:blipFill>
            <p:spPr>
              <a:xfrm>
                <a:off x="1895764" y="3848817"/>
                <a:ext cx="1172458" cy="1264184"/>
              </a:xfrm>
              <a:prstGeom prst="rect">
                <a:avLst/>
              </a:prstGeom>
            </p:spPr>
          </p:pic>
          <p:pic>
            <p:nvPicPr>
              <p:cNvPr id="4" name="Picture 3"/>
              <p:cNvPicPr preferRelativeResize="0">
                <a:picLocks/>
              </p:cNvPicPr>
              <p:nvPr/>
            </p:nvPicPr>
            <p:blipFill rotWithShape="1">
              <a:blip r:embed="rId5"/>
              <a:srcRect l="29562" t="14667" r="27369" b="12491"/>
              <a:stretch/>
            </p:blipFill>
            <p:spPr>
              <a:xfrm>
                <a:off x="220809" y="479541"/>
                <a:ext cx="1469285" cy="1465629"/>
              </a:xfrm>
              <a:prstGeom prst="rect">
                <a:avLst/>
              </a:prstGeom>
            </p:spPr>
          </p:pic>
          <p:pic>
            <p:nvPicPr>
              <p:cNvPr id="6" name="Picture 5"/>
              <p:cNvPicPr>
                <a:picLocks noChangeAspect="1"/>
              </p:cNvPicPr>
              <p:nvPr/>
            </p:nvPicPr>
            <p:blipFill rotWithShape="1">
              <a:blip r:embed="rId6"/>
              <a:srcRect l="26403" t="11439" r="27938" b="13544"/>
              <a:stretch/>
            </p:blipFill>
            <p:spPr>
              <a:xfrm>
                <a:off x="1789480" y="468751"/>
                <a:ext cx="1430800" cy="1465629"/>
              </a:xfrm>
              <a:prstGeom prst="rect">
                <a:avLst/>
              </a:prstGeom>
            </p:spPr>
          </p:pic>
          <p:pic>
            <p:nvPicPr>
              <p:cNvPr id="7" name="Picture 6"/>
              <p:cNvPicPr>
                <a:picLocks noChangeAspect="1"/>
              </p:cNvPicPr>
              <p:nvPr/>
            </p:nvPicPr>
            <p:blipFill rotWithShape="1">
              <a:blip r:embed="rId7"/>
              <a:srcRect l="32193" t="15789" r="30307" b="22456"/>
              <a:stretch/>
            </p:blipFill>
            <p:spPr>
              <a:xfrm>
                <a:off x="3236096" y="479541"/>
                <a:ext cx="1427544" cy="1465629"/>
              </a:xfrm>
              <a:prstGeom prst="rect">
                <a:avLst/>
              </a:prstGeom>
            </p:spPr>
          </p:pic>
          <p:pic>
            <p:nvPicPr>
              <p:cNvPr id="8" name="Picture 7"/>
              <p:cNvPicPr>
                <a:picLocks noChangeAspect="1"/>
              </p:cNvPicPr>
              <p:nvPr/>
            </p:nvPicPr>
            <p:blipFill rotWithShape="1">
              <a:blip r:embed="rId8"/>
              <a:srcRect l="26667" t="9403" r="29737" b="15369"/>
              <a:stretch/>
            </p:blipFill>
            <p:spPr>
              <a:xfrm>
                <a:off x="4710183" y="447402"/>
                <a:ext cx="1362378" cy="1465629"/>
              </a:xfrm>
              <a:prstGeom prst="rect">
                <a:avLst/>
              </a:prstGeom>
            </p:spPr>
          </p:pic>
          <p:pic>
            <p:nvPicPr>
              <p:cNvPr id="10" name="Picture 9"/>
              <p:cNvPicPr>
                <a:picLocks noChangeAspect="1"/>
              </p:cNvPicPr>
              <p:nvPr/>
            </p:nvPicPr>
            <p:blipFill rotWithShape="1">
              <a:blip r:embed="rId9"/>
              <a:srcRect l="20132" t="6386" r="27369" b="6877"/>
              <a:stretch/>
            </p:blipFill>
            <p:spPr>
              <a:xfrm>
                <a:off x="1745963" y="2124600"/>
                <a:ext cx="1422924" cy="1465629"/>
              </a:xfrm>
              <a:prstGeom prst="rect">
                <a:avLst/>
              </a:prstGeom>
            </p:spPr>
          </p:pic>
          <p:pic>
            <p:nvPicPr>
              <p:cNvPr id="11" name="Picture 10"/>
              <p:cNvPicPr>
                <a:picLocks noChangeAspect="1"/>
              </p:cNvPicPr>
              <p:nvPr/>
            </p:nvPicPr>
            <p:blipFill rotWithShape="1">
              <a:blip r:embed="rId10"/>
              <a:srcRect l="32456" t="19438" r="28904" b="15860"/>
              <a:stretch/>
            </p:blipFill>
            <p:spPr>
              <a:xfrm>
                <a:off x="3301573" y="2158784"/>
                <a:ext cx="1403948" cy="1465629"/>
              </a:xfrm>
              <a:prstGeom prst="rect">
                <a:avLst/>
              </a:prstGeom>
            </p:spPr>
          </p:pic>
          <p:pic>
            <p:nvPicPr>
              <p:cNvPr id="12" name="Picture 11"/>
              <p:cNvPicPr>
                <a:picLocks noChangeAspect="1"/>
              </p:cNvPicPr>
              <p:nvPr/>
            </p:nvPicPr>
            <p:blipFill rotWithShape="1">
              <a:blip r:embed="rId11"/>
              <a:srcRect l="33816" t="19719" r="30482" b="18316"/>
              <a:stretch/>
            </p:blipFill>
            <p:spPr>
              <a:xfrm>
                <a:off x="4725252" y="2116584"/>
                <a:ext cx="1354471" cy="1465629"/>
              </a:xfrm>
              <a:prstGeom prst="rect">
                <a:avLst/>
              </a:prstGeom>
            </p:spPr>
          </p:pic>
          <p:sp>
            <p:nvSpPr>
              <p:cNvPr id="15" name="TextBox 14"/>
              <p:cNvSpPr txBox="1"/>
              <p:nvPr/>
            </p:nvSpPr>
            <p:spPr>
              <a:xfrm>
                <a:off x="569721" y="1919078"/>
                <a:ext cx="582211" cy="200055"/>
              </a:xfrm>
              <a:prstGeom prst="rect">
                <a:avLst/>
              </a:prstGeom>
              <a:noFill/>
            </p:spPr>
            <p:txBody>
              <a:bodyPr wrap="none" rtlCol="0">
                <a:spAutoFit/>
              </a:bodyPr>
              <a:lstStyle/>
              <a:p>
                <a:r>
                  <a:rPr lang="en-US" altLang="ja-JP" sz="700" b="1" dirty="0" smtClean="0">
                    <a:solidFill>
                      <a:prstClr val="black"/>
                    </a:solidFill>
                    <a:latin typeface="Comic Sans MS" panose="030F0702030302020204" pitchFamily="66" charset="0"/>
                  </a:rPr>
                  <a:t>Sample 1</a:t>
                </a:r>
                <a:endParaRPr lang="ja-JP" altLang="en-US" sz="700" b="1" dirty="0">
                  <a:solidFill>
                    <a:prstClr val="black"/>
                  </a:solidFill>
                  <a:latin typeface="Comic Sans MS" panose="030F0702030302020204" pitchFamily="66" charset="0"/>
                </a:endParaRPr>
              </a:p>
            </p:txBody>
          </p:sp>
          <p:sp>
            <p:nvSpPr>
              <p:cNvPr id="16" name="Rectangle 15"/>
              <p:cNvSpPr/>
              <p:nvPr/>
            </p:nvSpPr>
            <p:spPr>
              <a:xfrm>
                <a:off x="2157359" y="1956365"/>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2</a:t>
                </a:r>
                <a:endParaRPr lang="ja-JP" altLang="en-US" sz="700" b="1" dirty="0">
                  <a:solidFill>
                    <a:prstClr val="black"/>
                  </a:solidFill>
                  <a:latin typeface="Comic Sans MS" panose="030F0702030302020204" pitchFamily="66" charset="0"/>
                </a:endParaRPr>
              </a:p>
            </p:txBody>
          </p:sp>
          <p:sp>
            <p:nvSpPr>
              <p:cNvPr id="17" name="Rectangle 16"/>
              <p:cNvSpPr/>
              <p:nvPr/>
            </p:nvSpPr>
            <p:spPr>
              <a:xfrm>
                <a:off x="3737108" y="1996061"/>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3</a:t>
                </a:r>
                <a:endParaRPr lang="ja-JP" altLang="en-US" sz="700" b="1" dirty="0">
                  <a:solidFill>
                    <a:prstClr val="black"/>
                  </a:solidFill>
                  <a:latin typeface="Comic Sans MS" panose="030F0702030302020204" pitchFamily="66" charset="0"/>
                </a:endParaRPr>
              </a:p>
            </p:txBody>
          </p:sp>
          <p:sp>
            <p:nvSpPr>
              <p:cNvPr id="18" name="Rectangle 17"/>
              <p:cNvSpPr/>
              <p:nvPr/>
            </p:nvSpPr>
            <p:spPr>
              <a:xfrm>
                <a:off x="5104097" y="1989464"/>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4</a:t>
                </a:r>
                <a:endParaRPr lang="ja-JP" altLang="en-US" sz="700" b="1" dirty="0">
                  <a:solidFill>
                    <a:prstClr val="black"/>
                  </a:solidFill>
                  <a:latin typeface="Comic Sans MS" panose="030F0702030302020204" pitchFamily="66" charset="0"/>
                </a:endParaRPr>
              </a:p>
            </p:txBody>
          </p:sp>
          <p:sp>
            <p:nvSpPr>
              <p:cNvPr id="19" name="Rectangle 18"/>
              <p:cNvSpPr/>
              <p:nvPr/>
            </p:nvSpPr>
            <p:spPr>
              <a:xfrm>
                <a:off x="472849" y="3564209"/>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5</a:t>
                </a:r>
                <a:endParaRPr lang="ja-JP" altLang="en-US" sz="700" b="1" dirty="0">
                  <a:solidFill>
                    <a:prstClr val="black"/>
                  </a:solidFill>
                  <a:latin typeface="Comic Sans MS" panose="030F0702030302020204" pitchFamily="66" charset="0"/>
                </a:endParaRPr>
              </a:p>
            </p:txBody>
          </p:sp>
          <p:sp>
            <p:nvSpPr>
              <p:cNvPr id="20" name="Rectangle 19"/>
              <p:cNvSpPr/>
              <p:nvPr/>
            </p:nvSpPr>
            <p:spPr>
              <a:xfrm>
                <a:off x="5007513" y="3704320"/>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8</a:t>
                </a:r>
                <a:endParaRPr lang="ja-JP" altLang="en-US" sz="700" b="1" dirty="0">
                  <a:solidFill>
                    <a:prstClr val="black"/>
                  </a:solidFill>
                  <a:latin typeface="Comic Sans MS" panose="030F0702030302020204" pitchFamily="66" charset="0"/>
                </a:endParaRPr>
              </a:p>
            </p:txBody>
          </p:sp>
          <p:sp>
            <p:nvSpPr>
              <p:cNvPr id="22" name="Rectangle 21"/>
              <p:cNvSpPr/>
              <p:nvPr/>
            </p:nvSpPr>
            <p:spPr>
              <a:xfrm>
                <a:off x="3640287" y="3685925"/>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7</a:t>
                </a:r>
                <a:endParaRPr lang="ja-JP" altLang="en-US" sz="700" b="1" dirty="0">
                  <a:solidFill>
                    <a:prstClr val="black"/>
                  </a:solidFill>
                  <a:latin typeface="Comic Sans MS" panose="030F0702030302020204" pitchFamily="66" charset="0"/>
                </a:endParaRPr>
              </a:p>
            </p:txBody>
          </p:sp>
          <p:sp>
            <p:nvSpPr>
              <p:cNvPr id="23" name="Rectangle 22"/>
              <p:cNvSpPr/>
              <p:nvPr/>
            </p:nvSpPr>
            <p:spPr>
              <a:xfrm>
                <a:off x="2244665" y="3672110"/>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6</a:t>
                </a:r>
                <a:endParaRPr lang="ja-JP" altLang="en-US" sz="700" b="1" dirty="0">
                  <a:solidFill>
                    <a:prstClr val="black"/>
                  </a:solidFill>
                  <a:latin typeface="Comic Sans MS" panose="030F0702030302020204" pitchFamily="66" charset="0"/>
                </a:endParaRPr>
              </a:p>
            </p:txBody>
          </p:sp>
          <p:sp>
            <p:nvSpPr>
              <p:cNvPr id="24" name="Rectangle 23"/>
              <p:cNvSpPr/>
              <p:nvPr/>
            </p:nvSpPr>
            <p:spPr>
              <a:xfrm>
                <a:off x="472849" y="5247767"/>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9</a:t>
                </a:r>
                <a:endParaRPr lang="ja-JP" altLang="en-US" sz="700" b="1" dirty="0">
                  <a:solidFill>
                    <a:prstClr val="black"/>
                  </a:solidFill>
                  <a:latin typeface="Comic Sans MS" panose="030F0702030302020204" pitchFamily="66" charset="0"/>
                </a:endParaRPr>
              </a:p>
            </p:txBody>
          </p:sp>
          <p:sp>
            <p:nvSpPr>
              <p:cNvPr id="25" name="Rectangle 24"/>
              <p:cNvSpPr/>
              <p:nvPr/>
            </p:nvSpPr>
            <p:spPr>
              <a:xfrm>
                <a:off x="2070548" y="5229185"/>
                <a:ext cx="636713"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10</a:t>
                </a:r>
                <a:endParaRPr lang="ja-JP" altLang="en-US" sz="700" b="1" dirty="0">
                  <a:solidFill>
                    <a:prstClr val="black"/>
                  </a:solidFill>
                  <a:latin typeface="Comic Sans MS" panose="030F0702030302020204" pitchFamily="66" charset="0"/>
                </a:endParaRPr>
              </a:p>
            </p:txBody>
          </p:sp>
        </p:grpSp>
        <p:grpSp>
          <p:nvGrpSpPr>
            <p:cNvPr id="74" name="Group 73"/>
            <p:cNvGrpSpPr/>
            <p:nvPr/>
          </p:nvGrpSpPr>
          <p:grpSpPr>
            <a:xfrm>
              <a:off x="6384037" y="458612"/>
              <a:ext cx="5686761" cy="4738773"/>
              <a:chOff x="6462786" y="529227"/>
              <a:chExt cx="5528996" cy="4329483"/>
            </a:xfrm>
          </p:grpSpPr>
          <p:pic>
            <p:nvPicPr>
              <p:cNvPr id="52" name="Picture 11"/>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084549" y="3491410"/>
                <a:ext cx="1102110" cy="1202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7"/>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62786" y="529227"/>
                <a:ext cx="1240141" cy="12077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02712" y="529227"/>
                <a:ext cx="1227817" cy="1171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186660" y="535151"/>
                <a:ext cx="1206684" cy="1195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5"/>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729663" y="592182"/>
                <a:ext cx="1221714" cy="1198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6"/>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535250" y="1954605"/>
                <a:ext cx="1268802" cy="1211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783293" y="1938874"/>
                <a:ext cx="1266653" cy="1204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9210648" y="1927341"/>
                <a:ext cx="1200432" cy="1228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0802230" y="1971603"/>
                <a:ext cx="1189552" cy="1139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10"/>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498332" y="3457863"/>
                <a:ext cx="1231963" cy="1167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テキスト ボックス 49"/>
              <p:cNvSpPr txBox="1"/>
              <p:nvPr/>
            </p:nvSpPr>
            <p:spPr>
              <a:xfrm>
                <a:off x="6522706" y="1668780"/>
                <a:ext cx="1029021" cy="200047"/>
              </a:xfrm>
              <a:prstGeom prst="rect">
                <a:avLst/>
              </a:prstGeom>
              <a:noFill/>
            </p:spPr>
            <p:txBody>
              <a:bodyPr wrap="square" lIns="91431" tIns="45716" rIns="91431" bIns="45716" rtlCol="0">
                <a:spAutoFit/>
              </a:bodyPr>
              <a:lstStyle/>
              <a:p>
                <a:pPr algn="ctr"/>
                <a:r>
                  <a:rPr lang="en-US" altLang="ja-JP" sz="700" dirty="0" smtClean="0">
                    <a:latin typeface="Comic Sans MS" panose="030F0702030302020204" pitchFamily="66" charset="0"/>
                    <a:cs typeface="Times New Roman" pitchFamily="18" charset="0"/>
                  </a:rPr>
                  <a:t>Sample.1</a:t>
                </a:r>
                <a:endParaRPr lang="en-US" altLang="ja-JP" sz="700" dirty="0">
                  <a:latin typeface="Comic Sans MS" panose="030F0702030302020204" pitchFamily="66" charset="0"/>
                  <a:cs typeface="Times New Roman" pitchFamily="18" charset="0"/>
                </a:endParaRPr>
              </a:p>
            </p:txBody>
          </p:sp>
          <p:sp>
            <p:nvSpPr>
              <p:cNvPr id="65" name="テキスト ボックス 50"/>
              <p:cNvSpPr txBox="1"/>
              <p:nvPr/>
            </p:nvSpPr>
            <p:spPr>
              <a:xfrm>
                <a:off x="7902110" y="1678377"/>
                <a:ext cx="1029021" cy="200047"/>
              </a:xfrm>
              <a:prstGeom prst="rect">
                <a:avLst/>
              </a:prstGeom>
              <a:noFill/>
            </p:spPr>
            <p:txBody>
              <a:bodyPr wrap="square" lIns="91431" tIns="45716" rIns="91431" bIns="45716" rtlCol="0">
                <a:spAutoFit/>
              </a:bodyPr>
              <a:lstStyle/>
              <a:p>
                <a:pPr algn="ctr"/>
                <a:r>
                  <a:rPr lang="en-US" altLang="ja-JP" sz="700" dirty="0">
                    <a:latin typeface="Comic Sans MS" panose="030F0702030302020204" pitchFamily="66" charset="0"/>
                    <a:cs typeface="Times New Roman" pitchFamily="18" charset="0"/>
                  </a:rPr>
                  <a:t>Sample.2</a:t>
                </a:r>
                <a:endParaRPr lang="ja-JP" altLang="en-US" sz="700" dirty="0">
                  <a:latin typeface="Comic Sans MS" panose="030F0702030302020204" pitchFamily="66" charset="0"/>
                  <a:cs typeface="Times New Roman" pitchFamily="18" charset="0"/>
                </a:endParaRPr>
              </a:p>
            </p:txBody>
          </p:sp>
          <p:sp>
            <p:nvSpPr>
              <p:cNvPr id="66" name="テキスト ボックス 51"/>
              <p:cNvSpPr txBox="1"/>
              <p:nvPr/>
            </p:nvSpPr>
            <p:spPr>
              <a:xfrm>
                <a:off x="9206086" y="1685605"/>
                <a:ext cx="1029021" cy="200047"/>
              </a:xfrm>
              <a:prstGeom prst="rect">
                <a:avLst/>
              </a:prstGeom>
              <a:noFill/>
            </p:spPr>
            <p:txBody>
              <a:bodyPr wrap="square" lIns="91431" tIns="45716" rIns="91431" bIns="45716" rtlCol="0">
                <a:spAutoFit/>
              </a:bodyPr>
              <a:lstStyle/>
              <a:p>
                <a:pPr algn="ctr"/>
                <a:r>
                  <a:rPr lang="en-US" altLang="ja-JP" sz="700" dirty="0">
                    <a:latin typeface="Comic Sans MS" panose="030F0702030302020204" pitchFamily="66" charset="0"/>
                    <a:cs typeface="Times New Roman" pitchFamily="18" charset="0"/>
                  </a:rPr>
                  <a:t>Sample.3</a:t>
                </a:r>
                <a:endParaRPr lang="ja-JP" altLang="en-US" sz="700" dirty="0">
                  <a:latin typeface="Comic Sans MS" panose="030F0702030302020204" pitchFamily="66" charset="0"/>
                  <a:cs typeface="Times New Roman" pitchFamily="18" charset="0"/>
                </a:endParaRPr>
              </a:p>
            </p:txBody>
          </p:sp>
          <p:sp>
            <p:nvSpPr>
              <p:cNvPr id="67" name="テキスト ボックス 52"/>
              <p:cNvSpPr txBox="1"/>
              <p:nvPr/>
            </p:nvSpPr>
            <p:spPr>
              <a:xfrm>
                <a:off x="10882496" y="1749118"/>
                <a:ext cx="1029021" cy="200047"/>
              </a:xfrm>
              <a:prstGeom prst="rect">
                <a:avLst/>
              </a:prstGeom>
              <a:noFill/>
            </p:spPr>
            <p:txBody>
              <a:bodyPr wrap="square" lIns="91431" tIns="45716" rIns="91431" bIns="45716" rtlCol="0">
                <a:spAutoFit/>
              </a:bodyPr>
              <a:lstStyle/>
              <a:p>
                <a:pPr algn="ctr"/>
                <a:r>
                  <a:rPr lang="en-US" altLang="ja-JP" sz="700" dirty="0">
                    <a:latin typeface="Comic Sans MS" panose="030F0702030302020204" pitchFamily="66" charset="0"/>
                    <a:cs typeface="Times New Roman" pitchFamily="18" charset="0"/>
                  </a:rPr>
                  <a:t>Sample.4</a:t>
                </a:r>
                <a:endParaRPr lang="ja-JP" altLang="en-US" sz="700" dirty="0">
                  <a:latin typeface="Comic Sans MS" panose="030F0702030302020204" pitchFamily="66" charset="0"/>
                  <a:cs typeface="Times New Roman" pitchFamily="18" charset="0"/>
                </a:endParaRPr>
              </a:p>
            </p:txBody>
          </p:sp>
          <p:sp>
            <p:nvSpPr>
              <p:cNvPr id="68" name="テキスト ボックス 53"/>
              <p:cNvSpPr txBox="1"/>
              <p:nvPr/>
            </p:nvSpPr>
            <p:spPr>
              <a:xfrm>
                <a:off x="6554988" y="3159060"/>
                <a:ext cx="1029021" cy="200047"/>
              </a:xfrm>
              <a:prstGeom prst="rect">
                <a:avLst/>
              </a:prstGeom>
              <a:noFill/>
            </p:spPr>
            <p:txBody>
              <a:bodyPr wrap="square" lIns="91431" tIns="45716" rIns="91431" bIns="45716" rtlCol="0">
                <a:spAutoFit/>
              </a:bodyPr>
              <a:lstStyle/>
              <a:p>
                <a:pPr algn="ctr"/>
                <a:r>
                  <a:rPr lang="en-US" altLang="ja-JP" sz="700" dirty="0">
                    <a:latin typeface="Comic Sans MS" panose="030F0702030302020204" pitchFamily="66" charset="0"/>
                    <a:cs typeface="Times New Roman" pitchFamily="18" charset="0"/>
                  </a:rPr>
                  <a:t>Sample.5</a:t>
                </a:r>
                <a:endParaRPr lang="ja-JP" altLang="en-US" sz="700" dirty="0">
                  <a:latin typeface="Comic Sans MS" panose="030F0702030302020204" pitchFamily="66" charset="0"/>
                  <a:cs typeface="Times New Roman" pitchFamily="18" charset="0"/>
                </a:endParaRPr>
              </a:p>
            </p:txBody>
          </p:sp>
          <p:sp>
            <p:nvSpPr>
              <p:cNvPr id="69" name="テキスト ボックス 54"/>
              <p:cNvSpPr txBox="1"/>
              <p:nvPr/>
            </p:nvSpPr>
            <p:spPr>
              <a:xfrm>
                <a:off x="7943257" y="3159060"/>
                <a:ext cx="1029021" cy="200047"/>
              </a:xfrm>
              <a:prstGeom prst="rect">
                <a:avLst/>
              </a:prstGeom>
              <a:noFill/>
            </p:spPr>
            <p:txBody>
              <a:bodyPr wrap="square" lIns="91431" tIns="45716" rIns="91431" bIns="45716" rtlCol="0">
                <a:spAutoFit/>
              </a:bodyPr>
              <a:lstStyle/>
              <a:p>
                <a:pPr algn="ctr"/>
                <a:r>
                  <a:rPr lang="en-US" altLang="ja-JP" sz="700" dirty="0">
                    <a:latin typeface="Comic Sans MS" panose="030F0702030302020204" pitchFamily="66" charset="0"/>
                    <a:cs typeface="Times New Roman" pitchFamily="18" charset="0"/>
                  </a:rPr>
                  <a:t>Sample.6</a:t>
                </a:r>
                <a:endParaRPr lang="ja-JP" altLang="en-US" sz="700" dirty="0">
                  <a:latin typeface="Comic Sans MS" panose="030F0702030302020204" pitchFamily="66" charset="0"/>
                  <a:cs typeface="Times New Roman" pitchFamily="18" charset="0"/>
                </a:endParaRPr>
              </a:p>
            </p:txBody>
          </p:sp>
          <p:sp>
            <p:nvSpPr>
              <p:cNvPr id="70" name="テキスト ボックス 55"/>
              <p:cNvSpPr txBox="1"/>
              <p:nvPr/>
            </p:nvSpPr>
            <p:spPr>
              <a:xfrm>
                <a:off x="9275492" y="3135501"/>
                <a:ext cx="1029021" cy="200047"/>
              </a:xfrm>
              <a:prstGeom prst="rect">
                <a:avLst/>
              </a:prstGeom>
              <a:noFill/>
            </p:spPr>
            <p:txBody>
              <a:bodyPr wrap="square" lIns="91431" tIns="45716" rIns="91431" bIns="45716" rtlCol="0">
                <a:spAutoFit/>
              </a:bodyPr>
              <a:lstStyle/>
              <a:p>
                <a:pPr algn="ctr"/>
                <a:r>
                  <a:rPr lang="en-US" altLang="ja-JP" sz="700" dirty="0">
                    <a:latin typeface="Comic Sans MS" panose="030F0702030302020204" pitchFamily="66" charset="0"/>
                    <a:cs typeface="Times New Roman" pitchFamily="18" charset="0"/>
                  </a:rPr>
                  <a:t>Sample.7</a:t>
                </a:r>
                <a:endParaRPr lang="ja-JP" altLang="en-US" sz="700" dirty="0">
                  <a:latin typeface="Comic Sans MS" panose="030F0702030302020204" pitchFamily="66" charset="0"/>
                  <a:cs typeface="Times New Roman" pitchFamily="18" charset="0"/>
                </a:endParaRPr>
              </a:p>
            </p:txBody>
          </p:sp>
          <p:sp>
            <p:nvSpPr>
              <p:cNvPr id="71" name="テキスト ボックス 56"/>
              <p:cNvSpPr txBox="1"/>
              <p:nvPr/>
            </p:nvSpPr>
            <p:spPr>
              <a:xfrm>
                <a:off x="10898353" y="3138359"/>
                <a:ext cx="1029021" cy="200047"/>
              </a:xfrm>
              <a:prstGeom prst="rect">
                <a:avLst/>
              </a:prstGeom>
              <a:noFill/>
            </p:spPr>
            <p:txBody>
              <a:bodyPr wrap="square" lIns="91431" tIns="45716" rIns="91431" bIns="45716" rtlCol="0">
                <a:spAutoFit/>
              </a:bodyPr>
              <a:lstStyle/>
              <a:p>
                <a:pPr algn="ctr"/>
                <a:r>
                  <a:rPr lang="en-US" altLang="ja-JP" sz="700" dirty="0">
                    <a:latin typeface="Comic Sans MS" panose="030F0702030302020204" pitchFamily="66" charset="0"/>
                    <a:cs typeface="Times New Roman" pitchFamily="18" charset="0"/>
                  </a:rPr>
                  <a:t>Sample.8</a:t>
                </a:r>
                <a:endParaRPr lang="ja-JP" altLang="en-US" sz="700" dirty="0">
                  <a:latin typeface="Comic Sans MS" panose="030F0702030302020204" pitchFamily="66" charset="0"/>
                  <a:cs typeface="Times New Roman" pitchFamily="18" charset="0"/>
                </a:endParaRPr>
              </a:p>
            </p:txBody>
          </p:sp>
          <p:sp>
            <p:nvSpPr>
              <p:cNvPr id="72" name="テキスト ボックス 57"/>
              <p:cNvSpPr txBox="1"/>
              <p:nvPr/>
            </p:nvSpPr>
            <p:spPr>
              <a:xfrm>
                <a:off x="6568345" y="4658663"/>
                <a:ext cx="1029021" cy="200047"/>
              </a:xfrm>
              <a:prstGeom prst="rect">
                <a:avLst/>
              </a:prstGeom>
              <a:noFill/>
            </p:spPr>
            <p:txBody>
              <a:bodyPr wrap="square" lIns="91431" tIns="45716" rIns="91431" bIns="45716" rtlCol="0">
                <a:spAutoFit/>
              </a:bodyPr>
              <a:lstStyle/>
              <a:p>
                <a:pPr algn="ctr"/>
                <a:r>
                  <a:rPr lang="en-US" altLang="ja-JP" sz="700" dirty="0">
                    <a:latin typeface="Comic Sans MS" panose="030F0702030302020204" pitchFamily="66" charset="0"/>
                    <a:cs typeface="Times New Roman" pitchFamily="18" charset="0"/>
                  </a:rPr>
                  <a:t>Sample.9</a:t>
                </a:r>
                <a:endParaRPr lang="ja-JP" altLang="en-US" sz="700" dirty="0">
                  <a:latin typeface="Comic Sans MS" panose="030F0702030302020204" pitchFamily="66" charset="0"/>
                  <a:cs typeface="Times New Roman" pitchFamily="18" charset="0"/>
                </a:endParaRPr>
              </a:p>
            </p:txBody>
          </p:sp>
          <p:sp>
            <p:nvSpPr>
              <p:cNvPr id="54" name="テキスト ボックス 58"/>
              <p:cNvSpPr txBox="1"/>
              <p:nvPr/>
            </p:nvSpPr>
            <p:spPr>
              <a:xfrm>
                <a:off x="8073080" y="4603997"/>
                <a:ext cx="1368151" cy="200047"/>
              </a:xfrm>
              <a:prstGeom prst="rect">
                <a:avLst/>
              </a:prstGeom>
              <a:noFill/>
            </p:spPr>
            <p:txBody>
              <a:bodyPr wrap="square" lIns="91431" tIns="45716" rIns="91431" bIns="45716" rtlCol="0">
                <a:spAutoFit/>
              </a:bodyPr>
              <a:lstStyle/>
              <a:p>
                <a:pPr algn="ctr"/>
                <a:r>
                  <a:rPr lang="en-US" altLang="ja-JP" sz="700" dirty="0">
                    <a:latin typeface="Comic Sans MS" panose="030F0702030302020204" pitchFamily="66" charset="0"/>
                    <a:cs typeface="Times New Roman" pitchFamily="18" charset="0"/>
                  </a:rPr>
                  <a:t>Sample.10</a:t>
                </a:r>
                <a:endParaRPr lang="ja-JP" altLang="en-US" sz="700" dirty="0">
                  <a:latin typeface="Comic Sans MS" panose="030F0702030302020204" pitchFamily="66" charset="0"/>
                  <a:cs typeface="Times New Roman" pitchFamily="18" charset="0"/>
                </a:endParaRPr>
              </a:p>
            </p:txBody>
          </p:sp>
        </p:grpSp>
        <p:sp>
          <p:nvSpPr>
            <p:cNvPr id="76" name="Rectangle 75"/>
            <p:cNvSpPr/>
            <p:nvPr/>
          </p:nvSpPr>
          <p:spPr>
            <a:xfrm>
              <a:off x="6312568" y="432798"/>
              <a:ext cx="5823285" cy="49939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TextBox 76"/>
            <p:cNvSpPr txBox="1"/>
            <p:nvPr/>
          </p:nvSpPr>
          <p:spPr>
            <a:xfrm>
              <a:off x="10317540" y="4582052"/>
              <a:ext cx="1513556" cy="307777"/>
            </a:xfrm>
            <a:prstGeom prst="rect">
              <a:avLst/>
            </a:prstGeom>
            <a:noFill/>
          </p:spPr>
          <p:txBody>
            <a:bodyPr wrap="none" rtlCol="0">
              <a:spAutoFit/>
            </a:bodyPr>
            <a:lstStyle/>
            <a:p>
              <a:r>
                <a:rPr lang="en-US" altLang="ja-JP" sz="1400" dirty="0" smtClean="0">
                  <a:latin typeface="Comic Sans MS" panose="030F0702030302020204" pitchFamily="66" charset="0"/>
                </a:rPr>
                <a:t>With out Na ion</a:t>
              </a:r>
              <a:endParaRPr kumimoji="1" lang="ja-JP" altLang="en-US" sz="1400" dirty="0">
                <a:latin typeface="Comic Sans MS" panose="030F0702030302020204" pitchFamily="66" charset="0"/>
              </a:endParaRPr>
            </a:p>
          </p:txBody>
        </p:sp>
        <p:sp>
          <p:nvSpPr>
            <p:cNvPr id="79" name="Rectangle 78"/>
            <p:cNvSpPr/>
            <p:nvPr/>
          </p:nvSpPr>
          <p:spPr>
            <a:xfrm>
              <a:off x="157618" y="456862"/>
              <a:ext cx="5924070" cy="4979022"/>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TextBox 81"/>
            <p:cNvSpPr txBox="1"/>
            <p:nvPr/>
          </p:nvSpPr>
          <p:spPr>
            <a:xfrm>
              <a:off x="4296182" y="4610816"/>
              <a:ext cx="1188146" cy="307777"/>
            </a:xfrm>
            <a:prstGeom prst="rect">
              <a:avLst/>
            </a:prstGeom>
            <a:noFill/>
          </p:spPr>
          <p:txBody>
            <a:bodyPr wrap="none" rtlCol="0">
              <a:spAutoFit/>
            </a:bodyPr>
            <a:lstStyle/>
            <a:p>
              <a:r>
                <a:rPr lang="en-US" altLang="ja-JP" sz="1400" dirty="0" smtClean="0">
                  <a:latin typeface="Comic Sans MS" panose="030F0702030302020204" pitchFamily="66" charset="0"/>
                </a:rPr>
                <a:t>With Na ion</a:t>
              </a:r>
              <a:endParaRPr kumimoji="1" lang="ja-JP" altLang="en-US" sz="1400" dirty="0">
                <a:latin typeface="Comic Sans MS" panose="030F0702030302020204" pitchFamily="66" charset="0"/>
              </a:endParaRPr>
            </a:p>
          </p:txBody>
        </p:sp>
      </p:grpSp>
      <p:pic>
        <p:nvPicPr>
          <p:cNvPr id="84" name="Picture 83"/>
          <p:cNvPicPr>
            <a:picLocks noChangeAspect="1"/>
          </p:cNvPicPr>
          <p:nvPr/>
        </p:nvPicPr>
        <p:blipFill rotWithShape="1">
          <a:blip r:embed="rId22"/>
          <a:srcRect l="16875" t="71250" r="76250" b="18750"/>
          <a:stretch/>
        </p:blipFill>
        <p:spPr>
          <a:xfrm>
            <a:off x="3546367" y="5005886"/>
            <a:ext cx="396000" cy="360000"/>
          </a:xfrm>
          <a:prstGeom prst="rect">
            <a:avLst/>
          </a:prstGeom>
        </p:spPr>
      </p:pic>
      <p:sp>
        <p:nvSpPr>
          <p:cNvPr id="5" name="Slide Number Placeholder 4"/>
          <p:cNvSpPr>
            <a:spLocks noGrp="1"/>
          </p:cNvSpPr>
          <p:nvPr>
            <p:ph type="sldNum" sz="quarter" idx="12"/>
          </p:nvPr>
        </p:nvSpPr>
        <p:spPr>
          <a:xfrm>
            <a:off x="8610600" y="6420518"/>
            <a:ext cx="2743200" cy="365125"/>
          </a:xfrm>
        </p:spPr>
        <p:txBody>
          <a:bodyPr/>
          <a:lstStyle/>
          <a:p>
            <a:fld id="{637F19B1-97ED-41BC-940D-16009DD58587}" type="slidenum">
              <a:rPr kumimoji="1" lang="ja-JP" altLang="en-US" smtClean="0">
                <a:solidFill>
                  <a:schemeClr val="tx1"/>
                </a:solidFill>
              </a:rPr>
              <a:t>7</a:t>
            </a:fld>
            <a:endParaRPr kumimoji="1" lang="ja-JP" altLang="en-US" dirty="0">
              <a:solidFill>
                <a:schemeClr val="tx1"/>
              </a:solidFill>
            </a:endParaRPr>
          </a:p>
        </p:txBody>
      </p:sp>
    </p:spTree>
    <p:extLst>
      <p:ext uri="{BB962C8B-B14F-4D97-AF65-F5344CB8AC3E}">
        <p14:creationId xmlns:p14="http://schemas.microsoft.com/office/powerpoint/2010/main" val="369758680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453021" y="2212706"/>
            <a:ext cx="582211" cy="200055"/>
          </a:xfrm>
          <a:prstGeom prst="rect">
            <a:avLst/>
          </a:prstGeom>
          <a:noFill/>
        </p:spPr>
        <p:txBody>
          <a:bodyPr wrap="none" rtlCol="0">
            <a:spAutoFit/>
          </a:bodyPr>
          <a:lstStyle/>
          <a:p>
            <a:r>
              <a:rPr lang="en-US" altLang="ja-JP" sz="700" b="1" dirty="0" smtClean="0">
                <a:solidFill>
                  <a:prstClr val="black"/>
                </a:solidFill>
                <a:latin typeface="Comic Sans MS" panose="030F0702030302020204" pitchFamily="66" charset="0"/>
              </a:rPr>
              <a:t>Sample 1</a:t>
            </a:r>
            <a:endParaRPr lang="ja-JP" altLang="en-US" sz="700" b="1" dirty="0">
              <a:solidFill>
                <a:prstClr val="black"/>
              </a:solidFill>
              <a:latin typeface="Comic Sans MS" panose="030F0702030302020204" pitchFamily="66" charset="0"/>
            </a:endParaRPr>
          </a:p>
        </p:txBody>
      </p:sp>
      <p:sp>
        <p:nvSpPr>
          <p:cNvPr id="25" name="Rectangle 24"/>
          <p:cNvSpPr/>
          <p:nvPr/>
        </p:nvSpPr>
        <p:spPr>
          <a:xfrm>
            <a:off x="1925115" y="2256981"/>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2</a:t>
            </a:r>
            <a:endParaRPr lang="ja-JP" altLang="en-US" sz="700" b="1" dirty="0">
              <a:solidFill>
                <a:prstClr val="black"/>
              </a:solidFill>
              <a:latin typeface="Comic Sans MS" panose="030F0702030302020204" pitchFamily="66" charset="0"/>
            </a:endParaRPr>
          </a:p>
        </p:txBody>
      </p:sp>
      <p:sp>
        <p:nvSpPr>
          <p:cNvPr id="26" name="Rectangle 25"/>
          <p:cNvSpPr/>
          <p:nvPr/>
        </p:nvSpPr>
        <p:spPr>
          <a:xfrm>
            <a:off x="3348311" y="2279225"/>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3</a:t>
            </a:r>
            <a:endParaRPr lang="ja-JP" altLang="en-US" sz="700" b="1" dirty="0">
              <a:solidFill>
                <a:prstClr val="black"/>
              </a:solidFill>
              <a:latin typeface="Comic Sans MS" panose="030F0702030302020204" pitchFamily="66" charset="0"/>
            </a:endParaRPr>
          </a:p>
        </p:txBody>
      </p:sp>
      <p:sp>
        <p:nvSpPr>
          <p:cNvPr id="27" name="Rectangle 26"/>
          <p:cNvSpPr/>
          <p:nvPr/>
        </p:nvSpPr>
        <p:spPr>
          <a:xfrm>
            <a:off x="4872821" y="2273191"/>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4</a:t>
            </a:r>
            <a:endParaRPr lang="ja-JP" altLang="en-US" sz="700" b="1" dirty="0">
              <a:solidFill>
                <a:prstClr val="black"/>
              </a:solidFill>
              <a:latin typeface="Comic Sans MS" panose="030F0702030302020204" pitchFamily="66" charset="0"/>
            </a:endParaRPr>
          </a:p>
        </p:txBody>
      </p:sp>
      <p:sp>
        <p:nvSpPr>
          <p:cNvPr id="28" name="Rectangle 27"/>
          <p:cNvSpPr/>
          <p:nvPr/>
        </p:nvSpPr>
        <p:spPr>
          <a:xfrm>
            <a:off x="514676" y="3811881"/>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5</a:t>
            </a:r>
            <a:endParaRPr lang="ja-JP" altLang="en-US" sz="700" b="1" dirty="0">
              <a:solidFill>
                <a:prstClr val="black"/>
              </a:solidFill>
              <a:latin typeface="Comic Sans MS" panose="030F0702030302020204" pitchFamily="66" charset="0"/>
            </a:endParaRPr>
          </a:p>
        </p:txBody>
      </p:sp>
      <p:sp>
        <p:nvSpPr>
          <p:cNvPr id="29" name="Rectangle 28"/>
          <p:cNvSpPr/>
          <p:nvPr/>
        </p:nvSpPr>
        <p:spPr>
          <a:xfrm>
            <a:off x="4944609" y="3888472"/>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8</a:t>
            </a:r>
            <a:endParaRPr lang="ja-JP" altLang="en-US" sz="700" b="1" dirty="0">
              <a:solidFill>
                <a:prstClr val="black"/>
              </a:solidFill>
              <a:latin typeface="Comic Sans MS" panose="030F0702030302020204" pitchFamily="66" charset="0"/>
            </a:endParaRPr>
          </a:p>
        </p:txBody>
      </p:sp>
      <p:sp>
        <p:nvSpPr>
          <p:cNvPr id="30" name="Rectangle 29"/>
          <p:cNvSpPr/>
          <p:nvPr/>
        </p:nvSpPr>
        <p:spPr>
          <a:xfrm>
            <a:off x="3348311" y="3888473"/>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7</a:t>
            </a:r>
            <a:endParaRPr lang="ja-JP" altLang="en-US" sz="700" b="1" dirty="0">
              <a:solidFill>
                <a:prstClr val="black"/>
              </a:solidFill>
              <a:latin typeface="Comic Sans MS" panose="030F0702030302020204" pitchFamily="66" charset="0"/>
            </a:endParaRPr>
          </a:p>
        </p:txBody>
      </p:sp>
      <p:sp>
        <p:nvSpPr>
          <p:cNvPr id="31" name="Rectangle 30"/>
          <p:cNvSpPr/>
          <p:nvPr/>
        </p:nvSpPr>
        <p:spPr>
          <a:xfrm>
            <a:off x="2017377" y="3864278"/>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6</a:t>
            </a:r>
            <a:endParaRPr lang="ja-JP" altLang="en-US" sz="700" b="1" dirty="0">
              <a:solidFill>
                <a:prstClr val="black"/>
              </a:solidFill>
              <a:latin typeface="Comic Sans MS" panose="030F0702030302020204" pitchFamily="66" charset="0"/>
            </a:endParaRPr>
          </a:p>
        </p:txBody>
      </p:sp>
      <p:sp>
        <p:nvSpPr>
          <p:cNvPr id="32" name="Rectangle 31"/>
          <p:cNvSpPr/>
          <p:nvPr/>
        </p:nvSpPr>
        <p:spPr>
          <a:xfrm>
            <a:off x="638205" y="5394982"/>
            <a:ext cx="582211"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9</a:t>
            </a:r>
            <a:endParaRPr lang="ja-JP" altLang="en-US" sz="700" b="1" dirty="0">
              <a:solidFill>
                <a:prstClr val="black"/>
              </a:solidFill>
              <a:latin typeface="Comic Sans MS" panose="030F0702030302020204" pitchFamily="66" charset="0"/>
            </a:endParaRPr>
          </a:p>
        </p:txBody>
      </p:sp>
      <p:sp>
        <p:nvSpPr>
          <p:cNvPr id="33" name="Rectangle 32"/>
          <p:cNvSpPr/>
          <p:nvPr/>
        </p:nvSpPr>
        <p:spPr>
          <a:xfrm>
            <a:off x="1899014" y="5394982"/>
            <a:ext cx="636713" cy="200055"/>
          </a:xfrm>
          <a:prstGeom prst="rect">
            <a:avLst/>
          </a:prstGeom>
        </p:spPr>
        <p:txBody>
          <a:bodyPr wrap="none">
            <a:spAutoFit/>
          </a:bodyPr>
          <a:lstStyle/>
          <a:p>
            <a:r>
              <a:rPr lang="en-US" altLang="ja-JP" sz="700" b="1" dirty="0" smtClean="0">
                <a:solidFill>
                  <a:prstClr val="black"/>
                </a:solidFill>
                <a:latin typeface="Comic Sans MS" panose="030F0702030302020204" pitchFamily="66" charset="0"/>
              </a:rPr>
              <a:t>Sample 10</a:t>
            </a:r>
            <a:endParaRPr lang="ja-JP" altLang="en-US" sz="700" b="1" dirty="0">
              <a:solidFill>
                <a:prstClr val="black"/>
              </a:solidFill>
              <a:latin typeface="Comic Sans MS" panose="030F0702030302020204" pitchFamily="66" charset="0"/>
            </a:endParaRPr>
          </a:p>
        </p:txBody>
      </p:sp>
      <p:sp>
        <p:nvSpPr>
          <p:cNvPr id="2" name="Rectangle 1"/>
          <p:cNvSpPr/>
          <p:nvPr/>
        </p:nvSpPr>
        <p:spPr>
          <a:xfrm>
            <a:off x="90087" y="5984785"/>
            <a:ext cx="11997410" cy="553998"/>
          </a:xfrm>
          <a:prstGeom prst="rect">
            <a:avLst/>
          </a:prstGeom>
        </p:spPr>
        <p:txBody>
          <a:bodyPr wrap="square">
            <a:spAutoFit/>
          </a:bodyPr>
          <a:lstStyle/>
          <a:p>
            <a:pPr algn="just"/>
            <a:r>
              <a:rPr lang="en-US" altLang="ja-JP" sz="1000" b="1" dirty="0">
                <a:latin typeface="Comic Sans MS" panose="030F0702030302020204" pitchFamily="66" charset="0"/>
                <a:cs typeface="Times New Roman" pitchFamily="18" charset="0"/>
              </a:rPr>
              <a:t>Figure </a:t>
            </a:r>
            <a:r>
              <a:rPr lang="en-US" altLang="ja-JP" sz="1000" b="1" dirty="0" smtClean="0">
                <a:latin typeface="Comic Sans MS" panose="030F0702030302020204" pitchFamily="66" charset="0"/>
                <a:cs typeface="Times New Roman" pitchFamily="18" charset="0"/>
              </a:rPr>
              <a:t>5</a:t>
            </a:r>
            <a:r>
              <a:rPr lang="en-US" altLang="ja-JP" sz="1000" dirty="0" smtClean="0">
                <a:latin typeface="Comic Sans MS" panose="030F0702030302020204" pitchFamily="66" charset="0"/>
                <a:cs typeface="Times New Roman" pitchFamily="18" charset="0"/>
              </a:rPr>
              <a:t>: Front </a:t>
            </a:r>
            <a:r>
              <a:rPr lang="en-US" altLang="ja-JP" sz="1000" dirty="0">
                <a:latin typeface="Comic Sans MS" panose="030F0702030302020204" pitchFamily="66" charset="0"/>
                <a:cs typeface="Times New Roman" pitchFamily="18" charset="0"/>
              </a:rPr>
              <a:t>view snapshots of the interface structures of the PC-based SEI </a:t>
            </a:r>
            <a:r>
              <a:rPr lang="en-US" altLang="ja-JP" sz="1000" dirty="0" smtClean="0">
                <a:latin typeface="Comic Sans MS" panose="030F0702030302020204" pitchFamily="66" charset="0"/>
                <a:cs typeface="Times New Roman" pitchFamily="18" charset="0"/>
              </a:rPr>
              <a:t>film visualized </a:t>
            </a:r>
            <a:r>
              <a:rPr lang="en-US" altLang="ja-JP" sz="1000" dirty="0">
                <a:latin typeface="Comic Sans MS" panose="030F0702030302020204" pitchFamily="66" charset="0"/>
                <a:cs typeface="Times New Roman" pitchFamily="18" charset="0"/>
              </a:rPr>
              <a:t>in the depth 0 ≤ z ≤ 20 Å of the view from the side of bulk </a:t>
            </a:r>
            <a:r>
              <a:rPr lang="en-US" altLang="ja-JP" sz="1000" dirty="0" smtClean="0">
                <a:latin typeface="Comic Sans MS" panose="030F0702030302020204" pitchFamily="66" charset="0"/>
                <a:cs typeface="Times New Roman" pitchFamily="18" charset="0"/>
              </a:rPr>
              <a:t>electrolyte. </a:t>
            </a:r>
            <a:r>
              <a:rPr lang="en-US" altLang="ja-JP" sz="1000" dirty="0">
                <a:latin typeface="Comic Sans MS" panose="030F0702030302020204" pitchFamily="66" charset="0"/>
                <a:cs typeface="Times New Roman" pitchFamily="18" charset="0"/>
              </a:rPr>
              <a:t>These structures are obtained from </a:t>
            </a:r>
            <a:r>
              <a:rPr lang="en-US" altLang="ja-JP" sz="1000" dirty="0" smtClean="0">
                <a:latin typeface="Comic Sans MS" panose="030F0702030302020204" pitchFamily="66" charset="0"/>
                <a:cs typeface="Times New Roman" pitchFamily="18" charset="0"/>
              </a:rPr>
              <a:t>10 different initial states. Inorganic </a:t>
            </a:r>
            <a:r>
              <a:rPr lang="en-US" altLang="ja-JP" sz="1000" dirty="0">
                <a:latin typeface="Comic Sans MS" panose="030F0702030302020204" pitchFamily="66" charset="0"/>
                <a:cs typeface="Times New Roman" pitchFamily="18" charset="0"/>
              </a:rPr>
              <a:t>salts (Li</a:t>
            </a:r>
            <a:r>
              <a:rPr lang="en-US" altLang="ja-JP" sz="1000" baseline="-25000" dirty="0">
                <a:latin typeface="Comic Sans MS" panose="030F0702030302020204" pitchFamily="66" charset="0"/>
                <a:cs typeface="Times New Roman" pitchFamily="18" charset="0"/>
              </a:rPr>
              <a:t>2</a:t>
            </a:r>
            <a:r>
              <a:rPr lang="en-US" altLang="ja-JP" sz="1000" dirty="0">
                <a:latin typeface="Comic Sans MS" panose="030F0702030302020204" pitchFamily="66" charset="0"/>
                <a:cs typeface="Times New Roman" pitchFamily="18" charset="0"/>
              </a:rPr>
              <a:t>CO</a:t>
            </a:r>
            <a:r>
              <a:rPr lang="en-US" altLang="ja-JP" sz="1000" baseline="-25000" dirty="0">
                <a:latin typeface="Comic Sans MS" panose="030F0702030302020204" pitchFamily="66" charset="0"/>
                <a:cs typeface="Times New Roman" pitchFamily="18" charset="0"/>
              </a:rPr>
              <a:t>3</a:t>
            </a:r>
            <a:r>
              <a:rPr lang="en-US" altLang="ja-JP" sz="1000" dirty="0">
                <a:latin typeface="Comic Sans MS" panose="030F0702030302020204" pitchFamily="66" charset="0"/>
                <a:cs typeface="Times New Roman" pitchFamily="18" charset="0"/>
              </a:rPr>
              <a:t>, </a:t>
            </a:r>
            <a:r>
              <a:rPr lang="en-US" altLang="ja-JP" sz="1000" dirty="0" smtClean="0">
                <a:latin typeface="Comic Sans MS" panose="030F0702030302020204" pitchFamily="66" charset="0"/>
                <a:cs typeface="Times New Roman" pitchFamily="18" charset="0"/>
              </a:rPr>
              <a:t>Li, Na) </a:t>
            </a:r>
            <a:r>
              <a:rPr lang="en-US" altLang="ja-JP" sz="1000" dirty="0">
                <a:latin typeface="Comic Sans MS" panose="030F0702030302020204" pitchFamily="66" charset="0"/>
                <a:cs typeface="Times New Roman" pitchFamily="18" charset="0"/>
              </a:rPr>
              <a:t>are depicted by the ball model (full </a:t>
            </a:r>
            <a:r>
              <a:rPr lang="en-US" altLang="ja-JP" sz="1000" dirty="0" err="1">
                <a:latin typeface="Comic Sans MS" panose="030F0702030302020204" pitchFamily="66" charset="0"/>
                <a:cs typeface="Times New Roman" pitchFamily="18" charset="0"/>
              </a:rPr>
              <a:t>vdW</a:t>
            </a:r>
            <a:r>
              <a:rPr lang="en-US" altLang="ja-JP" sz="1000" dirty="0">
                <a:latin typeface="Comic Sans MS" panose="030F0702030302020204" pitchFamily="66" charset="0"/>
                <a:cs typeface="Times New Roman" pitchFamily="18" charset="0"/>
              </a:rPr>
              <a:t> radii) </a:t>
            </a:r>
            <a:r>
              <a:rPr lang="en-US" altLang="ja-JP" sz="1000" dirty="0" smtClean="0">
                <a:latin typeface="Comic Sans MS" panose="030F0702030302020204" pitchFamily="66" charset="0"/>
                <a:cs typeface="Times New Roman" pitchFamily="18" charset="0"/>
              </a:rPr>
              <a:t>(Red: </a:t>
            </a:r>
            <a:r>
              <a:rPr lang="en-US" altLang="ja-JP" sz="1000" dirty="0">
                <a:latin typeface="Comic Sans MS" panose="030F0702030302020204" pitchFamily="66" charset="0"/>
                <a:cs typeface="Times New Roman" pitchFamily="18" charset="0"/>
              </a:rPr>
              <a:t>CO</a:t>
            </a:r>
            <a:r>
              <a:rPr lang="en-US" altLang="ja-JP" sz="1000" baseline="-25000" dirty="0">
                <a:latin typeface="Comic Sans MS" panose="030F0702030302020204" pitchFamily="66" charset="0"/>
                <a:cs typeface="Times New Roman" pitchFamily="18" charset="0"/>
              </a:rPr>
              <a:t>3</a:t>
            </a:r>
            <a:r>
              <a:rPr lang="en-US" altLang="ja-JP" sz="1000" baseline="30000" dirty="0">
                <a:latin typeface="Comic Sans MS" panose="030F0702030302020204" pitchFamily="66" charset="0"/>
                <a:cs typeface="Times New Roman" pitchFamily="18" charset="0"/>
              </a:rPr>
              <a:t>2-</a:t>
            </a:r>
            <a:r>
              <a:rPr lang="en-US" altLang="ja-JP" sz="1000" dirty="0">
                <a:latin typeface="Comic Sans MS" panose="030F0702030302020204" pitchFamily="66" charset="0"/>
                <a:cs typeface="Times New Roman" pitchFamily="18" charset="0"/>
              </a:rPr>
              <a:t>, F</a:t>
            </a:r>
            <a:r>
              <a:rPr lang="en-US" altLang="ja-JP" sz="1000" baseline="30000" dirty="0">
                <a:latin typeface="Comic Sans MS" panose="030F0702030302020204" pitchFamily="66" charset="0"/>
                <a:cs typeface="Times New Roman" pitchFamily="18" charset="0"/>
              </a:rPr>
              <a:t>-</a:t>
            </a:r>
            <a:r>
              <a:rPr lang="en-US" altLang="ja-JP" sz="1000" dirty="0">
                <a:latin typeface="Comic Sans MS" panose="030F0702030302020204" pitchFamily="66" charset="0"/>
                <a:cs typeface="Times New Roman" pitchFamily="18" charset="0"/>
              </a:rPr>
              <a:t>, </a:t>
            </a:r>
            <a:r>
              <a:rPr lang="en-US" altLang="ja-JP" sz="1000" dirty="0" smtClean="0">
                <a:latin typeface="Comic Sans MS" panose="030F0702030302020204" pitchFamily="66" charset="0"/>
                <a:cs typeface="Times New Roman" pitchFamily="18" charset="0"/>
              </a:rPr>
              <a:t>Blue: Li</a:t>
            </a:r>
            <a:r>
              <a:rPr lang="en-US" altLang="ja-JP" sz="1000" baseline="30000" dirty="0" smtClean="0">
                <a:latin typeface="Comic Sans MS" panose="030F0702030302020204" pitchFamily="66" charset="0"/>
                <a:cs typeface="Times New Roman" pitchFamily="18" charset="0"/>
              </a:rPr>
              <a:t>+</a:t>
            </a:r>
            <a:r>
              <a:rPr lang="en-US" altLang="ja-JP" sz="1000" dirty="0">
                <a:latin typeface="Comic Sans MS" panose="030F0702030302020204" pitchFamily="66" charset="0"/>
                <a:cs typeface="Times New Roman" pitchFamily="18" charset="0"/>
              </a:rPr>
              <a:t> </a:t>
            </a:r>
            <a:r>
              <a:rPr lang="en-US" altLang="ja-JP" sz="1000" dirty="0" smtClean="0">
                <a:latin typeface="Comic Sans MS" panose="030F0702030302020204" pitchFamily="66" charset="0"/>
                <a:cs typeface="Times New Roman" pitchFamily="18" charset="0"/>
              </a:rPr>
              <a:t>and Cyan: Na</a:t>
            </a:r>
            <a:r>
              <a:rPr lang="en-US" altLang="ja-JP" sz="1000" baseline="30000" dirty="0" smtClean="0">
                <a:latin typeface="Comic Sans MS" panose="030F0702030302020204" pitchFamily="66" charset="0"/>
                <a:cs typeface="Times New Roman" pitchFamily="18" charset="0"/>
              </a:rPr>
              <a:t>+</a:t>
            </a:r>
            <a:r>
              <a:rPr lang="en-US" altLang="ja-JP" sz="1000" dirty="0" smtClean="0">
                <a:latin typeface="Comic Sans MS" panose="030F0702030302020204" pitchFamily="66" charset="0"/>
                <a:cs typeface="Times New Roman" pitchFamily="18" charset="0"/>
              </a:rPr>
              <a:t>), </a:t>
            </a:r>
            <a:r>
              <a:rPr lang="en-US" altLang="ja-JP" sz="1000" dirty="0">
                <a:latin typeface="Comic Sans MS" panose="030F0702030302020204" pitchFamily="66" charset="0"/>
                <a:cs typeface="Times New Roman" pitchFamily="18" charset="0"/>
              </a:rPr>
              <a:t>while organic ones </a:t>
            </a:r>
            <a:r>
              <a:rPr lang="en-US" altLang="ja-JP" sz="1000" dirty="0" smtClean="0">
                <a:latin typeface="Comic Sans MS" panose="030F0702030302020204" pitchFamily="66" charset="0"/>
                <a:cs typeface="Times New Roman" pitchFamily="18" charset="0"/>
              </a:rPr>
              <a:t>(Li/</a:t>
            </a:r>
            <a:r>
              <a:rPr lang="en-US" altLang="ja-JP" sz="1000" dirty="0" err="1" smtClean="0">
                <a:latin typeface="Comic Sans MS" panose="030F0702030302020204" pitchFamily="66" charset="0"/>
                <a:cs typeface="Times New Roman" pitchFamily="18" charset="0"/>
              </a:rPr>
              <a:t>NaPC</a:t>
            </a:r>
            <a:r>
              <a:rPr lang="en-US" altLang="ja-JP" sz="1000" dirty="0" smtClean="0">
                <a:latin typeface="Comic Sans MS" panose="030F0702030302020204" pitchFamily="66" charset="0"/>
                <a:cs typeface="Times New Roman" pitchFamily="18" charset="0"/>
              </a:rPr>
              <a:t>, Li</a:t>
            </a:r>
            <a:r>
              <a:rPr lang="en-US" altLang="ja-JP" sz="1000" baseline="-25000" dirty="0" smtClean="0">
                <a:latin typeface="Comic Sans MS" panose="030F0702030302020204" pitchFamily="66" charset="0"/>
                <a:cs typeface="Times New Roman" pitchFamily="18" charset="0"/>
              </a:rPr>
              <a:t>2</a:t>
            </a:r>
            <a:r>
              <a:rPr lang="en-US" altLang="ja-JP" sz="1000" dirty="0" smtClean="0">
                <a:latin typeface="Comic Sans MS" panose="030F0702030302020204" pitchFamily="66" charset="0"/>
                <a:cs typeface="Times New Roman" pitchFamily="18" charset="0"/>
              </a:rPr>
              <a:t>/Na</a:t>
            </a:r>
            <a:r>
              <a:rPr lang="en-US" altLang="ja-JP" sz="1000" baseline="-25000" dirty="0" smtClean="0">
                <a:latin typeface="Comic Sans MS" panose="030F0702030302020204" pitchFamily="66" charset="0"/>
                <a:cs typeface="Times New Roman" pitchFamily="18" charset="0"/>
              </a:rPr>
              <a:t>2</a:t>
            </a:r>
            <a:r>
              <a:rPr lang="en-US" altLang="ja-JP" sz="1000" dirty="0" smtClean="0">
                <a:latin typeface="Comic Sans MS" panose="030F0702030302020204" pitchFamily="66" charset="0"/>
                <a:cs typeface="Times New Roman" pitchFamily="18" charset="0"/>
              </a:rPr>
              <a:t>DMMBDC) </a:t>
            </a:r>
            <a:r>
              <a:rPr lang="en-US" altLang="ja-JP" sz="1000" dirty="0">
                <a:latin typeface="Comic Sans MS" panose="030F0702030302020204" pitchFamily="66" charset="0"/>
                <a:cs typeface="Times New Roman" pitchFamily="18" charset="0"/>
              </a:rPr>
              <a:t>by the stick model </a:t>
            </a:r>
            <a:r>
              <a:rPr lang="en-US" altLang="ja-JP" sz="1000" dirty="0" smtClean="0">
                <a:latin typeface="Comic Sans MS" panose="030F0702030302020204" pitchFamily="66" charset="0"/>
                <a:cs typeface="Times New Roman" pitchFamily="18" charset="0"/>
              </a:rPr>
              <a:t>(Green: Li/Na DMBDC and red</a:t>
            </a:r>
            <a:r>
              <a:rPr lang="en-US" altLang="ja-JP" sz="1000" dirty="0">
                <a:latin typeface="Comic Sans MS" panose="030F0702030302020204" pitchFamily="66" charset="0"/>
                <a:cs typeface="Times New Roman" pitchFamily="18" charset="0"/>
              </a:rPr>
              <a:t>: </a:t>
            </a:r>
            <a:r>
              <a:rPr lang="en-US" altLang="ja-JP" sz="1000" dirty="0" smtClean="0">
                <a:latin typeface="Comic Sans MS" panose="030F0702030302020204" pitchFamily="66" charset="0"/>
                <a:cs typeface="Times New Roman" pitchFamily="18" charset="0"/>
              </a:rPr>
              <a:t>Li/Na PC). </a:t>
            </a:r>
            <a:r>
              <a:rPr lang="en-US" altLang="ja-JP" sz="1000" dirty="0">
                <a:latin typeface="Comic Sans MS" panose="030F0702030302020204" pitchFamily="66" charset="0"/>
                <a:cs typeface="Times New Roman" pitchFamily="18" charset="0"/>
              </a:rPr>
              <a:t>To compare the present results we have </a:t>
            </a:r>
            <a:r>
              <a:rPr lang="en-US" altLang="ja-JP" sz="1000" dirty="0" smtClean="0">
                <a:latin typeface="Comic Sans MS" panose="030F0702030302020204" pitchFamily="66" charset="0"/>
                <a:cs typeface="Times New Roman" pitchFamily="18" charset="0"/>
              </a:rPr>
              <a:t>also provided previous </a:t>
            </a:r>
            <a:r>
              <a:rPr lang="en-US" altLang="ja-JP" sz="1000" dirty="0">
                <a:latin typeface="Comic Sans MS" panose="030F0702030302020204" pitchFamily="66" charset="0"/>
                <a:cs typeface="Times New Roman" pitchFamily="18" charset="0"/>
              </a:rPr>
              <a:t>results with out Na ion as a n additive</a:t>
            </a:r>
            <a:r>
              <a:rPr lang="en-US" altLang="ja-JP" sz="1000" dirty="0" smtClean="0">
                <a:latin typeface="Comic Sans MS" panose="030F0702030302020204" pitchFamily="66" charset="0"/>
                <a:cs typeface="Times New Roman" pitchFamily="18" charset="0"/>
              </a:rPr>
              <a:t>.</a:t>
            </a:r>
            <a:endParaRPr lang="ja-JP" altLang="en-US" sz="1000" dirty="0">
              <a:latin typeface="Comic Sans MS" panose="030F0702030302020204" pitchFamily="66" charset="0"/>
              <a:cs typeface="Times New Roman" pitchFamily="18" charset="0"/>
            </a:endParaRPr>
          </a:p>
        </p:txBody>
      </p:sp>
      <p:sp>
        <p:nvSpPr>
          <p:cNvPr id="3" name="Rectangle 2"/>
          <p:cNvSpPr/>
          <p:nvPr/>
        </p:nvSpPr>
        <p:spPr>
          <a:xfrm>
            <a:off x="3173118" y="202456"/>
            <a:ext cx="5732660" cy="400110"/>
          </a:xfrm>
          <a:prstGeom prst="rect">
            <a:avLst/>
          </a:prstGeom>
        </p:spPr>
        <p:txBody>
          <a:bodyPr wrap="none">
            <a:spAutoFit/>
          </a:bodyPr>
          <a:lstStyle/>
          <a:p>
            <a:r>
              <a:rPr lang="en-US" altLang="ja-JP" sz="2000" b="1" dirty="0">
                <a:latin typeface="Comic Sans MS" panose="030F0702030302020204" pitchFamily="66" charset="0"/>
                <a:cs typeface="Times New Roman" pitchFamily="18" charset="0"/>
              </a:rPr>
              <a:t>Snapshots from Ten </a:t>
            </a:r>
            <a:r>
              <a:rPr lang="en-US" altLang="ja-JP" sz="2000" b="1" dirty="0" smtClean="0">
                <a:latin typeface="Comic Sans MS" panose="030F0702030302020204" pitchFamily="66" charset="0"/>
                <a:cs typeface="Times New Roman" pitchFamily="18" charset="0"/>
              </a:rPr>
              <a:t>Different </a:t>
            </a:r>
            <a:r>
              <a:rPr lang="en-US" altLang="ja-JP" sz="2000" b="1" dirty="0">
                <a:latin typeface="Comic Sans MS" panose="030F0702030302020204" pitchFamily="66" charset="0"/>
                <a:cs typeface="Times New Roman" pitchFamily="18" charset="0"/>
              </a:rPr>
              <a:t>I</a:t>
            </a:r>
            <a:r>
              <a:rPr lang="en-US" altLang="ja-JP" sz="2000" b="1" dirty="0" smtClean="0">
                <a:latin typeface="Comic Sans MS" panose="030F0702030302020204" pitchFamily="66" charset="0"/>
                <a:cs typeface="Times New Roman" pitchFamily="18" charset="0"/>
              </a:rPr>
              <a:t>nitial </a:t>
            </a:r>
            <a:r>
              <a:rPr lang="en-US" altLang="ja-JP" sz="2000" b="1" dirty="0">
                <a:latin typeface="Comic Sans MS" panose="030F0702030302020204" pitchFamily="66" charset="0"/>
                <a:cs typeface="Times New Roman" pitchFamily="18" charset="0"/>
              </a:rPr>
              <a:t>S</a:t>
            </a:r>
            <a:r>
              <a:rPr lang="en-US" altLang="ja-JP" sz="2000" b="1" dirty="0" smtClean="0">
                <a:latin typeface="Comic Sans MS" panose="030F0702030302020204" pitchFamily="66" charset="0"/>
                <a:cs typeface="Times New Roman" pitchFamily="18" charset="0"/>
              </a:rPr>
              <a:t>tates</a:t>
            </a:r>
            <a:endParaRPr lang="ja-JP" altLang="en-US" sz="2000" b="1" dirty="0">
              <a:latin typeface="Comic Sans MS" panose="030F0702030302020204" pitchFamily="66" charset="0"/>
            </a:endParaRPr>
          </a:p>
        </p:txBody>
      </p:sp>
      <p:sp>
        <p:nvSpPr>
          <p:cNvPr id="76" name="TextBox 75"/>
          <p:cNvSpPr txBox="1"/>
          <p:nvPr/>
        </p:nvSpPr>
        <p:spPr>
          <a:xfrm>
            <a:off x="9791827" y="5026642"/>
            <a:ext cx="1513556" cy="307777"/>
          </a:xfrm>
          <a:prstGeom prst="rect">
            <a:avLst/>
          </a:prstGeom>
          <a:noFill/>
        </p:spPr>
        <p:txBody>
          <a:bodyPr wrap="none" rtlCol="0">
            <a:spAutoFit/>
          </a:bodyPr>
          <a:lstStyle/>
          <a:p>
            <a:r>
              <a:rPr lang="en-US" altLang="ja-JP" sz="1400" dirty="0" smtClean="0">
                <a:latin typeface="Comic Sans MS" panose="030F0702030302020204" pitchFamily="66" charset="0"/>
              </a:rPr>
              <a:t>With out Na ion</a:t>
            </a:r>
            <a:endParaRPr kumimoji="1" lang="ja-JP" altLang="en-US" sz="1400" dirty="0">
              <a:latin typeface="Comic Sans MS" panose="030F0702030302020204" pitchFamily="66" charset="0"/>
            </a:endParaRPr>
          </a:p>
        </p:txBody>
      </p:sp>
      <p:sp>
        <p:nvSpPr>
          <p:cNvPr id="77" name="TextBox 76"/>
          <p:cNvSpPr txBox="1"/>
          <p:nvPr/>
        </p:nvSpPr>
        <p:spPr>
          <a:xfrm>
            <a:off x="3710066" y="4771548"/>
            <a:ext cx="1188146" cy="307777"/>
          </a:xfrm>
          <a:prstGeom prst="rect">
            <a:avLst/>
          </a:prstGeom>
          <a:noFill/>
        </p:spPr>
        <p:txBody>
          <a:bodyPr wrap="none" rtlCol="0">
            <a:spAutoFit/>
          </a:bodyPr>
          <a:lstStyle/>
          <a:p>
            <a:r>
              <a:rPr lang="en-US" altLang="ja-JP" sz="1400" dirty="0" smtClean="0">
                <a:latin typeface="Comic Sans MS" panose="030F0702030302020204" pitchFamily="66" charset="0"/>
              </a:rPr>
              <a:t>With Na ion</a:t>
            </a:r>
            <a:endParaRPr kumimoji="1" lang="ja-JP" altLang="en-US" sz="1400" dirty="0">
              <a:latin typeface="Comic Sans MS" panose="030F0702030302020204" pitchFamily="66" charset="0"/>
            </a:endParaRPr>
          </a:p>
        </p:txBody>
      </p:sp>
      <p:pic>
        <p:nvPicPr>
          <p:cNvPr id="78" name="Picture 77"/>
          <p:cNvPicPr>
            <a:picLocks noChangeAspect="1"/>
          </p:cNvPicPr>
          <p:nvPr/>
        </p:nvPicPr>
        <p:blipFill rotWithShape="1">
          <a:blip r:embed="rId3"/>
          <a:srcRect l="16875" t="71250" r="76250" b="18750"/>
          <a:stretch/>
        </p:blipFill>
        <p:spPr>
          <a:xfrm>
            <a:off x="3390840" y="4925436"/>
            <a:ext cx="396000" cy="360000"/>
          </a:xfrm>
          <a:prstGeom prst="rect">
            <a:avLst/>
          </a:prstGeom>
        </p:spPr>
      </p:pic>
      <p:pic>
        <p:nvPicPr>
          <p:cNvPr id="56" name="Picture 5"/>
          <p:cNvPicPr preferRelativeResize="0">
            <a:picLocks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245764" y="2360248"/>
            <a:ext cx="1309175" cy="13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4"/>
          <p:cNvPicPr preferRelativeResize="0">
            <a:picLocks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10616185" y="824225"/>
            <a:ext cx="1309175" cy="13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3"/>
          <p:cNvPicPr preferRelativeResize="0">
            <a:picLocks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9073510" y="797968"/>
            <a:ext cx="1309175" cy="13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preferRelativeResize="0">
            <a:picLocks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657241" y="768516"/>
            <a:ext cx="1309175" cy="13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3"/>
          <p:cNvPicPr preferRelativeResize="0">
            <a:picLocks noChangeArrowheads="1"/>
          </p:cNvPicPr>
          <p:nvPr/>
        </p:nvPicPr>
        <p:blipFill>
          <a:blip r:embed="rId8" cstate="print">
            <a:extLst>
              <a:ext uri="{28A0092B-C50C-407E-A947-70E740481C1C}">
                <a14:useLocalDpi xmlns:a14="http://schemas.microsoft.com/office/drawing/2010/main" val="0"/>
              </a:ext>
            </a:extLst>
          </a:blip>
          <a:stretch>
            <a:fillRect/>
          </a:stretch>
        </p:blipFill>
        <p:spPr bwMode="auto">
          <a:xfrm>
            <a:off x="6237592" y="763653"/>
            <a:ext cx="1309175" cy="13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テキスト ボックス 53"/>
          <p:cNvSpPr txBox="1"/>
          <p:nvPr/>
        </p:nvSpPr>
        <p:spPr>
          <a:xfrm>
            <a:off x="6363089" y="2121752"/>
            <a:ext cx="1243853" cy="193935"/>
          </a:xfrm>
          <a:prstGeom prst="rect">
            <a:avLst/>
          </a:prstGeom>
          <a:noFill/>
        </p:spPr>
        <p:txBody>
          <a:bodyPr wrap="square" lIns="91431" tIns="45716" rIns="91431" bIns="45716" rtlCol="0">
            <a:spAutoFit/>
          </a:bodyPr>
          <a:lstStyle/>
          <a:p>
            <a:pPr algn="ctr"/>
            <a:r>
              <a:rPr lang="en-US" altLang="ja-JP" sz="700" b="1" dirty="0" smtClean="0">
                <a:latin typeface="Comic Sans MS" panose="030F0702030302020204" pitchFamily="66" charset="0"/>
                <a:cs typeface="Times New Roman" pitchFamily="18" charset="0"/>
              </a:rPr>
              <a:t>Sample.1</a:t>
            </a:r>
            <a:endParaRPr lang="en-US" altLang="ja-JP" sz="700" b="1" dirty="0">
              <a:latin typeface="Comic Sans MS" panose="030F0702030302020204" pitchFamily="66" charset="0"/>
              <a:cs typeface="Times New Roman" pitchFamily="18" charset="0"/>
            </a:endParaRPr>
          </a:p>
        </p:txBody>
      </p:sp>
      <p:sp>
        <p:nvSpPr>
          <p:cNvPr id="62" name="テキスト ボックス 54"/>
          <p:cNvSpPr txBox="1"/>
          <p:nvPr/>
        </p:nvSpPr>
        <p:spPr>
          <a:xfrm>
            <a:off x="7675104" y="2097984"/>
            <a:ext cx="1243853" cy="193935"/>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Sample.2</a:t>
            </a:r>
            <a:endParaRPr lang="ja-JP" altLang="en-US" sz="700" b="1" dirty="0">
              <a:latin typeface="Comic Sans MS" panose="030F0702030302020204" pitchFamily="66" charset="0"/>
              <a:cs typeface="Times New Roman" pitchFamily="18" charset="0"/>
            </a:endParaRPr>
          </a:p>
        </p:txBody>
      </p:sp>
      <p:sp>
        <p:nvSpPr>
          <p:cNvPr id="63" name="テキスト ボックス 55"/>
          <p:cNvSpPr txBox="1"/>
          <p:nvPr/>
        </p:nvSpPr>
        <p:spPr>
          <a:xfrm>
            <a:off x="9153223" y="2133847"/>
            <a:ext cx="1243853" cy="193935"/>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Sample.3</a:t>
            </a:r>
            <a:endParaRPr lang="ja-JP" altLang="en-US" sz="700" b="1" dirty="0">
              <a:latin typeface="Comic Sans MS" panose="030F0702030302020204" pitchFamily="66" charset="0"/>
              <a:cs typeface="Times New Roman" pitchFamily="18" charset="0"/>
            </a:endParaRPr>
          </a:p>
        </p:txBody>
      </p:sp>
      <p:sp>
        <p:nvSpPr>
          <p:cNvPr id="64" name="テキスト ボックス 56"/>
          <p:cNvSpPr txBox="1"/>
          <p:nvPr/>
        </p:nvSpPr>
        <p:spPr>
          <a:xfrm>
            <a:off x="10748369" y="2146444"/>
            <a:ext cx="1243853" cy="193935"/>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Sample.4</a:t>
            </a:r>
            <a:endParaRPr lang="ja-JP" altLang="en-US" sz="700" b="1" dirty="0">
              <a:latin typeface="Comic Sans MS" panose="030F0702030302020204" pitchFamily="66" charset="0"/>
              <a:cs typeface="Times New Roman" pitchFamily="18" charset="0"/>
            </a:endParaRPr>
          </a:p>
        </p:txBody>
      </p:sp>
      <p:sp>
        <p:nvSpPr>
          <p:cNvPr id="65" name="テキスト ボックス 57"/>
          <p:cNvSpPr txBox="1"/>
          <p:nvPr/>
        </p:nvSpPr>
        <p:spPr>
          <a:xfrm>
            <a:off x="6259394" y="3723899"/>
            <a:ext cx="1243853" cy="193935"/>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Sample.5</a:t>
            </a:r>
            <a:endParaRPr lang="ja-JP" altLang="en-US" sz="700" b="1" dirty="0">
              <a:latin typeface="Comic Sans MS" panose="030F0702030302020204" pitchFamily="66" charset="0"/>
              <a:cs typeface="Times New Roman" pitchFamily="18" charset="0"/>
            </a:endParaRPr>
          </a:p>
        </p:txBody>
      </p:sp>
      <p:pic>
        <p:nvPicPr>
          <p:cNvPr id="66" name="Picture 10"/>
          <p:cNvPicPr preferRelativeResize="0">
            <a:picLocks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a:off x="7577192" y="3999553"/>
            <a:ext cx="1309175" cy="13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7" name="Picture 9"/>
          <p:cNvPicPr preferRelativeResize="0">
            <a:picLocks noChangeArrowheads="1"/>
          </p:cNvPicPr>
          <p:nvPr/>
        </p:nvPicPr>
        <p:blipFill>
          <a:blip r:embed="rId10" cstate="print">
            <a:extLst>
              <a:ext uri="{28A0092B-C50C-407E-A947-70E740481C1C}">
                <a14:useLocalDpi xmlns:a14="http://schemas.microsoft.com/office/drawing/2010/main" val="0"/>
              </a:ext>
            </a:extLst>
          </a:blip>
          <a:stretch>
            <a:fillRect/>
          </a:stretch>
        </p:blipFill>
        <p:spPr bwMode="auto">
          <a:xfrm>
            <a:off x="6192194" y="3979663"/>
            <a:ext cx="1309175" cy="13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8"/>
          <p:cNvPicPr preferRelativeResize="0">
            <a:picLocks noChangeArrowheads="1"/>
          </p:cNvPicPr>
          <p:nvPr/>
        </p:nvPicPr>
        <p:blipFill>
          <a:blip r:embed="rId11" cstate="print">
            <a:extLst>
              <a:ext uri="{28A0092B-C50C-407E-A947-70E740481C1C}">
                <a14:useLocalDpi xmlns:a14="http://schemas.microsoft.com/office/drawing/2010/main" val="0"/>
              </a:ext>
            </a:extLst>
          </a:blip>
          <a:stretch>
            <a:fillRect/>
          </a:stretch>
        </p:blipFill>
        <p:spPr bwMode="auto">
          <a:xfrm>
            <a:off x="10694463" y="2407354"/>
            <a:ext cx="1309175" cy="13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7"/>
          <p:cNvPicPr preferRelativeResize="0">
            <a:picLocks noChangeArrowheads="1"/>
          </p:cNvPicPr>
          <p:nvPr/>
        </p:nvPicPr>
        <p:blipFill>
          <a:blip r:embed="rId12" cstate="print">
            <a:extLst>
              <a:ext uri="{28A0092B-C50C-407E-A947-70E740481C1C}">
                <a14:useLocalDpi xmlns:a14="http://schemas.microsoft.com/office/drawing/2010/main" val="0"/>
              </a:ext>
            </a:extLst>
          </a:blip>
          <a:stretch>
            <a:fillRect/>
          </a:stretch>
        </p:blipFill>
        <p:spPr bwMode="auto">
          <a:xfrm>
            <a:off x="9073510" y="2424788"/>
            <a:ext cx="1309175" cy="13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6"/>
          <p:cNvPicPr preferRelativeResize="0">
            <a:picLocks noChangeArrowheads="1"/>
          </p:cNvPicPr>
          <p:nvPr/>
        </p:nvPicPr>
        <p:blipFill>
          <a:blip r:embed="rId13" cstate="print">
            <a:extLst>
              <a:ext uri="{28A0092B-C50C-407E-A947-70E740481C1C}">
                <a14:useLocalDpi xmlns:a14="http://schemas.microsoft.com/office/drawing/2010/main" val="0"/>
              </a:ext>
            </a:extLst>
          </a:blip>
          <a:stretch>
            <a:fillRect/>
          </a:stretch>
        </p:blipFill>
        <p:spPr bwMode="auto">
          <a:xfrm>
            <a:off x="7577193" y="2374275"/>
            <a:ext cx="1309175" cy="1396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テキスト ボックス 58"/>
          <p:cNvSpPr txBox="1"/>
          <p:nvPr/>
        </p:nvSpPr>
        <p:spPr>
          <a:xfrm>
            <a:off x="7626057" y="3706388"/>
            <a:ext cx="1243853" cy="193935"/>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Sample.6</a:t>
            </a:r>
            <a:endParaRPr lang="ja-JP" altLang="en-US" sz="700" b="1" dirty="0">
              <a:latin typeface="Comic Sans MS" panose="030F0702030302020204" pitchFamily="66" charset="0"/>
              <a:cs typeface="Times New Roman" pitchFamily="18" charset="0"/>
            </a:endParaRPr>
          </a:p>
        </p:txBody>
      </p:sp>
      <p:sp>
        <p:nvSpPr>
          <p:cNvPr id="72" name="テキスト ボックス 59"/>
          <p:cNvSpPr txBox="1"/>
          <p:nvPr/>
        </p:nvSpPr>
        <p:spPr>
          <a:xfrm>
            <a:off x="9050573" y="3750186"/>
            <a:ext cx="1243853" cy="193935"/>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Sample.7</a:t>
            </a:r>
            <a:endParaRPr lang="ja-JP" altLang="en-US" sz="700" b="1" dirty="0">
              <a:latin typeface="Comic Sans MS" panose="030F0702030302020204" pitchFamily="66" charset="0"/>
              <a:cs typeface="Times New Roman" pitchFamily="18" charset="0"/>
            </a:endParaRPr>
          </a:p>
        </p:txBody>
      </p:sp>
      <p:sp>
        <p:nvSpPr>
          <p:cNvPr id="73" name="テキスト ボックス 60"/>
          <p:cNvSpPr txBox="1"/>
          <p:nvPr/>
        </p:nvSpPr>
        <p:spPr>
          <a:xfrm>
            <a:off x="10648845" y="3773362"/>
            <a:ext cx="1243853" cy="193935"/>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Sample.8</a:t>
            </a:r>
            <a:endParaRPr lang="ja-JP" altLang="en-US" sz="700" b="1" dirty="0">
              <a:latin typeface="Comic Sans MS" panose="030F0702030302020204" pitchFamily="66" charset="0"/>
              <a:cs typeface="Times New Roman" pitchFamily="18" charset="0"/>
            </a:endParaRPr>
          </a:p>
        </p:txBody>
      </p:sp>
      <p:sp>
        <p:nvSpPr>
          <p:cNvPr id="74" name="テキスト ボックス 61"/>
          <p:cNvSpPr txBox="1"/>
          <p:nvPr/>
        </p:nvSpPr>
        <p:spPr>
          <a:xfrm>
            <a:off x="6192194" y="5440862"/>
            <a:ext cx="1243853" cy="193935"/>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Sample.9</a:t>
            </a:r>
            <a:endParaRPr lang="ja-JP" altLang="en-US" sz="700" b="1" dirty="0">
              <a:latin typeface="Comic Sans MS" panose="030F0702030302020204" pitchFamily="66" charset="0"/>
              <a:cs typeface="Times New Roman" pitchFamily="18" charset="0"/>
            </a:endParaRPr>
          </a:p>
        </p:txBody>
      </p:sp>
      <p:sp>
        <p:nvSpPr>
          <p:cNvPr id="75" name="テキスト ボックス 62"/>
          <p:cNvSpPr txBox="1"/>
          <p:nvPr/>
        </p:nvSpPr>
        <p:spPr>
          <a:xfrm>
            <a:off x="7626057" y="5460907"/>
            <a:ext cx="1243853" cy="193935"/>
          </a:xfrm>
          <a:prstGeom prst="rect">
            <a:avLst/>
          </a:prstGeom>
          <a:noFill/>
        </p:spPr>
        <p:txBody>
          <a:bodyPr wrap="square" lIns="91431" tIns="45716" rIns="91431" bIns="45716" rtlCol="0">
            <a:spAutoFit/>
          </a:bodyPr>
          <a:lstStyle/>
          <a:p>
            <a:pPr algn="ctr"/>
            <a:r>
              <a:rPr lang="en-US" altLang="ja-JP" sz="700" b="1" dirty="0">
                <a:latin typeface="Comic Sans MS" panose="030F0702030302020204" pitchFamily="66" charset="0"/>
                <a:cs typeface="Times New Roman" pitchFamily="18" charset="0"/>
              </a:rPr>
              <a:t>Sample.10</a:t>
            </a:r>
            <a:endParaRPr lang="ja-JP" altLang="en-US" sz="700" b="1" dirty="0">
              <a:latin typeface="Comic Sans MS" panose="030F0702030302020204" pitchFamily="66" charset="0"/>
              <a:cs typeface="Times New Roman" pitchFamily="18" charset="0"/>
            </a:endParaRPr>
          </a:p>
        </p:txBody>
      </p:sp>
      <p:sp>
        <p:nvSpPr>
          <p:cNvPr id="15" name="Rectangle 14"/>
          <p:cNvSpPr/>
          <p:nvPr/>
        </p:nvSpPr>
        <p:spPr>
          <a:xfrm>
            <a:off x="6079958" y="702967"/>
            <a:ext cx="5943371" cy="49489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Rectangle 17"/>
          <p:cNvSpPr/>
          <p:nvPr/>
        </p:nvSpPr>
        <p:spPr>
          <a:xfrm>
            <a:off x="90087" y="705853"/>
            <a:ext cx="5861534" cy="4948989"/>
          </a:xfrm>
          <a:prstGeom prst="rect">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Slide Number Placeholder 19"/>
          <p:cNvSpPr>
            <a:spLocks noGrp="1"/>
          </p:cNvSpPr>
          <p:nvPr>
            <p:ph type="sldNum" sz="quarter" idx="12"/>
          </p:nvPr>
        </p:nvSpPr>
        <p:spPr>
          <a:xfrm>
            <a:off x="9280129" y="6424254"/>
            <a:ext cx="2743200" cy="365125"/>
          </a:xfrm>
        </p:spPr>
        <p:txBody>
          <a:bodyPr/>
          <a:lstStyle/>
          <a:p>
            <a:fld id="{637F19B1-97ED-41BC-940D-16009DD58587}" type="slidenum">
              <a:rPr kumimoji="1" lang="ja-JP" altLang="en-US" smtClean="0">
                <a:solidFill>
                  <a:schemeClr val="tx1"/>
                </a:solidFill>
              </a:rPr>
              <a:t>8</a:t>
            </a:fld>
            <a:endParaRPr kumimoji="1" lang="ja-JP" altLang="en-US" dirty="0">
              <a:solidFill>
                <a:schemeClr val="tx1"/>
              </a:solidFill>
            </a:endParaRPr>
          </a:p>
        </p:txBody>
      </p:sp>
      <p:pic>
        <p:nvPicPr>
          <p:cNvPr id="90" name="Picture 89"/>
          <p:cNvPicPr preferRelativeResize="0">
            <a:picLocks/>
          </p:cNvPicPr>
          <p:nvPr/>
        </p:nvPicPr>
        <p:blipFill rotWithShape="1">
          <a:blip r:embed="rId14"/>
          <a:srcRect l="34248" t="7354" r="33333" b="37678"/>
          <a:stretch/>
        </p:blipFill>
        <p:spPr>
          <a:xfrm>
            <a:off x="1696897" y="3999553"/>
            <a:ext cx="1368000" cy="1368000"/>
          </a:xfrm>
          <a:prstGeom prst="rect">
            <a:avLst/>
          </a:prstGeom>
        </p:spPr>
      </p:pic>
      <p:pic>
        <p:nvPicPr>
          <p:cNvPr id="91" name="Picture 90"/>
          <p:cNvPicPr preferRelativeResize="0">
            <a:picLocks/>
          </p:cNvPicPr>
          <p:nvPr/>
        </p:nvPicPr>
        <p:blipFill rotWithShape="1">
          <a:blip r:embed="rId15"/>
          <a:srcRect l="32857" t="7428" r="35318" b="37207"/>
          <a:stretch/>
        </p:blipFill>
        <p:spPr>
          <a:xfrm>
            <a:off x="209492" y="3998024"/>
            <a:ext cx="1368000" cy="1368000"/>
          </a:xfrm>
          <a:prstGeom prst="rect">
            <a:avLst/>
          </a:prstGeom>
        </p:spPr>
      </p:pic>
      <p:pic>
        <p:nvPicPr>
          <p:cNvPr id="92" name="Picture 91"/>
          <p:cNvPicPr preferRelativeResize="0">
            <a:picLocks/>
          </p:cNvPicPr>
          <p:nvPr/>
        </p:nvPicPr>
        <p:blipFill rotWithShape="1">
          <a:blip r:embed="rId16"/>
          <a:srcRect l="34206" t="6412" r="34365" b="38603"/>
          <a:stretch/>
        </p:blipFill>
        <p:spPr>
          <a:xfrm>
            <a:off x="4510988" y="2502686"/>
            <a:ext cx="1368000" cy="1368000"/>
          </a:xfrm>
          <a:prstGeom prst="rect">
            <a:avLst/>
          </a:prstGeom>
        </p:spPr>
      </p:pic>
      <p:pic>
        <p:nvPicPr>
          <p:cNvPr id="93" name="Picture 92"/>
          <p:cNvPicPr preferRelativeResize="0">
            <a:picLocks/>
          </p:cNvPicPr>
          <p:nvPr/>
        </p:nvPicPr>
        <p:blipFill rotWithShape="1">
          <a:blip r:embed="rId17"/>
          <a:srcRect l="33810" t="7301" r="34682" b="37207"/>
          <a:stretch/>
        </p:blipFill>
        <p:spPr>
          <a:xfrm>
            <a:off x="3142988" y="2543908"/>
            <a:ext cx="1368000" cy="1368000"/>
          </a:xfrm>
          <a:prstGeom prst="rect">
            <a:avLst/>
          </a:prstGeom>
        </p:spPr>
      </p:pic>
      <p:pic>
        <p:nvPicPr>
          <p:cNvPr id="94" name="Picture 93"/>
          <p:cNvPicPr preferRelativeResize="0">
            <a:picLocks/>
          </p:cNvPicPr>
          <p:nvPr/>
        </p:nvPicPr>
        <p:blipFill rotWithShape="1">
          <a:blip r:embed="rId18"/>
          <a:srcRect l="32222" t="7048" r="35873" b="37587"/>
          <a:stretch/>
        </p:blipFill>
        <p:spPr>
          <a:xfrm>
            <a:off x="1673744" y="2502686"/>
            <a:ext cx="1368000" cy="1368000"/>
          </a:xfrm>
          <a:prstGeom prst="rect">
            <a:avLst/>
          </a:prstGeom>
        </p:spPr>
      </p:pic>
      <p:pic>
        <p:nvPicPr>
          <p:cNvPr id="95" name="Picture 94"/>
          <p:cNvPicPr preferRelativeResize="0">
            <a:picLocks/>
          </p:cNvPicPr>
          <p:nvPr/>
        </p:nvPicPr>
        <p:blipFill rotWithShape="1">
          <a:blip r:embed="rId19"/>
          <a:srcRect l="33016" t="6666" r="33809" b="37079"/>
          <a:stretch/>
        </p:blipFill>
        <p:spPr>
          <a:xfrm>
            <a:off x="197916" y="2474244"/>
            <a:ext cx="1368000" cy="1368000"/>
          </a:xfrm>
          <a:prstGeom prst="rect">
            <a:avLst/>
          </a:prstGeom>
        </p:spPr>
      </p:pic>
      <p:pic>
        <p:nvPicPr>
          <p:cNvPr id="96" name="Picture 95"/>
          <p:cNvPicPr preferRelativeResize="0">
            <a:picLocks/>
          </p:cNvPicPr>
          <p:nvPr/>
        </p:nvPicPr>
        <p:blipFill rotWithShape="1">
          <a:blip r:embed="rId20"/>
          <a:srcRect l="33412" t="6540" r="35080" b="39365"/>
          <a:stretch/>
        </p:blipFill>
        <p:spPr>
          <a:xfrm>
            <a:off x="4576058" y="892567"/>
            <a:ext cx="1368000" cy="1368000"/>
          </a:xfrm>
          <a:prstGeom prst="rect">
            <a:avLst/>
          </a:prstGeom>
        </p:spPr>
      </p:pic>
      <p:pic>
        <p:nvPicPr>
          <p:cNvPr id="97" name="Picture 96"/>
          <p:cNvPicPr preferRelativeResize="0">
            <a:picLocks/>
          </p:cNvPicPr>
          <p:nvPr/>
        </p:nvPicPr>
        <p:blipFill rotWithShape="1">
          <a:blip r:embed="rId21"/>
          <a:srcRect l="33016" t="4381" r="33650" b="37333"/>
          <a:stretch/>
        </p:blipFill>
        <p:spPr>
          <a:xfrm>
            <a:off x="3029777" y="888981"/>
            <a:ext cx="1368000" cy="1368000"/>
          </a:xfrm>
          <a:prstGeom prst="rect">
            <a:avLst/>
          </a:prstGeom>
        </p:spPr>
      </p:pic>
      <p:pic>
        <p:nvPicPr>
          <p:cNvPr id="98" name="Picture 97"/>
          <p:cNvPicPr preferRelativeResize="0">
            <a:picLocks/>
          </p:cNvPicPr>
          <p:nvPr/>
        </p:nvPicPr>
        <p:blipFill rotWithShape="1">
          <a:blip r:embed="rId22"/>
          <a:srcRect l="31825" t="5016" r="33333" b="36826"/>
          <a:stretch/>
        </p:blipFill>
        <p:spPr>
          <a:xfrm>
            <a:off x="1630670" y="884090"/>
            <a:ext cx="1368000" cy="1368000"/>
          </a:xfrm>
          <a:prstGeom prst="rect">
            <a:avLst/>
          </a:prstGeom>
        </p:spPr>
      </p:pic>
      <p:pic>
        <p:nvPicPr>
          <p:cNvPr id="99" name="Picture 98"/>
          <p:cNvPicPr preferRelativeResize="0">
            <a:picLocks/>
          </p:cNvPicPr>
          <p:nvPr/>
        </p:nvPicPr>
        <p:blipFill rotWithShape="1">
          <a:blip r:embed="rId23"/>
          <a:srcRect l="31508" t="2857" r="29445" b="32126"/>
          <a:stretch/>
        </p:blipFill>
        <p:spPr>
          <a:xfrm>
            <a:off x="151145" y="877668"/>
            <a:ext cx="1368000" cy="1368000"/>
          </a:xfrm>
          <a:prstGeom prst="rect">
            <a:avLst/>
          </a:prstGeom>
        </p:spPr>
      </p:pic>
    </p:spTree>
    <p:extLst>
      <p:ext uri="{BB962C8B-B14F-4D97-AF65-F5344CB8AC3E}">
        <p14:creationId xmlns:p14="http://schemas.microsoft.com/office/powerpoint/2010/main" val="26984131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テキスト ボックス 28"/>
          <p:cNvSpPr txBox="1"/>
          <p:nvPr/>
        </p:nvSpPr>
        <p:spPr>
          <a:xfrm>
            <a:off x="952500" y="3225290"/>
            <a:ext cx="10543071" cy="492434"/>
          </a:xfrm>
          <a:prstGeom prst="rect">
            <a:avLst/>
          </a:prstGeom>
          <a:noFill/>
        </p:spPr>
        <p:txBody>
          <a:bodyPr wrap="square" lIns="91431" tIns="45716" rIns="91431" bIns="45716" rtlCol="0">
            <a:spAutoFit/>
          </a:bodyPr>
          <a:lstStyle/>
          <a:p>
            <a:pPr algn="just"/>
            <a:r>
              <a:rPr lang="en-US" altLang="ja-JP" sz="1300" b="1" dirty="0" smtClean="0">
                <a:latin typeface="Times New Roman" pitchFamily="18" charset="0"/>
                <a:cs typeface="Times New Roman" pitchFamily="18" charset="0"/>
              </a:rPr>
              <a:t>Figure 6</a:t>
            </a:r>
            <a:r>
              <a:rPr lang="en-US" altLang="ja-JP" sz="1300" dirty="0" smtClean="0">
                <a:latin typeface="Times New Roman" pitchFamily="18" charset="0"/>
                <a:cs typeface="Times New Roman" pitchFamily="18" charset="0"/>
              </a:rPr>
              <a:t>: </a:t>
            </a:r>
            <a:r>
              <a:rPr lang="en-US" altLang="ja-JP" sz="1300" dirty="0">
                <a:latin typeface="Times New Roman" pitchFamily="18" charset="0"/>
                <a:cs typeface="Times New Roman" pitchFamily="18" charset="0"/>
              </a:rPr>
              <a:t>C</a:t>
            </a:r>
            <a:r>
              <a:rPr lang="en-US" altLang="ja-JP" sz="1300" dirty="0" smtClean="0">
                <a:latin typeface="Times New Roman" pitchFamily="18" charset="0"/>
                <a:cs typeface="Times New Roman" pitchFamily="18" charset="0"/>
              </a:rPr>
              <a:t>omparison of the change </a:t>
            </a:r>
            <a:r>
              <a:rPr lang="en-US" altLang="ja-JP" sz="1300" dirty="0">
                <a:latin typeface="Times New Roman" pitchFamily="18" charset="0"/>
                <a:cs typeface="Times New Roman" pitchFamily="18" charset="0"/>
              </a:rPr>
              <a:t>in the </a:t>
            </a:r>
            <a:r>
              <a:rPr lang="en-US" altLang="ja-JP" sz="1300" dirty="0" smtClean="0">
                <a:latin typeface="Times New Roman" pitchFamily="18" charset="0"/>
                <a:cs typeface="Times New Roman" pitchFamily="18" charset="0"/>
              </a:rPr>
              <a:t>surface number densities solvent molecules and reductive products </a:t>
            </a:r>
            <a:r>
              <a:rPr lang="en-US" altLang="ja-JP" sz="1300" dirty="0">
                <a:latin typeface="Times New Roman" pitchFamily="18" charset="0"/>
                <a:cs typeface="Times New Roman" pitchFamily="18" charset="0"/>
              </a:rPr>
              <a:t>with the MC/MD cycles in </a:t>
            </a:r>
            <a:r>
              <a:rPr lang="en-US" altLang="ja-JP" sz="1300" dirty="0" smtClean="0">
                <a:latin typeface="Times New Roman" pitchFamily="18" charset="0"/>
                <a:cs typeface="Times New Roman" pitchFamily="18" charset="0"/>
              </a:rPr>
              <a:t>case of PC electrolyte with previous results (b).</a:t>
            </a:r>
            <a:endParaRPr lang="ja-JP" altLang="en-US" sz="1300" dirty="0">
              <a:latin typeface="Times New Roman" pitchFamily="18" charset="0"/>
              <a:cs typeface="Times New Roman" pitchFamily="18" charset="0"/>
            </a:endParaRPr>
          </a:p>
        </p:txBody>
      </p:sp>
      <p:grpSp>
        <p:nvGrpSpPr>
          <p:cNvPr id="35" name="Group 34"/>
          <p:cNvGrpSpPr>
            <a:grpSpLocks noChangeAspect="1"/>
          </p:cNvGrpSpPr>
          <p:nvPr/>
        </p:nvGrpSpPr>
        <p:grpSpPr>
          <a:xfrm>
            <a:off x="1717310" y="405895"/>
            <a:ext cx="4807247" cy="2880000"/>
            <a:chOff x="6375" y="375204"/>
            <a:chExt cx="6112545" cy="4379403"/>
          </a:xfrm>
        </p:grpSpPr>
        <p:grpSp>
          <p:nvGrpSpPr>
            <p:cNvPr id="6" name="Group 5"/>
            <p:cNvGrpSpPr/>
            <p:nvPr/>
          </p:nvGrpSpPr>
          <p:grpSpPr>
            <a:xfrm>
              <a:off x="6375" y="375204"/>
              <a:ext cx="6112545" cy="4379403"/>
              <a:chOff x="769612" y="566952"/>
              <a:chExt cx="11083628" cy="6361842"/>
            </a:xfrm>
          </p:grpSpPr>
          <mc:AlternateContent xmlns:mc="http://schemas.openxmlformats.org/markup-compatibility/2006" xmlns:a14="http://schemas.microsoft.com/office/drawing/2010/main">
            <mc:Choice Requires="a14">
              <p:graphicFrame>
                <p:nvGraphicFramePr>
                  <p:cNvPr id="2" name="Chart 1"/>
                  <p:cNvGraphicFramePr>
                    <a:graphicFrameLocks/>
                  </p:cNvGraphicFramePr>
                  <p:nvPr>
                    <p:extLst>
                      <p:ext uri="{D42A27DB-BD31-4B8C-83A1-F6EECF244321}">
                        <p14:modId xmlns:p14="http://schemas.microsoft.com/office/powerpoint/2010/main" val="777582933"/>
                      </p:ext>
                    </p:extLst>
                  </p:nvPr>
                </p:nvGraphicFramePr>
                <p:xfrm>
                  <a:off x="1499287" y="566952"/>
                  <a:ext cx="9661782" cy="6006843"/>
                </p:xfrm>
                <a:graphic>
                  <a:graphicData uri="http://schemas.openxmlformats.org/drawingml/2006/chart">
                    <c:chart xmlns:c="http://schemas.openxmlformats.org/drawingml/2006/chart" xmlns:r="http://schemas.openxmlformats.org/officeDocument/2006/relationships" r:id="rId2"/>
                  </a:graphicData>
                </a:graphic>
              </p:graphicFrame>
            </mc:Choice>
            <mc:Fallback xmlns="">
              <p:graphicFrame>
                <p:nvGraphicFramePr>
                  <p:cNvPr id="2" name="Chart 1"/>
                  <p:cNvGraphicFramePr>
                    <a:graphicFrameLocks/>
                  </p:cNvGraphicFramePr>
                  <p:nvPr>
                    <p:extLst>
                      <p:ext uri="{D42A27DB-BD31-4B8C-83A1-F6EECF244321}">
                        <p14:modId xmlns:p14="http://schemas.microsoft.com/office/powerpoint/2010/main" val="777582933"/>
                      </p:ext>
                    </p:extLst>
                  </p:nvPr>
                </p:nvGraphicFramePr>
                <p:xfrm>
                  <a:off x="1499287" y="566952"/>
                  <a:ext cx="9661782" cy="6006843"/>
                </p:xfrm>
                <a:graphic>
                  <a:graphicData uri="http://schemas.openxmlformats.org/drawingml/2006/chart">
                    <c:chart xmlns:c="http://schemas.openxmlformats.org/drawingml/2006/chart" xmlns:r="http://schemas.openxmlformats.org/officeDocument/2006/relationships" r:id="rId3"/>
                  </a:graphicData>
                </a:graphic>
              </p:graphicFrame>
            </mc:Fallback>
          </mc:AlternateContent>
          <mc:AlternateContent xmlns:mc="http://schemas.openxmlformats.org/markup-compatibility/2006" xmlns:a14="http://schemas.microsoft.com/office/drawing/2010/main">
            <mc:Choice Requires="a14">
              <p:sp>
                <p:nvSpPr>
                  <p:cNvPr id="3" name="テキスト ボックス 14"/>
                  <p:cNvSpPr txBox="1"/>
                  <p:nvPr/>
                </p:nvSpPr>
                <p:spPr>
                  <a:xfrm rot="16200000">
                    <a:off x="-205607" y="2778411"/>
                    <a:ext cx="2670016" cy="719577"/>
                  </a:xfrm>
                  <a:prstGeom prst="rect">
                    <a:avLst/>
                  </a:prstGeom>
                  <a:noFill/>
                </p:spPr>
                <p:txBody>
                  <a:bodyPr wrap="square" lIns="91431" tIns="45716" rIns="91431" bIns="45716"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0"/>
                      </a:spcAft>
                    </a:pPr>
                    <a14:m>
                      <m:oMath xmlns:m="http://schemas.openxmlformats.org/officeDocument/2006/math">
                        <m:sSubSup>
                          <m:sSubSupPr>
                            <m:ctrlPr>
                              <a:rPr kumimoji="1" lang="ja-JP" sz="1200" i="1" kern="1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𝜌</m:t>
                            </m:r>
                          </m:e>
                          <m:sub>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𝑛</m:t>
                            </m:r>
                          </m:sub>
                          <m:sup>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𝑠</m:t>
                            </m:r>
                          </m:sup>
                        </m:sSubSup>
                      </m:oMath>
                    </a14:m>
                    <a:r>
                      <a:rPr kumimoji="1" lang="en-US" sz="1200" kern="1200" dirty="0">
                        <a:solidFill>
                          <a:srgbClr val="000000"/>
                        </a:solidFill>
                        <a:effectLst/>
                        <a:latin typeface="Comic Sans MS" panose="030F0702030302020204" pitchFamily="66" charset="0"/>
                        <a:ea typeface="メイリオ" panose="020B0604030504040204" pitchFamily="50" charset="-128"/>
                        <a:cs typeface="ＭＳ Ｐゴシック" panose="020B0600070205080204" pitchFamily="50" charset="-128"/>
                      </a:rPr>
                      <a:t> [10</a:t>
                    </a:r>
                    <a:r>
                      <a:rPr kumimoji="1" lang="en-US" sz="1200" kern="1200" baseline="30000" dirty="0">
                        <a:solidFill>
                          <a:srgbClr val="000000"/>
                        </a:solidFill>
                        <a:effectLst/>
                        <a:latin typeface="Comic Sans MS" panose="030F0702030302020204" pitchFamily="66" charset="0"/>
                        <a:ea typeface="メイリオ" panose="020B0604030504040204" pitchFamily="50" charset="-128"/>
                        <a:cs typeface="ＭＳ Ｐゴシック" panose="020B0600070205080204" pitchFamily="50" charset="-128"/>
                      </a:rPr>
                      <a:t>-3</a:t>
                    </a:r>
                    <a:r>
                      <a:rPr kumimoji="1" lang="en-US" sz="1200" kern="1200" dirty="0">
                        <a:solidFill>
                          <a:srgbClr val="000000"/>
                        </a:solidFill>
                        <a:effectLst/>
                        <a:latin typeface="Comic Sans MS" panose="030F0702030302020204" pitchFamily="66" charset="0"/>
                        <a:ea typeface="メイリオ" panose="020B0604030504040204" pitchFamily="50" charset="-128"/>
                        <a:cs typeface="ＭＳ 明朝" panose="02020609040205080304" pitchFamily="17" charset="-128"/>
                      </a:rPr>
                      <a:t>Å</a:t>
                    </a:r>
                    <a:r>
                      <a:rPr kumimoji="1" lang="en-US" sz="1200" kern="1200" baseline="30000" dirty="0">
                        <a:solidFill>
                          <a:srgbClr val="000000"/>
                        </a:solidFill>
                        <a:effectLst/>
                        <a:latin typeface="Comic Sans MS" panose="030F0702030302020204" pitchFamily="66" charset="0"/>
                        <a:ea typeface="メイリオ" panose="020B0604030504040204" pitchFamily="50" charset="-128"/>
                        <a:cs typeface="ＭＳ Ｐゴシック" panose="020B0600070205080204" pitchFamily="50" charset="-128"/>
                      </a:rPr>
                      <a:t>-2</a:t>
                    </a:r>
                    <a:r>
                      <a:rPr kumimoji="1" lang="en-US" sz="1200" kern="1200" dirty="0">
                        <a:solidFill>
                          <a:srgbClr val="000000"/>
                        </a:solidFill>
                        <a:effectLst/>
                        <a:latin typeface="Comic Sans MS" panose="030F0702030302020204" pitchFamily="66" charset="0"/>
                        <a:ea typeface="メイリオ" panose="020B0604030504040204" pitchFamily="50" charset="-128"/>
                        <a:cs typeface="ＭＳ Ｐゴシック" panose="020B0600070205080204" pitchFamily="50" charset="-128"/>
                      </a:rPr>
                      <a:t>]</a:t>
                    </a:r>
                    <a:endParaRPr lang="ja-JP" sz="1200" dirty="0">
                      <a:effectLst/>
                      <a:latin typeface="Comic Sans MS" panose="030F0702030302020204" pitchFamily="66" charset="0"/>
                      <a:ea typeface="ＭＳ Ｐゴシック" panose="020B0600070205080204" pitchFamily="50" charset="-128"/>
                      <a:cs typeface="ＭＳ Ｐゴシック" panose="020B0600070205080204" pitchFamily="50" charset="-128"/>
                    </a:endParaRPr>
                  </a:p>
                </p:txBody>
              </p:sp>
            </mc:Choice>
            <mc:Fallback xmlns="">
              <p:sp>
                <p:nvSpPr>
                  <p:cNvPr id="3" name="テキスト ボックス 14"/>
                  <p:cNvSpPr txBox="1">
                    <a:spLocks noRot="1" noChangeAspect="1" noMove="1" noResize="1" noEditPoints="1" noAdjustHandles="1" noChangeArrowheads="1" noChangeShapeType="1" noTextEdit="1"/>
                  </p:cNvSpPr>
                  <p:nvPr/>
                </p:nvSpPr>
                <p:spPr>
                  <a:xfrm rot="16200000">
                    <a:off x="-205607" y="2778411"/>
                    <a:ext cx="2670016" cy="719577"/>
                  </a:xfrm>
                  <a:prstGeom prst="rect">
                    <a:avLst/>
                  </a:prstGeom>
                  <a:blipFill rotWithShape="0">
                    <a:blip r:embed="rId4"/>
                    <a:stretch>
                      <a:fillRect l="-3922" r="-39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 name="テキスト ボックス 14"/>
                  <p:cNvSpPr txBox="1"/>
                  <p:nvPr/>
                </p:nvSpPr>
                <p:spPr>
                  <a:xfrm rot="16200000">
                    <a:off x="10385020" y="3376857"/>
                    <a:ext cx="2371588" cy="564853"/>
                  </a:xfrm>
                  <a:prstGeom prst="rect">
                    <a:avLst/>
                  </a:prstGeom>
                  <a:noFill/>
                </p:spPr>
                <p:txBody>
                  <a:bodyPr wrap="square" lIns="91431" tIns="45716" rIns="91431" bIns="45716"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spcAft>
                        <a:spcPts val="0"/>
                      </a:spcAft>
                    </a:pPr>
                    <a14:m>
                      <m:oMath xmlns:m="http://schemas.openxmlformats.org/officeDocument/2006/math">
                        <m:sSubSup>
                          <m:sSubSupPr>
                            <m:ctrlPr>
                              <a:rPr kumimoji="1" lang="ja-JP" sz="1200" i="1" kern="1200">
                                <a:solidFill>
                                  <a:srgbClr val="000000"/>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𝜌</m:t>
                            </m:r>
                          </m:e>
                          <m:sub>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𝑛</m:t>
                            </m:r>
                          </m:sub>
                          <m:sup>
                            <m:r>
                              <a:rPr kumimoji="1" lang="en-US" sz="1200" b="0" i="1" kern="1200">
                                <a:solidFill>
                                  <a:srgbClr val="000000"/>
                                </a:solidFill>
                                <a:effectLst/>
                                <a:latin typeface="Cambria Math" panose="02040503050406030204" pitchFamily="18" charset="0"/>
                                <a:ea typeface="メイリオ" panose="020B0604030504040204" pitchFamily="50" charset="-128"/>
                                <a:cs typeface="Times New Roman" panose="02020603050405020304" pitchFamily="18" charset="0"/>
                              </a:rPr>
                              <m:t>𝑠</m:t>
                            </m:r>
                          </m:sup>
                        </m:sSubSup>
                      </m:oMath>
                    </a14:m>
                    <a:r>
                      <a:rPr kumimoji="1" lang="en-US" sz="1200" kern="1200" dirty="0">
                        <a:solidFill>
                          <a:srgbClr val="000000"/>
                        </a:solidFill>
                        <a:effectLst/>
                        <a:latin typeface="Comic Sans MS" panose="030F0702030302020204" pitchFamily="66" charset="0"/>
                        <a:ea typeface="メイリオ" panose="020B0604030504040204" pitchFamily="50" charset="-128"/>
                        <a:cs typeface="ＭＳ Ｐゴシック" panose="020B0600070205080204" pitchFamily="50" charset="-128"/>
                      </a:rPr>
                      <a:t> [10</a:t>
                    </a:r>
                    <a:r>
                      <a:rPr kumimoji="1" lang="en-US" sz="1200" kern="1200" baseline="30000" dirty="0">
                        <a:solidFill>
                          <a:srgbClr val="000000"/>
                        </a:solidFill>
                        <a:effectLst/>
                        <a:latin typeface="Comic Sans MS" panose="030F0702030302020204" pitchFamily="66" charset="0"/>
                        <a:ea typeface="メイリオ" panose="020B0604030504040204" pitchFamily="50" charset="-128"/>
                        <a:cs typeface="ＭＳ Ｐゴシック" panose="020B0600070205080204" pitchFamily="50" charset="-128"/>
                      </a:rPr>
                      <a:t>-3</a:t>
                    </a:r>
                    <a:r>
                      <a:rPr kumimoji="1" lang="en-US" sz="1200" kern="1200" dirty="0">
                        <a:solidFill>
                          <a:srgbClr val="000000"/>
                        </a:solidFill>
                        <a:effectLst/>
                        <a:latin typeface="Comic Sans MS" panose="030F0702030302020204" pitchFamily="66" charset="0"/>
                        <a:ea typeface="メイリオ" panose="020B0604030504040204" pitchFamily="50" charset="-128"/>
                        <a:cs typeface="ＭＳ 明朝" panose="02020609040205080304" pitchFamily="17" charset="-128"/>
                      </a:rPr>
                      <a:t>Å</a:t>
                    </a:r>
                    <a:r>
                      <a:rPr kumimoji="1" lang="en-US" sz="1200" kern="1200" baseline="30000" dirty="0">
                        <a:solidFill>
                          <a:srgbClr val="000000"/>
                        </a:solidFill>
                        <a:effectLst/>
                        <a:latin typeface="Comic Sans MS" panose="030F0702030302020204" pitchFamily="66" charset="0"/>
                        <a:ea typeface="メイリオ" panose="020B0604030504040204" pitchFamily="50" charset="-128"/>
                        <a:cs typeface="ＭＳ Ｐゴシック" panose="020B0600070205080204" pitchFamily="50" charset="-128"/>
                      </a:rPr>
                      <a:t>-2</a:t>
                    </a:r>
                    <a:r>
                      <a:rPr kumimoji="1" lang="en-US" sz="1200" kern="1200" dirty="0">
                        <a:solidFill>
                          <a:srgbClr val="000000"/>
                        </a:solidFill>
                        <a:effectLst/>
                        <a:latin typeface="Comic Sans MS" panose="030F0702030302020204" pitchFamily="66" charset="0"/>
                        <a:ea typeface="メイリオ" panose="020B0604030504040204" pitchFamily="50" charset="-128"/>
                        <a:cs typeface="ＭＳ Ｐゴシック" panose="020B0600070205080204" pitchFamily="50" charset="-128"/>
                      </a:rPr>
                      <a:t>]</a:t>
                    </a:r>
                    <a:endParaRPr lang="ja-JP" sz="1200" dirty="0">
                      <a:effectLst/>
                      <a:latin typeface="Comic Sans MS" panose="030F0702030302020204" pitchFamily="66" charset="0"/>
                      <a:ea typeface="ＭＳ Ｐゴシック" panose="020B0600070205080204" pitchFamily="50" charset="-128"/>
                      <a:cs typeface="ＭＳ Ｐゴシック" panose="020B0600070205080204" pitchFamily="50" charset="-128"/>
                    </a:endParaRPr>
                  </a:p>
                </p:txBody>
              </p:sp>
            </mc:Choice>
            <mc:Fallback xmlns="">
              <p:sp>
                <p:nvSpPr>
                  <p:cNvPr id="4" name="テキスト ボックス 14"/>
                  <p:cNvSpPr txBox="1">
                    <a:spLocks noRot="1" noChangeAspect="1" noMove="1" noResize="1" noEditPoints="1" noAdjustHandles="1" noChangeArrowheads="1" noChangeShapeType="1" noTextEdit="1"/>
                  </p:cNvSpPr>
                  <p:nvPr/>
                </p:nvSpPr>
                <p:spPr>
                  <a:xfrm rot="16200000">
                    <a:off x="10385020" y="3376857"/>
                    <a:ext cx="2371588" cy="564853"/>
                  </a:xfrm>
                  <a:prstGeom prst="rect">
                    <a:avLst/>
                  </a:prstGeom>
                  <a:blipFill rotWithShape="0">
                    <a:blip r:embed="rId5"/>
                    <a:stretch>
                      <a:fillRect l="-2500" r="-32500"/>
                    </a:stretch>
                  </a:blipFill>
                </p:spPr>
                <p:txBody>
                  <a:bodyPr/>
                  <a:lstStyle/>
                  <a:p>
                    <a:r>
                      <a:rPr lang="ja-JP" altLang="en-US">
                        <a:noFill/>
                      </a:rPr>
                      <a:t> </a:t>
                    </a:r>
                  </a:p>
                </p:txBody>
              </p:sp>
            </mc:Fallback>
          </mc:AlternateContent>
          <p:sp>
            <p:nvSpPr>
              <p:cNvPr id="5" name="Rectangle 4"/>
              <p:cNvSpPr/>
              <p:nvPr/>
            </p:nvSpPr>
            <p:spPr>
              <a:xfrm>
                <a:off x="3964043" y="6512639"/>
                <a:ext cx="4483288" cy="416155"/>
              </a:xfrm>
              <a:prstGeom prst="rect">
                <a:avLst/>
              </a:prstGeom>
            </p:spPr>
            <p:txBody>
              <a:bodyPr wrap="square">
                <a:spAutoFit/>
              </a:bodyPr>
              <a:lstStyle/>
              <a:p>
                <a:pPr algn="ctr">
                  <a:defRPr sz="1100" b="1" i="0" u="none" strike="noStrike" kern="1200" baseline="0">
                    <a:solidFill>
                      <a:prstClr val="black">
                        <a:lumMod val="65000"/>
                        <a:lumOff val="35000"/>
                      </a:prstClr>
                    </a:solidFill>
                    <a:latin typeface="Comic Sans MS" panose="030F0702030302020204" pitchFamily="66" charset="0"/>
                    <a:ea typeface="+mn-ea"/>
                    <a:cs typeface="+mn-cs"/>
                  </a:defRPr>
                </a:pPr>
                <a:r>
                  <a:rPr lang="en-US" altLang="ja-JP" sz="900" dirty="0" smtClean="0">
                    <a:latin typeface="Comic Sans MS" panose="030F0702030302020204" pitchFamily="66" charset="0"/>
                  </a:rPr>
                  <a:t>MC/MD cycles</a:t>
                </a:r>
                <a:endParaRPr lang="en-US" altLang="ja-JP" sz="900" dirty="0">
                  <a:latin typeface="Comic Sans MS" panose="030F0702030302020204" pitchFamily="66" charset="0"/>
                </a:endParaRPr>
              </a:p>
            </p:txBody>
          </p:sp>
        </p:grpSp>
        <p:cxnSp>
          <p:nvCxnSpPr>
            <p:cNvPr id="34" name="Straight Arrow Connector 33"/>
            <p:cNvCxnSpPr/>
            <p:nvPr/>
          </p:nvCxnSpPr>
          <p:spPr>
            <a:xfrm>
              <a:off x="1219200" y="695325"/>
              <a:ext cx="4181475" cy="19050"/>
            </a:xfrm>
            <a:prstGeom prst="straightConnector1">
              <a:avLst/>
            </a:prstGeom>
            <a:ln w="190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p:cNvGrpSpPr>
            <a:grpSpLocks noChangeAspect="1"/>
          </p:cNvGrpSpPr>
          <p:nvPr/>
        </p:nvGrpSpPr>
        <p:grpSpPr>
          <a:xfrm>
            <a:off x="6787410" y="364541"/>
            <a:ext cx="4995015" cy="2773337"/>
            <a:chOff x="6125333" y="1279559"/>
            <a:chExt cx="4330912" cy="3255508"/>
          </a:xfrm>
        </p:grpSpPr>
        <p:sp>
          <p:nvSpPr>
            <p:cNvPr id="21" name="テキスト ボックス 17"/>
            <p:cNvSpPr txBox="1"/>
            <p:nvPr/>
          </p:nvSpPr>
          <p:spPr>
            <a:xfrm>
              <a:off x="6846157" y="4209918"/>
              <a:ext cx="2880320" cy="325149"/>
            </a:xfrm>
            <a:prstGeom prst="rect">
              <a:avLst/>
            </a:prstGeom>
            <a:noFill/>
          </p:spPr>
          <p:txBody>
            <a:bodyPr wrap="square" lIns="91431" tIns="45716" rIns="91431" bIns="45716" rtlCol="0">
              <a:spAutoFit/>
            </a:bodyPr>
            <a:lstStyle/>
            <a:p>
              <a:pPr algn="ctr"/>
              <a:r>
                <a:rPr lang="en-US" altLang="ja-JP" sz="1200" dirty="0">
                  <a:latin typeface="Times New Roman" pitchFamily="18" charset="0"/>
                  <a:ea typeface="メイリオ" pitchFamily="50" charset="-128"/>
                  <a:cs typeface="Times New Roman" pitchFamily="18" charset="0"/>
                </a:rPr>
                <a:t>MC/MD cycles</a:t>
              </a:r>
              <a:endParaRPr lang="ja-JP" altLang="en-US" sz="1200" dirty="0">
                <a:latin typeface="Times New Roman" pitchFamily="18" charset="0"/>
                <a:ea typeface="メイリオ" pitchFamily="50" charset="-128"/>
                <a:cs typeface="Times New Roman" pitchFamily="18" charset="0"/>
              </a:endParaRPr>
            </a:p>
          </p:txBody>
        </p:sp>
        <p:pic>
          <p:nvPicPr>
            <p:cNvPr id="2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7855" y="1319756"/>
              <a:ext cx="3650130" cy="2958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テキスト ボックス 18"/>
            <p:cNvSpPr txBox="1"/>
            <p:nvPr/>
          </p:nvSpPr>
          <p:spPr>
            <a:xfrm>
              <a:off x="6793800" y="1923658"/>
              <a:ext cx="1063396" cy="261602"/>
            </a:xfrm>
            <a:prstGeom prst="rect">
              <a:avLst/>
            </a:prstGeom>
            <a:noFill/>
          </p:spPr>
          <p:txBody>
            <a:bodyPr wrap="square" lIns="91431" tIns="45716" rIns="91431" bIns="45716" rtlCol="0">
              <a:spAutoFit/>
            </a:bodyPr>
            <a:lstStyle/>
            <a:p>
              <a:r>
                <a:rPr lang="en-US" altLang="ja-JP" sz="1100" dirty="0" err="1">
                  <a:latin typeface="Times New Roman" pitchFamily="18" charset="0"/>
                  <a:cs typeface="Times New Roman" pitchFamily="18" charset="0"/>
                </a:rPr>
                <a:t>LiPC</a:t>
              </a:r>
              <a:endParaRPr lang="ja-JP" altLang="en-US" sz="1100" dirty="0">
                <a:latin typeface="Times New Roman" pitchFamily="18" charset="0"/>
                <a:cs typeface="Times New Roman" pitchFamily="18" charset="0"/>
              </a:endParaRPr>
            </a:p>
          </p:txBody>
        </p:sp>
        <p:sp>
          <p:nvSpPr>
            <p:cNvPr id="24" name="テキスト ボックス 19"/>
            <p:cNvSpPr txBox="1"/>
            <p:nvPr/>
          </p:nvSpPr>
          <p:spPr>
            <a:xfrm>
              <a:off x="6799460" y="2336634"/>
              <a:ext cx="883253" cy="261602"/>
            </a:xfrm>
            <a:prstGeom prst="rect">
              <a:avLst/>
            </a:prstGeom>
            <a:noFill/>
          </p:spPr>
          <p:txBody>
            <a:bodyPr wrap="square" lIns="91431" tIns="45716" rIns="91431" bIns="45716" rtlCol="0">
              <a:spAutoFit/>
            </a:bodyPr>
            <a:lstStyle/>
            <a:p>
              <a:r>
                <a:rPr lang="en-US" altLang="ja-JP" sz="1100" dirty="0">
                  <a:latin typeface="Times New Roman" pitchFamily="18" charset="0"/>
                  <a:cs typeface="Times New Roman" pitchFamily="18" charset="0"/>
                </a:rPr>
                <a:t>Li</a:t>
              </a:r>
              <a:r>
                <a:rPr lang="en-US" altLang="ja-JP" sz="1100" baseline="-25000" dirty="0">
                  <a:latin typeface="Times New Roman" pitchFamily="18" charset="0"/>
                  <a:cs typeface="Times New Roman" pitchFamily="18" charset="0"/>
                </a:rPr>
                <a:t>2</a:t>
              </a:r>
              <a:r>
                <a:rPr lang="en-US" altLang="ja-JP" sz="1100" dirty="0">
                  <a:latin typeface="Times New Roman" pitchFamily="18" charset="0"/>
                  <a:cs typeface="Times New Roman" pitchFamily="18" charset="0"/>
                </a:rPr>
                <a:t>CO</a:t>
              </a:r>
              <a:r>
                <a:rPr lang="en-US" altLang="ja-JP" sz="1100" baseline="-25000" dirty="0">
                  <a:latin typeface="Times New Roman" pitchFamily="18" charset="0"/>
                  <a:cs typeface="Times New Roman" pitchFamily="18" charset="0"/>
                </a:rPr>
                <a:t>3</a:t>
              </a:r>
              <a:endParaRPr lang="ja-JP" altLang="en-US" sz="1100" baseline="-25000" dirty="0">
                <a:latin typeface="Times New Roman" pitchFamily="18" charset="0"/>
                <a:cs typeface="Times New Roman" pitchFamily="18" charset="0"/>
              </a:endParaRPr>
            </a:p>
          </p:txBody>
        </p:sp>
        <p:sp>
          <p:nvSpPr>
            <p:cNvPr id="25" name="テキスト ボックス 20"/>
            <p:cNvSpPr txBox="1"/>
            <p:nvPr/>
          </p:nvSpPr>
          <p:spPr>
            <a:xfrm>
              <a:off x="6791423" y="2127615"/>
              <a:ext cx="1238991" cy="261602"/>
            </a:xfrm>
            <a:prstGeom prst="rect">
              <a:avLst/>
            </a:prstGeom>
            <a:noFill/>
          </p:spPr>
          <p:txBody>
            <a:bodyPr wrap="square" lIns="91431" tIns="45716" rIns="91431" bIns="45716" rtlCol="0">
              <a:spAutoFit/>
            </a:bodyPr>
            <a:lstStyle/>
            <a:p>
              <a:r>
                <a:rPr lang="en-US" altLang="ja-JP" sz="1100" dirty="0">
                  <a:latin typeface="Times New Roman" pitchFamily="18" charset="0"/>
                  <a:cs typeface="Times New Roman" pitchFamily="18" charset="0"/>
                </a:rPr>
                <a:t>Li</a:t>
              </a:r>
              <a:r>
                <a:rPr lang="en-US" altLang="ja-JP" sz="1100" baseline="-25000" dirty="0">
                  <a:latin typeface="Times New Roman" pitchFamily="18" charset="0"/>
                  <a:cs typeface="Times New Roman" pitchFamily="18" charset="0"/>
                </a:rPr>
                <a:t>2</a:t>
              </a:r>
              <a:r>
                <a:rPr lang="en-US" altLang="ja-JP" sz="1100" dirty="0">
                  <a:latin typeface="Times New Roman" pitchFamily="18" charset="0"/>
                  <a:cs typeface="Times New Roman" pitchFamily="18" charset="0"/>
                </a:rPr>
                <a:t>DMBDC</a:t>
              </a:r>
              <a:endParaRPr lang="ja-JP" altLang="en-US" sz="1100" dirty="0">
                <a:latin typeface="Times New Roman" pitchFamily="18" charset="0"/>
                <a:cs typeface="Times New Roman" pitchFamily="18" charset="0"/>
              </a:endParaRPr>
            </a:p>
          </p:txBody>
        </p:sp>
        <p:sp>
          <p:nvSpPr>
            <p:cNvPr id="26" name="テキスト ボックス 21"/>
            <p:cNvSpPr txBox="1"/>
            <p:nvPr/>
          </p:nvSpPr>
          <p:spPr>
            <a:xfrm>
              <a:off x="6791578" y="2729379"/>
              <a:ext cx="883253" cy="261602"/>
            </a:xfrm>
            <a:prstGeom prst="rect">
              <a:avLst/>
            </a:prstGeom>
            <a:noFill/>
          </p:spPr>
          <p:txBody>
            <a:bodyPr wrap="square" lIns="91431" tIns="45716" rIns="91431" bIns="45716" rtlCol="0">
              <a:spAutoFit/>
            </a:bodyPr>
            <a:lstStyle/>
            <a:p>
              <a:r>
                <a:rPr lang="en-US" altLang="ja-JP" sz="1100" dirty="0">
                  <a:latin typeface="Times New Roman" pitchFamily="18" charset="0"/>
                  <a:cs typeface="Times New Roman" pitchFamily="18" charset="0"/>
                </a:rPr>
                <a:t>C</a:t>
              </a:r>
              <a:r>
                <a:rPr lang="en-US" altLang="ja-JP" sz="1100" baseline="-25000" dirty="0">
                  <a:latin typeface="Times New Roman" pitchFamily="18" charset="0"/>
                  <a:cs typeface="Times New Roman" pitchFamily="18" charset="0"/>
                </a:rPr>
                <a:t>3</a:t>
              </a:r>
              <a:r>
                <a:rPr lang="en-US" altLang="ja-JP" sz="1100" dirty="0">
                  <a:latin typeface="Times New Roman" pitchFamily="18" charset="0"/>
                  <a:cs typeface="Times New Roman" pitchFamily="18" charset="0"/>
                </a:rPr>
                <a:t>H</a:t>
              </a:r>
              <a:r>
                <a:rPr lang="en-US" altLang="ja-JP" sz="1100" baseline="-25000" dirty="0">
                  <a:latin typeface="Times New Roman" pitchFamily="18" charset="0"/>
                  <a:cs typeface="Times New Roman" pitchFamily="18" charset="0"/>
                </a:rPr>
                <a:t>6</a:t>
              </a:r>
              <a:endParaRPr lang="ja-JP" altLang="en-US" sz="1100" baseline="-25000" dirty="0">
                <a:latin typeface="Times New Roman" pitchFamily="18" charset="0"/>
                <a:cs typeface="Times New Roman" pitchFamily="18" charset="0"/>
              </a:endParaRPr>
            </a:p>
          </p:txBody>
        </p:sp>
        <p:sp>
          <p:nvSpPr>
            <p:cNvPr id="27" name="テキスト ボックス 22"/>
            <p:cNvSpPr txBox="1"/>
            <p:nvPr/>
          </p:nvSpPr>
          <p:spPr>
            <a:xfrm>
              <a:off x="6798938" y="2532911"/>
              <a:ext cx="883253" cy="261602"/>
            </a:xfrm>
            <a:prstGeom prst="rect">
              <a:avLst/>
            </a:prstGeom>
            <a:noFill/>
          </p:spPr>
          <p:txBody>
            <a:bodyPr wrap="square" lIns="91431" tIns="45716" rIns="91431" bIns="45716" rtlCol="0">
              <a:spAutoFit/>
            </a:bodyPr>
            <a:lstStyle/>
            <a:p>
              <a:r>
                <a:rPr lang="en-US" altLang="ja-JP" sz="1100" dirty="0" err="1">
                  <a:latin typeface="Times New Roman" pitchFamily="18" charset="0"/>
                  <a:cs typeface="Times New Roman" pitchFamily="18" charset="0"/>
                </a:rPr>
                <a:t>LiF</a:t>
              </a:r>
              <a:endParaRPr lang="ja-JP" altLang="en-US" sz="1100" baseline="-25000" dirty="0">
                <a:latin typeface="Times New Roman" pitchFamily="18" charset="0"/>
                <a:cs typeface="Times New Roman" pitchFamily="18" charset="0"/>
              </a:endParaRPr>
            </a:p>
          </p:txBody>
        </p:sp>
        <p:sp>
          <p:nvSpPr>
            <p:cNvPr id="28" name="テキスト ボックス 23"/>
            <p:cNvSpPr txBox="1"/>
            <p:nvPr/>
          </p:nvSpPr>
          <p:spPr>
            <a:xfrm>
              <a:off x="6788890" y="2931510"/>
              <a:ext cx="883253" cy="261602"/>
            </a:xfrm>
            <a:prstGeom prst="rect">
              <a:avLst/>
            </a:prstGeom>
            <a:noFill/>
          </p:spPr>
          <p:txBody>
            <a:bodyPr wrap="square" lIns="91431" tIns="45716" rIns="91431" bIns="45716" rtlCol="0">
              <a:spAutoFit/>
            </a:bodyPr>
            <a:lstStyle/>
            <a:p>
              <a:r>
                <a:rPr lang="en-US" altLang="ja-JP" sz="1100" dirty="0">
                  <a:latin typeface="Times New Roman" pitchFamily="18" charset="0"/>
                  <a:cs typeface="Times New Roman" pitchFamily="18" charset="0"/>
                </a:rPr>
                <a:t>PF</a:t>
              </a:r>
              <a:r>
                <a:rPr lang="en-US" altLang="ja-JP" sz="1100" baseline="-25000" dirty="0">
                  <a:latin typeface="Times New Roman" pitchFamily="18" charset="0"/>
                  <a:cs typeface="Times New Roman" pitchFamily="18" charset="0"/>
                </a:rPr>
                <a:t>3</a:t>
              </a:r>
              <a:endParaRPr lang="ja-JP" altLang="en-US" sz="1100" baseline="-25000" dirty="0">
                <a:latin typeface="Times New Roman" pitchFamily="18" charset="0"/>
                <a:cs typeface="Times New Roman" pitchFamily="18" charset="0"/>
              </a:endParaRPr>
            </a:p>
          </p:txBody>
        </p:sp>
        <p:sp>
          <p:nvSpPr>
            <p:cNvPr id="29" name="テキスト ボックス 24"/>
            <p:cNvSpPr txBox="1"/>
            <p:nvPr/>
          </p:nvSpPr>
          <p:spPr>
            <a:xfrm>
              <a:off x="6794499" y="3137882"/>
              <a:ext cx="883253" cy="261602"/>
            </a:xfrm>
            <a:prstGeom prst="rect">
              <a:avLst/>
            </a:prstGeom>
            <a:noFill/>
          </p:spPr>
          <p:txBody>
            <a:bodyPr wrap="square" lIns="91431" tIns="45716" rIns="91431" bIns="45716" rtlCol="0">
              <a:spAutoFit/>
            </a:bodyPr>
            <a:lstStyle/>
            <a:p>
              <a:r>
                <a:rPr lang="en-US" altLang="ja-JP" sz="1100" dirty="0">
                  <a:latin typeface="Times New Roman" pitchFamily="18" charset="0"/>
                  <a:cs typeface="Times New Roman" pitchFamily="18" charset="0"/>
                </a:rPr>
                <a:t>PC</a:t>
              </a:r>
              <a:endParaRPr lang="ja-JP" altLang="en-US" sz="1100" baseline="-25000" dirty="0">
                <a:latin typeface="Times New Roman" pitchFamily="18" charset="0"/>
                <a:cs typeface="Times New Roman" pitchFamily="18" charset="0"/>
              </a:endParaRPr>
            </a:p>
          </p:txBody>
        </p:sp>
        <p:cxnSp>
          <p:nvCxnSpPr>
            <p:cNvPr id="30" name="直線矢印コネクタ 25"/>
            <p:cNvCxnSpPr/>
            <p:nvPr/>
          </p:nvCxnSpPr>
          <p:spPr>
            <a:xfrm>
              <a:off x="6987886" y="1702677"/>
              <a:ext cx="2784310" cy="0"/>
            </a:xfrm>
            <a:prstGeom prst="straightConnector1">
              <a:avLst/>
            </a:prstGeom>
            <a:ln w="15875">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1" name="テキスト ボックス 26"/>
            <p:cNvSpPr txBox="1"/>
            <p:nvPr/>
          </p:nvSpPr>
          <p:spPr>
            <a:xfrm rot="16200000">
              <a:off x="4846109" y="2558783"/>
              <a:ext cx="2880320" cy="321872"/>
            </a:xfrm>
            <a:prstGeom prst="rect">
              <a:avLst/>
            </a:prstGeom>
            <a:noFill/>
          </p:spPr>
          <p:txBody>
            <a:bodyPr wrap="square" lIns="91431" tIns="45716" rIns="91431" bIns="45716" rtlCol="0">
              <a:spAutoFit/>
            </a:bodyPr>
            <a:lstStyle/>
            <a:p>
              <a:pPr algn="ctr"/>
              <a:r>
                <a:rPr lang="en-US" altLang="ja-JP" sz="1200" i="1" dirty="0">
                  <a:latin typeface="Times New Roman" pitchFamily="18" charset="0"/>
                  <a:ea typeface="メイリオ" pitchFamily="50" charset="-128"/>
                  <a:cs typeface="Times New Roman" pitchFamily="18" charset="0"/>
                </a:rPr>
                <a:t>ρ</a:t>
              </a:r>
              <a:r>
                <a:rPr lang="en-US" altLang="ja-JP" sz="1200" dirty="0">
                  <a:latin typeface="Times New Roman" pitchFamily="18" charset="0"/>
                  <a:ea typeface="メイリオ" pitchFamily="50" charset="-128"/>
                  <a:cs typeface="Times New Roman" pitchFamily="18" charset="0"/>
                </a:rPr>
                <a:t> [10</a:t>
              </a:r>
              <a:r>
                <a:rPr lang="en-US" altLang="ja-JP" sz="1200" baseline="30000" dirty="0">
                  <a:latin typeface="Times New Roman" pitchFamily="18" charset="0"/>
                  <a:ea typeface="メイリオ" pitchFamily="50" charset="-128"/>
                  <a:cs typeface="Times New Roman" pitchFamily="18" charset="0"/>
                </a:rPr>
                <a:t>-3</a:t>
              </a:r>
              <a:r>
                <a:rPr lang="en-US" altLang="ja-JP" sz="1200" dirty="0">
                  <a:latin typeface="Times New Roman" pitchFamily="18" charset="0"/>
                  <a:ea typeface="メイリオ" pitchFamily="50" charset="-128"/>
                  <a:cs typeface="Times New Roman" pitchFamily="18" charset="0"/>
                </a:rPr>
                <a:t>Å</a:t>
              </a:r>
              <a:r>
                <a:rPr lang="en-US" altLang="ja-JP" sz="1200" baseline="30000" dirty="0">
                  <a:latin typeface="Times New Roman" pitchFamily="18" charset="0"/>
                  <a:ea typeface="メイリオ" pitchFamily="50" charset="-128"/>
                  <a:cs typeface="Times New Roman" pitchFamily="18" charset="0"/>
                </a:rPr>
                <a:t>-2</a:t>
              </a:r>
              <a:r>
                <a:rPr lang="en-US" altLang="ja-JP" sz="1200" dirty="0">
                  <a:latin typeface="Times New Roman" pitchFamily="18" charset="0"/>
                  <a:ea typeface="メイリオ" pitchFamily="50" charset="-128"/>
                  <a:cs typeface="Times New Roman" pitchFamily="18" charset="0"/>
                </a:rPr>
                <a:t>]</a:t>
              </a:r>
              <a:endParaRPr lang="ja-JP" altLang="en-US" sz="1200" baseline="30000" dirty="0">
                <a:latin typeface="Times New Roman" pitchFamily="18" charset="0"/>
                <a:ea typeface="メイリオ" pitchFamily="50" charset="-128"/>
                <a:cs typeface="Times New Roman" pitchFamily="18" charset="0"/>
              </a:endParaRPr>
            </a:p>
          </p:txBody>
        </p:sp>
        <p:sp>
          <p:nvSpPr>
            <p:cNvPr id="32" name="テキスト ボックス 27"/>
            <p:cNvSpPr txBox="1"/>
            <p:nvPr/>
          </p:nvSpPr>
          <p:spPr>
            <a:xfrm rot="16200000">
              <a:off x="8855149" y="2583739"/>
              <a:ext cx="2880320" cy="321872"/>
            </a:xfrm>
            <a:prstGeom prst="rect">
              <a:avLst/>
            </a:prstGeom>
            <a:noFill/>
          </p:spPr>
          <p:txBody>
            <a:bodyPr wrap="square" lIns="91431" tIns="45716" rIns="91431" bIns="45716" rtlCol="0">
              <a:spAutoFit/>
            </a:bodyPr>
            <a:lstStyle/>
            <a:p>
              <a:pPr algn="ctr"/>
              <a:r>
                <a:rPr lang="en-US" altLang="ja-JP" sz="1200" i="1" dirty="0">
                  <a:latin typeface="Times New Roman" pitchFamily="18" charset="0"/>
                  <a:ea typeface="メイリオ" pitchFamily="50" charset="-128"/>
                  <a:cs typeface="Times New Roman" pitchFamily="18" charset="0"/>
                </a:rPr>
                <a:t>ρ</a:t>
              </a:r>
              <a:r>
                <a:rPr lang="en-US" altLang="ja-JP" sz="1200" dirty="0">
                  <a:latin typeface="Times New Roman" pitchFamily="18" charset="0"/>
                  <a:ea typeface="メイリオ" pitchFamily="50" charset="-128"/>
                  <a:cs typeface="Times New Roman" pitchFamily="18" charset="0"/>
                </a:rPr>
                <a:t> [10</a:t>
              </a:r>
              <a:r>
                <a:rPr lang="en-US" altLang="ja-JP" sz="1200" baseline="30000" dirty="0">
                  <a:latin typeface="Times New Roman" pitchFamily="18" charset="0"/>
                  <a:ea typeface="メイリオ" pitchFamily="50" charset="-128"/>
                  <a:cs typeface="Times New Roman" pitchFamily="18" charset="0"/>
                </a:rPr>
                <a:t>-3</a:t>
              </a:r>
              <a:r>
                <a:rPr lang="en-US" altLang="ja-JP" sz="1200" dirty="0">
                  <a:latin typeface="Times New Roman" pitchFamily="18" charset="0"/>
                  <a:ea typeface="メイリオ" pitchFamily="50" charset="-128"/>
                  <a:cs typeface="Times New Roman" pitchFamily="18" charset="0"/>
                </a:rPr>
                <a:t>Å</a:t>
              </a:r>
              <a:r>
                <a:rPr lang="en-US" altLang="ja-JP" sz="1200" baseline="30000" dirty="0">
                  <a:latin typeface="Times New Roman" pitchFamily="18" charset="0"/>
                  <a:ea typeface="メイリオ" pitchFamily="50" charset="-128"/>
                  <a:cs typeface="Times New Roman" pitchFamily="18" charset="0"/>
                </a:rPr>
                <a:t>-2</a:t>
              </a:r>
              <a:r>
                <a:rPr lang="en-US" altLang="ja-JP" sz="1200" dirty="0">
                  <a:latin typeface="Times New Roman" pitchFamily="18" charset="0"/>
                  <a:ea typeface="メイリオ" pitchFamily="50" charset="-128"/>
                  <a:cs typeface="Times New Roman" pitchFamily="18" charset="0"/>
                </a:rPr>
                <a:t>]</a:t>
              </a:r>
              <a:endParaRPr lang="ja-JP" altLang="en-US" sz="1200" baseline="30000" dirty="0">
                <a:latin typeface="Times New Roman" pitchFamily="18" charset="0"/>
                <a:ea typeface="メイリオ" pitchFamily="50" charset="-128"/>
                <a:cs typeface="Times New Roman" pitchFamily="18" charset="0"/>
              </a:endParaRPr>
            </a:p>
          </p:txBody>
        </p:sp>
      </p:grpSp>
      <p:sp>
        <p:nvSpPr>
          <p:cNvPr id="7" name="TextBox 6"/>
          <p:cNvSpPr txBox="1"/>
          <p:nvPr/>
        </p:nvSpPr>
        <p:spPr>
          <a:xfrm>
            <a:off x="4586321" y="65384"/>
            <a:ext cx="3464410" cy="400110"/>
          </a:xfrm>
          <a:prstGeom prst="rect">
            <a:avLst/>
          </a:prstGeom>
          <a:noFill/>
        </p:spPr>
        <p:txBody>
          <a:bodyPr wrap="none" rtlCol="0">
            <a:spAutoFit/>
          </a:bodyPr>
          <a:lstStyle/>
          <a:p>
            <a:r>
              <a:rPr lang="en-US" altLang="ja-JP" sz="2000" b="1" dirty="0" smtClean="0">
                <a:latin typeface="Comic Sans MS" panose="030F0702030302020204" pitchFamily="66" charset="0"/>
                <a:cs typeface="Times New Roman" pitchFamily="18" charset="0"/>
              </a:rPr>
              <a:t>Surface Number Densities</a:t>
            </a:r>
            <a:endParaRPr kumimoji="1" lang="ja-JP" altLang="en-US" sz="2000" b="1" dirty="0">
              <a:latin typeface="Comic Sans MS" panose="030F0702030302020204" pitchFamily="66" charset="0"/>
            </a:endParaRPr>
          </a:p>
        </p:txBody>
      </p:sp>
      <p:grpSp>
        <p:nvGrpSpPr>
          <p:cNvPr id="39" name="Group 38"/>
          <p:cNvGrpSpPr>
            <a:grpSpLocks noChangeAspect="1"/>
          </p:cNvGrpSpPr>
          <p:nvPr/>
        </p:nvGrpSpPr>
        <p:grpSpPr>
          <a:xfrm>
            <a:off x="6678047" y="3701907"/>
            <a:ext cx="4760374" cy="2822404"/>
            <a:chOff x="6253247" y="738738"/>
            <a:chExt cx="5395828" cy="4187869"/>
          </a:xfrm>
        </p:grpSpPr>
        <p:pic>
          <p:nvPicPr>
            <p:cNvPr id="42"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69320" y="738738"/>
              <a:ext cx="4879755" cy="3798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テキスト ボックス 36"/>
            <p:cNvSpPr txBox="1"/>
            <p:nvPr/>
          </p:nvSpPr>
          <p:spPr>
            <a:xfrm>
              <a:off x="7313658" y="4469942"/>
              <a:ext cx="3924980" cy="456665"/>
            </a:xfrm>
            <a:prstGeom prst="rect">
              <a:avLst/>
            </a:prstGeom>
            <a:noFill/>
          </p:spPr>
          <p:txBody>
            <a:bodyPr wrap="square" lIns="91431" tIns="45716" rIns="91431" bIns="45716" rtlCol="0">
              <a:spAutoFit/>
            </a:bodyPr>
            <a:lstStyle/>
            <a:p>
              <a:pPr algn="ctr"/>
              <a:r>
                <a:rPr lang="en-US" altLang="ja-JP" sz="1400" i="1" dirty="0">
                  <a:latin typeface="Times New Roman" pitchFamily="18" charset="0"/>
                  <a:ea typeface="メイリオ" pitchFamily="50" charset="-128"/>
                  <a:cs typeface="Times New Roman" pitchFamily="18" charset="0"/>
                </a:rPr>
                <a:t>z</a:t>
              </a:r>
              <a:r>
                <a:rPr lang="en-US" altLang="ja-JP" sz="1400" i="1" dirty="0" smtClean="0">
                  <a:latin typeface="Times New Roman" pitchFamily="18" charset="0"/>
                  <a:ea typeface="メイリオ" pitchFamily="50" charset="-128"/>
                  <a:cs typeface="Times New Roman" pitchFamily="18" charset="0"/>
                </a:rPr>
                <a:t> </a:t>
              </a:r>
              <a:r>
                <a:rPr lang="en-US" altLang="ja-JP" sz="1400" dirty="0">
                  <a:latin typeface="Times New Roman" pitchFamily="18" charset="0"/>
                  <a:ea typeface="メイリオ" pitchFamily="50" charset="-128"/>
                  <a:cs typeface="Times New Roman" pitchFamily="18" charset="0"/>
                </a:rPr>
                <a:t>[</a:t>
              </a:r>
              <a:r>
                <a:rPr lang="en-US" altLang="ja-JP" sz="1400" dirty="0" smtClean="0">
                  <a:latin typeface="Times New Roman" pitchFamily="18" charset="0"/>
                  <a:ea typeface="メイリオ" pitchFamily="50" charset="-128"/>
                  <a:cs typeface="Times New Roman" pitchFamily="18" charset="0"/>
                </a:rPr>
                <a:t>Å</a:t>
              </a:r>
              <a:r>
                <a:rPr lang="en-US" altLang="ja-JP" sz="1400" dirty="0">
                  <a:latin typeface="Times New Roman" pitchFamily="18" charset="0"/>
                  <a:ea typeface="メイリオ" pitchFamily="50" charset="-128"/>
                  <a:cs typeface="Times New Roman" pitchFamily="18" charset="0"/>
                </a:rPr>
                <a:t>]</a:t>
              </a:r>
              <a:endParaRPr kumimoji="1" lang="ja-JP" altLang="en-US" sz="1400" dirty="0">
                <a:latin typeface="Times New Roman" pitchFamily="18" charset="0"/>
                <a:ea typeface="メイリオ" pitchFamily="50" charset="-128"/>
                <a:cs typeface="Times New Roman" pitchFamily="18" charset="0"/>
              </a:endParaRPr>
            </a:p>
          </p:txBody>
        </p:sp>
        <p:sp>
          <p:nvSpPr>
            <p:cNvPr id="44" name="テキスト ボックス 37"/>
            <p:cNvSpPr txBox="1"/>
            <p:nvPr/>
          </p:nvSpPr>
          <p:spPr>
            <a:xfrm rot="16200000">
              <a:off x="4644353" y="2364657"/>
              <a:ext cx="3566639" cy="348851"/>
            </a:xfrm>
            <a:prstGeom prst="rect">
              <a:avLst/>
            </a:prstGeom>
            <a:noFill/>
          </p:spPr>
          <p:txBody>
            <a:bodyPr wrap="square" lIns="91431" tIns="45716" rIns="91431" bIns="45716" rtlCol="0">
              <a:spAutoFit/>
            </a:bodyPr>
            <a:lstStyle/>
            <a:p>
              <a:pPr algn="ctr"/>
              <a:r>
                <a:rPr lang="en-US" altLang="ja-JP" sz="1400" i="1" dirty="0">
                  <a:latin typeface="Times New Roman" pitchFamily="18" charset="0"/>
                  <a:ea typeface="メイリオ" pitchFamily="50" charset="-128"/>
                  <a:cs typeface="Times New Roman" pitchFamily="18" charset="0"/>
                </a:rPr>
                <a:t>ρ</a:t>
              </a:r>
              <a:r>
                <a:rPr lang="en-US" altLang="ja-JP" sz="1400" dirty="0" smtClean="0">
                  <a:latin typeface="Times New Roman" pitchFamily="18" charset="0"/>
                  <a:ea typeface="メイリオ" pitchFamily="50" charset="-128"/>
                  <a:cs typeface="Times New Roman" pitchFamily="18" charset="0"/>
                </a:rPr>
                <a:t> [gcm</a:t>
              </a:r>
              <a:r>
                <a:rPr lang="en-US" altLang="ja-JP" sz="1400" baseline="30000" dirty="0" smtClean="0">
                  <a:latin typeface="Times New Roman" pitchFamily="18" charset="0"/>
                  <a:ea typeface="メイリオ" pitchFamily="50" charset="-128"/>
                  <a:cs typeface="Times New Roman" pitchFamily="18" charset="0"/>
                </a:rPr>
                <a:t>-3</a:t>
              </a:r>
              <a:r>
                <a:rPr lang="en-US" altLang="ja-JP" sz="1400" dirty="0" smtClean="0">
                  <a:latin typeface="Times New Roman" pitchFamily="18" charset="0"/>
                  <a:ea typeface="メイリオ" pitchFamily="50" charset="-128"/>
                  <a:cs typeface="Times New Roman" pitchFamily="18" charset="0"/>
                </a:rPr>
                <a:t>]</a:t>
              </a:r>
              <a:endParaRPr kumimoji="1" lang="ja-JP" altLang="en-US" sz="1400" baseline="30000" dirty="0">
                <a:latin typeface="Times New Roman" pitchFamily="18" charset="0"/>
                <a:ea typeface="メイリオ" pitchFamily="50" charset="-128"/>
                <a:cs typeface="Times New Roman" pitchFamily="18" charset="0"/>
              </a:endParaRPr>
            </a:p>
          </p:txBody>
        </p:sp>
        <p:sp>
          <p:nvSpPr>
            <p:cNvPr id="45" name="テキスト ボックス 38"/>
            <p:cNvSpPr txBox="1"/>
            <p:nvPr/>
          </p:nvSpPr>
          <p:spPr>
            <a:xfrm>
              <a:off x="9808376" y="1113621"/>
              <a:ext cx="1449078" cy="342992"/>
            </a:xfrm>
            <a:prstGeom prst="rect">
              <a:avLst/>
            </a:prstGeom>
            <a:noFill/>
          </p:spPr>
          <p:txBody>
            <a:bodyPr wrap="square" lIns="91431" tIns="45716" rIns="91431" bIns="45716" rtlCol="0">
              <a:spAutoFit/>
            </a:bodyPr>
            <a:lstStyle/>
            <a:p>
              <a:r>
                <a:rPr lang="en-US" altLang="ja-JP" sz="1200" dirty="0" err="1" smtClean="0">
                  <a:latin typeface="Times New Roman" pitchFamily="18" charset="0"/>
                  <a:cs typeface="Times New Roman" pitchFamily="18" charset="0"/>
                </a:rPr>
                <a:t>LiPC</a:t>
              </a:r>
              <a:endParaRPr lang="ja-JP" altLang="en-US" sz="1200" dirty="0">
                <a:latin typeface="Times New Roman" pitchFamily="18" charset="0"/>
                <a:cs typeface="Times New Roman" pitchFamily="18" charset="0"/>
              </a:endParaRPr>
            </a:p>
          </p:txBody>
        </p:sp>
        <p:sp>
          <p:nvSpPr>
            <p:cNvPr id="46" name="テキスト ボックス 39"/>
            <p:cNvSpPr txBox="1"/>
            <p:nvPr/>
          </p:nvSpPr>
          <p:spPr>
            <a:xfrm>
              <a:off x="9806120" y="1761632"/>
              <a:ext cx="1203599" cy="342992"/>
            </a:xfrm>
            <a:prstGeom prst="rect">
              <a:avLst/>
            </a:prstGeom>
            <a:noFill/>
          </p:spPr>
          <p:txBody>
            <a:bodyPr wrap="square" lIns="91431" tIns="45716" rIns="91431" bIns="45716" rtlCol="0">
              <a:spAutoFit/>
            </a:bodyPr>
            <a:lstStyle/>
            <a:p>
              <a:r>
                <a:rPr lang="en-US" altLang="ja-JP" sz="1200" dirty="0">
                  <a:latin typeface="Times New Roman" pitchFamily="18" charset="0"/>
                  <a:cs typeface="Times New Roman" pitchFamily="18" charset="0"/>
                </a:rPr>
                <a:t>Li</a:t>
              </a:r>
              <a:r>
                <a:rPr lang="en-US" altLang="ja-JP" sz="1200" baseline="-25000" dirty="0">
                  <a:latin typeface="Times New Roman" pitchFamily="18" charset="0"/>
                  <a:cs typeface="Times New Roman" pitchFamily="18" charset="0"/>
                </a:rPr>
                <a:t>2</a:t>
              </a:r>
              <a:r>
                <a:rPr lang="en-US" altLang="ja-JP" sz="1200" dirty="0">
                  <a:latin typeface="Times New Roman" pitchFamily="18" charset="0"/>
                  <a:cs typeface="Times New Roman" pitchFamily="18" charset="0"/>
                </a:rPr>
                <a:t>CO</a:t>
              </a:r>
              <a:r>
                <a:rPr lang="en-US" altLang="ja-JP" sz="1200" baseline="-25000" dirty="0">
                  <a:latin typeface="Times New Roman" pitchFamily="18" charset="0"/>
                  <a:cs typeface="Times New Roman" pitchFamily="18" charset="0"/>
                </a:rPr>
                <a:t>3</a:t>
              </a:r>
              <a:endParaRPr lang="ja-JP" altLang="en-US" sz="1200" baseline="-25000" dirty="0">
                <a:latin typeface="Times New Roman" pitchFamily="18" charset="0"/>
                <a:cs typeface="Times New Roman" pitchFamily="18" charset="0"/>
              </a:endParaRPr>
            </a:p>
          </p:txBody>
        </p:sp>
        <p:sp>
          <p:nvSpPr>
            <p:cNvPr id="47" name="テキスト ボックス 40"/>
            <p:cNvSpPr txBox="1"/>
            <p:nvPr/>
          </p:nvSpPr>
          <p:spPr>
            <a:xfrm>
              <a:off x="9804465" y="1439807"/>
              <a:ext cx="1688360" cy="342992"/>
            </a:xfrm>
            <a:prstGeom prst="rect">
              <a:avLst/>
            </a:prstGeom>
            <a:noFill/>
          </p:spPr>
          <p:txBody>
            <a:bodyPr wrap="square" lIns="91431" tIns="45716" rIns="91431" bIns="45716" rtlCol="0">
              <a:spAutoFit/>
            </a:bodyPr>
            <a:lstStyle/>
            <a:p>
              <a:r>
                <a:rPr lang="en-US" altLang="ja-JP" sz="1200" dirty="0" smtClean="0">
                  <a:latin typeface="Times New Roman" pitchFamily="18" charset="0"/>
                  <a:cs typeface="Times New Roman" pitchFamily="18" charset="0"/>
                </a:rPr>
                <a:t>Li</a:t>
              </a:r>
              <a:r>
                <a:rPr lang="en-US" altLang="ja-JP" sz="1200" baseline="-25000" dirty="0" smtClean="0">
                  <a:latin typeface="Times New Roman" pitchFamily="18" charset="0"/>
                  <a:cs typeface="Times New Roman" pitchFamily="18" charset="0"/>
                </a:rPr>
                <a:t>2</a:t>
              </a:r>
              <a:r>
                <a:rPr lang="en-US" altLang="ja-JP" sz="1200" dirty="0" smtClean="0">
                  <a:latin typeface="Times New Roman" pitchFamily="18" charset="0"/>
                  <a:cs typeface="Times New Roman" pitchFamily="18" charset="0"/>
                </a:rPr>
                <a:t>DMBDC</a:t>
              </a:r>
              <a:endParaRPr lang="ja-JP" altLang="en-US" sz="1200" dirty="0">
                <a:latin typeface="Times New Roman" pitchFamily="18" charset="0"/>
                <a:cs typeface="Times New Roman" pitchFamily="18" charset="0"/>
              </a:endParaRPr>
            </a:p>
          </p:txBody>
        </p:sp>
        <p:sp>
          <p:nvSpPr>
            <p:cNvPr id="48" name="テキスト ボックス 41"/>
            <p:cNvSpPr txBox="1"/>
            <p:nvPr/>
          </p:nvSpPr>
          <p:spPr>
            <a:xfrm>
              <a:off x="9799723" y="2432193"/>
              <a:ext cx="1203599" cy="342992"/>
            </a:xfrm>
            <a:prstGeom prst="rect">
              <a:avLst/>
            </a:prstGeom>
            <a:noFill/>
          </p:spPr>
          <p:txBody>
            <a:bodyPr wrap="square" lIns="91431" tIns="45716" rIns="91431" bIns="45716" rtlCol="0">
              <a:spAutoFit/>
            </a:bodyPr>
            <a:lstStyle/>
            <a:p>
              <a:r>
                <a:rPr lang="en-US" altLang="ja-JP" sz="1200" dirty="0">
                  <a:latin typeface="Times New Roman" pitchFamily="18" charset="0"/>
                  <a:cs typeface="Times New Roman" pitchFamily="18" charset="0"/>
                </a:rPr>
                <a:t>C</a:t>
              </a:r>
              <a:r>
                <a:rPr lang="en-US" altLang="ja-JP" sz="1200" baseline="-25000" dirty="0">
                  <a:latin typeface="Times New Roman" pitchFamily="18" charset="0"/>
                  <a:cs typeface="Times New Roman" pitchFamily="18" charset="0"/>
                </a:rPr>
                <a:t>3</a:t>
              </a:r>
              <a:r>
                <a:rPr lang="en-US" altLang="ja-JP" sz="1200" dirty="0">
                  <a:latin typeface="Times New Roman" pitchFamily="18" charset="0"/>
                  <a:cs typeface="Times New Roman" pitchFamily="18" charset="0"/>
                </a:rPr>
                <a:t>H</a:t>
              </a:r>
              <a:r>
                <a:rPr lang="en-US" altLang="ja-JP" sz="1200" baseline="-25000" dirty="0">
                  <a:latin typeface="Times New Roman" pitchFamily="18" charset="0"/>
                  <a:cs typeface="Times New Roman" pitchFamily="18" charset="0"/>
                </a:rPr>
                <a:t>6</a:t>
              </a:r>
              <a:endParaRPr lang="ja-JP" altLang="en-US" sz="1200" baseline="-25000" dirty="0">
                <a:latin typeface="Times New Roman" pitchFamily="18" charset="0"/>
                <a:cs typeface="Times New Roman" pitchFamily="18" charset="0"/>
              </a:endParaRPr>
            </a:p>
          </p:txBody>
        </p:sp>
        <p:sp>
          <p:nvSpPr>
            <p:cNvPr id="49" name="テキスト ボックス 42"/>
            <p:cNvSpPr txBox="1"/>
            <p:nvPr/>
          </p:nvSpPr>
          <p:spPr>
            <a:xfrm>
              <a:off x="9808376" y="2095425"/>
              <a:ext cx="1203599" cy="342992"/>
            </a:xfrm>
            <a:prstGeom prst="rect">
              <a:avLst/>
            </a:prstGeom>
            <a:noFill/>
          </p:spPr>
          <p:txBody>
            <a:bodyPr wrap="square" lIns="91431" tIns="45716" rIns="91431" bIns="45716" rtlCol="0">
              <a:spAutoFit/>
            </a:bodyPr>
            <a:lstStyle/>
            <a:p>
              <a:r>
                <a:rPr lang="en-US" altLang="ja-JP" sz="1200" dirty="0" err="1">
                  <a:latin typeface="Times New Roman" pitchFamily="18" charset="0"/>
                  <a:cs typeface="Times New Roman" pitchFamily="18" charset="0"/>
                </a:rPr>
                <a:t>LiF</a:t>
              </a:r>
              <a:endParaRPr lang="ja-JP" altLang="en-US" sz="1200" baseline="-25000" dirty="0">
                <a:latin typeface="Times New Roman" pitchFamily="18" charset="0"/>
                <a:cs typeface="Times New Roman" pitchFamily="18" charset="0"/>
              </a:endParaRPr>
            </a:p>
          </p:txBody>
        </p:sp>
        <p:sp>
          <p:nvSpPr>
            <p:cNvPr id="50" name="テキスト ボックス 43"/>
            <p:cNvSpPr txBox="1"/>
            <p:nvPr/>
          </p:nvSpPr>
          <p:spPr>
            <a:xfrm>
              <a:off x="9800369" y="2758005"/>
              <a:ext cx="1203599" cy="342992"/>
            </a:xfrm>
            <a:prstGeom prst="rect">
              <a:avLst/>
            </a:prstGeom>
            <a:noFill/>
          </p:spPr>
          <p:txBody>
            <a:bodyPr wrap="square" lIns="91431" tIns="45716" rIns="91431" bIns="45716" rtlCol="0">
              <a:spAutoFit/>
            </a:bodyPr>
            <a:lstStyle/>
            <a:p>
              <a:r>
                <a:rPr lang="en-US" altLang="ja-JP" sz="1200" dirty="0">
                  <a:latin typeface="Times New Roman" pitchFamily="18" charset="0"/>
                  <a:cs typeface="Times New Roman" pitchFamily="18" charset="0"/>
                </a:rPr>
                <a:t>PF</a:t>
              </a:r>
              <a:r>
                <a:rPr lang="en-US" altLang="ja-JP" sz="1200" baseline="-25000" dirty="0">
                  <a:latin typeface="Times New Roman" pitchFamily="18" charset="0"/>
                  <a:cs typeface="Times New Roman" pitchFamily="18" charset="0"/>
                </a:rPr>
                <a:t>3</a:t>
              </a:r>
              <a:endParaRPr lang="ja-JP" altLang="en-US" sz="1200" baseline="-25000" dirty="0">
                <a:latin typeface="Times New Roman" pitchFamily="18" charset="0"/>
                <a:cs typeface="Times New Roman" pitchFamily="18" charset="0"/>
              </a:endParaRPr>
            </a:p>
          </p:txBody>
        </p:sp>
      </p:grpSp>
      <p:grpSp>
        <p:nvGrpSpPr>
          <p:cNvPr id="51" name="Group 50"/>
          <p:cNvGrpSpPr>
            <a:grpSpLocks noChangeAspect="1"/>
          </p:cNvGrpSpPr>
          <p:nvPr/>
        </p:nvGrpSpPr>
        <p:grpSpPr>
          <a:xfrm>
            <a:off x="1654261" y="3702503"/>
            <a:ext cx="4769821" cy="2866906"/>
            <a:chOff x="1850862" y="960772"/>
            <a:chExt cx="8705595" cy="6045394"/>
          </a:xfrm>
        </p:grpSpPr>
        <mc:AlternateContent xmlns:mc="http://schemas.openxmlformats.org/markup-compatibility/2006" xmlns:a14="http://schemas.microsoft.com/office/drawing/2010/main">
          <mc:Choice Requires="a14">
            <p:graphicFrame>
              <p:nvGraphicFramePr>
                <p:cNvPr id="52" name="Chart 51"/>
                <p:cNvGraphicFramePr>
                  <a:graphicFrameLocks/>
                </p:cNvGraphicFramePr>
                <p:nvPr>
                  <p:extLst>
                    <p:ext uri="{D42A27DB-BD31-4B8C-83A1-F6EECF244321}">
                      <p14:modId xmlns:p14="http://schemas.microsoft.com/office/powerpoint/2010/main" val="2965871182"/>
                    </p:ext>
                  </p:extLst>
                </p:nvPr>
              </p:nvGraphicFramePr>
              <p:xfrm>
                <a:off x="2374230" y="960772"/>
                <a:ext cx="8182227" cy="5736806"/>
              </p:xfrm>
              <a:graphic>
                <a:graphicData uri="http://schemas.openxmlformats.org/drawingml/2006/chart">
                  <c:chart xmlns:c="http://schemas.openxmlformats.org/drawingml/2006/chart" xmlns:r="http://schemas.openxmlformats.org/officeDocument/2006/relationships" r:id="rId8"/>
                </a:graphicData>
              </a:graphic>
            </p:graphicFrame>
          </mc:Choice>
          <mc:Fallback xmlns="">
            <p:graphicFrame>
              <p:nvGraphicFramePr>
                <p:cNvPr id="52" name="Chart 51"/>
                <p:cNvGraphicFramePr>
                  <a:graphicFrameLocks/>
                </p:cNvGraphicFramePr>
                <p:nvPr>
                  <p:extLst>
                    <p:ext uri="{D42A27DB-BD31-4B8C-83A1-F6EECF244321}">
                      <p14:modId xmlns:p14="http://schemas.microsoft.com/office/powerpoint/2010/main" val="2965871182"/>
                    </p:ext>
                  </p:extLst>
                </p:nvPr>
              </p:nvGraphicFramePr>
              <p:xfrm>
                <a:off x="2374230" y="960772"/>
                <a:ext cx="8182227" cy="5736806"/>
              </p:xfrm>
              <a:graphic>
                <a:graphicData uri="http://schemas.openxmlformats.org/drawingml/2006/chart">
                  <c:chart xmlns:c="http://schemas.openxmlformats.org/drawingml/2006/chart" xmlns:r="http://schemas.openxmlformats.org/officeDocument/2006/relationships" r:id="rId9"/>
                </a:graphicData>
              </a:graphic>
            </p:graphicFrame>
          </mc:Fallback>
        </mc:AlternateContent>
        <mc:AlternateContent xmlns:mc="http://schemas.openxmlformats.org/markup-compatibility/2006" xmlns:a14="http://schemas.microsoft.com/office/drawing/2010/main">
          <mc:Choice Requires="a14">
            <p:sp>
              <p:nvSpPr>
                <p:cNvPr id="53" name="テキスト ボックス 37"/>
                <p:cNvSpPr txBox="1"/>
                <p:nvPr/>
              </p:nvSpPr>
              <p:spPr>
                <a:xfrm rot="16200000">
                  <a:off x="760454" y="3706949"/>
                  <a:ext cx="2718781" cy="537966"/>
                </a:xfrm>
                <a:prstGeom prst="rect">
                  <a:avLst/>
                </a:prstGeom>
                <a:noFill/>
              </p:spPr>
              <p:txBody>
                <a:bodyPr wrap="square" lIns="91431" tIns="45716" rIns="91431" bIns="45716" rtlCol="0">
                  <a:spAutoFit/>
                </a:bodyPr>
                <a:lstStyle/>
                <a:p>
                  <a:pPr algn="ctr"/>
                  <a14:m>
                    <m:oMath xmlns:m="http://schemas.openxmlformats.org/officeDocument/2006/math">
                      <m:sSubSup>
                        <m:sSubSupPr>
                          <m:ctrlPr>
                            <a:rPr lang="en-US" altLang="ja-JP" sz="1200" i="1" smtClean="0">
                              <a:latin typeface="Cambria Math" panose="02040503050406030204" pitchFamily="18" charset="0"/>
                              <a:ea typeface="メイリオ" pitchFamily="50" charset="-128"/>
                              <a:cs typeface="Times New Roman" pitchFamily="18" charset="0"/>
                            </a:rPr>
                          </m:ctrlPr>
                        </m:sSubSupPr>
                        <m:e>
                          <m:r>
                            <m:rPr>
                              <m:nor/>
                            </m:rPr>
                            <a:rPr lang="en-US" altLang="ja-JP" sz="1200" i="1" dirty="0">
                              <a:latin typeface="Comic Sans MS" panose="030F0702030302020204" pitchFamily="66" charset="0"/>
                              <a:ea typeface="メイリオ" pitchFamily="50" charset="-128"/>
                              <a:cs typeface="Times New Roman" pitchFamily="18" charset="0"/>
                            </a:rPr>
                            <m:t>ρ</m:t>
                          </m:r>
                        </m:e>
                        <m:sub>
                          <m:r>
                            <a:rPr lang="en-US" altLang="ja-JP" sz="1200" b="0" i="1" smtClean="0">
                              <a:latin typeface="Cambria Math" panose="02040503050406030204" pitchFamily="18" charset="0"/>
                              <a:ea typeface="メイリオ" pitchFamily="50" charset="-128"/>
                              <a:cs typeface="Times New Roman" pitchFamily="18" charset="0"/>
                            </a:rPr>
                            <m:t>𝑛</m:t>
                          </m:r>
                        </m:sub>
                        <m:sup>
                          <m:r>
                            <a:rPr lang="en-US" altLang="ja-JP" sz="1200" b="0" i="1" smtClean="0">
                              <a:latin typeface="Cambria Math" panose="02040503050406030204" pitchFamily="18" charset="0"/>
                              <a:ea typeface="メイリオ" pitchFamily="50" charset="-128"/>
                              <a:cs typeface="Times New Roman" pitchFamily="18" charset="0"/>
                            </a:rPr>
                            <m:t>𝑠</m:t>
                          </m:r>
                        </m:sup>
                      </m:sSubSup>
                    </m:oMath>
                  </a14:m>
                  <a:r>
                    <a:rPr lang="en-US" altLang="ja-JP" sz="1200" dirty="0" smtClean="0">
                      <a:latin typeface="Comic Sans MS" panose="030F0702030302020204" pitchFamily="66" charset="0"/>
                      <a:ea typeface="メイリオ" pitchFamily="50" charset="-128"/>
                      <a:cs typeface="Times New Roman" pitchFamily="18" charset="0"/>
                    </a:rPr>
                    <a:t>[gcm</a:t>
                  </a:r>
                  <a:r>
                    <a:rPr lang="en-US" altLang="ja-JP" sz="1200" baseline="30000" dirty="0" smtClean="0">
                      <a:latin typeface="Comic Sans MS" panose="030F0702030302020204" pitchFamily="66" charset="0"/>
                      <a:ea typeface="メイリオ" pitchFamily="50" charset="-128"/>
                      <a:cs typeface="Times New Roman" pitchFamily="18" charset="0"/>
                    </a:rPr>
                    <a:t>-3</a:t>
                  </a:r>
                  <a:r>
                    <a:rPr lang="en-US" altLang="ja-JP" sz="1200" dirty="0" smtClean="0">
                      <a:latin typeface="Comic Sans MS" panose="030F0702030302020204" pitchFamily="66" charset="0"/>
                      <a:ea typeface="メイリオ" pitchFamily="50" charset="-128"/>
                      <a:cs typeface="Times New Roman" pitchFamily="18" charset="0"/>
                    </a:rPr>
                    <a:t>]</a:t>
                  </a:r>
                  <a:endParaRPr kumimoji="1" lang="ja-JP" altLang="en-US" sz="1200" baseline="30000" dirty="0">
                    <a:latin typeface="Comic Sans MS" panose="030F0702030302020204" pitchFamily="66" charset="0"/>
                    <a:ea typeface="メイリオ" pitchFamily="50" charset="-128"/>
                    <a:cs typeface="Times New Roman" pitchFamily="18" charset="0"/>
                  </a:endParaRPr>
                </a:p>
              </p:txBody>
            </p:sp>
          </mc:Choice>
          <mc:Fallback xmlns="">
            <p:sp>
              <p:nvSpPr>
                <p:cNvPr id="53" name="テキスト ボックス 37"/>
                <p:cNvSpPr txBox="1">
                  <a:spLocks noRot="1" noChangeAspect="1" noMove="1" noResize="1" noEditPoints="1" noAdjustHandles="1" noChangeArrowheads="1" noChangeShapeType="1" noTextEdit="1"/>
                </p:cNvSpPr>
                <p:nvPr/>
              </p:nvSpPr>
              <p:spPr>
                <a:xfrm rot="16200000">
                  <a:off x="760454" y="3706949"/>
                  <a:ext cx="2718781" cy="537966"/>
                </a:xfrm>
                <a:prstGeom prst="rect">
                  <a:avLst/>
                </a:prstGeom>
                <a:blipFill rotWithShape="0">
                  <a:blip r:embed="rId10"/>
                  <a:stretch>
                    <a:fillRect r="-8163"/>
                  </a:stretch>
                </a:blipFill>
              </p:spPr>
              <p:txBody>
                <a:bodyPr/>
                <a:lstStyle/>
                <a:p>
                  <a:r>
                    <a:rPr lang="ja-JP" altLang="en-US">
                      <a:noFill/>
                    </a:rPr>
                    <a:t> </a:t>
                  </a:r>
                </a:p>
              </p:txBody>
            </p:sp>
          </mc:Fallback>
        </mc:AlternateContent>
        <p:sp>
          <p:nvSpPr>
            <p:cNvPr id="54" name="Rectangle 53"/>
            <p:cNvSpPr/>
            <p:nvPr/>
          </p:nvSpPr>
          <p:spPr>
            <a:xfrm>
              <a:off x="6219372" y="6519415"/>
              <a:ext cx="796378" cy="486751"/>
            </a:xfrm>
            <a:prstGeom prst="rect">
              <a:avLst/>
            </a:prstGeom>
          </p:spPr>
          <p:txBody>
            <a:bodyPr wrap="none">
              <a:spAutoFit/>
            </a:bodyPr>
            <a:lstStyle/>
            <a:p>
              <a:pPr algn="ctr">
                <a:defRPr sz="1000" b="0" i="0" u="none" strike="noStrike" kern="1200" baseline="0">
                  <a:solidFill>
                    <a:prstClr val="black">
                      <a:lumMod val="65000"/>
                      <a:lumOff val="35000"/>
                    </a:prstClr>
                  </a:solidFill>
                  <a:latin typeface="+mn-lt"/>
                  <a:ea typeface="+mn-ea"/>
                  <a:cs typeface="+mn-cs"/>
                </a:defRPr>
              </a:pPr>
              <a:r>
                <a:rPr lang="en-US" altLang="ja-JP" sz="900" dirty="0">
                  <a:solidFill>
                    <a:sysClr val="windowText" lastClr="000000"/>
                  </a:solidFill>
                  <a:latin typeface="Comic Sans MS" panose="030F0702030302020204" pitchFamily="66" charset="0"/>
                </a:rPr>
                <a:t>Z[</a:t>
              </a:r>
              <a:r>
                <a:rPr lang="en-US" altLang="ja-JP" sz="900" dirty="0">
                  <a:solidFill>
                    <a:sysClr val="windowText" lastClr="000000"/>
                  </a:solidFill>
                  <a:latin typeface="Comic Sans MS" panose="030F0702030302020204" pitchFamily="66" charset="0"/>
                  <a:cs typeface="Times New Roman" panose="02020603050405020304" pitchFamily="18" charset="0"/>
                </a:rPr>
                <a:t>Å]</a:t>
              </a:r>
              <a:endParaRPr lang="en-US" altLang="ja-JP" sz="900" dirty="0">
                <a:solidFill>
                  <a:sysClr val="windowText" lastClr="000000"/>
                </a:solidFill>
                <a:latin typeface="Comic Sans MS" panose="030F0702030302020204" pitchFamily="66" charset="0"/>
              </a:endParaRPr>
            </a:p>
          </p:txBody>
        </p:sp>
      </p:grpSp>
      <p:sp>
        <p:nvSpPr>
          <p:cNvPr id="55" name="Rectangle 54"/>
          <p:cNvSpPr/>
          <p:nvPr/>
        </p:nvSpPr>
        <p:spPr>
          <a:xfrm>
            <a:off x="1009650" y="6523851"/>
            <a:ext cx="10629900" cy="307777"/>
          </a:xfrm>
          <a:prstGeom prst="rect">
            <a:avLst/>
          </a:prstGeom>
        </p:spPr>
        <p:txBody>
          <a:bodyPr wrap="square">
            <a:spAutoFit/>
          </a:bodyPr>
          <a:lstStyle/>
          <a:p>
            <a:pPr algn="just"/>
            <a:r>
              <a:rPr lang="en-US" altLang="ja-JP" sz="1400" b="1" dirty="0">
                <a:latin typeface="Times New Roman" pitchFamily="18" charset="0"/>
                <a:cs typeface="Times New Roman" pitchFamily="18" charset="0"/>
              </a:rPr>
              <a:t>Figure </a:t>
            </a:r>
            <a:r>
              <a:rPr lang="en-US" altLang="ja-JP" sz="1400" b="1" dirty="0" smtClean="0">
                <a:latin typeface="Times New Roman" pitchFamily="18" charset="0"/>
                <a:cs typeface="Times New Roman" pitchFamily="18" charset="0"/>
              </a:rPr>
              <a:t>7</a:t>
            </a:r>
            <a:r>
              <a:rPr lang="en-US" altLang="ja-JP" sz="1400" dirty="0" smtClean="0">
                <a:latin typeface="Times New Roman" pitchFamily="18" charset="0"/>
                <a:cs typeface="Times New Roman" pitchFamily="18" charset="0"/>
              </a:rPr>
              <a:t>: Comparison of time-averaged </a:t>
            </a:r>
            <a:r>
              <a:rPr lang="en-US" altLang="ja-JP" sz="1400" dirty="0">
                <a:latin typeface="Times New Roman" pitchFamily="18" charset="0"/>
                <a:cs typeface="Times New Roman" pitchFamily="18" charset="0"/>
              </a:rPr>
              <a:t>mass density distribution of the final reductive products </a:t>
            </a:r>
            <a:r>
              <a:rPr lang="en-US" altLang="ja-JP" sz="1400" dirty="0" smtClean="0">
                <a:latin typeface="Times New Roman" pitchFamily="18" charset="0"/>
                <a:cs typeface="Times New Roman" pitchFamily="18" charset="0"/>
              </a:rPr>
              <a:t>incase of PC electrolyte with previous results (b).</a:t>
            </a:r>
            <a:endParaRPr lang="ja-JP" altLang="en-US" sz="1400" dirty="0">
              <a:latin typeface="Times New Roman" pitchFamily="18" charset="0"/>
              <a:cs typeface="Times New Roman" pitchFamily="18" charset="0"/>
            </a:endParaRPr>
          </a:p>
        </p:txBody>
      </p:sp>
      <p:sp>
        <p:nvSpPr>
          <p:cNvPr id="8" name="Rectangle 7"/>
          <p:cNvSpPr/>
          <p:nvPr/>
        </p:nvSpPr>
        <p:spPr>
          <a:xfrm>
            <a:off x="6949335" y="540226"/>
            <a:ext cx="453970" cy="369332"/>
          </a:xfrm>
          <a:prstGeom prst="rect">
            <a:avLst/>
          </a:prstGeom>
        </p:spPr>
        <p:txBody>
          <a:bodyPr wrap="none">
            <a:spAutoFit/>
          </a:bodyPr>
          <a:lstStyle/>
          <a:p>
            <a:r>
              <a:rPr lang="en-US" altLang="ja-JP" dirty="0">
                <a:latin typeface="Times New Roman" pitchFamily="18" charset="0"/>
                <a:cs typeface="Times New Roman" pitchFamily="18" charset="0"/>
              </a:rPr>
              <a:t>(b)</a:t>
            </a:r>
            <a:endParaRPr lang="ja-JP" altLang="en-US" dirty="0"/>
          </a:p>
        </p:txBody>
      </p:sp>
      <p:sp>
        <p:nvSpPr>
          <p:cNvPr id="56" name="Rectangle 55"/>
          <p:cNvSpPr/>
          <p:nvPr/>
        </p:nvSpPr>
        <p:spPr>
          <a:xfrm>
            <a:off x="6911082" y="3748677"/>
            <a:ext cx="453970" cy="369332"/>
          </a:xfrm>
          <a:prstGeom prst="rect">
            <a:avLst/>
          </a:prstGeom>
        </p:spPr>
        <p:txBody>
          <a:bodyPr wrap="none">
            <a:spAutoFit/>
          </a:bodyPr>
          <a:lstStyle/>
          <a:p>
            <a:r>
              <a:rPr lang="en-US" altLang="ja-JP" dirty="0">
                <a:latin typeface="Times New Roman" pitchFamily="18" charset="0"/>
                <a:cs typeface="Times New Roman" pitchFamily="18" charset="0"/>
              </a:rPr>
              <a:t>(b)</a:t>
            </a:r>
            <a:endParaRPr lang="ja-JP" altLang="en-US" dirty="0"/>
          </a:p>
        </p:txBody>
      </p:sp>
      <p:sp>
        <p:nvSpPr>
          <p:cNvPr id="9" name="Slide Number Placeholder 8"/>
          <p:cNvSpPr>
            <a:spLocks noGrp="1"/>
          </p:cNvSpPr>
          <p:nvPr>
            <p:ph type="sldNum" sz="quarter" idx="12"/>
          </p:nvPr>
        </p:nvSpPr>
        <p:spPr/>
        <p:txBody>
          <a:bodyPr/>
          <a:lstStyle/>
          <a:p>
            <a:fld id="{637F19B1-97ED-41BC-940D-16009DD58587}" type="slidenum">
              <a:rPr kumimoji="1" lang="ja-JP" altLang="en-US" smtClean="0"/>
              <a:t>9</a:t>
            </a:fld>
            <a:endParaRPr kumimoji="1" lang="ja-JP" altLang="en-US"/>
          </a:p>
        </p:txBody>
      </p:sp>
    </p:spTree>
    <p:extLst>
      <p:ext uri="{BB962C8B-B14F-4D97-AF65-F5344CB8AC3E}">
        <p14:creationId xmlns:p14="http://schemas.microsoft.com/office/powerpoint/2010/main" val="40872339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1893</TotalTime>
  <Words>2708</Words>
  <Application>Microsoft Office PowerPoint</Application>
  <PresentationFormat>Widescreen</PresentationFormat>
  <Paragraphs>429</Paragraphs>
  <Slides>19</Slides>
  <Notes>7</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19</vt:i4>
      </vt:variant>
    </vt:vector>
  </HeadingPairs>
  <TitlesOfParts>
    <vt:vector size="37" baseType="lpstr">
      <vt:lpstr>AdvOT02ce3bbb.I</vt:lpstr>
      <vt:lpstr>AdvOT2e364b11</vt:lpstr>
      <vt:lpstr>AdvOT2e364b11+fb</vt:lpstr>
      <vt:lpstr>AdvOT51c1769e</vt:lpstr>
      <vt:lpstr>AdvOT8608a8d1+22</vt:lpstr>
      <vt:lpstr>ＭＳ Ｐゴシック</vt:lpstr>
      <vt:lpstr>ＭＳ 明朝</vt:lpstr>
      <vt:lpstr>メイリオ</vt:lpstr>
      <vt:lpstr>Arial</vt:lpstr>
      <vt:lpstr>Calibri</vt:lpstr>
      <vt:lpstr>Calibri Light</vt:lpstr>
      <vt:lpstr>Cambria Math</vt:lpstr>
      <vt:lpstr>Century</vt:lpstr>
      <vt:lpstr>Comic Sans MS</vt:lpstr>
      <vt:lpstr>Times New Roman</vt:lpstr>
      <vt:lpstr>Office Theme</vt:lpstr>
      <vt:lpstr>Office ​​テーマ</vt:lpstr>
      <vt:lpstr>1_Office ​​テーマ</vt:lpstr>
      <vt:lpstr>FY2014 The 1st CREST Workshop  Uppula Purushotham and Norio Takenaka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uppula</dc:creator>
  <cp:lastModifiedBy>uppula</cp:lastModifiedBy>
  <cp:revision>231</cp:revision>
  <cp:lastPrinted>2014-07-25T07:08:27Z</cp:lastPrinted>
  <dcterms:created xsi:type="dcterms:W3CDTF">2014-06-20T02:18:59Z</dcterms:created>
  <dcterms:modified xsi:type="dcterms:W3CDTF">2014-07-28T03:08:09Z</dcterms:modified>
</cp:coreProperties>
</file>