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Default Extension="bin" ContentType="application/vnd.openxmlformats-officedocument.oleObject"/>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2" r:id="rId2"/>
    <p:sldMasterId id="2147483684" r:id="rId3"/>
  </p:sldMasterIdLst>
  <p:notesMasterIdLst>
    <p:notesMasterId r:id="rId16"/>
  </p:notesMasterIdLst>
  <p:sldIdLst>
    <p:sldId id="264" r:id="rId4"/>
    <p:sldId id="289" r:id="rId5"/>
    <p:sldId id="304" r:id="rId6"/>
    <p:sldId id="303" r:id="rId7"/>
    <p:sldId id="305" r:id="rId8"/>
    <p:sldId id="290" r:id="rId9"/>
    <p:sldId id="291" r:id="rId10"/>
    <p:sldId id="292" r:id="rId11"/>
    <p:sldId id="301" r:id="rId12"/>
    <p:sldId id="302" r:id="rId13"/>
    <p:sldId id="308" r:id="rId14"/>
    <p:sldId id="307" r:id="rId15"/>
  </p:sldIdLst>
  <p:sldSz cx="9144000" cy="6858000" type="screen4x3"/>
  <p:notesSz cx="6769100" cy="9906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66"/>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0" y="-399"/>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5" Type="http://schemas.openxmlformats.org/officeDocument/2006/relationships/image" Target="../media/image5.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7" Type="http://schemas.openxmlformats.org/officeDocument/2006/relationships/image" Target="../media/image13.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33277"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34257" y="0"/>
            <a:ext cx="2933277" cy="495300"/>
          </a:xfrm>
          <a:prstGeom prst="rect">
            <a:avLst/>
          </a:prstGeom>
        </p:spPr>
        <p:txBody>
          <a:bodyPr vert="horz" lIns="91440" tIns="45720" rIns="91440" bIns="45720" rtlCol="0"/>
          <a:lstStyle>
            <a:lvl1pPr algn="r">
              <a:defRPr sz="1200"/>
            </a:lvl1pPr>
          </a:lstStyle>
          <a:p>
            <a:fld id="{80946BF3-96A7-4B32-9322-F2EAA379DFEE}" type="datetimeFigureOut">
              <a:rPr kumimoji="1" lang="ja-JP" altLang="en-US" smtClean="0"/>
              <a:pPr/>
              <a:t>2010/7/13</a:t>
            </a:fld>
            <a:endParaRPr kumimoji="1" lang="ja-JP" altLang="en-US"/>
          </a:p>
        </p:txBody>
      </p:sp>
      <p:sp>
        <p:nvSpPr>
          <p:cNvPr id="4" name="スライド イメージ プレースホルダ 3"/>
          <p:cNvSpPr>
            <a:spLocks noGrp="1" noRot="1" noChangeAspect="1"/>
          </p:cNvSpPr>
          <p:nvPr>
            <p:ph type="sldImg" idx="2"/>
          </p:nvPr>
        </p:nvSpPr>
        <p:spPr>
          <a:xfrm>
            <a:off x="908050" y="742950"/>
            <a:ext cx="4953000" cy="37147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6910" y="4705350"/>
            <a:ext cx="5415280" cy="44577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08981"/>
            <a:ext cx="2933277"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34257" y="9408981"/>
            <a:ext cx="2933277" cy="495300"/>
          </a:xfrm>
          <a:prstGeom prst="rect">
            <a:avLst/>
          </a:prstGeom>
        </p:spPr>
        <p:txBody>
          <a:bodyPr vert="horz" lIns="91440" tIns="45720" rIns="91440" bIns="45720" rtlCol="0" anchor="b"/>
          <a:lstStyle>
            <a:lvl1pPr algn="r">
              <a:defRPr sz="1200"/>
            </a:lvl1pPr>
          </a:lstStyle>
          <a:p>
            <a:fld id="{20BA2194-74A3-4717-9DC3-FB4D9EDFCDC5}"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BE34D933-BA3D-46F2-97CF-2DA84A7084C4}" type="datetime5">
              <a:rPr kumimoji="1" lang="ja-JP" altLang="en-US" smtClean="0"/>
              <a:pPr/>
              <a:t>2010/07/13</a:t>
            </a:fld>
            <a:endParaRPr kumimoji="1" lang="ja-JP" altLang="en-US" dirty="0"/>
          </a:p>
        </p:txBody>
      </p:sp>
      <p:sp>
        <p:nvSpPr>
          <p:cNvPr id="5" name="フッター プレースホルダ 4"/>
          <p:cNvSpPr>
            <a:spLocks noGrp="1"/>
          </p:cNvSpPr>
          <p:nvPr>
            <p:ph type="ftr" sz="quarter" idx="11"/>
          </p:nvPr>
        </p:nvSpPr>
        <p:spPr/>
        <p:txBody>
          <a:bodyPr/>
          <a:lstStyle/>
          <a:p>
            <a:r>
              <a:rPr kumimoji="1" lang="en-US" altLang="ja-JP" smtClean="0"/>
              <a:t>CREST-JST</a:t>
            </a:r>
            <a:r>
              <a:rPr kumimoji="1" lang="ja-JP" altLang="en-US" smtClean="0"/>
              <a:t>ワークショップ 資料</a:t>
            </a:r>
            <a:endParaRPr kumimoji="1" lang="ja-JP" altLang="en-US"/>
          </a:p>
        </p:txBody>
      </p:sp>
      <p:sp>
        <p:nvSpPr>
          <p:cNvPr id="6" name="スライド番号プレースホルダ 5"/>
          <p:cNvSpPr>
            <a:spLocks noGrp="1"/>
          </p:cNvSpPr>
          <p:nvPr>
            <p:ph type="sldNum" sz="quarter" idx="12"/>
          </p:nvPr>
        </p:nvSpPr>
        <p:spPr/>
        <p:txBody>
          <a:bodyPr/>
          <a:lstStyle/>
          <a:p>
            <a:fld id="{6B844BAF-A2A0-44A2-AD9D-0B06152F068E}"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2A0A50A-BCE1-4EFE-8527-87795CF9008F}" type="datetime5">
              <a:rPr kumimoji="1" lang="ja-JP" altLang="en-US" smtClean="0"/>
              <a:pPr/>
              <a:t>2010/07/13</a:t>
            </a:fld>
            <a:endParaRPr kumimoji="1" lang="ja-JP" altLang="en-US" dirty="0"/>
          </a:p>
        </p:txBody>
      </p:sp>
      <p:sp>
        <p:nvSpPr>
          <p:cNvPr id="5" name="フッター プレースホルダ 4"/>
          <p:cNvSpPr>
            <a:spLocks noGrp="1"/>
          </p:cNvSpPr>
          <p:nvPr>
            <p:ph type="ftr" sz="quarter" idx="11"/>
          </p:nvPr>
        </p:nvSpPr>
        <p:spPr/>
        <p:txBody>
          <a:bodyPr/>
          <a:lstStyle/>
          <a:p>
            <a:r>
              <a:rPr kumimoji="1" lang="en-US" altLang="ja-JP" smtClean="0"/>
              <a:t>CREST-JST</a:t>
            </a:r>
            <a:r>
              <a:rPr kumimoji="1" lang="ja-JP" altLang="en-US" smtClean="0"/>
              <a:t>ワークショップ 資料</a:t>
            </a:r>
            <a:endParaRPr kumimoji="1" lang="ja-JP" altLang="en-US"/>
          </a:p>
        </p:txBody>
      </p:sp>
      <p:sp>
        <p:nvSpPr>
          <p:cNvPr id="6" name="スライド番号プレースホルダ 5"/>
          <p:cNvSpPr>
            <a:spLocks noGrp="1"/>
          </p:cNvSpPr>
          <p:nvPr>
            <p:ph type="sldNum" sz="quarter" idx="12"/>
          </p:nvPr>
        </p:nvSpPr>
        <p:spPr/>
        <p:txBody>
          <a:bodyPr/>
          <a:lstStyle/>
          <a:p>
            <a:fld id="{6B844BAF-A2A0-44A2-AD9D-0B06152F068E}"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BCD27A0-7981-41D6-8CFF-4EB488AF62BE}" type="datetime5">
              <a:rPr kumimoji="1" lang="ja-JP" altLang="en-US" smtClean="0"/>
              <a:pPr/>
              <a:t>2010/07/13</a:t>
            </a:fld>
            <a:endParaRPr kumimoji="1" lang="ja-JP" altLang="en-US" dirty="0"/>
          </a:p>
        </p:txBody>
      </p:sp>
      <p:sp>
        <p:nvSpPr>
          <p:cNvPr id="5" name="フッター プレースホルダ 4"/>
          <p:cNvSpPr>
            <a:spLocks noGrp="1"/>
          </p:cNvSpPr>
          <p:nvPr>
            <p:ph type="ftr" sz="quarter" idx="11"/>
          </p:nvPr>
        </p:nvSpPr>
        <p:spPr/>
        <p:txBody>
          <a:bodyPr/>
          <a:lstStyle/>
          <a:p>
            <a:r>
              <a:rPr kumimoji="1" lang="en-US" altLang="ja-JP" dirty="0" smtClean="0"/>
              <a:t>CREST-JST</a:t>
            </a:r>
            <a:r>
              <a:rPr kumimoji="1" lang="ja-JP" altLang="en-US" dirty="0" smtClean="0"/>
              <a:t>ワークショップ 資料</a:t>
            </a:r>
            <a:endParaRPr kumimoji="1" lang="ja-JP" altLang="en-US" dirty="0"/>
          </a:p>
        </p:txBody>
      </p:sp>
      <p:sp>
        <p:nvSpPr>
          <p:cNvPr id="6" name="スライド番号プレースホルダ 5"/>
          <p:cNvSpPr>
            <a:spLocks noGrp="1"/>
          </p:cNvSpPr>
          <p:nvPr>
            <p:ph type="sldNum" sz="quarter" idx="12"/>
          </p:nvPr>
        </p:nvSpPr>
        <p:spPr/>
        <p:txBody>
          <a:bodyPr/>
          <a:lstStyle/>
          <a:p>
            <a:fld id="{6B844BAF-A2A0-44A2-AD9D-0B06152F068E}" type="slidenum">
              <a:rPr kumimoji="1" lang="ja-JP" altLang="en-US" smtClean="0"/>
              <a:pPr/>
              <a:t>&lt;#&gt;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BE34D933-BA3D-46F2-97CF-2DA84A7084C4}" type="datetime5">
              <a:rPr kumimoji="1" lang="ja-JP" altLang="en-US" smtClean="0"/>
              <a:pPr/>
              <a:t>2010/07/13</a:t>
            </a:fld>
            <a:endParaRPr kumimoji="1" lang="ja-JP" altLang="en-US" dirty="0"/>
          </a:p>
        </p:txBody>
      </p:sp>
      <p:sp>
        <p:nvSpPr>
          <p:cNvPr id="5" name="フッター プレースホルダ 4"/>
          <p:cNvSpPr>
            <a:spLocks noGrp="1"/>
          </p:cNvSpPr>
          <p:nvPr>
            <p:ph type="ftr" sz="quarter" idx="11"/>
          </p:nvPr>
        </p:nvSpPr>
        <p:spPr/>
        <p:txBody>
          <a:bodyPr/>
          <a:lstStyle/>
          <a:p>
            <a:r>
              <a:rPr kumimoji="1" lang="en-US" altLang="ja-JP" smtClean="0"/>
              <a:t>CREST-JST</a:t>
            </a:r>
            <a:r>
              <a:rPr kumimoji="1" lang="ja-JP" altLang="en-US" smtClean="0"/>
              <a:t>ワークショップ 資料</a:t>
            </a:r>
            <a:endParaRPr kumimoji="1" lang="ja-JP" altLang="en-US"/>
          </a:p>
        </p:txBody>
      </p:sp>
      <p:sp>
        <p:nvSpPr>
          <p:cNvPr id="6" name="スライド番号プレースホルダ 5"/>
          <p:cNvSpPr>
            <a:spLocks noGrp="1"/>
          </p:cNvSpPr>
          <p:nvPr>
            <p:ph type="sldNum" sz="quarter" idx="12"/>
          </p:nvPr>
        </p:nvSpPr>
        <p:spPr/>
        <p:txBody>
          <a:bodyPr/>
          <a:lstStyle/>
          <a:p>
            <a:fld id="{6B844BAF-A2A0-44A2-AD9D-0B06152F068E}" type="slidenum">
              <a:rPr kumimoji="1" lang="ja-JP" altLang="en-US" smtClean="0"/>
              <a:pPr/>
              <a:t>&lt;#&gt;</a:t>
            </a:fld>
            <a:endParaRPr kumimoji="1" lang="ja-JP"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34E9425-4A1B-492F-AEF8-DFE4A0595CAF}" type="datetime5">
              <a:rPr kumimoji="1" lang="ja-JP" altLang="en-US" smtClean="0"/>
              <a:pPr/>
              <a:t>2010/07/13</a:t>
            </a:fld>
            <a:endParaRPr kumimoji="1" lang="ja-JP" altLang="en-US" dirty="0"/>
          </a:p>
        </p:txBody>
      </p:sp>
      <p:sp>
        <p:nvSpPr>
          <p:cNvPr id="5" name="フッター プレースホルダ 4"/>
          <p:cNvSpPr>
            <a:spLocks noGrp="1"/>
          </p:cNvSpPr>
          <p:nvPr>
            <p:ph type="ftr" sz="quarter" idx="11"/>
          </p:nvPr>
        </p:nvSpPr>
        <p:spPr/>
        <p:txBody>
          <a:bodyPr/>
          <a:lstStyle/>
          <a:p>
            <a:r>
              <a:rPr kumimoji="1" lang="en-US" altLang="ja-JP" smtClean="0"/>
              <a:t>CREST-JST</a:t>
            </a:r>
            <a:r>
              <a:rPr kumimoji="1" lang="ja-JP" altLang="en-US" smtClean="0"/>
              <a:t>ワークショップ 資料</a:t>
            </a:r>
            <a:endParaRPr kumimoji="1" lang="ja-JP" altLang="en-US"/>
          </a:p>
        </p:txBody>
      </p:sp>
      <p:sp>
        <p:nvSpPr>
          <p:cNvPr id="6" name="スライド番号プレースホルダ 5"/>
          <p:cNvSpPr>
            <a:spLocks noGrp="1"/>
          </p:cNvSpPr>
          <p:nvPr>
            <p:ph type="sldNum" sz="quarter" idx="12"/>
          </p:nvPr>
        </p:nvSpPr>
        <p:spPr/>
        <p:txBody>
          <a:bodyPr/>
          <a:lstStyle/>
          <a:p>
            <a:fld id="{6B844BAF-A2A0-44A2-AD9D-0B06152F068E}" type="slidenum">
              <a:rPr kumimoji="1" lang="ja-JP" altLang="en-US" smtClean="0"/>
              <a:pPr/>
              <a:t>&lt;#&gt;</a:t>
            </a:fld>
            <a:endParaRPr kumimoji="1" lang="ja-JP" altLang="en-US"/>
          </a:p>
        </p:txBody>
      </p:sp>
      <p:cxnSp>
        <p:nvCxnSpPr>
          <p:cNvPr id="7" name="直線コネクタ 6"/>
          <p:cNvCxnSpPr/>
          <p:nvPr userDrawn="1"/>
        </p:nvCxnSpPr>
        <p:spPr>
          <a:xfrm>
            <a:off x="428596" y="714356"/>
            <a:ext cx="8286808"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07EE8E26-5906-4465-A21C-18D8801F30A1}" type="datetime5">
              <a:rPr kumimoji="1" lang="ja-JP" altLang="en-US" smtClean="0"/>
              <a:pPr/>
              <a:t>2010/07/13</a:t>
            </a:fld>
            <a:endParaRPr kumimoji="1" lang="ja-JP" altLang="en-US" dirty="0"/>
          </a:p>
        </p:txBody>
      </p:sp>
      <p:sp>
        <p:nvSpPr>
          <p:cNvPr id="5" name="フッター プレースホルダ 4"/>
          <p:cNvSpPr>
            <a:spLocks noGrp="1"/>
          </p:cNvSpPr>
          <p:nvPr>
            <p:ph type="ftr" sz="quarter" idx="11"/>
          </p:nvPr>
        </p:nvSpPr>
        <p:spPr/>
        <p:txBody>
          <a:bodyPr/>
          <a:lstStyle/>
          <a:p>
            <a:r>
              <a:rPr kumimoji="1" lang="en-US" altLang="ja-JP" smtClean="0"/>
              <a:t>CREST-JST</a:t>
            </a:r>
            <a:r>
              <a:rPr kumimoji="1" lang="ja-JP" altLang="en-US" smtClean="0"/>
              <a:t>ワークショップ 資料</a:t>
            </a:r>
            <a:endParaRPr kumimoji="1" lang="ja-JP" altLang="en-US"/>
          </a:p>
        </p:txBody>
      </p:sp>
      <p:sp>
        <p:nvSpPr>
          <p:cNvPr id="6" name="スライド番号プレースホルダ 5"/>
          <p:cNvSpPr>
            <a:spLocks noGrp="1"/>
          </p:cNvSpPr>
          <p:nvPr>
            <p:ph type="sldNum" sz="quarter" idx="12"/>
          </p:nvPr>
        </p:nvSpPr>
        <p:spPr/>
        <p:txBody>
          <a:bodyPr/>
          <a:lstStyle/>
          <a:p>
            <a:fld id="{6B844BAF-A2A0-44A2-AD9D-0B06152F068E}" type="slidenum">
              <a:rPr kumimoji="1" lang="ja-JP" altLang="en-US" smtClean="0"/>
              <a:pPr/>
              <a:t>&lt;#&gt;</a:t>
            </a:fld>
            <a:endParaRPr kumimoji="1" lang="ja-JP"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DE6A4FF-EA90-44E2-AE58-3EE668EF3F0E}" type="datetime5">
              <a:rPr kumimoji="1" lang="ja-JP" altLang="en-US" smtClean="0"/>
              <a:pPr/>
              <a:t>2010/07/13</a:t>
            </a:fld>
            <a:endParaRPr kumimoji="1" lang="ja-JP" altLang="en-US" dirty="0"/>
          </a:p>
        </p:txBody>
      </p:sp>
      <p:sp>
        <p:nvSpPr>
          <p:cNvPr id="6" name="フッター プレースホルダ 5"/>
          <p:cNvSpPr>
            <a:spLocks noGrp="1"/>
          </p:cNvSpPr>
          <p:nvPr>
            <p:ph type="ftr" sz="quarter" idx="11"/>
          </p:nvPr>
        </p:nvSpPr>
        <p:spPr/>
        <p:txBody>
          <a:bodyPr/>
          <a:lstStyle/>
          <a:p>
            <a:r>
              <a:rPr kumimoji="1" lang="en-US" altLang="ja-JP" smtClean="0"/>
              <a:t>CREST-JST</a:t>
            </a:r>
            <a:r>
              <a:rPr kumimoji="1" lang="ja-JP" altLang="en-US" smtClean="0"/>
              <a:t>ワークショップ 資料</a:t>
            </a:r>
            <a:endParaRPr kumimoji="1" lang="ja-JP" altLang="en-US"/>
          </a:p>
        </p:txBody>
      </p:sp>
      <p:sp>
        <p:nvSpPr>
          <p:cNvPr id="7" name="スライド番号プレースホルダ 6"/>
          <p:cNvSpPr>
            <a:spLocks noGrp="1"/>
          </p:cNvSpPr>
          <p:nvPr>
            <p:ph type="sldNum" sz="quarter" idx="12"/>
          </p:nvPr>
        </p:nvSpPr>
        <p:spPr/>
        <p:txBody>
          <a:bodyPr/>
          <a:lstStyle/>
          <a:p>
            <a:fld id="{6B844BAF-A2A0-44A2-AD9D-0B06152F068E}" type="slidenum">
              <a:rPr kumimoji="1" lang="ja-JP" altLang="en-US" smtClean="0"/>
              <a:pPr/>
              <a:t>&lt;#&gt;</a:t>
            </a:fld>
            <a:endParaRPr kumimoji="1" lang="ja-JP"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1B0EEFF9-3247-444C-B267-6033E8699978}" type="datetime5">
              <a:rPr kumimoji="1" lang="ja-JP" altLang="en-US" smtClean="0"/>
              <a:pPr/>
              <a:t>2010/07/13</a:t>
            </a:fld>
            <a:endParaRPr kumimoji="1" lang="ja-JP" altLang="en-US" dirty="0"/>
          </a:p>
        </p:txBody>
      </p:sp>
      <p:sp>
        <p:nvSpPr>
          <p:cNvPr id="8" name="フッター プレースホルダ 7"/>
          <p:cNvSpPr>
            <a:spLocks noGrp="1"/>
          </p:cNvSpPr>
          <p:nvPr>
            <p:ph type="ftr" sz="quarter" idx="11"/>
          </p:nvPr>
        </p:nvSpPr>
        <p:spPr/>
        <p:txBody>
          <a:bodyPr/>
          <a:lstStyle/>
          <a:p>
            <a:r>
              <a:rPr kumimoji="1" lang="en-US" altLang="ja-JP" smtClean="0"/>
              <a:t>CREST-JST</a:t>
            </a:r>
            <a:r>
              <a:rPr kumimoji="1" lang="ja-JP" altLang="en-US" smtClean="0"/>
              <a:t>ワークショップ 資料</a:t>
            </a:r>
            <a:endParaRPr kumimoji="1" lang="ja-JP" altLang="en-US"/>
          </a:p>
        </p:txBody>
      </p:sp>
      <p:sp>
        <p:nvSpPr>
          <p:cNvPr id="9" name="スライド番号プレースホルダ 8"/>
          <p:cNvSpPr>
            <a:spLocks noGrp="1"/>
          </p:cNvSpPr>
          <p:nvPr>
            <p:ph type="sldNum" sz="quarter" idx="12"/>
          </p:nvPr>
        </p:nvSpPr>
        <p:spPr/>
        <p:txBody>
          <a:bodyPr/>
          <a:lstStyle/>
          <a:p>
            <a:fld id="{6B844BAF-A2A0-44A2-AD9D-0B06152F068E}" type="slidenum">
              <a:rPr kumimoji="1" lang="ja-JP" altLang="en-US" smtClean="0"/>
              <a:pPr/>
              <a:t>&lt;#&gt;</a:t>
            </a:fld>
            <a:endParaRPr kumimoji="1" lang="ja-JP"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1B3DC92D-2682-4E41-A62A-2814376B6115}" type="datetime5">
              <a:rPr kumimoji="1" lang="ja-JP" altLang="en-US" smtClean="0"/>
              <a:pPr/>
              <a:t>2010/07/13</a:t>
            </a:fld>
            <a:endParaRPr kumimoji="1" lang="ja-JP" altLang="en-US" dirty="0"/>
          </a:p>
        </p:txBody>
      </p:sp>
      <p:sp>
        <p:nvSpPr>
          <p:cNvPr id="4" name="フッター プレースホルダ 3"/>
          <p:cNvSpPr>
            <a:spLocks noGrp="1"/>
          </p:cNvSpPr>
          <p:nvPr>
            <p:ph type="ftr" sz="quarter" idx="11"/>
          </p:nvPr>
        </p:nvSpPr>
        <p:spPr/>
        <p:txBody>
          <a:bodyPr/>
          <a:lstStyle/>
          <a:p>
            <a:r>
              <a:rPr kumimoji="1" lang="en-US" altLang="ja-JP" smtClean="0"/>
              <a:t>CREST-JST</a:t>
            </a:r>
            <a:r>
              <a:rPr kumimoji="1" lang="ja-JP" altLang="en-US" smtClean="0"/>
              <a:t>ワークショップ 資料</a:t>
            </a:r>
            <a:endParaRPr kumimoji="1" lang="ja-JP" altLang="en-US"/>
          </a:p>
        </p:txBody>
      </p:sp>
      <p:sp>
        <p:nvSpPr>
          <p:cNvPr id="5" name="スライド番号プレースホルダ 4"/>
          <p:cNvSpPr>
            <a:spLocks noGrp="1"/>
          </p:cNvSpPr>
          <p:nvPr>
            <p:ph type="sldNum" sz="quarter" idx="12"/>
          </p:nvPr>
        </p:nvSpPr>
        <p:spPr/>
        <p:txBody>
          <a:bodyPr/>
          <a:lstStyle/>
          <a:p>
            <a:fld id="{6B844BAF-A2A0-44A2-AD9D-0B06152F068E}" type="slidenum">
              <a:rPr kumimoji="1" lang="ja-JP" altLang="en-US" smtClean="0"/>
              <a:pPr/>
              <a:t>&lt;#&gt;</a:t>
            </a:fld>
            <a:endParaRPr kumimoji="1" lang="ja-JP"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2AC5EFF-6A02-43BF-B12F-F66EA85F6AE2}" type="datetime5">
              <a:rPr kumimoji="1" lang="ja-JP" altLang="en-US" smtClean="0"/>
              <a:pPr/>
              <a:t>2010/07/13</a:t>
            </a:fld>
            <a:endParaRPr kumimoji="1" lang="ja-JP" altLang="en-US" dirty="0"/>
          </a:p>
        </p:txBody>
      </p:sp>
      <p:sp>
        <p:nvSpPr>
          <p:cNvPr id="3" name="フッター プレースホルダ 2"/>
          <p:cNvSpPr>
            <a:spLocks noGrp="1"/>
          </p:cNvSpPr>
          <p:nvPr>
            <p:ph type="ftr" sz="quarter" idx="11"/>
          </p:nvPr>
        </p:nvSpPr>
        <p:spPr/>
        <p:txBody>
          <a:bodyPr/>
          <a:lstStyle/>
          <a:p>
            <a:r>
              <a:rPr kumimoji="1" lang="en-US" altLang="ja-JP" smtClean="0"/>
              <a:t>CREST-JST</a:t>
            </a:r>
            <a:r>
              <a:rPr kumimoji="1" lang="ja-JP" altLang="en-US" smtClean="0"/>
              <a:t>ワークショップ 資料</a:t>
            </a:r>
            <a:endParaRPr kumimoji="1" lang="ja-JP" altLang="en-US"/>
          </a:p>
        </p:txBody>
      </p:sp>
      <p:sp>
        <p:nvSpPr>
          <p:cNvPr id="4" name="スライド番号プレースホルダ 3"/>
          <p:cNvSpPr>
            <a:spLocks noGrp="1"/>
          </p:cNvSpPr>
          <p:nvPr>
            <p:ph type="sldNum" sz="quarter" idx="12"/>
          </p:nvPr>
        </p:nvSpPr>
        <p:spPr/>
        <p:txBody>
          <a:bodyPr/>
          <a:lstStyle/>
          <a:p>
            <a:fld id="{6B844BAF-A2A0-44A2-AD9D-0B06152F068E}" type="slidenum">
              <a:rPr kumimoji="1" lang="ja-JP" altLang="en-US" smtClean="0"/>
              <a:pPr/>
              <a:t>&lt;#&gt;</a:t>
            </a:fld>
            <a:endParaRPr kumimoji="1" lang="ja-JP"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DD03F0A-7D9E-4C23-BAD1-DA4816979DE9}" type="datetime5">
              <a:rPr kumimoji="1" lang="ja-JP" altLang="en-US" smtClean="0"/>
              <a:pPr/>
              <a:t>2010/07/13</a:t>
            </a:fld>
            <a:endParaRPr kumimoji="1" lang="ja-JP" altLang="en-US" dirty="0"/>
          </a:p>
        </p:txBody>
      </p:sp>
      <p:sp>
        <p:nvSpPr>
          <p:cNvPr id="6" name="フッター プレースホルダ 5"/>
          <p:cNvSpPr>
            <a:spLocks noGrp="1"/>
          </p:cNvSpPr>
          <p:nvPr>
            <p:ph type="ftr" sz="quarter" idx="11"/>
          </p:nvPr>
        </p:nvSpPr>
        <p:spPr/>
        <p:txBody>
          <a:bodyPr/>
          <a:lstStyle/>
          <a:p>
            <a:r>
              <a:rPr kumimoji="1" lang="en-US" altLang="ja-JP" smtClean="0"/>
              <a:t>CREST-JST</a:t>
            </a:r>
            <a:r>
              <a:rPr kumimoji="1" lang="ja-JP" altLang="en-US" smtClean="0"/>
              <a:t>ワークショップ 資料</a:t>
            </a:r>
            <a:endParaRPr kumimoji="1" lang="ja-JP" altLang="en-US"/>
          </a:p>
        </p:txBody>
      </p:sp>
      <p:sp>
        <p:nvSpPr>
          <p:cNvPr id="7" name="スライド番号プレースホルダ 6"/>
          <p:cNvSpPr>
            <a:spLocks noGrp="1"/>
          </p:cNvSpPr>
          <p:nvPr>
            <p:ph type="sldNum" sz="quarter" idx="12"/>
          </p:nvPr>
        </p:nvSpPr>
        <p:spPr/>
        <p:txBody>
          <a:bodyPr/>
          <a:lstStyle/>
          <a:p>
            <a:fld id="{6B844BAF-A2A0-44A2-AD9D-0B06152F068E}"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34E9425-4A1B-492F-AEF8-DFE4A0595CAF}" type="datetime5">
              <a:rPr kumimoji="1" lang="ja-JP" altLang="en-US" smtClean="0"/>
              <a:pPr/>
              <a:t>2010/07/13</a:t>
            </a:fld>
            <a:endParaRPr kumimoji="1" lang="ja-JP" altLang="en-US" dirty="0"/>
          </a:p>
        </p:txBody>
      </p:sp>
      <p:sp>
        <p:nvSpPr>
          <p:cNvPr id="5" name="フッター プレースホルダ 4"/>
          <p:cNvSpPr>
            <a:spLocks noGrp="1"/>
          </p:cNvSpPr>
          <p:nvPr>
            <p:ph type="ftr" sz="quarter" idx="11"/>
          </p:nvPr>
        </p:nvSpPr>
        <p:spPr/>
        <p:txBody>
          <a:bodyPr/>
          <a:lstStyle/>
          <a:p>
            <a:r>
              <a:rPr kumimoji="1" lang="en-US" altLang="ja-JP" smtClean="0"/>
              <a:t>CREST-JST</a:t>
            </a:r>
            <a:r>
              <a:rPr kumimoji="1" lang="ja-JP" altLang="en-US" smtClean="0"/>
              <a:t>ワークショップ 資料</a:t>
            </a:r>
            <a:endParaRPr kumimoji="1" lang="ja-JP" altLang="en-US"/>
          </a:p>
        </p:txBody>
      </p:sp>
      <p:sp>
        <p:nvSpPr>
          <p:cNvPr id="6" name="スライド番号プレースホルダ 5"/>
          <p:cNvSpPr>
            <a:spLocks noGrp="1"/>
          </p:cNvSpPr>
          <p:nvPr>
            <p:ph type="sldNum" sz="quarter" idx="12"/>
          </p:nvPr>
        </p:nvSpPr>
        <p:spPr/>
        <p:txBody>
          <a:bodyPr/>
          <a:lstStyle/>
          <a:p>
            <a:fld id="{6B844BAF-A2A0-44A2-AD9D-0B06152F068E}" type="slidenum">
              <a:rPr kumimoji="1" lang="ja-JP" altLang="en-US" smtClean="0"/>
              <a:pPr/>
              <a:t>&lt;#&gt;</a:t>
            </a:fld>
            <a:endParaRPr kumimoji="1" lang="ja-JP" altLang="en-US"/>
          </a:p>
        </p:txBody>
      </p:sp>
      <p:cxnSp>
        <p:nvCxnSpPr>
          <p:cNvPr id="7" name="直線コネクタ 6"/>
          <p:cNvCxnSpPr/>
          <p:nvPr userDrawn="1"/>
        </p:nvCxnSpPr>
        <p:spPr>
          <a:xfrm>
            <a:off x="428596" y="714356"/>
            <a:ext cx="8286808" cy="0"/>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AB07B97-23FE-4270-BDEE-7810A99A9296}" type="datetime5">
              <a:rPr kumimoji="1" lang="ja-JP" altLang="en-US" smtClean="0"/>
              <a:pPr/>
              <a:t>2010/07/13</a:t>
            </a:fld>
            <a:endParaRPr kumimoji="1" lang="ja-JP" altLang="en-US" dirty="0"/>
          </a:p>
        </p:txBody>
      </p:sp>
      <p:sp>
        <p:nvSpPr>
          <p:cNvPr id="6" name="フッター プレースホルダ 5"/>
          <p:cNvSpPr>
            <a:spLocks noGrp="1"/>
          </p:cNvSpPr>
          <p:nvPr>
            <p:ph type="ftr" sz="quarter" idx="11"/>
          </p:nvPr>
        </p:nvSpPr>
        <p:spPr/>
        <p:txBody>
          <a:bodyPr/>
          <a:lstStyle/>
          <a:p>
            <a:r>
              <a:rPr kumimoji="1" lang="en-US" altLang="ja-JP" smtClean="0"/>
              <a:t>CREST-JST</a:t>
            </a:r>
            <a:r>
              <a:rPr kumimoji="1" lang="ja-JP" altLang="en-US" smtClean="0"/>
              <a:t>ワークショップ 資料</a:t>
            </a:r>
            <a:endParaRPr kumimoji="1" lang="ja-JP" altLang="en-US"/>
          </a:p>
        </p:txBody>
      </p:sp>
      <p:sp>
        <p:nvSpPr>
          <p:cNvPr id="7" name="スライド番号プレースホルダ 6"/>
          <p:cNvSpPr>
            <a:spLocks noGrp="1"/>
          </p:cNvSpPr>
          <p:nvPr>
            <p:ph type="sldNum" sz="quarter" idx="12"/>
          </p:nvPr>
        </p:nvSpPr>
        <p:spPr/>
        <p:txBody>
          <a:bodyPr/>
          <a:lstStyle/>
          <a:p>
            <a:fld id="{6B844BAF-A2A0-44A2-AD9D-0B06152F068E}" type="slidenum">
              <a:rPr kumimoji="1" lang="ja-JP" altLang="en-US" smtClean="0"/>
              <a:pPr/>
              <a:t>&lt;#&gt;</a:t>
            </a:fld>
            <a:endParaRPr kumimoji="1" lang="ja-JP"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2A0A50A-BCE1-4EFE-8527-87795CF9008F}" type="datetime5">
              <a:rPr kumimoji="1" lang="ja-JP" altLang="en-US" smtClean="0"/>
              <a:pPr/>
              <a:t>2010/07/13</a:t>
            </a:fld>
            <a:endParaRPr kumimoji="1" lang="ja-JP" altLang="en-US" dirty="0"/>
          </a:p>
        </p:txBody>
      </p:sp>
      <p:sp>
        <p:nvSpPr>
          <p:cNvPr id="5" name="フッター プレースホルダ 4"/>
          <p:cNvSpPr>
            <a:spLocks noGrp="1"/>
          </p:cNvSpPr>
          <p:nvPr>
            <p:ph type="ftr" sz="quarter" idx="11"/>
          </p:nvPr>
        </p:nvSpPr>
        <p:spPr/>
        <p:txBody>
          <a:bodyPr/>
          <a:lstStyle/>
          <a:p>
            <a:r>
              <a:rPr kumimoji="1" lang="en-US" altLang="ja-JP" smtClean="0"/>
              <a:t>CREST-JST</a:t>
            </a:r>
            <a:r>
              <a:rPr kumimoji="1" lang="ja-JP" altLang="en-US" smtClean="0"/>
              <a:t>ワークショップ 資料</a:t>
            </a:r>
            <a:endParaRPr kumimoji="1" lang="ja-JP" altLang="en-US"/>
          </a:p>
        </p:txBody>
      </p:sp>
      <p:sp>
        <p:nvSpPr>
          <p:cNvPr id="6" name="スライド番号プレースホルダ 5"/>
          <p:cNvSpPr>
            <a:spLocks noGrp="1"/>
          </p:cNvSpPr>
          <p:nvPr>
            <p:ph type="sldNum" sz="quarter" idx="12"/>
          </p:nvPr>
        </p:nvSpPr>
        <p:spPr/>
        <p:txBody>
          <a:bodyPr/>
          <a:lstStyle/>
          <a:p>
            <a:fld id="{6B844BAF-A2A0-44A2-AD9D-0B06152F068E}" type="slidenum">
              <a:rPr kumimoji="1" lang="ja-JP" altLang="en-US" smtClean="0"/>
              <a:pPr/>
              <a:t>&lt;#&gt;</a:t>
            </a:fld>
            <a:endParaRPr kumimoji="1" lang="ja-JP"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BCD27A0-7981-41D6-8CFF-4EB488AF62BE}" type="datetime5">
              <a:rPr kumimoji="1" lang="ja-JP" altLang="en-US" smtClean="0"/>
              <a:pPr/>
              <a:t>2010/07/13</a:t>
            </a:fld>
            <a:endParaRPr kumimoji="1" lang="ja-JP" altLang="en-US" dirty="0"/>
          </a:p>
        </p:txBody>
      </p:sp>
      <p:sp>
        <p:nvSpPr>
          <p:cNvPr id="5" name="フッター プレースホルダ 4"/>
          <p:cNvSpPr>
            <a:spLocks noGrp="1"/>
          </p:cNvSpPr>
          <p:nvPr>
            <p:ph type="ftr" sz="quarter" idx="11"/>
          </p:nvPr>
        </p:nvSpPr>
        <p:spPr/>
        <p:txBody>
          <a:bodyPr/>
          <a:lstStyle/>
          <a:p>
            <a:r>
              <a:rPr kumimoji="1" lang="en-US" altLang="ja-JP" dirty="0" smtClean="0"/>
              <a:t>CREST-JST</a:t>
            </a:r>
            <a:r>
              <a:rPr kumimoji="1" lang="ja-JP" altLang="en-US" dirty="0" smtClean="0"/>
              <a:t>ワークショップ 資料</a:t>
            </a:r>
            <a:endParaRPr kumimoji="1" lang="ja-JP" altLang="en-US" dirty="0"/>
          </a:p>
        </p:txBody>
      </p:sp>
      <p:sp>
        <p:nvSpPr>
          <p:cNvPr id="6" name="スライド番号プレースホルダ 5"/>
          <p:cNvSpPr>
            <a:spLocks noGrp="1"/>
          </p:cNvSpPr>
          <p:nvPr>
            <p:ph type="sldNum" sz="quarter" idx="12"/>
          </p:nvPr>
        </p:nvSpPr>
        <p:spPr/>
        <p:txBody>
          <a:bodyPr/>
          <a:lstStyle/>
          <a:p>
            <a:fld id="{6B844BAF-A2A0-44A2-AD9D-0B06152F068E}" type="slidenum">
              <a:rPr kumimoji="1" lang="ja-JP" altLang="en-US" smtClean="0"/>
              <a:pPr/>
              <a:t>&lt;#&gt;</a:t>
            </a:fld>
            <a:endParaRPr kumimoji="1" lang="ja-JP"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BE34D933-BA3D-46F2-97CF-2DA84A7084C4}" type="datetime5">
              <a:rPr kumimoji="1" lang="ja-JP" altLang="en-US" smtClean="0"/>
              <a:pPr/>
              <a:t>2010/07/13</a:t>
            </a:fld>
            <a:endParaRPr kumimoji="1" lang="ja-JP" altLang="en-US" dirty="0"/>
          </a:p>
        </p:txBody>
      </p:sp>
      <p:sp>
        <p:nvSpPr>
          <p:cNvPr id="5" name="フッター プレースホルダ 4"/>
          <p:cNvSpPr>
            <a:spLocks noGrp="1"/>
          </p:cNvSpPr>
          <p:nvPr>
            <p:ph type="ftr" sz="quarter" idx="11"/>
          </p:nvPr>
        </p:nvSpPr>
        <p:spPr/>
        <p:txBody>
          <a:bodyPr/>
          <a:lstStyle/>
          <a:p>
            <a:r>
              <a:rPr kumimoji="1" lang="en-US" altLang="ja-JP" smtClean="0"/>
              <a:t>CREST-JST</a:t>
            </a:r>
            <a:r>
              <a:rPr kumimoji="1" lang="ja-JP" altLang="en-US" smtClean="0"/>
              <a:t>ワークショップ 資料</a:t>
            </a:r>
            <a:endParaRPr kumimoji="1" lang="ja-JP" altLang="en-US"/>
          </a:p>
        </p:txBody>
      </p:sp>
      <p:sp>
        <p:nvSpPr>
          <p:cNvPr id="6" name="スライド番号プレースホルダ 5"/>
          <p:cNvSpPr>
            <a:spLocks noGrp="1"/>
          </p:cNvSpPr>
          <p:nvPr>
            <p:ph type="sldNum" sz="quarter" idx="12"/>
          </p:nvPr>
        </p:nvSpPr>
        <p:spPr/>
        <p:txBody>
          <a:bodyPr/>
          <a:lstStyle/>
          <a:p>
            <a:fld id="{6B844BAF-A2A0-44A2-AD9D-0B06152F068E}" type="slidenum">
              <a:rPr kumimoji="1" lang="ja-JP" altLang="en-US" smtClean="0"/>
              <a:pPr/>
              <a:t>&lt;#&gt;</a:t>
            </a:fld>
            <a:endParaRPr kumimoji="1" lang="ja-JP"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34E9425-4A1B-492F-AEF8-DFE4A0595CAF}" type="datetime5">
              <a:rPr kumimoji="1" lang="ja-JP" altLang="en-US" smtClean="0"/>
              <a:pPr/>
              <a:t>2010/07/13</a:t>
            </a:fld>
            <a:endParaRPr kumimoji="1" lang="ja-JP" altLang="en-US" dirty="0"/>
          </a:p>
        </p:txBody>
      </p:sp>
      <p:sp>
        <p:nvSpPr>
          <p:cNvPr id="5" name="フッター プレースホルダ 4"/>
          <p:cNvSpPr>
            <a:spLocks noGrp="1"/>
          </p:cNvSpPr>
          <p:nvPr>
            <p:ph type="ftr" sz="quarter" idx="11"/>
          </p:nvPr>
        </p:nvSpPr>
        <p:spPr/>
        <p:txBody>
          <a:bodyPr/>
          <a:lstStyle/>
          <a:p>
            <a:r>
              <a:rPr kumimoji="1" lang="en-US" altLang="ja-JP" smtClean="0"/>
              <a:t>CREST-JST</a:t>
            </a:r>
            <a:r>
              <a:rPr kumimoji="1" lang="ja-JP" altLang="en-US" smtClean="0"/>
              <a:t>ワークショップ 資料</a:t>
            </a:r>
            <a:endParaRPr kumimoji="1" lang="ja-JP" altLang="en-US"/>
          </a:p>
        </p:txBody>
      </p:sp>
      <p:sp>
        <p:nvSpPr>
          <p:cNvPr id="6" name="スライド番号プレースホルダ 5"/>
          <p:cNvSpPr>
            <a:spLocks noGrp="1"/>
          </p:cNvSpPr>
          <p:nvPr>
            <p:ph type="sldNum" sz="quarter" idx="12"/>
          </p:nvPr>
        </p:nvSpPr>
        <p:spPr/>
        <p:txBody>
          <a:bodyPr/>
          <a:lstStyle/>
          <a:p>
            <a:fld id="{6B844BAF-A2A0-44A2-AD9D-0B06152F068E}" type="slidenum">
              <a:rPr kumimoji="1" lang="ja-JP" altLang="en-US" smtClean="0"/>
              <a:pPr/>
              <a:t>&lt;#&gt;</a:t>
            </a:fld>
            <a:endParaRPr kumimoji="1" lang="ja-JP" altLang="en-US"/>
          </a:p>
        </p:txBody>
      </p:sp>
      <p:cxnSp>
        <p:nvCxnSpPr>
          <p:cNvPr id="7" name="直線コネクタ 6"/>
          <p:cNvCxnSpPr/>
          <p:nvPr userDrawn="1"/>
        </p:nvCxnSpPr>
        <p:spPr>
          <a:xfrm>
            <a:off x="428596" y="714356"/>
            <a:ext cx="828680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07EE8E26-5906-4465-A21C-18D8801F30A1}" type="datetime5">
              <a:rPr kumimoji="1" lang="ja-JP" altLang="en-US" smtClean="0"/>
              <a:pPr/>
              <a:t>2010/07/13</a:t>
            </a:fld>
            <a:endParaRPr kumimoji="1" lang="ja-JP" altLang="en-US" dirty="0"/>
          </a:p>
        </p:txBody>
      </p:sp>
      <p:sp>
        <p:nvSpPr>
          <p:cNvPr id="5" name="フッター プレースホルダ 4"/>
          <p:cNvSpPr>
            <a:spLocks noGrp="1"/>
          </p:cNvSpPr>
          <p:nvPr>
            <p:ph type="ftr" sz="quarter" idx="11"/>
          </p:nvPr>
        </p:nvSpPr>
        <p:spPr/>
        <p:txBody>
          <a:bodyPr/>
          <a:lstStyle/>
          <a:p>
            <a:r>
              <a:rPr kumimoji="1" lang="en-US" altLang="ja-JP" smtClean="0"/>
              <a:t>CREST-JST</a:t>
            </a:r>
            <a:r>
              <a:rPr kumimoji="1" lang="ja-JP" altLang="en-US" smtClean="0"/>
              <a:t>ワークショップ 資料</a:t>
            </a:r>
            <a:endParaRPr kumimoji="1" lang="ja-JP" altLang="en-US"/>
          </a:p>
        </p:txBody>
      </p:sp>
      <p:sp>
        <p:nvSpPr>
          <p:cNvPr id="6" name="スライド番号プレースホルダ 5"/>
          <p:cNvSpPr>
            <a:spLocks noGrp="1"/>
          </p:cNvSpPr>
          <p:nvPr>
            <p:ph type="sldNum" sz="quarter" idx="12"/>
          </p:nvPr>
        </p:nvSpPr>
        <p:spPr/>
        <p:txBody>
          <a:bodyPr/>
          <a:lstStyle/>
          <a:p>
            <a:fld id="{6B844BAF-A2A0-44A2-AD9D-0B06152F068E}" type="slidenum">
              <a:rPr kumimoji="1" lang="ja-JP" altLang="en-US" smtClean="0"/>
              <a:pPr/>
              <a:t>&lt;#&gt;</a:t>
            </a:fld>
            <a:endParaRPr kumimoji="1" lang="ja-JP"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DE6A4FF-EA90-44E2-AE58-3EE668EF3F0E}" type="datetime5">
              <a:rPr kumimoji="1" lang="ja-JP" altLang="en-US" smtClean="0"/>
              <a:pPr/>
              <a:t>2010/07/13</a:t>
            </a:fld>
            <a:endParaRPr kumimoji="1" lang="ja-JP" altLang="en-US" dirty="0"/>
          </a:p>
        </p:txBody>
      </p:sp>
      <p:sp>
        <p:nvSpPr>
          <p:cNvPr id="6" name="フッター プレースホルダ 5"/>
          <p:cNvSpPr>
            <a:spLocks noGrp="1"/>
          </p:cNvSpPr>
          <p:nvPr>
            <p:ph type="ftr" sz="quarter" idx="11"/>
          </p:nvPr>
        </p:nvSpPr>
        <p:spPr/>
        <p:txBody>
          <a:bodyPr/>
          <a:lstStyle/>
          <a:p>
            <a:r>
              <a:rPr kumimoji="1" lang="en-US" altLang="ja-JP" smtClean="0"/>
              <a:t>CREST-JST</a:t>
            </a:r>
            <a:r>
              <a:rPr kumimoji="1" lang="ja-JP" altLang="en-US" smtClean="0"/>
              <a:t>ワークショップ 資料</a:t>
            </a:r>
            <a:endParaRPr kumimoji="1" lang="ja-JP" altLang="en-US"/>
          </a:p>
        </p:txBody>
      </p:sp>
      <p:sp>
        <p:nvSpPr>
          <p:cNvPr id="7" name="スライド番号プレースホルダ 6"/>
          <p:cNvSpPr>
            <a:spLocks noGrp="1"/>
          </p:cNvSpPr>
          <p:nvPr>
            <p:ph type="sldNum" sz="quarter" idx="12"/>
          </p:nvPr>
        </p:nvSpPr>
        <p:spPr/>
        <p:txBody>
          <a:bodyPr/>
          <a:lstStyle/>
          <a:p>
            <a:fld id="{6B844BAF-A2A0-44A2-AD9D-0B06152F068E}" type="slidenum">
              <a:rPr kumimoji="1" lang="ja-JP" altLang="en-US" smtClean="0"/>
              <a:pPr/>
              <a:t>&lt;#&gt;</a:t>
            </a:fld>
            <a:endParaRPr kumimoji="1" lang="ja-JP"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1B0EEFF9-3247-444C-B267-6033E8699978}" type="datetime5">
              <a:rPr kumimoji="1" lang="ja-JP" altLang="en-US" smtClean="0"/>
              <a:pPr/>
              <a:t>2010/07/13</a:t>
            </a:fld>
            <a:endParaRPr kumimoji="1" lang="ja-JP" altLang="en-US" dirty="0"/>
          </a:p>
        </p:txBody>
      </p:sp>
      <p:sp>
        <p:nvSpPr>
          <p:cNvPr id="8" name="フッター プレースホルダ 7"/>
          <p:cNvSpPr>
            <a:spLocks noGrp="1"/>
          </p:cNvSpPr>
          <p:nvPr>
            <p:ph type="ftr" sz="quarter" idx="11"/>
          </p:nvPr>
        </p:nvSpPr>
        <p:spPr/>
        <p:txBody>
          <a:bodyPr/>
          <a:lstStyle/>
          <a:p>
            <a:r>
              <a:rPr kumimoji="1" lang="en-US" altLang="ja-JP" smtClean="0"/>
              <a:t>CREST-JST</a:t>
            </a:r>
            <a:r>
              <a:rPr kumimoji="1" lang="ja-JP" altLang="en-US" smtClean="0"/>
              <a:t>ワークショップ 資料</a:t>
            </a:r>
            <a:endParaRPr kumimoji="1" lang="ja-JP" altLang="en-US"/>
          </a:p>
        </p:txBody>
      </p:sp>
      <p:sp>
        <p:nvSpPr>
          <p:cNvPr id="9" name="スライド番号プレースホルダ 8"/>
          <p:cNvSpPr>
            <a:spLocks noGrp="1"/>
          </p:cNvSpPr>
          <p:nvPr>
            <p:ph type="sldNum" sz="quarter" idx="12"/>
          </p:nvPr>
        </p:nvSpPr>
        <p:spPr/>
        <p:txBody>
          <a:bodyPr/>
          <a:lstStyle/>
          <a:p>
            <a:fld id="{6B844BAF-A2A0-44A2-AD9D-0B06152F068E}" type="slidenum">
              <a:rPr kumimoji="1" lang="ja-JP" altLang="en-US" smtClean="0"/>
              <a:pPr/>
              <a:t>&lt;#&gt;</a:t>
            </a:fld>
            <a:endParaRPr kumimoji="1" lang="ja-JP"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1B3DC92D-2682-4E41-A62A-2814376B6115}" type="datetime5">
              <a:rPr kumimoji="1" lang="ja-JP" altLang="en-US" smtClean="0"/>
              <a:pPr/>
              <a:t>2010/07/13</a:t>
            </a:fld>
            <a:endParaRPr kumimoji="1" lang="ja-JP" altLang="en-US" dirty="0"/>
          </a:p>
        </p:txBody>
      </p:sp>
      <p:sp>
        <p:nvSpPr>
          <p:cNvPr id="4" name="フッター プレースホルダ 3"/>
          <p:cNvSpPr>
            <a:spLocks noGrp="1"/>
          </p:cNvSpPr>
          <p:nvPr>
            <p:ph type="ftr" sz="quarter" idx="11"/>
          </p:nvPr>
        </p:nvSpPr>
        <p:spPr/>
        <p:txBody>
          <a:bodyPr/>
          <a:lstStyle/>
          <a:p>
            <a:r>
              <a:rPr kumimoji="1" lang="en-US" altLang="ja-JP" smtClean="0"/>
              <a:t>CREST-JST</a:t>
            </a:r>
            <a:r>
              <a:rPr kumimoji="1" lang="ja-JP" altLang="en-US" smtClean="0"/>
              <a:t>ワークショップ 資料</a:t>
            </a:r>
            <a:endParaRPr kumimoji="1" lang="ja-JP" altLang="en-US"/>
          </a:p>
        </p:txBody>
      </p:sp>
      <p:sp>
        <p:nvSpPr>
          <p:cNvPr id="5" name="スライド番号プレースホルダ 4"/>
          <p:cNvSpPr>
            <a:spLocks noGrp="1"/>
          </p:cNvSpPr>
          <p:nvPr>
            <p:ph type="sldNum" sz="quarter" idx="12"/>
          </p:nvPr>
        </p:nvSpPr>
        <p:spPr/>
        <p:txBody>
          <a:bodyPr/>
          <a:lstStyle/>
          <a:p>
            <a:fld id="{6B844BAF-A2A0-44A2-AD9D-0B06152F068E}" type="slidenum">
              <a:rPr kumimoji="1" lang="ja-JP" altLang="en-US" smtClean="0"/>
              <a:pPr/>
              <a:t>&lt;#&gt;</a:t>
            </a:fld>
            <a:endParaRPr kumimoji="1" lang="ja-JP"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2AC5EFF-6A02-43BF-B12F-F66EA85F6AE2}" type="datetime5">
              <a:rPr kumimoji="1" lang="ja-JP" altLang="en-US" smtClean="0"/>
              <a:pPr/>
              <a:t>2010/07/13</a:t>
            </a:fld>
            <a:endParaRPr kumimoji="1" lang="ja-JP" altLang="en-US" dirty="0"/>
          </a:p>
        </p:txBody>
      </p:sp>
      <p:sp>
        <p:nvSpPr>
          <p:cNvPr id="3" name="フッター プレースホルダ 2"/>
          <p:cNvSpPr>
            <a:spLocks noGrp="1"/>
          </p:cNvSpPr>
          <p:nvPr>
            <p:ph type="ftr" sz="quarter" idx="11"/>
          </p:nvPr>
        </p:nvSpPr>
        <p:spPr/>
        <p:txBody>
          <a:bodyPr/>
          <a:lstStyle/>
          <a:p>
            <a:r>
              <a:rPr kumimoji="1" lang="en-US" altLang="ja-JP" smtClean="0"/>
              <a:t>CREST-JST</a:t>
            </a:r>
            <a:r>
              <a:rPr kumimoji="1" lang="ja-JP" altLang="en-US" smtClean="0"/>
              <a:t>ワークショップ 資料</a:t>
            </a:r>
            <a:endParaRPr kumimoji="1" lang="ja-JP" altLang="en-US"/>
          </a:p>
        </p:txBody>
      </p:sp>
      <p:sp>
        <p:nvSpPr>
          <p:cNvPr id="4" name="スライド番号プレースホルダ 3"/>
          <p:cNvSpPr>
            <a:spLocks noGrp="1"/>
          </p:cNvSpPr>
          <p:nvPr>
            <p:ph type="sldNum" sz="quarter" idx="12"/>
          </p:nvPr>
        </p:nvSpPr>
        <p:spPr/>
        <p:txBody>
          <a:bodyPr/>
          <a:lstStyle/>
          <a:p>
            <a:fld id="{6B844BAF-A2A0-44A2-AD9D-0B06152F068E}"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07EE8E26-5906-4465-A21C-18D8801F30A1}" type="datetime5">
              <a:rPr kumimoji="1" lang="ja-JP" altLang="en-US" smtClean="0"/>
              <a:pPr/>
              <a:t>2010/07/13</a:t>
            </a:fld>
            <a:endParaRPr kumimoji="1" lang="ja-JP" altLang="en-US" dirty="0"/>
          </a:p>
        </p:txBody>
      </p:sp>
      <p:sp>
        <p:nvSpPr>
          <p:cNvPr id="5" name="フッター プレースホルダ 4"/>
          <p:cNvSpPr>
            <a:spLocks noGrp="1"/>
          </p:cNvSpPr>
          <p:nvPr>
            <p:ph type="ftr" sz="quarter" idx="11"/>
          </p:nvPr>
        </p:nvSpPr>
        <p:spPr/>
        <p:txBody>
          <a:bodyPr/>
          <a:lstStyle/>
          <a:p>
            <a:r>
              <a:rPr kumimoji="1" lang="en-US" altLang="ja-JP" smtClean="0"/>
              <a:t>CREST-JST</a:t>
            </a:r>
            <a:r>
              <a:rPr kumimoji="1" lang="ja-JP" altLang="en-US" smtClean="0"/>
              <a:t>ワークショップ 資料</a:t>
            </a:r>
            <a:endParaRPr kumimoji="1" lang="ja-JP" altLang="en-US"/>
          </a:p>
        </p:txBody>
      </p:sp>
      <p:sp>
        <p:nvSpPr>
          <p:cNvPr id="6" name="スライド番号プレースホルダ 5"/>
          <p:cNvSpPr>
            <a:spLocks noGrp="1"/>
          </p:cNvSpPr>
          <p:nvPr>
            <p:ph type="sldNum" sz="quarter" idx="12"/>
          </p:nvPr>
        </p:nvSpPr>
        <p:spPr/>
        <p:txBody>
          <a:bodyPr/>
          <a:lstStyle/>
          <a:p>
            <a:fld id="{6B844BAF-A2A0-44A2-AD9D-0B06152F068E}" type="slidenum">
              <a:rPr kumimoji="1" lang="ja-JP" altLang="en-US" smtClean="0"/>
              <a:pPr/>
              <a:t>&lt;#&gt;</a:t>
            </a:fld>
            <a:endParaRPr kumimoji="1" lang="ja-JP"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DD03F0A-7D9E-4C23-BAD1-DA4816979DE9}" type="datetime5">
              <a:rPr kumimoji="1" lang="ja-JP" altLang="en-US" smtClean="0"/>
              <a:pPr/>
              <a:t>2010/07/13</a:t>
            </a:fld>
            <a:endParaRPr kumimoji="1" lang="ja-JP" altLang="en-US" dirty="0"/>
          </a:p>
        </p:txBody>
      </p:sp>
      <p:sp>
        <p:nvSpPr>
          <p:cNvPr id="6" name="フッター プレースホルダ 5"/>
          <p:cNvSpPr>
            <a:spLocks noGrp="1"/>
          </p:cNvSpPr>
          <p:nvPr>
            <p:ph type="ftr" sz="quarter" idx="11"/>
          </p:nvPr>
        </p:nvSpPr>
        <p:spPr/>
        <p:txBody>
          <a:bodyPr/>
          <a:lstStyle/>
          <a:p>
            <a:r>
              <a:rPr kumimoji="1" lang="en-US" altLang="ja-JP" smtClean="0"/>
              <a:t>CREST-JST</a:t>
            </a:r>
            <a:r>
              <a:rPr kumimoji="1" lang="ja-JP" altLang="en-US" smtClean="0"/>
              <a:t>ワークショップ 資料</a:t>
            </a:r>
            <a:endParaRPr kumimoji="1" lang="ja-JP" altLang="en-US"/>
          </a:p>
        </p:txBody>
      </p:sp>
      <p:sp>
        <p:nvSpPr>
          <p:cNvPr id="7" name="スライド番号プレースホルダ 6"/>
          <p:cNvSpPr>
            <a:spLocks noGrp="1"/>
          </p:cNvSpPr>
          <p:nvPr>
            <p:ph type="sldNum" sz="quarter" idx="12"/>
          </p:nvPr>
        </p:nvSpPr>
        <p:spPr/>
        <p:txBody>
          <a:bodyPr/>
          <a:lstStyle/>
          <a:p>
            <a:fld id="{6B844BAF-A2A0-44A2-AD9D-0B06152F068E}" type="slidenum">
              <a:rPr kumimoji="1" lang="ja-JP" altLang="en-US" smtClean="0"/>
              <a:pPr/>
              <a:t>&lt;#&gt;</a:t>
            </a:fld>
            <a:endParaRPr kumimoji="1" lang="ja-JP"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AB07B97-23FE-4270-BDEE-7810A99A9296}" type="datetime5">
              <a:rPr kumimoji="1" lang="ja-JP" altLang="en-US" smtClean="0"/>
              <a:pPr/>
              <a:t>2010/07/13</a:t>
            </a:fld>
            <a:endParaRPr kumimoji="1" lang="ja-JP" altLang="en-US" dirty="0"/>
          </a:p>
        </p:txBody>
      </p:sp>
      <p:sp>
        <p:nvSpPr>
          <p:cNvPr id="6" name="フッター プレースホルダ 5"/>
          <p:cNvSpPr>
            <a:spLocks noGrp="1"/>
          </p:cNvSpPr>
          <p:nvPr>
            <p:ph type="ftr" sz="quarter" idx="11"/>
          </p:nvPr>
        </p:nvSpPr>
        <p:spPr/>
        <p:txBody>
          <a:bodyPr/>
          <a:lstStyle/>
          <a:p>
            <a:r>
              <a:rPr kumimoji="1" lang="en-US" altLang="ja-JP" smtClean="0"/>
              <a:t>CREST-JST</a:t>
            </a:r>
            <a:r>
              <a:rPr kumimoji="1" lang="ja-JP" altLang="en-US" smtClean="0"/>
              <a:t>ワークショップ 資料</a:t>
            </a:r>
            <a:endParaRPr kumimoji="1" lang="ja-JP" altLang="en-US"/>
          </a:p>
        </p:txBody>
      </p:sp>
      <p:sp>
        <p:nvSpPr>
          <p:cNvPr id="7" name="スライド番号プレースホルダ 6"/>
          <p:cNvSpPr>
            <a:spLocks noGrp="1"/>
          </p:cNvSpPr>
          <p:nvPr>
            <p:ph type="sldNum" sz="quarter" idx="12"/>
          </p:nvPr>
        </p:nvSpPr>
        <p:spPr/>
        <p:txBody>
          <a:bodyPr/>
          <a:lstStyle/>
          <a:p>
            <a:fld id="{6B844BAF-A2A0-44A2-AD9D-0B06152F068E}" type="slidenum">
              <a:rPr kumimoji="1" lang="ja-JP" altLang="en-US" smtClean="0"/>
              <a:pPr/>
              <a:t>&lt;#&gt;</a:t>
            </a:fld>
            <a:endParaRPr kumimoji="1" lang="ja-JP"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2A0A50A-BCE1-4EFE-8527-87795CF9008F}" type="datetime5">
              <a:rPr kumimoji="1" lang="ja-JP" altLang="en-US" smtClean="0"/>
              <a:pPr/>
              <a:t>2010/07/13</a:t>
            </a:fld>
            <a:endParaRPr kumimoji="1" lang="ja-JP" altLang="en-US" dirty="0"/>
          </a:p>
        </p:txBody>
      </p:sp>
      <p:sp>
        <p:nvSpPr>
          <p:cNvPr id="5" name="フッター プレースホルダ 4"/>
          <p:cNvSpPr>
            <a:spLocks noGrp="1"/>
          </p:cNvSpPr>
          <p:nvPr>
            <p:ph type="ftr" sz="quarter" idx="11"/>
          </p:nvPr>
        </p:nvSpPr>
        <p:spPr/>
        <p:txBody>
          <a:bodyPr/>
          <a:lstStyle/>
          <a:p>
            <a:r>
              <a:rPr kumimoji="1" lang="en-US" altLang="ja-JP" smtClean="0"/>
              <a:t>CREST-JST</a:t>
            </a:r>
            <a:r>
              <a:rPr kumimoji="1" lang="ja-JP" altLang="en-US" smtClean="0"/>
              <a:t>ワークショップ 資料</a:t>
            </a:r>
            <a:endParaRPr kumimoji="1" lang="ja-JP" altLang="en-US"/>
          </a:p>
        </p:txBody>
      </p:sp>
      <p:sp>
        <p:nvSpPr>
          <p:cNvPr id="6" name="スライド番号プレースホルダ 5"/>
          <p:cNvSpPr>
            <a:spLocks noGrp="1"/>
          </p:cNvSpPr>
          <p:nvPr>
            <p:ph type="sldNum" sz="quarter" idx="12"/>
          </p:nvPr>
        </p:nvSpPr>
        <p:spPr/>
        <p:txBody>
          <a:bodyPr/>
          <a:lstStyle/>
          <a:p>
            <a:fld id="{6B844BAF-A2A0-44A2-AD9D-0B06152F068E}" type="slidenum">
              <a:rPr kumimoji="1" lang="ja-JP" altLang="en-US" smtClean="0"/>
              <a:pPr/>
              <a:t>&lt;#&gt;</a:t>
            </a:fld>
            <a:endParaRPr kumimoji="1" lang="ja-JP"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BCD27A0-7981-41D6-8CFF-4EB488AF62BE}" type="datetime5">
              <a:rPr kumimoji="1" lang="ja-JP" altLang="en-US" smtClean="0"/>
              <a:pPr/>
              <a:t>2010/07/13</a:t>
            </a:fld>
            <a:endParaRPr kumimoji="1" lang="ja-JP" altLang="en-US" dirty="0"/>
          </a:p>
        </p:txBody>
      </p:sp>
      <p:sp>
        <p:nvSpPr>
          <p:cNvPr id="5" name="フッター プレースホルダ 4"/>
          <p:cNvSpPr>
            <a:spLocks noGrp="1"/>
          </p:cNvSpPr>
          <p:nvPr>
            <p:ph type="ftr" sz="quarter" idx="11"/>
          </p:nvPr>
        </p:nvSpPr>
        <p:spPr/>
        <p:txBody>
          <a:bodyPr/>
          <a:lstStyle/>
          <a:p>
            <a:r>
              <a:rPr kumimoji="1" lang="en-US" altLang="ja-JP" dirty="0" smtClean="0"/>
              <a:t>CREST-JST</a:t>
            </a:r>
            <a:r>
              <a:rPr kumimoji="1" lang="ja-JP" altLang="en-US" dirty="0" smtClean="0"/>
              <a:t>ワークショップ 資料</a:t>
            </a:r>
            <a:endParaRPr kumimoji="1" lang="ja-JP" altLang="en-US" dirty="0"/>
          </a:p>
        </p:txBody>
      </p:sp>
      <p:sp>
        <p:nvSpPr>
          <p:cNvPr id="6" name="スライド番号プレースホルダ 5"/>
          <p:cNvSpPr>
            <a:spLocks noGrp="1"/>
          </p:cNvSpPr>
          <p:nvPr>
            <p:ph type="sldNum" sz="quarter" idx="12"/>
          </p:nvPr>
        </p:nvSpPr>
        <p:spPr/>
        <p:txBody>
          <a:bodyPr/>
          <a:lstStyle/>
          <a:p>
            <a:fld id="{6B844BAF-A2A0-44A2-AD9D-0B06152F068E}"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DE6A4FF-EA90-44E2-AE58-3EE668EF3F0E}" type="datetime5">
              <a:rPr kumimoji="1" lang="ja-JP" altLang="en-US" smtClean="0"/>
              <a:pPr/>
              <a:t>2010/07/13</a:t>
            </a:fld>
            <a:endParaRPr kumimoji="1" lang="ja-JP" altLang="en-US" dirty="0"/>
          </a:p>
        </p:txBody>
      </p:sp>
      <p:sp>
        <p:nvSpPr>
          <p:cNvPr id="6" name="フッター プレースホルダ 5"/>
          <p:cNvSpPr>
            <a:spLocks noGrp="1"/>
          </p:cNvSpPr>
          <p:nvPr>
            <p:ph type="ftr" sz="quarter" idx="11"/>
          </p:nvPr>
        </p:nvSpPr>
        <p:spPr/>
        <p:txBody>
          <a:bodyPr/>
          <a:lstStyle/>
          <a:p>
            <a:r>
              <a:rPr kumimoji="1" lang="en-US" altLang="ja-JP" smtClean="0"/>
              <a:t>CREST-JST</a:t>
            </a:r>
            <a:r>
              <a:rPr kumimoji="1" lang="ja-JP" altLang="en-US" smtClean="0"/>
              <a:t>ワークショップ 資料</a:t>
            </a:r>
            <a:endParaRPr kumimoji="1" lang="ja-JP" altLang="en-US"/>
          </a:p>
        </p:txBody>
      </p:sp>
      <p:sp>
        <p:nvSpPr>
          <p:cNvPr id="7" name="スライド番号プレースホルダ 6"/>
          <p:cNvSpPr>
            <a:spLocks noGrp="1"/>
          </p:cNvSpPr>
          <p:nvPr>
            <p:ph type="sldNum" sz="quarter" idx="12"/>
          </p:nvPr>
        </p:nvSpPr>
        <p:spPr/>
        <p:txBody>
          <a:bodyPr/>
          <a:lstStyle/>
          <a:p>
            <a:fld id="{6B844BAF-A2A0-44A2-AD9D-0B06152F068E}"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1B0EEFF9-3247-444C-B267-6033E8699978}" type="datetime5">
              <a:rPr kumimoji="1" lang="ja-JP" altLang="en-US" smtClean="0"/>
              <a:pPr/>
              <a:t>2010/07/13</a:t>
            </a:fld>
            <a:endParaRPr kumimoji="1" lang="ja-JP" altLang="en-US" dirty="0"/>
          </a:p>
        </p:txBody>
      </p:sp>
      <p:sp>
        <p:nvSpPr>
          <p:cNvPr id="8" name="フッター プレースホルダ 7"/>
          <p:cNvSpPr>
            <a:spLocks noGrp="1"/>
          </p:cNvSpPr>
          <p:nvPr>
            <p:ph type="ftr" sz="quarter" idx="11"/>
          </p:nvPr>
        </p:nvSpPr>
        <p:spPr/>
        <p:txBody>
          <a:bodyPr/>
          <a:lstStyle/>
          <a:p>
            <a:r>
              <a:rPr kumimoji="1" lang="en-US" altLang="ja-JP" smtClean="0"/>
              <a:t>CREST-JST</a:t>
            </a:r>
            <a:r>
              <a:rPr kumimoji="1" lang="ja-JP" altLang="en-US" smtClean="0"/>
              <a:t>ワークショップ 資料</a:t>
            </a:r>
            <a:endParaRPr kumimoji="1" lang="ja-JP" altLang="en-US"/>
          </a:p>
        </p:txBody>
      </p:sp>
      <p:sp>
        <p:nvSpPr>
          <p:cNvPr id="9" name="スライド番号プレースホルダ 8"/>
          <p:cNvSpPr>
            <a:spLocks noGrp="1"/>
          </p:cNvSpPr>
          <p:nvPr>
            <p:ph type="sldNum" sz="quarter" idx="12"/>
          </p:nvPr>
        </p:nvSpPr>
        <p:spPr/>
        <p:txBody>
          <a:bodyPr/>
          <a:lstStyle/>
          <a:p>
            <a:fld id="{6B844BAF-A2A0-44A2-AD9D-0B06152F068E}"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1B3DC92D-2682-4E41-A62A-2814376B6115}" type="datetime5">
              <a:rPr kumimoji="1" lang="ja-JP" altLang="en-US" smtClean="0"/>
              <a:pPr/>
              <a:t>2010/07/13</a:t>
            </a:fld>
            <a:endParaRPr kumimoji="1" lang="ja-JP" altLang="en-US" dirty="0"/>
          </a:p>
        </p:txBody>
      </p:sp>
      <p:sp>
        <p:nvSpPr>
          <p:cNvPr id="4" name="フッター プレースホルダ 3"/>
          <p:cNvSpPr>
            <a:spLocks noGrp="1"/>
          </p:cNvSpPr>
          <p:nvPr>
            <p:ph type="ftr" sz="quarter" idx="11"/>
          </p:nvPr>
        </p:nvSpPr>
        <p:spPr/>
        <p:txBody>
          <a:bodyPr/>
          <a:lstStyle/>
          <a:p>
            <a:r>
              <a:rPr kumimoji="1" lang="en-US" altLang="ja-JP" smtClean="0"/>
              <a:t>CREST-JST</a:t>
            </a:r>
            <a:r>
              <a:rPr kumimoji="1" lang="ja-JP" altLang="en-US" smtClean="0"/>
              <a:t>ワークショップ 資料</a:t>
            </a:r>
            <a:endParaRPr kumimoji="1" lang="ja-JP" altLang="en-US"/>
          </a:p>
        </p:txBody>
      </p:sp>
      <p:sp>
        <p:nvSpPr>
          <p:cNvPr id="5" name="スライド番号プレースホルダ 4"/>
          <p:cNvSpPr>
            <a:spLocks noGrp="1"/>
          </p:cNvSpPr>
          <p:nvPr>
            <p:ph type="sldNum" sz="quarter" idx="12"/>
          </p:nvPr>
        </p:nvSpPr>
        <p:spPr/>
        <p:txBody>
          <a:bodyPr/>
          <a:lstStyle/>
          <a:p>
            <a:fld id="{6B844BAF-A2A0-44A2-AD9D-0B06152F068E}"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2AC5EFF-6A02-43BF-B12F-F66EA85F6AE2}" type="datetime5">
              <a:rPr kumimoji="1" lang="ja-JP" altLang="en-US" smtClean="0"/>
              <a:pPr/>
              <a:t>2010/07/13</a:t>
            </a:fld>
            <a:endParaRPr kumimoji="1" lang="ja-JP" altLang="en-US" dirty="0"/>
          </a:p>
        </p:txBody>
      </p:sp>
      <p:sp>
        <p:nvSpPr>
          <p:cNvPr id="3" name="フッター プレースホルダ 2"/>
          <p:cNvSpPr>
            <a:spLocks noGrp="1"/>
          </p:cNvSpPr>
          <p:nvPr>
            <p:ph type="ftr" sz="quarter" idx="11"/>
          </p:nvPr>
        </p:nvSpPr>
        <p:spPr/>
        <p:txBody>
          <a:bodyPr/>
          <a:lstStyle/>
          <a:p>
            <a:r>
              <a:rPr kumimoji="1" lang="en-US" altLang="ja-JP" smtClean="0"/>
              <a:t>CREST-JST</a:t>
            </a:r>
            <a:r>
              <a:rPr kumimoji="1" lang="ja-JP" altLang="en-US" smtClean="0"/>
              <a:t>ワークショップ 資料</a:t>
            </a:r>
            <a:endParaRPr kumimoji="1" lang="ja-JP" altLang="en-US"/>
          </a:p>
        </p:txBody>
      </p:sp>
      <p:sp>
        <p:nvSpPr>
          <p:cNvPr id="4" name="スライド番号プレースホルダ 3"/>
          <p:cNvSpPr>
            <a:spLocks noGrp="1"/>
          </p:cNvSpPr>
          <p:nvPr>
            <p:ph type="sldNum" sz="quarter" idx="12"/>
          </p:nvPr>
        </p:nvSpPr>
        <p:spPr/>
        <p:txBody>
          <a:bodyPr/>
          <a:lstStyle/>
          <a:p>
            <a:fld id="{6B844BAF-A2A0-44A2-AD9D-0B06152F068E}"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DD03F0A-7D9E-4C23-BAD1-DA4816979DE9}" type="datetime5">
              <a:rPr kumimoji="1" lang="ja-JP" altLang="en-US" smtClean="0"/>
              <a:pPr/>
              <a:t>2010/07/13</a:t>
            </a:fld>
            <a:endParaRPr kumimoji="1" lang="ja-JP" altLang="en-US" dirty="0"/>
          </a:p>
        </p:txBody>
      </p:sp>
      <p:sp>
        <p:nvSpPr>
          <p:cNvPr id="6" name="フッター プレースホルダ 5"/>
          <p:cNvSpPr>
            <a:spLocks noGrp="1"/>
          </p:cNvSpPr>
          <p:nvPr>
            <p:ph type="ftr" sz="quarter" idx="11"/>
          </p:nvPr>
        </p:nvSpPr>
        <p:spPr/>
        <p:txBody>
          <a:bodyPr/>
          <a:lstStyle/>
          <a:p>
            <a:r>
              <a:rPr kumimoji="1" lang="en-US" altLang="ja-JP" smtClean="0"/>
              <a:t>CREST-JST</a:t>
            </a:r>
            <a:r>
              <a:rPr kumimoji="1" lang="ja-JP" altLang="en-US" smtClean="0"/>
              <a:t>ワークショップ 資料</a:t>
            </a:r>
            <a:endParaRPr kumimoji="1" lang="ja-JP" altLang="en-US"/>
          </a:p>
        </p:txBody>
      </p:sp>
      <p:sp>
        <p:nvSpPr>
          <p:cNvPr id="7" name="スライド番号プレースホルダ 6"/>
          <p:cNvSpPr>
            <a:spLocks noGrp="1"/>
          </p:cNvSpPr>
          <p:nvPr>
            <p:ph type="sldNum" sz="quarter" idx="12"/>
          </p:nvPr>
        </p:nvSpPr>
        <p:spPr/>
        <p:txBody>
          <a:bodyPr/>
          <a:lstStyle/>
          <a:p>
            <a:fld id="{6B844BAF-A2A0-44A2-AD9D-0B06152F068E}"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AB07B97-23FE-4270-BDEE-7810A99A9296}" type="datetime5">
              <a:rPr kumimoji="1" lang="ja-JP" altLang="en-US" smtClean="0"/>
              <a:pPr/>
              <a:t>2010/07/13</a:t>
            </a:fld>
            <a:endParaRPr kumimoji="1" lang="ja-JP" altLang="en-US" dirty="0"/>
          </a:p>
        </p:txBody>
      </p:sp>
      <p:sp>
        <p:nvSpPr>
          <p:cNvPr id="6" name="フッター プレースホルダ 5"/>
          <p:cNvSpPr>
            <a:spLocks noGrp="1"/>
          </p:cNvSpPr>
          <p:nvPr>
            <p:ph type="ftr" sz="quarter" idx="11"/>
          </p:nvPr>
        </p:nvSpPr>
        <p:spPr/>
        <p:txBody>
          <a:bodyPr/>
          <a:lstStyle/>
          <a:p>
            <a:r>
              <a:rPr kumimoji="1" lang="en-US" altLang="ja-JP" smtClean="0"/>
              <a:t>CREST-JST</a:t>
            </a:r>
            <a:r>
              <a:rPr kumimoji="1" lang="ja-JP" altLang="en-US" smtClean="0"/>
              <a:t>ワークショップ 資料</a:t>
            </a:r>
            <a:endParaRPr kumimoji="1" lang="ja-JP" altLang="en-US"/>
          </a:p>
        </p:txBody>
      </p:sp>
      <p:sp>
        <p:nvSpPr>
          <p:cNvPr id="7" name="スライド番号プレースホルダ 6"/>
          <p:cNvSpPr>
            <a:spLocks noGrp="1"/>
          </p:cNvSpPr>
          <p:nvPr>
            <p:ph type="sldNum" sz="quarter" idx="12"/>
          </p:nvPr>
        </p:nvSpPr>
        <p:spPr/>
        <p:txBody>
          <a:bodyPr/>
          <a:lstStyle/>
          <a:p>
            <a:fld id="{6B844BAF-A2A0-44A2-AD9D-0B06152F068E}"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439718"/>
          </a:xfrm>
          <a:prstGeom prst="rect">
            <a:avLst/>
          </a:prstGeom>
        </p:spPr>
        <p:txBody>
          <a:bodyPr vert="horz" lIns="91440" tIns="45720" rIns="91440" bIns="45720" rtlCol="0" anchor="ctr">
            <a:normAutofit/>
          </a:bodyPr>
          <a:lstStyle/>
          <a:p>
            <a:r>
              <a:rPr kumimoji="1" lang="ja-JP" altLang="en-US" dirty="0" smtClean="0"/>
              <a:t>マスタ タイトルの書式設定</a:t>
            </a:r>
            <a:endParaRPr kumimoji="1" lang="ja-JP" altLang="en-US" dirty="0"/>
          </a:p>
        </p:txBody>
      </p:sp>
      <p:sp>
        <p:nvSpPr>
          <p:cNvPr id="3" name="テキスト プレースホルダ 2"/>
          <p:cNvSpPr>
            <a:spLocks noGrp="1"/>
          </p:cNvSpPr>
          <p:nvPr>
            <p:ph type="body" idx="1"/>
          </p:nvPr>
        </p:nvSpPr>
        <p:spPr>
          <a:xfrm>
            <a:off x="457200" y="857232"/>
            <a:ext cx="8229600" cy="5429288"/>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2"/>
          </p:nvPr>
        </p:nvSpPr>
        <p:spPr>
          <a:xfrm>
            <a:off x="457200" y="6429396"/>
            <a:ext cx="2133600" cy="292079"/>
          </a:xfrm>
          <a:prstGeom prst="rect">
            <a:avLst/>
          </a:prstGeom>
        </p:spPr>
        <p:txBody>
          <a:bodyPr vert="horz" lIns="91440" tIns="45720" rIns="91440" bIns="45720" rtlCol="0" anchor="ctr"/>
          <a:lstStyle>
            <a:lvl1pPr algn="l">
              <a:defRPr sz="1200" baseline="0">
                <a:solidFill>
                  <a:schemeClr val="tx1"/>
                </a:solidFill>
                <a:latin typeface="Times New Roman" pitchFamily="18" charset="0"/>
                <a:ea typeface="メイリオ" pitchFamily="50" charset="-128"/>
              </a:defRPr>
            </a:lvl1pPr>
          </a:lstStyle>
          <a:p>
            <a:fld id="{B654F0FA-7432-4EE7-BCED-DB29335CEF5E}" type="datetime5">
              <a:rPr lang="ja-JP" altLang="en-US" smtClean="0"/>
              <a:pPr/>
              <a:t>2010/07/13</a:t>
            </a:fld>
            <a:endParaRPr lang="ja-JP" altLang="en-US"/>
          </a:p>
        </p:txBody>
      </p:sp>
      <p:sp>
        <p:nvSpPr>
          <p:cNvPr id="5" name="フッター プレースホルダ 4"/>
          <p:cNvSpPr>
            <a:spLocks noGrp="1"/>
          </p:cNvSpPr>
          <p:nvPr>
            <p:ph type="ftr" sz="quarter" idx="3"/>
          </p:nvPr>
        </p:nvSpPr>
        <p:spPr>
          <a:xfrm>
            <a:off x="3124200" y="6429396"/>
            <a:ext cx="2895600" cy="292079"/>
          </a:xfrm>
          <a:prstGeom prst="rect">
            <a:avLst/>
          </a:prstGeom>
        </p:spPr>
        <p:txBody>
          <a:bodyPr vert="horz" lIns="91440" tIns="45720" rIns="91440" bIns="45720" rtlCol="0" anchor="ctr"/>
          <a:lstStyle>
            <a:lvl1pPr algn="ctr">
              <a:defRPr sz="1200" baseline="0">
                <a:solidFill>
                  <a:schemeClr val="tx1"/>
                </a:solidFill>
                <a:latin typeface="Times New Roman" pitchFamily="18" charset="0"/>
                <a:ea typeface="メイリオ" pitchFamily="50" charset="-128"/>
              </a:defRPr>
            </a:lvl1pPr>
          </a:lstStyle>
          <a:p>
            <a:r>
              <a:rPr lang="en-US" altLang="ja-JP" dirty="0" smtClean="0"/>
              <a:t>CREST-JST</a:t>
            </a:r>
            <a:r>
              <a:rPr lang="ja-JP" altLang="en-US" dirty="0" smtClean="0"/>
              <a:t>ワークショップ 資料</a:t>
            </a:r>
            <a:endParaRPr lang="ja-JP" altLang="en-US" dirty="0"/>
          </a:p>
        </p:txBody>
      </p:sp>
      <p:sp>
        <p:nvSpPr>
          <p:cNvPr id="6" name="スライド番号プレースホルダ 5"/>
          <p:cNvSpPr>
            <a:spLocks noGrp="1"/>
          </p:cNvSpPr>
          <p:nvPr>
            <p:ph type="sldNum" sz="quarter" idx="4"/>
          </p:nvPr>
        </p:nvSpPr>
        <p:spPr>
          <a:xfrm>
            <a:off x="6553200" y="6429396"/>
            <a:ext cx="2133600" cy="292079"/>
          </a:xfrm>
          <a:prstGeom prst="rect">
            <a:avLst/>
          </a:prstGeom>
        </p:spPr>
        <p:txBody>
          <a:bodyPr vert="horz" lIns="91440" tIns="45720" rIns="91440" bIns="45720" rtlCol="0" anchor="ctr"/>
          <a:lstStyle>
            <a:lvl1pPr algn="r">
              <a:defRPr sz="1200" baseline="0">
                <a:solidFill>
                  <a:schemeClr val="tx1"/>
                </a:solidFill>
                <a:latin typeface="Times New Roman" pitchFamily="18" charset="0"/>
                <a:ea typeface="メイリオ" pitchFamily="50" charset="-128"/>
              </a:defRPr>
            </a:lvl1pPr>
          </a:lstStyle>
          <a:p>
            <a:fld id="{6B844BAF-A2A0-44A2-AD9D-0B06152F068E}" type="slidenum">
              <a:rPr lang="ja-JP" altLang="en-US" smtClean="0"/>
              <a:pPr/>
              <a:t>&lt;#&gt;</a:t>
            </a:fld>
            <a:endParaRPr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spcBef>
          <a:spcPct val="0"/>
        </a:spcBef>
        <a:buNone/>
        <a:defRPr kumimoji="1" sz="2400" b="1" kern="1200" baseline="0">
          <a:solidFill>
            <a:schemeClr val="tx1"/>
          </a:solidFill>
          <a:latin typeface="Times New Roman" pitchFamily="18" charset="0"/>
          <a:ea typeface="メイリオ" pitchFamily="50" charset="-128"/>
          <a:cs typeface="+mj-cs"/>
        </a:defRPr>
      </a:lvl1pPr>
    </p:titleStyle>
    <p:bodyStyle>
      <a:lvl1pPr marL="342900" indent="-342900" algn="l" defTabSz="914400" rtl="0" eaLnBrk="1" latinLnBrk="0" hangingPunct="1">
        <a:spcBef>
          <a:spcPct val="20000"/>
        </a:spcBef>
        <a:buFont typeface="Arial" pitchFamily="34" charset="0"/>
        <a:buChar char="•"/>
        <a:defRPr kumimoji="1" sz="1800" kern="1200" baseline="0">
          <a:solidFill>
            <a:schemeClr val="tx1"/>
          </a:solidFill>
          <a:latin typeface="Times New Roman" pitchFamily="18" charset="0"/>
          <a:ea typeface="メイリオ" pitchFamily="50" charset="-128"/>
          <a:cs typeface="+mn-cs"/>
        </a:defRPr>
      </a:lvl1pPr>
      <a:lvl2pPr marL="742950" indent="-285750" algn="l" defTabSz="914400" rtl="0" eaLnBrk="1" latinLnBrk="0" hangingPunct="1">
        <a:spcBef>
          <a:spcPct val="20000"/>
        </a:spcBef>
        <a:buFont typeface="Arial" pitchFamily="34" charset="0"/>
        <a:buChar char="–"/>
        <a:defRPr kumimoji="1" sz="1800" kern="1200" baseline="0">
          <a:solidFill>
            <a:schemeClr val="tx1"/>
          </a:solidFill>
          <a:latin typeface="Times New Roman" pitchFamily="18" charset="0"/>
          <a:ea typeface="メイリオ" pitchFamily="50" charset="-128"/>
          <a:cs typeface="+mn-cs"/>
        </a:defRPr>
      </a:lvl2pPr>
      <a:lvl3pPr marL="1143000" indent="-228600" algn="l" defTabSz="914400" rtl="0" eaLnBrk="1" latinLnBrk="0" hangingPunct="1">
        <a:spcBef>
          <a:spcPct val="20000"/>
        </a:spcBef>
        <a:buFont typeface="Arial" pitchFamily="34" charset="0"/>
        <a:buChar char="•"/>
        <a:defRPr kumimoji="1" sz="1800" kern="1200" baseline="0">
          <a:solidFill>
            <a:schemeClr val="tx1"/>
          </a:solidFill>
          <a:latin typeface="Times New Roman" pitchFamily="18" charset="0"/>
          <a:ea typeface="メイリオ" pitchFamily="50" charset="-128"/>
          <a:cs typeface="+mn-cs"/>
        </a:defRPr>
      </a:lvl3pPr>
      <a:lvl4pPr marL="1600200" indent="-228600" algn="l" defTabSz="914400" rtl="0" eaLnBrk="1" latinLnBrk="0" hangingPunct="1">
        <a:spcBef>
          <a:spcPct val="20000"/>
        </a:spcBef>
        <a:buFont typeface="Arial" pitchFamily="34" charset="0"/>
        <a:buChar char="–"/>
        <a:defRPr kumimoji="1" sz="1800" kern="1200" baseline="0">
          <a:solidFill>
            <a:schemeClr val="tx1"/>
          </a:solidFill>
          <a:latin typeface="Times New Roman" pitchFamily="18" charset="0"/>
          <a:ea typeface="メイリオ" pitchFamily="50" charset="-128"/>
          <a:cs typeface="+mn-cs"/>
        </a:defRPr>
      </a:lvl4pPr>
      <a:lvl5pPr marL="2057400" indent="-228600" algn="l" defTabSz="914400" rtl="0" eaLnBrk="1" latinLnBrk="0" hangingPunct="1">
        <a:spcBef>
          <a:spcPct val="20000"/>
        </a:spcBef>
        <a:buFont typeface="Arial" pitchFamily="34" charset="0"/>
        <a:buChar char="»"/>
        <a:defRPr kumimoji="1" sz="1800" kern="1200" baseline="0">
          <a:solidFill>
            <a:schemeClr val="tx1"/>
          </a:solidFill>
          <a:latin typeface="Times New Roman" pitchFamily="18" charset="0"/>
          <a:ea typeface="メイリオ"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439718"/>
          </a:xfrm>
          <a:prstGeom prst="rect">
            <a:avLst/>
          </a:prstGeom>
        </p:spPr>
        <p:txBody>
          <a:bodyPr vert="horz" lIns="91440" tIns="45720" rIns="91440" bIns="45720" rtlCol="0" anchor="ctr">
            <a:normAutofit/>
          </a:bodyPr>
          <a:lstStyle/>
          <a:p>
            <a:r>
              <a:rPr kumimoji="1" lang="ja-JP" altLang="en-US" dirty="0" smtClean="0"/>
              <a:t>マスタ タイトルの書式設定</a:t>
            </a:r>
            <a:endParaRPr kumimoji="1" lang="ja-JP" altLang="en-US" dirty="0"/>
          </a:p>
        </p:txBody>
      </p:sp>
      <p:sp>
        <p:nvSpPr>
          <p:cNvPr id="3" name="テキスト プレースホルダ 2"/>
          <p:cNvSpPr>
            <a:spLocks noGrp="1"/>
          </p:cNvSpPr>
          <p:nvPr>
            <p:ph type="body" idx="1"/>
          </p:nvPr>
        </p:nvSpPr>
        <p:spPr>
          <a:xfrm>
            <a:off x="457200" y="857232"/>
            <a:ext cx="8229600" cy="5429288"/>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2"/>
          </p:nvPr>
        </p:nvSpPr>
        <p:spPr>
          <a:xfrm>
            <a:off x="457200" y="6429396"/>
            <a:ext cx="2133600" cy="292079"/>
          </a:xfrm>
          <a:prstGeom prst="rect">
            <a:avLst/>
          </a:prstGeom>
        </p:spPr>
        <p:txBody>
          <a:bodyPr vert="horz" lIns="91440" tIns="45720" rIns="91440" bIns="45720" rtlCol="0" anchor="ctr"/>
          <a:lstStyle>
            <a:lvl1pPr algn="l">
              <a:defRPr sz="1200" baseline="0">
                <a:solidFill>
                  <a:schemeClr val="tx1"/>
                </a:solidFill>
                <a:latin typeface="Times New Roman" pitchFamily="18" charset="0"/>
                <a:ea typeface="メイリオ" pitchFamily="50" charset="-128"/>
              </a:defRPr>
            </a:lvl1pPr>
          </a:lstStyle>
          <a:p>
            <a:fld id="{B654F0FA-7432-4EE7-BCED-DB29335CEF5E}" type="datetime5">
              <a:rPr lang="ja-JP" altLang="en-US" smtClean="0"/>
              <a:pPr/>
              <a:t>2010/07/13</a:t>
            </a:fld>
            <a:endParaRPr lang="ja-JP" altLang="en-US"/>
          </a:p>
        </p:txBody>
      </p:sp>
      <p:sp>
        <p:nvSpPr>
          <p:cNvPr id="5" name="フッター プレースホルダ 4"/>
          <p:cNvSpPr>
            <a:spLocks noGrp="1"/>
          </p:cNvSpPr>
          <p:nvPr>
            <p:ph type="ftr" sz="quarter" idx="3"/>
          </p:nvPr>
        </p:nvSpPr>
        <p:spPr>
          <a:xfrm>
            <a:off x="3124200" y="6429396"/>
            <a:ext cx="2895600" cy="292079"/>
          </a:xfrm>
          <a:prstGeom prst="rect">
            <a:avLst/>
          </a:prstGeom>
        </p:spPr>
        <p:txBody>
          <a:bodyPr vert="horz" lIns="91440" tIns="45720" rIns="91440" bIns="45720" rtlCol="0" anchor="ctr"/>
          <a:lstStyle>
            <a:lvl1pPr algn="ctr">
              <a:defRPr sz="1200" baseline="0">
                <a:solidFill>
                  <a:schemeClr val="tx1"/>
                </a:solidFill>
                <a:latin typeface="Times New Roman" pitchFamily="18" charset="0"/>
                <a:ea typeface="メイリオ" pitchFamily="50" charset="-128"/>
              </a:defRPr>
            </a:lvl1pPr>
          </a:lstStyle>
          <a:p>
            <a:r>
              <a:rPr lang="en-US" altLang="ja-JP" dirty="0" smtClean="0"/>
              <a:t>CREST-JST</a:t>
            </a:r>
            <a:r>
              <a:rPr lang="ja-JP" altLang="en-US" dirty="0" smtClean="0"/>
              <a:t>ワークショップ 資料</a:t>
            </a:r>
            <a:endParaRPr lang="ja-JP" altLang="en-US" dirty="0"/>
          </a:p>
        </p:txBody>
      </p:sp>
      <p:sp>
        <p:nvSpPr>
          <p:cNvPr id="6" name="スライド番号プレースホルダ 5"/>
          <p:cNvSpPr>
            <a:spLocks noGrp="1"/>
          </p:cNvSpPr>
          <p:nvPr>
            <p:ph type="sldNum" sz="quarter" idx="4"/>
          </p:nvPr>
        </p:nvSpPr>
        <p:spPr>
          <a:xfrm>
            <a:off x="6553200" y="6429396"/>
            <a:ext cx="2133600" cy="292079"/>
          </a:xfrm>
          <a:prstGeom prst="rect">
            <a:avLst/>
          </a:prstGeom>
        </p:spPr>
        <p:txBody>
          <a:bodyPr vert="horz" lIns="91440" tIns="45720" rIns="91440" bIns="45720" rtlCol="0" anchor="ctr"/>
          <a:lstStyle>
            <a:lvl1pPr algn="r">
              <a:defRPr sz="1200" baseline="0">
                <a:solidFill>
                  <a:schemeClr val="tx1"/>
                </a:solidFill>
                <a:latin typeface="Times New Roman" pitchFamily="18" charset="0"/>
                <a:ea typeface="メイリオ" pitchFamily="50" charset="-128"/>
              </a:defRPr>
            </a:lvl1pPr>
          </a:lstStyle>
          <a:p>
            <a:fld id="{6B844BAF-A2A0-44A2-AD9D-0B06152F068E}" type="slidenum">
              <a:rPr lang="ja-JP" altLang="en-US" smtClean="0"/>
              <a:pPr/>
              <a:t>&lt;#&gt;</a:t>
            </a:fld>
            <a:endParaRPr lang="ja-JP"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defTabSz="914400" rtl="0" eaLnBrk="1" latinLnBrk="0" hangingPunct="1">
        <a:spcBef>
          <a:spcPct val="0"/>
        </a:spcBef>
        <a:buNone/>
        <a:defRPr kumimoji="1" sz="2400" b="1" kern="1200" baseline="0">
          <a:solidFill>
            <a:schemeClr val="tx1"/>
          </a:solidFill>
          <a:latin typeface="Times New Roman" pitchFamily="18" charset="0"/>
          <a:ea typeface="メイリオ" pitchFamily="50" charset="-128"/>
          <a:cs typeface="+mj-cs"/>
        </a:defRPr>
      </a:lvl1pPr>
    </p:titleStyle>
    <p:bodyStyle>
      <a:lvl1pPr marL="342900" indent="-342900" algn="l" defTabSz="914400" rtl="0" eaLnBrk="1" latinLnBrk="0" hangingPunct="1">
        <a:spcBef>
          <a:spcPct val="20000"/>
        </a:spcBef>
        <a:buFont typeface="Arial" pitchFamily="34" charset="0"/>
        <a:buChar char="•"/>
        <a:defRPr kumimoji="1" sz="1800" kern="1200" baseline="0">
          <a:solidFill>
            <a:schemeClr val="tx1"/>
          </a:solidFill>
          <a:latin typeface="Times New Roman" pitchFamily="18" charset="0"/>
          <a:ea typeface="メイリオ" pitchFamily="50" charset="-128"/>
          <a:cs typeface="+mn-cs"/>
        </a:defRPr>
      </a:lvl1pPr>
      <a:lvl2pPr marL="742950" indent="-285750" algn="l" defTabSz="914400" rtl="0" eaLnBrk="1" latinLnBrk="0" hangingPunct="1">
        <a:spcBef>
          <a:spcPct val="20000"/>
        </a:spcBef>
        <a:buFont typeface="Arial" pitchFamily="34" charset="0"/>
        <a:buChar char="–"/>
        <a:defRPr kumimoji="1" sz="1800" kern="1200" baseline="0">
          <a:solidFill>
            <a:schemeClr val="tx1"/>
          </a:solidFill>
          <a:latin typeface="Times New Roman" pitchFamily="18" charset="0"/>
          <a:ea typeface="メイリオ" pitchFamily="50" charset="-128"/>
          <a:cs typeface="+mn-cs"/>
        </a:defRPr>
      </a:lvl2pPr>
      <a:lvl3pPr marL="1143000" indent="-228600" algn="l" defTabSz="914400" rtl="0" eaLnBrk="1" latinLnBrk="0" hangingPunct="1">
        <a:spcBef>
          <a:spcPct val="20000"/>
        </a:spcBef>
        <a:buFont typeface="Arial" pitchFamily="34" charset="0"/>
        <a:buChar char="•"/>
        <a:defRPr kumimoji="1" sz="1800" kern="1200" baseline="0">
          <a:solidFill>
            <a:schemeClr val="tx1"/>
          </a:solidFill>
          <a:latin typeface="Times New Roman" pitchFamily="18" charset="0"/>
          <a:ea typeface="メイリオ" pitchFamily="50" charset="-128"/>
          <a:cs typeface="+mn-cs"/>
        </a:defRPr>
      </a:lvl3pPr>
      <a:lvl4pPr marL="1600200" indent="-228600" algn="l" defTabSz="914400" rtl="0" eaLnBrk="1" latinLnBrk="0" hangingPunct="1">
        <a:spcBef>
          <a:spcPct val="20000"/>
        </a:spcBef>
        <a:buFont typeface="Arial" pitchFamily="34" charset="0"/>
        <a:buChar char="–"/>
        <a:defRPr kumimoji="1" sz="1800" kern="1200" baseline="0">
          <a:solidFill>
            <a:schemeClr val="tx1"/>
          </a:solidFill>
          <a:latin typeface="Times New Roman" pitchFamily="18" charset="0"/>
          <a:ea typeface="メイリオ" pitchFamily="50" charset="-128"/>
          <a:cs typeface="+mn-cs"/>
        </a:defRPr>
      </a:lvl4pPr>
      <a:lvl5pPr marL="2057400" indent="-228600" algn="l" defTabSz="914400" rtl="0" eaLnBrk="1" latinLnBrk="0" hangingPunct="1">
        <a:spcBef>
          <a:spcPct val="20000"/>
        </a:spcBef>
        <a:buFont typeface="Arial" pitchFamily="34" charset="0"/>
        <a:buChar char="»"/>
        <a:defRPr kumimoji="1" sz="1800" kern="1200" baseline="0">
          <a:solidFill>
            <a:schemeClr val="tx1"/>
          </a:solidFill>
          <a:latin typeface="Times New Roman" pitchFamily="18" charset="0"/>
          <a:ea typeface="メイリオ"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439718"/>
          </a:xfrm>
          <a:prstGeom prst="rect">
            <a:avLst/>
          </a:prstGeom>
        </p:spPr>
        <p:txBody>
          <a:bodyPr vert="horz" lIns="91440" tIns="45720" rIns="91440" bIns="45720" rtlCol="0" anchor="ctr">
            <a:normAutofit/>
          </a:bodyPr>
          <a:lstStyle/>
          <a:p>
            <a:r>
              <a:rPr kumimoji="1" lang="ja-JP" altLang="en-US" dirty="0" smtClean="0"/>
              <a:t>マスタ タイトルの書式設定</a:t>
            </a:r>
            <a:endParaRPr kumimoji="1" lang="ja-JP" altLang="en-US" dirty="0"/>
          </a:p>
        </p:txBody>
      </p:sp>
      <p:sp>
        <p:nvSpPr>
          <p:cNvPr id="3" name="テキスト プレースホルダ 2"/>
          <p:cNvSpPr>
            <a:spLocks noGrp="1"/>
          </p:cNvSpPr>
          <p:nvPr>
            <p:ph type="body" idx="1"/>
          </p:nvPr>
        </p:nvSpPr>
        <p:spPr>
          <a:xfrm>
            <a:off x="457200" y="857232"/>
            <a:ext cx="8229600" cy="5429288"/>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2"/>
          </p:nvPr>
        </p:nvSpPr>
        <p:spPr>
          <a:xfrm>
            <a:off x="457200" y="6429396"/>
            <a:ext cx="2133600" cy="292079"/>
          </a:xfrm>
          <a:prstGeom prst="rect">
            <a:avLst/>
          </a:prstGeom>
        </p:spPr>
        <p:txBody>
          <a:bodyPr vert="horz" lIns="91440" tIns="45720" rIns="91440" bIns="45720" rtlCol="0" anchor="ctr"/>
          <a:lstStyle>
            <a:lvl1pPr algn="l">
              <a:defRPr sz="1200" baseline="0">
                <a:solidFill>
                  <a:schemeClr val="tx1"/>
                </a:solidFill>
                <a:latin typeface="Times New Roman" pitchFamily="18" charset="0"/>
                <a:ea typeface="メイリオ" pitchFamily="50" charset="-128"/>
              </a:defRPr>
            </a:lvl1pPr>
          </a:lstStyle>
          <a:p>
            <a:fld id="{B654F0FA-7432-4EE7-BCED-DB29335CEF5E}" type="datetime5">
              <a:rPr lang="ja-JP" altLang="en-US" smtClean="0"/>
              <a:pPr/>
              <a:t>2010/07/13</a:t>
            </a:fld>
            <a:endParaRPr lang="ja-JP" altLang="en-US"/>
          </a:p>
        </p:txBody>
      </p:sp>
      <p:sp>
        <p:nvSpPr>
          <p:cNvPr id="5" name="フッター プレースホルダ 4"/>
          <p:cNvSpPr>
            <a:spLocks noGrp="1"/>
          </p:cNvSpPr>
          <p:nvPr>
            <p:ph type="ftr" sz="quarter" idx="3"/>
          </p:nvPr>
        </p:nvSpPr>
        <p:spPr>
          <a:xfrm>
            <a:off x="3124200" y="6429396"/>
            <a:ext cx="2895600" cy="292079"/>
          </a:xfrm>
          <a:prstGeom prst="rect">
            <a:avLst/>
          </a:prstGeom>
        </p:spPr>
        <p:txBody>
          <a:bodyPr vert="horz" lIns="91440" tIns="45720" rIns="91440" bIns="45720" rtlCol="0" anchor="ctr"/>
          <a:lstStyle>
            <a:lvl1pPr algn="ctr">
              <a:defRPr sz="1200" baseline="0">
                <a:solidFill>
                  <a:schemeClr val="tx1"/>
                </a:solidFill>
                <a:latin typeface="Times New Roman" pitchFamily="18" charset="0"/>
                <a:ea typeface="メイリオ" pitchFamily="50" charset="-128"/>
              </a:defRPr>
            </a:lvl1pPr>
          </a:lstStyle>
          <a:p>
            <a:r>
              <a:rPr lang="en-US" altLang="ja-JP" dirty="0" smtClean="0"/>
              <a:t>CREST-JST</a:t>
            </a:r>
            <a:r>
              <a:rPr lang="ja-JP" altLang="en-US" dirty="0" smtClean="0"/>
              <a:t>ワークショップ 資料</a:t>
            </a:r>
            <a:endParaRPr lang="ja-JP" altLang="en-US" dirty="0"/>
          </a:p>
        </p:txBody>
      </p:sp>
      <p:sp>
        <p:nvSpPr>
          <p:cNvPr id="6" name="スライド番号プレースホルダ 5"/>
          <p:cNvSpPr>
            <a:spLocks noGrp="1"/>
          </p:cNvSpPr>
          <p:nvPr>
            <p:ph type="sldNum" sz="quarter" idx="4"/>
          </p:nvPr>
        </p:nvSpPr>
        <p:spPr>
          <a:xfrm>
            <a:off x="6553200" y="6429396"/>
            <a:ext cx="2133600" cy="292079"/>
          </a:xfrm>
          <a:prstGeom prst="rect">
            <a:avLst/>
          </a:prstGeom>
        </p:spPr>
        <p:txBody>
          <a:bodyPr vert="horz" lIns="91440" tIns="45720" rIns="91440" bIns="45720" rtlCol="0" anchor="ctr"/>
          <a:lstStyle>
            <a:lvl1pPr algn="r">
              <a:defRPr sz="1200" baseline="0">
                <a:solidFill>
                  <a:schemeClr val="tx1"/>
                </a:solidFill>
                <a:latin typeface="Times New Roman" pitchFamily="18" charset="0"/>
                <a:ea typeface="メイリオ" pitchFamily="50" charset="-128"/>
              </a:defRPr>
            </a:lvl1pPr>
          </a:lstStyle>
          <a:p>
            <a:fld id="{6B844BAF-A2A0-44A2-AD9D-0B06152F068E}" type="slidenum">
              <a:rPr lang="ja-JP" altLang="en-US" smtClean="0"/>
              <a:pPr/>
              <a:t>&lt;#&gt;</a:t>
            </a:fld>
            <a:endParaRPr lang="ja-JP"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l" defTabSz="914400" rtl="0" eaLnBrk="1" latinLnBrk="0" hangingPunct="1">
        <a:spcBef>
          <a:spcPct val="0"/>
        </a:spcBef>
        <a:buNone/>
        <a:defRPr kumimoji="1" sz="2400" b="1" kern="1200" baseline="0">
          <a:solidFill>
            <a:schemeClr val="tx1"/>
          </a:solidFill>
          <a:latin typeface="Times New Roman" pitchFamily="18" charset="0"/>
          <a:ea typeface="メイリオ" pitchFamily="50" charset="-128"/>
          <a:cs typeface="+mj-cs"/>
        </a:defRPr>
      </a:lvl1pPr>
    </p:titleStyle>
    <p:bodyStyle>
      <a:lvl1pPr marL="342900" indent="-342900" algn="l" defTabSz="914400" rtl="0" eaLnBrk="1" latinLnBrk="0" hangingPunct="1">
        <a:spcBef>
          <a:spcPct val="20000"/>
        </a:spcBef>
        <a:buFont typeface="Arial" pitchFamily="34" charset="0"/>
        <a:buChar char="•"/>
        <a:defRPr kumimoji="1" sz="1800" kern="1200" baseline="0">
          <a:solidFill>
            <a:schemeClr val="tx1"/>
          </a:solidFill>
          <a:latin typeface="Times New Roman" pitchFamily="18" charset="0"/>
          <a:ea typeface="メイリオ" pitchFamily="50" charset="-128"/>
          <a:cs typeface="+mn-cs"/>
        </a:defRPr>
      </a:lvl1pPr>
      <a:lvl2pPr marL="742950" indent="-285750" algn="l" defTabSz="914400" rtl="0" eaLnBrk="1" latinLnBrk="0" hangingPunct="1">
        <a:spcBef>
          <a:spcPct val="20000"/>
        </a:spcBef>
        <a:buFont typeface="Arial" pitchFamily="34" charset="0"/>
        <a:buChar char="–"/>
        <a:defRPr kumimoji="1" sz="1800" kern="1200" baseline="0">
          <a:solidFill>
            <a:schemeClr val="tx1"/>
          </a:solidFill>
          <a:latin typeface="Times New Roman" pitchFamily="18" charset="0"/>
          <a:ea typeface="メイリオ" pitchFamily="50" charset="-128"/>
          <a:cs typeface="+mn-cs"/>
        </a:defRPr>
      </a:lvl2pPr>
      <a:lvl3pPr marL="1143000" indent="-228600" algn="l" defTabSz="914400" rtl="0" eaLnBrk="1" latinLnBrk="0" hangingPunct="1">
        <a:spcBef>
          <a:spcPct val="20000"/>
        </a:spcBef>
        <a:buFont typeface="Arial" pitchFamily="34" charset="0"/>
        <a:buChar char="•"/>
        <a:defRPr kumimoji="1" sz="1800" kern="1200" baseline="0">
          <a:solidFill>
            <a:schemeClr val="tx1"/>
          </a:solidFill>
          <a:latin typeface="Times New Roman" pitchFamily="18" charset="0"/>
          <a:ea typeface="メイリオ" pitchFamily="50" charset="-128"/>
          <a:cs typeface="+mn-cs"/>
        </a:defRPr>
      </a:lvl3pPr>
      <a:lvl4pPr marL="1600200" indent="-228600" algn="l" defTabSz="914400" rtl="0" eaLnBrk="1" latinLnBrk="0" hangingPunct="1">
        <a:spcBef>
          <a:spcPct val="20000"/>
        </a:spcBef>
        <a:buFont typeface="Arial" pitchFamily="34" charset="0"/>
        <a:buChar char="–"/>
        <a:defRPr kumimoji="1" sz="1800" kern="1200" baseline="0">
          <a:solidFill>
            <a:schemeClr val="tx1"/>
          </a:solidFill>
          <a:latin typeface="Times New Roman" pitchFamily="18" charset="0"/>
          <a:ea typeface="メイリオ" pitchFamily="50" charset="-128"/>
          <a:cs typeface="+mn-cs"/>
        </a:defRPr>
      </a:lvl4pPr>
      <a:lvl5pPr marL="2057400" indent="-228600" algn="l" defTabSz="914400" rtl="0" eaLnBrk="1" latinLnBrk="0" hangingPunct="1">
        <a:spcBef>
          <a:spcPct val="20000"/>
        </a:spcBef>
        <a:buFont typeface="Arial" pitchFamily="34" charset="0"/>
        <a:buChar char="»"/>
        <a:defRPr kumimoji="1" sz="1800" kern="1200" baseline="0">
          <a:solidFill>
            <a:schemeClr val="tx1"/>
          </a:solidFill>
          <a:latin typeface="Times New Roman" pitchFamily="18" charset="0"/>
          <a:ea typeface="メイリオ"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oleObject" Target="../embeddings/oleObject6.bin"/><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9.bin"/><Relationship Id="rId5" Type="http://schemas.openxmlformats.org/officeDocument/2006/relationships/oleObject" Target="../embeddings/oleObject8.bin"/><Relationship Id="rId10" Type="http://schemas.openxmlformats.org/officeDocument/2006/relationships/oleObject" Target="../embeddings/oleObject13.bin"/><Relationship Id="rId4" Type="http://schemas.openxmlformats.org/officeDocument/2006/relationships/oleObject" Target="../embeddings/oleObject7.bin"/><Relationship Id="rId9" Type="http://schemas.openxmlformats.org/officeDocument/2006/relationships/oleObject" Target="../embeddings/oleObject12.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13.xml"/><Relationship Id="rId1" Type="http://schemas.openxmlformats.org/officeDocument/2006/relationships/vmlDrawing" Target="../drawings/vmlDrawing3.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ctrTitle"/>
          </p:nvPr>
        </p:nvSpPr>
        <p:spPr/>
        <p:txBody>
          <a:bodyPr/>
          <a:lstStyle/>
          <a:p>
            <a:r>
              <a:rPr kumimoji="1" lang="ja-JP" altLang="en-US" dirty="0" smtClean="0"/>
              <a:t>再構成技法</a:t>
            </a:r>
            <a:r>
              <a:rPr lang="ja-JP" altLang="en-US" dirty="0" smtClean="0"/>
              <a:t>３　</a:t>
            </a:r>
            <a:r>
              <a:rPr kumimoji="1" lang="ja-JP" altLang="en-US" dirty="0" smtClean="0"/>
              <a:t>～観測モデル</a:t>
            </a:r>
            <a:r>
              <a:rPr lang="ja-JP" altLang="en-US" dirty="0" smtClean="0"/>
              <a:t>の再解釈</a:t>
            </a:r>
            <a:r>
              <a:rPr kumimoji="1" lang="ja-JP" altLang="en-US" dirty="0" smtClean="0"/>
              <a:t>～</a:t>
            </a:r>
            <a:endParaRPr kumimoji="1" lang="ja-JP" altLang="en-US" dirty="0"/>
          </a:p>
        </p:txBody>
      </p:sp>
      <p:sp>
        <p:nvSpPr>
          <p:cNvPr id="8" name="サブタイトル 7"/>
          <p:cNvSpPr>
            <a:spLocks noGrp="1"/>
          </p:cNvSpPr>
          <p:nvPr>
            <p:ph type="subTitle" idx="1"/>
          </p:nvPr>
        </p:nvSpPr>
        <p:spPr/>
        <p:txBody>
          <a:bodyPr/>
          <a:lstStyle/>
          <a:p>
            <a:r>
              <a:rPr kumimoji="1" lang="en-US" altLang="ja-JP" dirty="0" err="1" smtClean="0"/>
              <a:t>okamoto</a:t>
            </a:r>
            <a:endParaRPr kumimoji="1" lang="ja-JP" altLang="en-US" dirty="0"/>
          </a:p>
        </p:txBody>
      </p:sp>
      <p:sp>
        <p:nvSpPr>
          <p:cNvPr id="4" name="正方形/長方形 3"/>
          <p:cNvSpPr/>
          <p:nvPr/>
        </p:nvSpPr>
        <p:spPr>
          <a:xfrm>
            <a:off x="0" y="2420888"/>
            <a:ext cx="428604" cy="714356"/>
          </a:xfrm>
          <a:prstGeom prst="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アイディア</a:t>
            </a:r>
            <a:r>
              <a:rPr lang="ja-JP" altLang="en-US" dirty="0" smtClean="0"/>
              <a:t>１</a:t>
            </a:r>
            <a:endParaRPr kumimoji="1" lang="en-US" altLang="ja-JP" dirty="0" smtClean="0"/>
          </a:p>
          <a:p>
            <a:pPr lvl="1"/>
            <a:r>
              <a:rPr kumimoji="1" lang="ja-JP" altLang="en-US" dirty="0" smtClean="0"/>
              <a:t>簡単のため、運動方程式が</a:t>
            </a:r>
            <a:r>
              <a:rPr lang="ja-JP" altLang="en-US" dirty="0" smtClean="0"/>
              <a:t>例えば</a:t>
            </a:r>
            <a:r>
              <a:rPr kumimoji="1" lang="en-US" altLang="ja-JP" dirty="0" smtClean="0"/>
              <a:t>Fokker-Planck</a:t>
            </a:r>
            <a:r>
              <a:rPr kumimoji="1" lang="ja-JP" altLang="en-US" dirty="0" smtClean="0"/>
              <a:t>型の線型方程式であると仮定すると、分布関数はいくつかの固有関数の重なりで表現されることになる。</a:t>
            </a:r>
            <a:endParaRPr lang="en-US" altLang="ja-JP" dirty="0" smtClean="0"/>
          </a:p>
          <a:p>
            <a:pPr lvl="1"/>
            <a:r>
              <a:rPr lang="ja-JP" altLang="en-US" dirty="0" smtClean="0"/>
              <a:t>ある原子に着目したとき、その周囲が等方的であれば、固有関数として球面調和関数を指定すればよい。分子の場合は、各々の原子にそれらを中心とする球面調和関数を設定することになる。</a:t>
            </a:r>
            <a:endParaRPr kumimoji="1" lang="en-US" altLang="ja-JP" dirty="0" smtClean="0"/>
          </a:p>
          <a:p>
            <a:pPr lvl="1"/>
            <a:r>
              <a:rPr lang="ja-JP" altLang="en-US" dirty="0" smtClean="0"/>
              <a:t>固有関数の動径方向の特徴について決定するのは難しい。しかし、残されている自由度は１つだけである。そこでまず、一度各々の原子について動径分布関数（ＲＤＦ）を計算する。ＲＤＦは１自由度であるから精度は十分であると考えられる。このＲＤＦに対して溶媒和殻を切り出し、動径成分の固有関数を得る。</a:t>
            </a:r>
            <a:endParaRPr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fld id="{634E9425-4A1B-492F-AEF8-DFE4A0595CAF}" type="datetime5">
              <a:rPr kumimoji="1" lang="ja-JP" altLang="en-US" smtClean="0"/>
              <a:pPr/>
              <a:t>2010/07/13</a:t>
            </a:fld>
            <a:endParaRPr kumimoji="1" lang="ja-JP" altLang="en-US" dirty="0"/>
          </a:p>
        </p:txBody>
      </p:sp>
      <p:sp>
        <p:nvSpPr>
          <p:cNvPr id="5" name="フッター プレースホルダ 4"/>
          <p:cNvSpPr>
            <a:spLocks noGrp="1"/>
          </p:cNvSpPr>
          <p:nvPr>
            <p:ph type="ftr" sz="quarter" idx="11"/>
          </p:nvPr>
        </p:nvSpPr>
        <p:spPr/>
        <p:txBody>
          <a:bodyPr/>
          <a:lstStyle/>
          <a:p>
            <a:r>
              <a:rPr kumimoji="1" lang="en-US" altLang="ja-JP" smtClean="0"/>
              <a:t>CREST-JST</a:t>
            </a:r>
            <a:r>
              <a:rPr kumimoji="1" lang="ja-JP" altLang="en-US" smtClean="0"/>
              <a:t>ワークショップ 資料</a:t>
            </a:r>
            <a:endParaRPr kumimoji="1" lang="ja-JP" altLang="en-US"/>
          </a:p>
        </p:txBody>
      </p:sp>
      <p:sp>
        <p:nvSpPr>
          <p:cNvPr id="6" name="スライド番号プレースホルダ 5"/>
          <p:cNvSpPr>
            <a:spLocks noGrp="1"/>
          </p:cNvSpPr>
          <p:nvPr>
            <p:ph type="sldNum" sz="quarter" idx="12"/>
          </p:nvPr>
        </p:nvSpPr>
        <p:spPr/>
        <p:txBody>
          <a:bodyPr/>
          <a:lstStyle/>
          <a:p>
            <a:fld id="{6B844BAF-A2A0-44A2-AD9D-0B06152F068E}" type="slidenum">
              <a:rPr kumimoji="1" lang="ja-JP" altLang="en-US" smtClean="0"/>
              <a:pPr/>
              <a:t>10</a:t>
            </a:fld>
            <a:endParaRPr kumimoji="1" lang="ja-JP"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アイディア２</a:t>
            </a:r>
            <a:endParaRPr kumimoji="1" lang="en-US" altLang="ja-JP" dirty="0" smtClean="0"/>
          </a:p>
          <a:p>
            <a:pPr lvl="1"/>
            <a:r>
              <a:rPr kumimoji="1" lang="ja-JP" altLang="en-US" dirty="0" smtClean="0"/>
              <a:t>一次元の動径分布関数や角度分布関数は精度良く得られるのだから、これを活用する。</a:t>
            </a:r>
            <a:endParaRPr kumimoji="1" lang="en-US" altLang="ja-JP" dirty="0" smtClean="0"/>
          </a:p>
          <a:p>
            <a:pPr lvl="1"/>
            <a:r>
              <a:rPr lang="ja-JP" altLang="en-US" dirty="0" smtClean="0"/>
              <a:t>一度、精細化する。</a:t>
            </a:r>
            <a:endParaRPr lang="en-US" altLang="ja-JP" dirty="0" smtClean="0"/>
          </a:p>
          <a:p>
            <a:pPr lvl="1"/>
            <a:r>
              <a:rPr kumimoji="1" lang="ja-JP" altLang="en-US" dirty="0" smtClean="0"/>
              <a:t>そのあとで、基底関数を用いたフィッティングにより三次元分布を決定する。</a:t>
            </a:r>
            <a:endParaRPr kumimoji="1" lang="en-US" altLang="ja-JP" dirty="0" smtClean="0"/>
          </a:p>
          <a:p>
            <a:pPr lvl="1"/>
            <a:endParaRPr kumimoji="1" lang="ja-JP" altLang="en-US" dirty="0"/>
          </a:p>
        </p:txBody>
      </p:sp>
      <p:sp>
        <p:nvSpPr>
          <p:cNvPr id="4" name="日付プレースホルダ 3"/>
          <p:cNvSpPr>
            <a:spLocks noGrp="1"/>
          </p:cNvSpPr>
          <p:nvPr>
            <p:ph type="dt" sz="half" idx="10"/>
          </p:nvPr>
        </p:nvSpPr>
        <p:spPr/>
        <p:txBody>
          <a:bodyPr/>
          <a:lstStyle/>
          <a:p>
            <a:fld id="{634E9425-4A1B-492F-AEF8-DFE4A0595CAF}" type="datetime5">
              <a:rPr kumimoji="1" lang="ja-JP" altLang="en-US" smtClean="0"/>
              <a:pPr/>
              <a:t>2010/07/13</a:t>
            </a:fld>
            <a:endParaRPr kumimoji="1" lang="ja-JP" altLang="en-US" dirty="0"/>
          </a:p>
        </p:txBody>
      </p:sp>
      <p:sp>
        <p:nvSpPr>
          <p:cNvPr id="5" name="フッター プレースホルダ 4"/>
          <p:cNvSpPr>
            <a:spLocks noGrp="1"/>
          </p:cNvSpPr>
          <p:nvPr>
            <p:ph type="ftr" sz="quarter" idx="11"/>
          </p:nvPr>
        </p:nvSpPr>
        <p:spPr/>
        <p:txBody>
          <a:bodyPr/>
          <a:lstStyle/>
          <a:p>
            <a:r>
              <a:rPr kumimoji="1" lang="en-US" altLang="ja-JP" smtClean="0"/>
              <a:t>CREST-JST</a:t>
            </a:r>
            <a:r>
              <a:rPr kumimoji="1" lang="ja-JP" altLang="en-US" smtClean="0"/>
              <a:t>ワークショップ 資料</a:t>
            </a:r>
            <a:endParaRPr kumimoji="1" lang="ja-JP" altLang="en-US"/>
          </a:p>
        </p:txBody>
      </p:sp>
      <p:sp>
        <p:nvSpPr>
          <p:cNvPr id="6" name="スライド番号プレースホルダ 5"/>
          <p:cNvSpPr>
            <a:spLocks noGrp="1"/>
          </p:cNvSpPr>
          <p:nvPr>
            <p:ph type="sldNum" sz="quarter" idx="12"/>
          </p:nvPr>
        </p:nvSpPr>
        <p:spPr/>
        <p:txBody>
          <a:bodyPr/>
          <a:lstStyle/>
          <a:p>
            <a:fld id="{6B844BAF-A2A0-44A2-AD9D-0B06152F068E}" type="slidenum">
              <a:rPr kumimoji="1" lang="ja-JP" altLang="en-US" smtClean="0"/>
              <a:pPr/>
              <a:t>11</a:t>
            </a:fld>
            <a:endParaRPr kumimoji="1" lang="ja-JP"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アイディア３</a:t>
            </a:r>
            <a:endParaRPr kumimoji="1" lang="en-US" altLang="ja-JP" dirty="0" smtClean="0"/>
          </a:p>
          <a:p>
            <a:pPr lvl="1"/>
            <a:r>
              <a:rPr kumimoji="1" lang="ja-JP" altLang="en-US" dirty="0" smtClean="0"/>
              <a:t>アダプティブ法を利用して、メッシュを定義する</a:t>
            </a:r>
            <a:r>
              <a:rPr kumimoji="1" lang="ja-JP" altLang="en-US" dirty="0" smtClean="0"/>
              <a:t>。</a:t>
            </a:r>
            <a:endParaRPr kumimoji="1" lang="en-US" altLang="ja-JP" dirty="0" smtClean="0"/>
          </a:p>
          <a:p>
            <a:pPr lvl="1"/>
            <a:r>
              <a:rPr lang="ja-JP" altLang="en-US" dirty="0" smtClean="0"/>
              <a:t>メッシュ内</a:t>
            </a:r>
            <a:r>
              <a:rPr lang="ja-JP" altLang="en-US" dirty="0" smtClean="0"/>
              <a:t>の誤差が均一になるようにより小さなメッシュを設定する。</a:t>
            </a:r>
            <a:endParaRPr kumimoji="1" lang="ja-JP" altLang="en-US" dirty="0"/>
          </a:p>
        </p:txBody>
      </p:sp>
      <p:sp>
        <p:nvSpPr>
          <p:cNvPr id="4" name="日付プレースホルダ 3"/>
          <p:cNvSpPr>
            <a:spLocks noGrp="1"/>
          </p:cNvSpPr>
          <p:nvPr>
            <p:ph type="dt" sz="half" idx="10"/>
          </p:nvPr>
        </p:nvSpPr>
        <p:spPr/>
        <p:txBody>
          <a:bodyPr/>
          <a:lstStyle/>
          <a:p>
            <a:fld id="{634E9425-4A1B-492F-AEF8-DFE4A0595CAF}" type="datetime5">
              <a:rPr kumimoji="1" lang="ja-JP" altLang="en-US" smtClean="0"/>
              <a:pPr/>
              <a:t>2010/07/13</a:t>
            </a:fld>
            <a:endParaRPr kumimoji="1" lang="ja-JP" altLang="en-US" dirty="0"/>
          </a:p>
        </p:txBody>
      </p:sp>
      <p:sp>
        <p:nvSpPr>
          <p:cNvPr id="5" name="フッター プレースホルダ 4"/>
          <p:cNvSpPr>
            <a:spLocks noGrp="1"/>
          </p:cNvSpPr>
          <p:nvPr>
            <p:ph type="ftr" sz="quarter" idx="11"/>
          </p:nvPr>
        </p:nvSpPr>
        <p:spPr/>
        <p:txBody>
          <a:bodyPr/>
          <a:lstStyle/>
          <a:p>
            <a:r>
              <a:rPr kumimoji="1" lang="en-US" altLang="ja-JP" smtClean="0"/>
              <a:t>CREST-JST</a:t>
            </a:r>
            <a:r>
              <a:rPr kumimoji="1" lang="ja-JP" altLang="en-US" smtClean="0"/>
              <a:t>ワークショップ 資料</a:t>
            </a:r>
            <a:endParaRPr kumimoji="1" lang="ja-JP" altLang="en-US"/>
          </a:p>
        </p:txBody>
      </p:sp>
      <p:sp>
        <p:nvSpPr>
          <p:cNvPr id="6" name="スライド番号プレースホルダ 5"/>
          <p:cNvSpPr>
            <a:spLocks noGrp="1"/>
          </p:cNvSpPr>
          <p:nvPr>
            <p:ph type="sldNum" sz="quarter" idx="12"/>
          </p:nvPr>
        </p:nvSpPr>
        <p:spPr/>
        <p:txBody>
          <a:bodyPr/>
          <a:lstStyle/>
          <a:p>
            <a:fld id="{6B844BAF-A2A0-44A2-AD9D-0B06152F068E}" type="slidenum">
              <a:rPr kumimoji="1" lang="ja-JP" altLang="en-US" smtClean="0"/>
              <a:pPr/>
              <a:t>12</a:t>
            </a:fld>
            <a:endParaRPr kumimoji="1"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前回のあらすじ</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データの単純な平均処理では必要としている精度の統計量を見積もることができない。</a:t>
            </a:r>
            <a:endParaRPr kumimoji="1" lang="en-US" altLang="ja-JP" dirty="0" smtClean="0"/>
          </a:p>
          <a:p>
            <a:endParaRPr lang="en-US" altLang="ja-JP" dirty="0" smtClean="0"/>
          </a:p>
          <a:p>
            <a:r>
              <a:rPr lang="ja-JP" altLang="en-US" dirty="0" smtClean="0"/>
              <a:t>そこで、</a:t>
            </a:r>
            <a:r>
              <a:rPr lang="en-US" altLang="ja-JP" dirty="0" smtClean="0"/>
              <a:t>MD</a:t>
            </a:r>
            <a:r>
              <a:rPr lang="ja-JP" altLang="en-US" dirty="0" smtClean="0"/>
              <a:t>計算を実行するところから、統計量を計算するところまでのプロセスを調査し、そのプロセスを逆にたどる手法を提案すればよいのではないか、という「</a:t>
            </a:r>
            <a:r>
              <a:rPr lang="ja-JP" altLang="en-US" b="1" dirty="0" smtClean="0"/>
              <a:t>観測モデル</a:t>
            </a:r>
            <a:r>
              <a:rPr lang="ja-JP" altLang="en-US" dirty="0" smtClean="0"/>
              <a:t>」の考え方を利用しようとした。</a:t>
            </a:r>
            <a:endParaRPr lang="en-US" altLang="ja-JP" dirty="0" smtClean="0"/>
          </a:p>
        </p:txBody>
      </p:sp>
      <p:sp>
        <p:nvSpPr>
          <p:cNvPr id="4" name="日付プレースホルダ 3"/>
          <p:cNvSpPr>
            <a:spLocks noGrp="1"/>
          </p:cNvSpPr>
          <p:nvPr>
            <p:ph type="dt" sz="half" idx="10"/>
          </p:nvPr>
        </p:nvSpPr>
        <p:spPr/>
        <p:txBody>
          <a:bodyPr/>
          <a:lstStyle/>
          <a:p>
            <a:fld id="{634E9425-4A1B-492F-AEF8-DFE4A0595CAF}" type="datetime5">
              <a:rPr kumimoji="1" lang="ja-JP" altLang="en-US" smtClean="0"/>
              <a:pPr/>
              <a:t>2010/07/13</a:t>
            </a:fld>
            <a:endParaRPr kumimoji="1" lang="ja-JP" altLang="en-US" dirty="0"/>
          </a:p>
        </p:txBody>
      </p:sp>
      <p:sp>
        <p:nvSpPr>
          <p:cNvPr id="5" name="フッター プレースホルダ 4"/>
          <p:cNvSpPr>
            <a:spLocks noGrp="1"/>
          </p:cNvSpPr>
          <p:nvPr>
            <p:ph type="ftr" sz="quarter" idx="11"/>
          </p:nvPr>
        </p:nvSpPr>
        <p:spPr/>
        <p:txBody>
          <a:bodyPr/>
          <a:lstStyle/>
          <a:p>
            <a:r>
              <a:rPr kumimoji="1" lang="en-US" altLang="ja-JP" smtClean="0"/>
              <a:t>CREST-JST</a:t>
            </a:r>
            <a:r>
              <a:rPr kumimoji="1" lang="ja-JP" altLang="en-US" smtClean="0"/>
              <a:t>ワークショップ 資料</a:t>
            </a:r>
            <a:endParaRPr kumimoji="1" lang="ja-JP" altLang="en-US"/>
          </a:p>
        </p:txBody>
      </p:sp>
      <p:sp>
        <p:nvSpPr>
          <p:cNvPr id="6" name="スライド番号プレースホルダ 5"/>
          <p:cNvSpPr>
            <a:spLocks noGrp="1"/>
          </p:cNvSpPr>
          <p:nvPr>
            <p:ph type="sldNum" sz="quarter" idx="12"/>
          </p:nvPr>
        </p:nvSpPr>
        <p:spPr/>
        <p:txBody>
          <a:bodyPr/>
          <a:lstStyle/>
          <a:p>
            <a:fld id="{6B844BAF-A2A0-44A2-AD9D-0B06152F068E}" type="slidenum">
              <a:rPr kumimoji="1" lang="ja-JP" altLang="en-US" smtClean="0"/>
              <a:pPr/>
              <a:t>2</a:t>
            </a:fld>
            <a:endParaRPr kumimoji="1" lang="ja-JP" altLang="en-US"/>
          </a:p>
        </p:txBody>
      </p:sp>
      <p:sp>
        <p:nvSpPr>
          <p:cNvPr id="7" name="正方形/長方形 6"/>
          <p:cNvSpPr/>
          <p:nvPr/>
        </p:nvSpPr>
        <p:spPr>
          <a:xfrm>
            <a:off x="0" y="0"/>
            <a:ext cx="428604" cy="714356"/>
          </a:xfrm>
          <a:prstGeom prst="rect">
            <a:avLst/>
          </a:prstGeom>
          <a:solidFill>
            <a:srgbClr val="92D050"/>
          </a:solidFill>
          <a:ln w="190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a:t>
            </a:r>
            <a:endParaRPr kumimoji="1" lang="ja-JP" altLang="en-US" dirty="0"/>
          </a:p>
        </p:txBody>
      </p:sp>
      <p:sp>
        <p:nvSpPr>
          <p:cNvPr id="3" name="コンテンツ プレースホルダ 2"/>
          <p:cNvSpPr>
            <a:spLocks noGrp="1"/>
          </p:cNvSpPr>
          <p:nvPr>
            <p:ph idx="1"/>
          </p:nvPr>
        </p:nvSpPr>
        <p:spPr/>
        <p:txBody>
          <a:bodyPr/>
          <a:lstStyle/>
          <a:p>
            <a:pPr marL="342900" lvl="1" indent="-342900">
              <a:buFont typeface="Arial" pitchFamily="34" charset="0"/>
              <a:buChar char="•"/>
            </a:pPr>
            <a:r>
              <a:rPr lang="ja-JP" altLang="en-US" dirty="0" smtClean="0"/>
              <a:t>観測モデルとは</a:t>
            </a:r>
            <a:r>
              <a:rPr lang="en-US" altLang="ja-JP" dirty="0" smtClean="0"/>
              <a:t/>
            </a:r>
            <a:br>
              <a:rPr lang="en-US" altLang="ja-JP" dirty="0" smtClean="0"/>
            </a:br>
            <a:r>
              <a:rPr lang="ja-JP" altLang="en-US" dirty="0" smtClean="0"/>
              <a:t>その過程に着目した数理モデル</a:t>
            </a:r>
            <a:endParaRPr lang="en-US" altLang="ja-JP" dirty="0" smtClean="0"/>
          </a:p>
          <a:p>
            <a:pPr marL="342900" lvl="1" indent="-342900">
              <a:buFont typeface="Arial" pitchFamily="34" charset="0"/>
              <a:buChar char="•"/>
            </a:pPr>
            <a:endParaRPr lang="en-US" altLang="ja-JP" dirty="0" smtClean="0"/>
          </a:p>
          <a:p>
            <a:pPr marL="342900" lvl="1" indent="-342900">
              <a:buFont typeface="Arial" pitchFamily="34" charset="0"/>
              <a:buChar char="•"/>
            </a:pPr>
            <a:endParaRPr lang="en-US" altLang="ja-JP" dirty="0" smtClean="0"/>
          </a:p>
          <a:p>
            <a:pPr marL="342900" lvl="1" indent="-342900">
              <a:buFont typeface="Arial" pitchFamily="34" charset="0"/>
              <a:buChar char="•"/>
            </a:pPr>
            <a:endParaRPr lang="en-US" altLang="ja-JP" dirty="0" smtClean="0"/>
          </a:p>
          <a:p>
            <a:pPr marL="342900" lvl="1" indent="-342900">
              <a:buFont typeface="Arial" pitchFamily="34" charset="0"/>
              <a:buChar char="•"/>
            </a:pPr>
            <a:endParaRPr lang="en-US" altLang="ja-JP" dirty="0" smtClean="0"/>
          </a:p>
          <a:p>
            <a:pPr marL="342900" lvl="1" indent="-342900">
              <a:buFont typeface="Arial" pitchFamily="34" charset="0"/>
              <a:buChar char="•"/>
            </a:pPr>
            <a:endParaRPr lang="en-US" altLang="ja-JP" dirty="0" smtClean="0"/>
          </a:p>
          <a:p>
            <a:pPr marL="342900" lvl="1" indent="-342900">
              <a:buFont typeface="Arial" pitchFamily="34" charset="0"/>
              <a:buChar char="•"/>
            </a:pPr>
            <a:endParaRPr lang="en-US" altLang="ja-JP" dirty="0" smtClean="0"/>
          </a:p>
          <a:p>
            <a:pPr marL="342900" lvl="1" indent="-342900">
              <a:buFont typeface="Arial" pitchFamily="34" charset="0"/>
              <a:buChar char="•"/>
            </a:pPr>
            <a:endParaRPr lang="en-US" altLang="ja-JP" dirty="0" smtClean="0"/>
          </a:p>
          <a:p>
            <a:pPr marL="342900" lvl="1" indent="-342900">
              <a:buFont typeface="Arial" pitchFamily="34" charset="0"/>
              <a:buChar char="•"/>
            </a:pPr>
            <a:endParaRPr lang="en-US" altLang="ja-JP" dirty="0" smtClean="0"/>
          </a:p>
          <a:p>
            <a:pPr marL="342900" lvl="1" indent="-342900">
              <a:buFont typeface="Arial" pitchFamily="34" charset="0"/>
              <a:buChar char="•"/>
            </a:pPr>
            <a:endParaRPr lang="en-US" altLang="ja-JP" dirty="0" smtClean="0"/>
          </a:p>
          <a:p>
            <a:pPr marL="342900" lvl="1" indent="-342900">
              <a:buFont typeface="Arial" pitchFamily="34" charset="0"/>
              <a:buChar char="•"/>
            </a:pPr>
            <a:endParaRPr lang="en-US" altLang="ja-JP" dirty="0" smtClean="0"/>
          </a:p>
          <a:p>
            <a:pPr marL="742950" lvl="2" indent="-342900"/>
            <a:r>
              <a:rPr lang="ja-JP" altLang="en-US" dirty="0" smtClean="0"/>
              <a:t>　は元データ（知りたい情報）、　は観測データ（手元にある情報）</a:t>
            </a:r>
            <a:endParaRPr lang="en-US" altLang="ja-JP" dirty="0" smtClean="0"/>
          </a:p>
          <a:p>
            <a:pPr marL="742950" lvl="2" indent="-342900"/>
            <a:r>
              <a:rPr lang="ja-JP" altLang="en-US" dirty="0" smtClean="0"/>
              <a:t>　　　　　はレンズや撮像素子を通った時の変換子</a:t>
            </a:r>
            <a:endParaRPr lang="en-US" altLang="ja-JP" dirty="0" smtClean="0"/>
          </a:p>
          <a:p>
            <a:pPr marL="742950" lvl="2" indent="-342900"/>
            <a:r>
              <a:rPr lang="ja-JP" altLang="en-US" dirty="0" smtClean="0"/>
              <a:t>　は観測の過程で入ってくるノイズ</a:t>
            </a:r>
            <a:endParaRPr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fld id="{634E9425-4A1B-492F-AEF8-DFE4A0595CAF}" type="datetime5">
              <a:rPr kumimoji="1" lang="ja-JP" altLang="en-US" smtClean="0"/>
              <a:pPr/>
              <a:t>2010/07/13</a:t>
            </a:fld>
            <a:endParaRPr kumimoji="1" lang="ja-JP" altLang="en-US" dirty="0"/>
          </a:p>
        </p:txBody>
      </p:sp>
      <p:sp>
        <p:nvSpPr>
          <p:cNvPr id="5" name="フッター プレースホルダ 4"/>
          <p:cNvSpPr>
            <a:spLocks noGrp="1"/>
          </p:cNvSpPr>
          <p:nvPr>
            <p:ph type="ftr" sz="quarter" idx="11"/>
          </p:nvPr>
        </p:nvSpPr>
        <p:spPr/>
        <p:txBody>
          <a:bodyPr/>
          <a:lstStyle/>
          <a:p>
            <a:r>
              <a:rPr kumimoji="1" lang="en-US" altLang="ja-JP" smtClean="0"/>
              <a:t>CREST-JST</a:t>
            </a:r>
            <a:r>
              <a:rPr kumimoji="1" lang="ja-JP" altLang="en-US" smtClean="0"/>
              <a:t>ワークショップ 資料</a:t>
            </a:r>
            <a:endParaRPr kumimoji="1" lang="ja-JP" altLang="en-US"/>
          </a:p>
        </p:txBody>
      </p:sp>
      <p:sp>
        <p:nvSpPr>
          <p:cNvPr id="6" name="スライド番号プレースホルダ 5"/>
          <p:cNvSpPr>
            <a:spLocks noGrp="1"/>
          </p:cNvSpPr>
          <p:nvPr>
            <p:ph type="sldNum" sz="quarter" idx="12"/>
          </p:nvPr>
        </p:nvSpPr>
        <p:spPr/>
        <p:txBody>
          <a:bodyPr/>
          <a:lstStyle/>
          <a:p>
            <a:fld id="{6B844BAF-A2A0-44A2-AD9D-0B06152F068E}" type="slidenum">
              <a:rPr kumimoji="1" lang="ja-JP" altLang="en-US" smtClean="0"/>
              <a:pPr/>
              <a:t>3</a:t>
            </a:fld>
            <a:endParaRPr kumimoji="1" lang="ja-JP" altLang="en-US"/>
          </a:p>
        </p:txBody>
      </p:sp>
      <p:sp>
        <p:nvSpPr>
          <p:cNvPr id="7" name="星 5 6"/>
          <p:cNvSpPr/>
          <p:nvPr/>
        </p:nvSpPr>
        <p:spPr>
          <a:xfrm>
            <a:off x="1668925" y="1908487"/>
            <a:ext cx="214314" cy="214314"/>
          </a:xfrm>
          <a:prstGeom prst="star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8" name="星 5 7"/>
          <p:cNvSpPr/>
          <p:nvPr/>
        </p:nvSpPr>
        <p:spPr>
          <a:xfrm>
            <a:off x="1240297" y="2408553"/>
            <a:ext cx="214314" cy="214314"/>
          </a:xfrm>
          <a:prstGeom prst="star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9" name="月 8"/>
          <p:cNvSpPr/>
          <p:nvPr/>
        </p:nvSpPr>
        <p:spPr>
          <a:xfrm>
            <a:off x="1740363" y="2265677"/>
            <a:ext cx="428628" cy="857256"/>
          </a:xfrm>
          <a:prstGeom prst="moon">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0" name="雲 9"/>
          <p:cNvSpPr/>
          <p:nvPr/>
        </p:nvSpPr>
        <p:spPr>
          <a:xfrm>
            <a:off x="1954677" y="2622867"/>
            <a:ext cx="785818" cy="500066"/>
          </a:xfrm>
          <a:prstGeom prst="cloud">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1" name="正方形/長方形 10"/>
          <p:cNvSpPr/>
          <p:nvPr/>
        </p:nvSpPr>
        <p:spPr>
          <a:xfrm>
            <a:off x="4312131" y="2051363"/>
            <a:ext cx="1928826" cy="107157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2" name="角丸四角形 11"/>
          <p:cNvSpPr/>
          <p:nvPr/>
        </p:nvSpPr>
        <p:spPr>
          <a:xfrm>
            <a:off x="6169519" y="1622735"/>
            <a:ext cx="1214446" cy="1643074"/>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3" name="円/楕円 12"/>
          <p:cNvSpPr/>
          <p:nvPr/>
        </p:nvSpPr>
        <p:spPr>
          <a:xfrm>
            <a:off x="4526445" y="2122801"/>
            <a:ext cx="214314" cy="928694"/>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a:p>
        </p:txBody>
      </p:sp>
      <p:sp>
        <p:nvSpPr>
          <p:cNvPr id="14" name="円/楕円 13"/>
          <p:cNvSpPr/>
          <p:nvPr/>
        </p:nvSpPr>
        <p:spPr>
          <a:xfrm>
            <a:off x="5097949" y="2122801"/>
            <a:ext cx="214314" cy="928694"/>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a:p>
        </p:txBody>
      </p:sp>
      <p:sp>
        <p:nvSpPr>
          <p:cNvPr id="15" name="正方形/長方形 14"/>
          <p:cNvSpPr/>
          <p:nvPr/>
        </p:nvSpPr>
        <p:spPr>
          <a:xfrm>
            <a:off x="7169651" y="2194239"/>
            <a:ext cx="142876" cy="71438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16" name="正方形/長方形 15"/>
          <p:cNvSpPr/>
          <p:nvPr/>
        </p:nvSpPr>
        <p:spPr>
          <a:xfrm>
            <a:off x="1811801" y="3337247"/>
            <a:ext cx="723275" cy="307777"/>
          </a:xfrm>
          <a:prstGeom prst="rect">
            <a:avLst/>
          </a:prstGeom>
        </p:spPr>
        <p:txBody>
          <a:bodyPr wrap="none">
            <a:spAutoFit/>
          </a:bodyPr>
          <a:lstStyle/>
          <a:p>
            <a:pPr algn="ctr"/>
            <a:r>
              <a:rPr lang="ja-JP" altLang="en-US" sz="1400" dirty="0" smtClean="0">
                <a:latin typeface="Times New Roman" pitchFamily="18" charset="0"/>
                <a:ea typeface="メイリオ" pitchFamily="50" charset="-128"/>
                <a:cs typeface="メイリオ" pitchFamily="50" charset="-128"/>
              </a:rPr>
              <a:t>被写体</a:t>
            </a:r>
            <a:endParaRPr lang="ja-JP" altLang="en-US" sz="1400" dirty="0">
              <a:latin typeface="Times New Roman" pitchFamily="18" charset="0"/>
              <a:ea typeface="メイリオ" pitchFamily="50" charset="-128"/>
              <a:cs typeface="メイリオ" pitchFamily="50" charset="-128"/>
            </a:endParaRPr>
          </a:p>
        </p:txBody>
      </p:sp>
      <p:sp>
        <p:nvSpPr>
          <p:cNvPr id="17" name="正方形/長方形 16"/>
          <p:cNvSpPr/>
          <p:nvPr/>
        </p:nvSpPr>
        <p:spPr>
          <a:xfrm>
            <a:off x="4455007" y="3337247"/>
            <a:ext cx="723275" cy="307777"/>
          </a:xfrm>
          <a:prstGeom prst="rect">
            <a:avLst/>
          </a:prstGeom>
        </p:spPr>
        <p:txBody>
          <a:bodyPr wrap="none">
            <a:spAutoFit/>
          </a:bodyPr>
          <a:lstStyle/>
          <a:p>
            <a:pPr algn="ctr"/>
            <a:r>
              <a:rPr lang="ja-JP" altLang="en-US" sz="1400" dirty="0" smtClean="0">
                <a:latin typeface="Times New Roman" pitchFamily="18" charset="0"/>
                <a:ea typeface="メイリオ" pitchFamily="50" charset="-128"/>
                <a:cs typeface="メイリオ" pitchFamily="50" charset="-128"/>
              </a:rPr>
              <a:t>レンズ</a:t>
            </a:r>
            <a:endParaRPr lang="ja-JP" altLang="en-US" sz="1400" dirty="0">
              <a:latin typeface="Times New Roman" pitchFamily="18" charset="0"/>
              <a:ea typeface="メイリオ" pitchFamily="50" charset="-128"/>
              <a:cs typeface="メイリオ" pitchFamily="50" charset="-128"/>
            </a:endParaRPr>
          </a:p>
        </p:txBody>
      </p:sp>
      <p:sp>
        <p:nvSpPr>
          <p:cNvPr id="18" name="正方形/長方形 17"/>
          <p:cNvSpPr/>
          <p:nvPr/>
        </p:nvSpPr>
        <p:spPr>
          <a:xfrm>
            <a:off x="6741023" y="3337247"/>
            <a:ext cx="902811" cy="307777"/>
          </a:xfrm>
          <a:prstGeom prst="rect">
            <a:avLst/>
          </a:prstGeom>
        </p:spPr>
        <p:txBody>
          <a:bodyPr wrap="none">
            <a:spAutoFit/>
          </a:bodyPr>
          <a:lstStyle/>
          <a:p>
            <a:pPr algn="ctr"/>
            <a:r>
              <a:rPr lang="ja-JP" altLang="en-US" sz="1400" dirty="0" smtClean="0">
                <a:latin typeface="Times New Roman" pitchFamily="18" charset="0"/>
                <a:ea typeface="メイリオ" pitchFamily="50" charset="-128"/>
                <a:cs typeface="メイリオ" pitchFamily="50" charset="-128"/>
              </a:rPr>
              <a:t>撮像素子</a:t>
            </a:r>
            <a:endParaRPr lang="ja-JP" altLang="en-US" sz="1400" dirty="0">
              <a:latin typeface="Times New Roman" pitchFamily="18" charset="0"/>
              <a:ea typeface="メイリオ" pitchFamily="50" charset="-128"/>
              <a:cs typeface="メイリオ" pitchFamily="50" charset="-128"/>
            </a:endParaRPr>
          </a:p>
        </p:txBody>
      </p:sp>
      <p:sp>
        <p:nvSpPr>
          <p:cNvPr id="19" name="右矢印 18"/>
          <p:cNvSpPr/>
          <p:nvPr/>
        </p:nvSpPr>
        <p:spPr>
          <a:xfrm>
            <a:off x="3169123" y="2479991"/>
            <a:ext cx="857256" cy="214314"/>
          </a:xfrm>
          <a:prstGeom prst="rightArrow">
            <a:avLst/>
          </a:prstGeom>
          <a:solidFill>
            <a:srgbClr val="FFC000"/>
          </a:solidFill>
          <a:ln>
            <a:solidFill>
              <a:srgbClr val="FFFF00"/>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20" name="右矢印 19"/>
          <p:cNvSpPr/>
          <p:nvPr/>
        </p:nvSpPr>
        <p:spPr>
          <a:xfrm>
            <a:off x="5730968" y="2492896"/>
            <a:ext cx="857256" cy="214314"/>
          </a:xfrm>
          <a:prstGeom prst="rightArrow">
            <a:avLst/>
          </a:prstGeom>
          <a:solidFill>
            <a:srgbClr val="FFC000"/>
          </a:solidFill>
          <a:ln>
            <a:solidFill>
              <a:srgbClr val="FFFF00"/>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graphicFrame>
        <p:nvGraphicFramePr>
          <p:cNvPr id="84994" name="Object 2"/>
          <p:cNvGraphicFramePr>
            <a:graphicFrameLocks noChangeAspect="1"/>
          </p:cNvGraphicFramePr>
          <p:nvPr/>
        </p:nvGraphicFramePr>
        <p:xfrm>
          <a:off x="1157288" y="4437112"/>
          <a:ext cx="1414462" cy="285750"/>
        </p:xfrm>
        <a:graphic>
          <a:graphicData uri="http://schemas.openxmlformats.org/presentationml/2006/ole">
            <p:oleObj spid="_x0000_s84994" name="Equation" r:id="rId3" imgW="939600" imgH="190440" progId="Equation.DSMT4">
              <p:embed/>
            </p:oleObj>
          </a:graphicData>
        </a:graphic>
      </p:graphicFrame>
      <p:graphicFrame>
        <p:nvGraphicFramePr>
          <p:cNvPr id="84995" name="Object 3"/>
          <p:cNvGraphicFramePr>
            <a:graphicFrameLocks noChangeAspect="1"/>
          </p:cNvGraphicFramePr>
          <p:nvPr/>
        </p:nvGraphicFramePr>
        <p:xfrm>
          <a:off x="1259632" y="4822676"/>
          <a:ext cx="190500" cy="190500"/>
        </p:xfrm>
        <a:graphic>
          <a:graphicData uri="http://schemas.openxmlformats.org/presentationml/2006/ole">
            <p:oleObj spid="_x0000_s84995" name="Equation" r:id="rId4" imgW="126720" imgH="126720" progId="Equation.DSMT4">
              <p:embed/>
            </p:oleObj>
          </a:graphicData>
        </a:graphic>
      </p:graphicFrame>
      <p:graphicFrame>
        <p:nvGraphicFramePr>
          <p:cNvPr id="84996" name="Object 4"/>
          <p:cNvGraphicFramePr>
            <a:graphicFrameLocks noChangeAspect="1"/>
          </p:cNvGraphicFramePr>
          <p:nvPr/>
        </p:nvGraphicFramePr>
        <p:xfrm>
          <a:off x="4644008" y="4797152"/>
          <a:ext cx="190500" cy="247650"/>
        </p:xfrm>
        <a:graphic>
          <a:graphicData uri="http://schemas.openxmlformats.org/presentationml/2006/ole">
            <p:oleObj spid="_x0000_s84996" name="Equation" r:id="rId5" imgW="126720" imgH="164880" progId="Equation.DSMT4">
              <p:embed/>
            </p:oleObj>
          </a:graphicData>
        </a:graphic>
      </p:graphicFrame>
      <p:graphicFrame>
        <p:nvGraphicFramePr>
          <p:cNvPr id="84997" name="Object 5"/>
          <p:cNvGraphicFramePr>
            <a:graphicFrameLocks noChangeAspect="1"/>
          </p:cNvGraphicFramePr>
          <p:nvPr/>
        </p:nvGraphicFramePr>
        <p:xfrm>
          <a:off x="1234152" y="5132684"/>
          <a:ext cx="1069975" cy="285750"/>
        </p:xfrm>
        <a:graphic>
          <a:graphicData uri="http://schemas.openxmlformats.org/presentationml/2006/ole">
            <p:oleObj spid="_x0000_s84997" name="Equation" r:id="rId6" imgW="711000" imgH="190440" progId="Equation.DSMT4">
              <p:embed/>
            </p:oleObj>
          </a:graphicData>
        </a:graphic>
      </p:graphicFrame>
      <p:graphicFrame>
        <p:nvGraphicFramePr>
          <p:cNvPr id="84998" name="Object 6"/>
          <p:cNvGraphicFramePr>
            <a:graphicFrameLocks noChangeAspect="1"/>
          </p:cNvGraphicFramePr>
          <p:nvPr/>
        </p:nvGraphicFramePr>
        <p:xfrm>
          <a:off x="1259632" y="5470748"/>
          <a:ext cx="190500" cy="190500"/>
        </p:xfrm>
        <a:graphic>
          <a:graphicData uri="http://schemas.openxmlformats.org/presentationml/2006/ole">
            <p:oleObj spid="_x0000_s84998" name="Equation" r:id="rId7" imgW="126720" imgH="126720" progId="Equation.DSMT4">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ところが、計算機実験では計算した過程のすべてのデータを手に入れることができるのだから、そもそもノイズは発生しない。つまり、観測モデルに基づいた再構成技法を提案することが</a:t>
            </a:r>
            <a:r>
              <a:rPr lang="ja-JP" altLang="en-US" b="1" dirty="0" smtClean="0"/>
              <a:t>不可能</a:t>
            </a:r>
            <a:r>
              <a:rPr lang="ja-JP" altLang="en-US" dirty="0" smtClean="0"/>
              <a:t>なのである。</a:t>
            </a:r>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pPr>
              <a:buFont typeface="+mj-lt"/>
              <a:buAutoNum type="arabicPeriod"/>
            </a:pPr>
            <a:r>
              <a:rPr lang="ja-JP" altLang="en-US" dirty="0" smtClean="0"/>
              <a:t>ＭＤ計算１本の情報。（数値積分の際の誤差はあるものの、十分な精度でＭＤ計算は行われている。）</a:t>
            </a:r>
            <a:endParaRPr lang="en-US" altLang="ja-JP" dirty="0" smtClean="0"/>
          </a:p>
          <a:p>
            <a:pPr>
              <a:buFont typeface="+mj-lt"/>
              <a:buAutoNum type="arabicPeriod"/>
            </a:pPr>
            <a:r>
              <a:rPr lang="ja-JP" altLang="en-US" dirty="0" smtClean="0"/>
              <a:t>物理量を計算。（誤差は発生しない。）</a:t>
            </a:r>
            <a:endParaRPr lang="en-US" altLang="ja-JP" dirty="0" smtClean="0"/>
          </a:p>
          <a:p>
            <a:pPr>
              <a:buFont typeface="+mj-lt"/>
              <a:buAutoNum type="arabicPeriod"/>
            </a:pPr>
            <a:r>
              <a:rPr lang="ja-JP" altLang="en-US" dirty="0" smtClean="0"/>
              <a:t>区切られた格子内に入る粒子をカウントする。（区画の形状やカウント方法は分かっている。）</a:t>
            </a:r>
            <a:endParaRPr lang="en-US" altLang="ja-JP" dirty="0" smtClean="0"/>
          </a:p>
          <a:p>
            <a:endParaRPr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fld id="{634E9425-4A1B-492F-AEF8-DFE4A0595CAF}" type="datetime5">
              <a:rPr kumimoji="1" lang="ja-JP" altLang="en-US" smtClean="0"/>
              <a:pPr/>
              <a:t>2010/07/13</a:t>
            </a:fld>
            <a:endParaRPr kumimoji="1" lang="ja-JP" altLang="en-US" dirty="0"/>
          </a:p>
        </p:txBody>
      </p:sp>
      <p:sp>
        <p:nvSpPr>
          <p:cNvPr id="5" name="フッター プレースホルダ 4"/>
          <p:cNvSpPr>
            <a:spLocks noGrp="1"/>
          </p:cNvSpPr>
          <p:nvPr>
            <p:ph type="ftr" sz="quarter" idx="11"/>
          </p:nvPr>
        </p:nvSpPr>
        <p:spPr/>
        <p:txBody>
          <a:bodyPr/>
          <a:lstStyle/>
          <a:p>
            <a:r>
              <a:rPr kumimoji="1" lang="en-US" altLang="ja-JP" smtClean="0"/>
              <a:t>CREST-JST</a:t>
            </a:r>
            <a:r>
              <a:rPr kumimoji="1" lang="ja-JP" altLang="en-US" smtClean="0"/>
              <a:t>ワークショップ 資料</a:t>
            </a:r>
            <a:endParaRPr kumimoji="1" lang="ja-JP" altLang="en-US"/>
          </a:p>
        </p:txBody>
      </p:sp>
      <p:sp>
        <p:nvSpPr>
          <p:cNvPr id="6" name="スライド番号プレースホルダ 5"/>
          <p:cNvSpPr>
            <a:spLocks noGrp="1"/>
          </p:cNvSpPr>
          <p:nvPr>
            <p:ph type="sldNum" sz="quarter" idx="12"/>
          </p:nvPr>
        </p:nvSpPr>
        <p:spPr/>
        <p:txBody>
          <a:bodyPr/>
          <a:lstStyle/>
          <a:p>
            <a:fld id="{6B844BAF-A2A0-44A2-AD9D-0B06152F068E}" type="slidenum">
              <a:rPr kumimoji="1" lang="ja-JP" altLang="en-US" smtClean="0"/>
              <a:pPr/>
              <a:t>4</a:t>
            </a:fld>
            <a:endParaRPr kumimoji="1" lang="ja-JP" altLang="en-US"/>
          </a:p>
        </p:txBody>
      </p:sp>
      <p:pic>
        <p:nvPicPr>
          <p:cNvPr id="7" name="Picture 1"/>
          <p:cNvPicPr>
            <a:picLocks noChangeAspect="1" noChangeArrowheads="1"/>
          </p:cNvPicPr>
          <p:nvPr/>
        </p:nvPicPr>
        <p:blipFill>
          <a:blip r:embed="rId2" cstate="print"/>
          <a:srcRect l="4590" t="10449" r="8984" b="4590"/>
          <a:stretch>
            <a:fillRect/>
          </a:stretch>
        </p:blipFill>
        <p:spPr bwMode="auto">
          <a:xfrm>
            <a:off x="1643042" y="1981635"/>
            <a:ext cx="1445237" cy="1420739"/>
          </a:xfrm>
          <a:prstGeom prst="rect">
            <a:avLst/>
          </a:prstGeom>
          <a:noFill/>
          <a:ln w="9525">
            <a:noFill/>
            <a:miter lim="800000"/>
            <a:headEnd/>
            <a:tailEnd/>
          </a:ln>
        </p:spPr>
      </p:pic>
      <p:sp>
        <p:nvSpPr>
          <p:cNvPr id="8" name="正方形/長方形 7"/>
          <p:cNvSpPr/>
          <p:nvPr/>
        </p:nvSpPr>
        <p:spPr>
          <a:xfrm>
            <a:off x="7215206" y="2267387"/>
            <a:ext cx="142876" cy="71438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9" name="右矢印 8"/>
          <p:cNvSpPr/>
          <p:nvPr/>
        </p:nvSpPr>
        <p:spPr>
          <a:xfrm>
            <a:off x="3571868" y="2553139"/>
            <a:ext cx="857256" cy="214314"/>
          </a:xfrm>
          <a:prstGeom prst="rightArrow">
            <a:avLst/>
          </a:prstGeom>
          <a:solidFill>
            <a:srgbClr val="FFC000"/>
          </a:solidFill>
          <a:ln>
            <a:solidFill>
              <a:srgbClr val="FFFF00"/>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10" name="正方形/長方形 9"/>
          <p:cNvSpPr/>
          <p:nvPr/>
        </p:nvSpPr>
        <p:spPr>
          <a:xfrm>
            <a:off x="1134493" y="3553271"/>
            <a:ext cx="2539478" cy="307777"/>
          </a:xfrm>
          <a:prstGeom prst="rect">
            <a:avLst/>
          </a:prstGeom>
        </p:spPr>
        <p:txBody>
          <a:bodyPr wrap="none">
            <a:spAutoFit/>
          </a:bodyPr>
          <a:lstStyle/>
          <a:p>
            <a:pPr algn="ctr"/>
            <a:r>
              <a:rPr lang="ja-JP" altLang="en-US" sz="1400" dirty="0" smtClean="0">
                <a:latin typeface="Times New Roman" pitchFamily="18" charset="0"/>
                <a:ea typeface="メイリオ" pitchFamily="50" charset="-128"/>
                <a:cs typeface="メイリオ" pitchFamily="50" charset="-128"/>
              </a:rPr>
              <a:t>時刻 </a:t>
            </a:r>
            <a:r>
              <a:rPr lang="en-US" altLang="ja-JP" sz="1400" i="1" dirty="0" smtClean="0">
                <a:latin typeface="Times New Roman" pitchFamily="18" charset="0"/>
                <a:ea typeface="メイリオ" pitchFamily="50" charset="-128"/>
                <a:cs typeface="メイリオ" pitchFamily="50" charset="-128"/>
              </a:rPr>
              <a:t>t</a:t>
            </a:r>
            <a:r>
              <a:rPr lang="en-US" altLang="ja-JP" sz="1400" dirty="0" smtClean="0">
                <a:latin typeface="Times New Roman" pitchFamily="18" charset="0"/>
                <a:ea typeface="メイリオ" pitchFamily="50" charset="-128"/>
                <a:cs typeface="メイリオ" pitchFamily="50" charset="-128"/>
              </a:rPr>
              <a:t> = </a:t>
            </a:r>
            <a:r>
              <a:rPr lang="en-US" altLang="ja-JP" sz="1400" i="1" dirty="0" smtClean="0">
                <a:latin typeface="Times New Roman" pitchFamily="18" charset="0"/>
                <a:ea typeface="メイリオ" pitchFamily="50" charset="-128"/>
                <a:cs typeface="メイリオ" pitchFamily="50" charset="-128"/>
              </a:rPr>
              <a:t>t</a:t>
            </a:r>
            <a:r>
              <a:rPr lang="en-US" altLang="ja-JP" sz="1400" dirty="0" smtClean="0">
                <a:latin typeface="Times New Roman" pitchFamily="18" charset="0"/>
                <a:ea typeface="メイリオ" pitchFamily="50" charset="-128"/>
                <a:cs typeface="メイリオ" pitchFamily="50" charset="-128"/>
              </a:rPr>
              <a:t> </a:t>
            </a:r>
            <a:r>
              <a:rPr lang="ja-JP" altLang="en-US" sz="1400" dirty="0" smtClean="0">
                <a:latin typeface="Times New Roman" pitchFamily="18" charset="0"/>
                <a:ea typeface="メイリオ" pitchFamily="50" charset="-128"/>
                <a:cs typeface="メイリオ" pitchFamily="50" charset="-128"/>
              </a:rPr>
              <a:t>のスナップショット</a:t>
            </a:r>
            <a:endParaRPr lang="ja-JP" altLang="en-US" sz="1400" dirty="0">
              <a:latin typeface="Times New Roman" pitchFamily="18" charset="0"/>
              <a:ea typeface="メイリオ" pitchFamily="50" charset="-128"/>
              <a:cs typeface="メイリオ" pitchFamily="50" charset="-128"/>
            </a:endParaRPr>
          </a:p>
        </p:txBody>
      </p:sp>
      <p:sp>
        <p:nvSpPr>
          <p:cNvPr id="11" name="正方形/長方形 10"/>
          <p:cNvSpPr/>
          <p:nvPr/>
        </p:nvSpPr>
        <p:spPr>
          <a:xfrm>
            <a:off x="3855737" y="3553271"/>
            <a:ext cx="2518639" cy="307777"/>
          </a:xfrm>
          <a:prstGeom prst="rect">
            <a:avLst/>
          </a:prstGeom>
        </p:spPr>
        <p:txBody>
          <a:bodyPr wrap="none">
            <a:spAutoFit/>
          </a:bodyPr>
          <a:lstStyle/>
          <a:p>
            <a:pPr algn="ctr"/>
            <a:r>
              <a:rPr lang="ja-JP" altLang="en-US" sz="1400" dirty="0" smtClean="0">
                <a:latin typeface="Times New Roman" pitchFamily="18" charset="0"/>
                <a:ea typeface="メイリオ" pitchFamily="50" charset="-128"/>
                <a:cs typeface="メイリオ" pitchFamily="50" charset="-128"/>
              </a:rPr>
              <a:t>各粒子について物理量を計算</a:t>
            </a:r>
            <a:endParaRPr lang="ja-JP" altLang="en-US" sz="1400" dirty="0">
              <a:latin typeface="Times New Roman" pitchFamily="18" charset="0"/>
              <a:ea typeface="メイリオ" pitchFamily="50" charset="-128"/>
              <a:cs typeface="メイリオ" pitchFamily="50" charset="-128"/>
            </a:endParaRPr>
          </a:p>
        </p:txBody>
      </p:sp>
      <p:sp>
        <p:nvSpPr>
          <p:cNvPr id="12" name="円/楕円 11"/>
          <p:cNvSpPr/>
          <p:nvPr/>
        </p:nvSpPr>
        <p:spPr>
          <a:xfrm>
            <a:off x="4929190" y="2195949"/>
            <a:ext cx="428628" cy="928694"/>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kumimoji="1" lang="ja-JP" altLang="en-US"/>
          </a:p>
        </p:txBody>
      </p:sp>
      <p:sp>
        <p:nvSpPr>
          <p:cNvPr id="13" name="正方形/長方形 12"/>
          <p:cNvSpPr/>
          <p:nvPr/>
        </p:nvSpPr>
        <p:spPr>
          <a:xfrm>
            <a:off x="6524827" y="3553271"/>
            <a:ext cx="1620957" cy="307777"/>
          </a:xfrm>
          <a:prstGeom prst="rect">
            <a:avLst/>
          </a:prstGeom>
        </p:spPr>
        <p:txBody>
          <a:bodyPr wrap="none">
            <a:spAutoFit/>
          </a:bodyPr>
          <a:lstStyle/>
          <a:p>
            <a:pPr algn="ctr"/>
            <a:r>
              <a:rPr lang="ja-JP" altLang="en-US" sz="1400" dirty="0" smtClean="0">
                <a:latin typeface="Times New Roman" pitchFamily="18" charset="0"/>
                <a:ea typeface="メイリオ" pitchFamily="50" charset="-128"/>
                <a:cs typeface="メイリオ" pitchFamily="50" charset="-128"/>
              </a:rPr>
              <a:t>各格子でカウント</a:t>
            </a:r>
            <a:endParaRPr lang="ja-JP" altLang="en-US" sz="1400" dirty="0">
              <a:latin typeface="Times New Roman" pitchFamily="18" charset="0"/>
              <a:ea typeface="メイリオ" pitchFamily="50" charset="-128"/>
              <a:cs typeface="メイリオ" pitchFamily="50" charset="-128"/>
            </a:endParaRPr>
          </a:p>
        </p:txBody>
      </p:sp>
      <p:sp>
        <p:nvSpPr>
          <p:cNvPr id="14" name="右矢印 13"/>
          <p:cNvSpPr/>
          <p:nvPr/>
        </p:nvSpPr>
        <p:spPr>
          <a:xfrm>
            <a:off x="5857884" y="2553139"/>
            <a:ext cx="857256" cy="214314"/>
          </a:xfrm>
          <a:prstGeom prst="rightArrow">
            <a:avLst/>
          </a:prstGeom>
          <a:solidFill>
            <a:srgbClr val="FFC000"/>
          </a:solidFill>
          <a:ln>
            <a:solidFill>
              <a:srgbClr val="FFFF00"/>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その一方で、</a:t>
            </a:r>
            <a:r>
              <a:rPr lang="ja-JP" altLang="en-US" b="1" dirty="0" smtClean="0"/>
              <a:t>数理的直観</a:t>
            </a:r>
            <a:r>
              <a:rPr lang="ja-JP" altLang="en-US" dirty="0" smtClean="0"/>
              <a:t>に基づくと、低解像度化した情報はその解像度の範囲では高精度化されていることに気が付く。この考えを応用して情報をいったん低解像度化し、そこを基準とした統計的性質を見出すことで、ノイズを取り除いた統計量を（とりあえず）推定することに成功した。</a:t>
            </a:r>
            <a:endParaRPr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fld id="{634E9425-4A1B-492F-AEF8-DFE4A0595CAF}" type="datetime5">
              <a:rPr kumimoji="1" lang="ja-JP" altLang="en-US" smtClean="0"/>
              <a:pPr/>
              <a:t>2010/07/13</a:t>
            </a:fld>
            <a:endParaRPr kumimoji="1" lang="ja-JP" altLang="en-US" dirty="0"/>
          </a:p>
        </p:txBody>
      </p:sp>
      <p:sp>
        <p:nvSpPr>
          <p:cNvPr id="5" name="フッター プレースホルダ 4"/>
          <p:cNvSpPr>
            <a:spLocks noGrp="1"/>
          </p:cNvSpPr>
          <p:nvPr>
            <p:ph type="ftr" sz="quarter" idx="11"/>
          </p:nvPr>
        </p:nvSpPr>
        <p:spPr/>
        <p:txBody>
          <a:bodyPr/>
          <a:lstStyle/>
          <a:p>
            <a:r>
              <a:rPr kumimoji="1" lang="en-US" altLang="ja-JP" smtClean="0"/>
              <a:t>CREST-JST</a:t>
            </a:r>
            <a:r>
              <a:rPr kumimoji="1" lang="ja-JP" altLang="en-US" smtClean="0"/>
              <a:t>ワークショップ 資料</a:t>
            </a:r>
            <a:endParaRPr kumimoji="1" lang="ja-JP" altLang="en-US"/>
          </a:p>
        </p:txBody>
      </p:sp>
      <p:sp>
        <p:nvSpPr>
          <p:cNvPr id="6" name="スライド番号プレースホルダ 5"/>
          <p:cNvSpPr>
            <a:spLocks noGrp="1"/>
          </p:cNvSpPr>
          <p:nvPr>
            <p:ph type="sldNum" sz="quarter" idx="12"/>
          </p:nvPr>
        </p:nvSpPr>
        <p:spPr/>
        <p:txBody>
          <a:bodyPr/>
          <a:lstStyle/>
          <a:p>
            <a:fld id="{6B844BAF-A2A0-44A2-AD9D-0B06152F068E}" type="slidenum">
              <a:rPr kumimoji="1" lang="ja-JP" altLang="en-US" smtClean="0"/>
              <a:pPr/>
              <a:t>5</a:t>
            </a:fld>
            <a:endParaRPr kumimoji="1" lang="ja-JP" altLang="en-US"/>
          </a:p>
        </p:txBody>
      </p:sp>
      <p:grpSp>
        <p:nvGrpSpPr>
          <p:cNvPr id="7" name="グループ化 6"/>
          <p:cNvGrpSpPr/>
          <p:nvPr/>
        </p:nvGrpSpPr>
        <p:grpSpPr>
          <a:xfrm>
            <a:off x="1214414" y="2152640"/>
            <a:ext cx="1143008" cy="1133484"/>
            <a:chOff x="1214414" y="2152640"/>
            <a:chExt cx="1143008" cy="1133484"/>
          </a:xfrm>
        </p:grpSpPr>
        <p:sp>
          <p:nvSpPr>
            <p:cNvPr id="8" name="正方形/長方形 7"/>
            <p:cNvSpPr/>
            <p:nvPr/>
          </p:nvSpPr>
          <p:spPr>
            <a:xfrm>
              <a:off x="1214414" y="2152640"/>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9" name="正方形/長方形 8"/>
            <p:cNvSpPr/>
            <p:nvPr/>
          </p:nvSpPr>
          <p:spPr>
            <a:xfrm>
              <a:off x="1357290" y="2152640"/>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0" name="正方形/長方形 9"/>
            <p:cNvSpPr/>
            <p:nvPr/>
          </p:nvSpPr>
          <p:spPr>
            <a:xfrm>
              <a:off x="1500166" y="2152640"/>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1" name="正方形/長方形 10"/>
            <p:cNvSpPr/>
            <p:nvPr/>
          </p:nvSpPr>
          <p:spPr>
            <a:xfrm>
              <a:off x="1643042" y="2152640"/>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2" name="正方形/長方形 11"/>
            <p:cNvSpPr/>
            <p:nvPr/>
          </p:nvSpPr>
          <p:spPr>
            <a:xfrm>
              <a:off x="1785918" y="2152640"/>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3" name="正方形/長方形 12"/>
            <p:cNvSpPr/>
            <p:nvPr/>
          </p:nvSpPr>
          <p:spPr>
            <a:xfrm>
              <a:off x="1928794" y="2152640"/>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4" name="正方形/長方形 13"/>
            <p:cNvSpPr/>
            <p:nvPr/>
          </p:nvSpPr>
          <p:spPr>
            <a:xfrm>
              <a:off x="2071670" y="2152640"/>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5" name="正方形/長方形 14"/>
            <p:cNvSpPr/>
            <p:nvPr/>
          </p:nvSpPr>
          <p:spPr>
            <a:xfrm>
              <a:off x="2214546" y="2152640"/>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6" name="正方形/長方形 15"/>
            <p:cNvSpPr/>
            <p:nvPr/>
          </p:nvSpPr>
          <p:spPr>
            <a:xfrm>
              <a:off x="1214414" y="2285992"/>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7" name="正方形/長方形 16"/>
            <p:cNvSpPr/>
            <p:nvPr/>
          </p:nvSpPr>
          <p:spPr>
            <a:xfrm>
              <a:off x="1357290" y="2285992"/>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8" name="正方形/長方形 17"/>
            <p:cNvSpPr/>
            <p:nvPr/>
          </p:nvSpPr>
          <p:spPr>
            <a:xfrm>
              <a:off x="1500166" y="2285992"/>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9" name="正方形/長方形 18"/>
            <p:cNvSpPr/>
            <p:nvPr/>
          </p:nvSpPr>
          <p:spPr>
            <a:xfrm>
              <a:off x="1643042" y="2285992"/>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0" name="正方形/長方形 19"/>
            <p:cNvSpPr/>
            <p:nvPr/>
          </p:nvSpPr>
          <p:spPr>
            <a:xfrm>
              <a:off x="1785918" y="2285992"/>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1" name="正方形/長方形 20"/>
            <p:cNvSpPr/>
            <p:nvPr/>
          </p:nvSpPr>
          <p:spPr>
            <a:xfrm>
              <a:off x="1928794" y="2285992"/>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2" name="正方形/長方形 21"/>
            <p:cNvSpPr/>
            <p:nvPr/>
          </p:nvSpPr>
          <p:spPr>
            <a:xfrm>
              <a:off x="2071670" y="2285992"/>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3" name="正方形/長方形 22"/>
            <p:cNvSpPr/>
            <p:nvPr/>
          </p:nvSpPr>
          <p:spPr>
            <a:xfrm>
              <a:off x="2214546" y="2285992"/>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4" name="正方形/長方形 23"/>
            <p:cNvSpPr/>
            <p:nvPr/>
          </p:nvSpPr>
          <p:spPr>
            <a:xfrm>
              <a:off x="1214414" y="2428868"/>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5" name="正方形/長方形 24"/>
            <p:cNvSpPr/>
            <p:nvPr/>
          </p:nvSpPr>
          <p:spPr>
            <a:xfrm>
              <a:off x="1357290" y="2428868"/>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6" name="正方形/長方形 25"/>
            <p:cNvSpPr/>
            <p:nvPr/>
          </p:nvSpPr>
          <p:spPr>
            <a:xfrm>
              <a:off x="1500166" y="2428868"/>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7" name="正方形/長方形 26"/>
            <p:cNvSpPr/>
            <p:nvPr/>
          </p:nvSpPr>
          <p:spPr>
            <a:xfrm>
              <a:off x="1643042" y="2428868"/>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8" name="正方形/長方形 27"/>
            <p:cNvSpPr/>
            <p:nvPr/>
          </p:nvSpPr>
          <p:spPr>
            <a:xfrm>
              <a:off x="1785918" y="2428868"/>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9" name="正方形/長方形 28"/>
            <p:cNvSpPr/>
            <p:nvPr/>
          </p:nvSpPr>
          <p:spPr>
            <a:xfrm>
              <a:off x="1928794" y="2428868"/>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30" name="正方形/長方形 29"/>
            <p:cNvSpPr/>
            <p:nvPr/>
          </p:nvSpPr>
          <p:spPr>
            <a:xfrm>
              <a:off x="2071670" y="2428868"/>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31" name="正方形/長方形 30"/>
            <p:cNvSpPr/>
            <p:nvPr/>
          </p:nvSpPr>
          <p:spPr>
            <a:xfrm>
              <a:off x="2214546" y="2428868"/>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32" name="正方形/長方形 31"/>
            <p:cNvSpPr/>
            <p:nvPr/>
          </p:nvSpPr>
          <p:spPr>
            <a:xfrm>
              <a:off x="1214414" y="2571744"/>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33" name="正方形/長方形 32"/>
            <p:cNvSpPr/>
            <p:nvPr/>
          </p:nvSpPr>
          <p:spPr>
            <a:xfrm>
              <a:off x="1357290" y="2571744"/>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34" name="正方形/長方形 33"/>
            <p:cNvSpPr/>
            <p:nvPr/>
          </p:nvSpPr>
          <p:spPr>
            <a:xfrm>
              <a:off x="1500166" y="2571744"/>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35" name="正方形/長方形 34"/>
            <p:cNvSpPr/>
            <p:nvPr/>
          </p:nvSpPr>
          <p:spPr>
            <a:xfrm>
              <a:off x="1643042" y="2571744"/>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36" name="正方形/長方形 35"/>
            <p:cNvSpPr/>
            <p:nvPr/>
          </p:nvSpPr>
          <p:spPr>
            <a:xfrm>
              <a:off x="1785918" y="2571744"/>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37" name="正方形/長方形 36"/>
            <p:cNvSpPr/>
            <p:nvPr/>
          </p:nvSpPr>
          <p:spPr>
            <a:xfrm>
              <a:off x="1928794" y="2571744"/>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38" name="正方形/長方形 37"/>
            <p:cNvSpPr/>
            <p:nvPr/>
          </p:nvSpPr>
          <p:spPr>
            <a:xfrm>
              <a:off x="2071670" y="2571744"/>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39" name="正方形/長方形 38"/>
            <p:cNvSpPr/>
            <p:nvPr/>
          </p:nvSpPr>
          <p:spPr>
            <a:xfrm>
              <a:off x="2214546" y="2571744"/>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40" name="正方形/長方形 39"/>
            <p:cNvSpPr/>
            <p:nvPr/>
          </p:nvSpPr>
          <p:spPr>
            <a:xfrm>
              <a:off x="1214414" y="2724144"/>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41" name="正方形/長方形 40"/>
            <p:cNvSpPr/>
            <p:nvPr/>
          </p:nvSpPr>
          <p:spPr>
            <a:xfrm>
              <a:off x="1357290" y="2724144"/>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42" name="正方形/長方形 41"/>
            <p:cNvSpPr/>
            <p:nvPr/>
          </p:nvSpPr>
          <p:spPr>
            <a:xfrm>
              <a:off x="1500166" y="2724144"/>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43" name="正方形/長方形 42"/>
            <p:cNvSpPr/>
            <p:nvPr/>
          </p:nvSpPr>
          <p:spPr>
            <a:xfrm>
              <a:off x="1643042" y="2724144"/>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44" name="正方形/長方形 43"/>
            <p:cNvSpPr/>
            <p:nvPr/>
          </p:nvSpPr>
          <p:spPr>
            <a:xfrm>
              <a:off x="1785918" y="2724144"/>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45" name="正方形/長方形 44"/>
            <p:cNvSpPr/>
            <p:nvPr/>
          </p:nvSpPr>
          <p:spPr>
            <a:xfrm>
              <a:off x="1928794" y="2724144"/>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46" name="正方形/長方形 45"/>
            <p:cNvSpPr/>
            <p:nvPr/>
          </p:nvSpPr>
          <p:spPr>
            <a:xfrm>
              <a:off x="2071670" y="2724144"/>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47" name="正方形/長方形 46"/>
            <p:cNvSpPr/>
            <p:nvPr/>
          </p:nvSpPr>
          <p:spPr>
            <a:xfrm>
              <a:off x="2214546" y="2724144"/>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48" name="正方形/長方形 47"/>
            <p:cNvSpPr/>
            <p:nvPr/>
          </p:nvSpPr>
          <p:spPr>
            <a:xfrm>
              <a:off x="1214414" y="2857496"/>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49" name="正方形/長方形 48"/>
            <p:cNvSpPr/>
            <p:nvPr/>
          </p:nvSpPr>
          <p:spPr>
            <a:xfrm>
              <a:off x="1357290" y="2857496"/>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50" name="正方形/長方形 49"/>
            <p:cNvSpPr/>
            <p:nvPr/>
          </p:nvSpPr>
          <p:spPr>
            <a:xfrm>
              <a:off x="1500166" y="2857496"/>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51" name="正方形/長方形 50"/>
            <p:cNvSpPr/>
            <p:nvPr/>
          </p:nvSpPr>
          <p:spPr>
            <a:xfrm>
              <a:off x="1643042" y="2857496"/>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52" name="正方形/長方形 51"/>
            <p:cNvSpPr/>
            <p:nvPr/>
          </p:nvSpPr>
          <p:spPr>
            <a:xfrm>
              <a:off x="1785918" y="2857496"/>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53" name="正方形/長方形 52"/>
            <p:cNvSpPr/>
            <p:nvPr/>
          </p:nvSpPr>
          <p:spPr>
            <a:xfrm>
              <a:off x="1928794" y="2857496"/>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54" name="正方形/長方形 53"/>
            <p:cNvSpPr/>
            <p:nvPr/>
          </p:nvSpPr>
          <p:spPr>
            <a:xfrm>
              <a:off x="2071670" y="2857496"/>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55" name="正方形/長方形 54"/>
            <p:cNvSpPr/>
            <p:nvPr/>
          </p:nvSpPr>
          <p:spPr>
            <a:xfrm>
              <a:off x="2214546" y="2857496"/>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56" name="正方形/長方形 55"/>
            <p:cNvSpPr/>
            <p:nvPr/>
          </p:nvSpPr>
          <p:spPr>
            <a:xfrm>
              <a:off x="1214414" y="3000372"/>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57" name="正方形/長方形 56"/>
            <p:cNvSpPr/>
            <p:nvPr/>
          </p:nvSpPr>
          <p:spPr>
            <a:xfrm>
              <a:off x="1357290" y="3000372"/>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58" name="正方形/長方形 57"/>
            <p:cNvSpPr/>
            <p:nvPr/>
          </p:nvSpPr>
          <p:spPr>
            <a:xfrm>
              <a:off x="1500166" y="3000372"/>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59" name="正方形/長方形 58"/>
            <p:cNvSpPr/>
            <p:nvPr/>
          </p:nvSpPr>
          <p:spPr>
            <a:xfrm>
              <a:off x="1643042" y="3000372"/>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60" name="正方形/長方形 59"/>
            <p:cNvSpPr/>
            <p:nvPr/>
          </p:nvSpPr>
          <p:spPr>
            <a:xfrm>
              <a:off x="1785918" y="3000372"/>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61" name="正方形/長方形 60"/>
            <p:cNvSpPr/>
            <p:nvPr/>
          </p:nvSpPr>
          <p:spPr>
            <a:xfrm>
              <a:off x="1928794" y="3000372"/>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62" name="正方形/長方形 61"/>
            <p:cNvSpPr/>
            <p:nvPr/>
          </p:nvSpPr>
          <p:spPr>
            <a:xfrm>
              <a:off x="2071670" y="3000372"/>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63" name="正方形/長方形 62"/>
            <p:cNvSpPr/>
            <p:nvPr/>
          </p:nvSpPr>
          <p:spPr>
            <a:xfrm>
              <a:off x="2214546" y="3000372"/>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64" name="正方形/長方形 63"/>
            <p:cNvSpPr/>
            <p:nvPr/>
          </p:nvSpPr>
          <p:spPr>
            <a:xfrm>
              <a:off x="1214414" y="3143248"/>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65" name="正方形/長方形 64"/>
            <p:cNvSpPr/>
            <p:nvPr/>
          </p:nvSpPr>
          <p:spPr>
            <a:xfrm>
              <a:off x="1357290" y="3143248"/>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66" name="正方形/長方形 65"/>
            <p:cNvSpPr/>
            <p:nvPr/>
          </p:nvSpPr>
          <p:spPr>
            <a:xfrm>
              <a:off x="1500166" y="3143248"/>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67" name="正方形/長方形 66"/>
            <p:cNvSpPr/>
            <p:nvPr/>
          </p:nvSpPr>
          <p:spPr>
            <a:xfrm>
              <a:off x="1643042" y="3143248"/>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68" name="正方形/長方形 67"/>
            <p:cNvSpPr/>
            <p:nvPr/>
          </p:nvSpPr>
          <p:spPr>
            <a:xfrm>
              <a:off x="1785918" y="3143248"/>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69" name="正方形/長方形 68"/>
            <p:cNvSpPr/>
            <p:nvPr/>
          </p:nvSpPr>
          <p:spPr>
            <a:xfrm>
              <a:off x="1928794" y="3143248"/>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70" name="正方形/長方形 69"/>
            <p:cNvSpPr/>
            <p:nvPr/>
          </p:nvSpPr>
          <p:spPr>
            <a:xfrm>
              <a:off x="2071670" y="3143248"/>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71" name="正方形/長方形 70"/>
            <p:cNvSpPr/>
            <p:nvPr/>
          </p:nvSpPr>
          <p:spPr>
            <a:xfrm>
              <a:off x="2214546" y="3143248"/>
              <a:ext cx="142876" cy="1428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grpSp>
      <p:grpSp>
        <p:nvGrpSpPr>
          <p:cNvPr id="72" name="グループ化 71"/>
          <p:cNvGrpSpPr/>
          <p:nvPr/>
        </p:nvGrpSpPr>
        <p:grpSpPr>
          <a:xfrm>
            <a:off x="3929058" y="2143116"/>
            <a:ext cx="1143008" cy="1143008"/>
            <a:chOff x="3929058" y="2143116"/>
            <a:chExt cx="1143008" cy="1143008"/>
          </a:xfrm>
        </p:grpSpPr>
        <p:sp>
          <p:nvSpPr>
            <p:cNvPr id="73" name="正方形/長方形 72"/>
            <p:cNvSpPr>
              <a:spLocks noChangeAspect="1"/>
            </p:cNvSpPr>
            <p:nvPr/>
          </p:nvSpPr>
          <p:spPr>
            <a:xfrm>
              <a:off x="3929058" y="2143116"/>
              <a:ext cx="285752" cy="28575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74" name="正方形/長方形 73"/>
            <p:cNvSpPr>
              <a:spLocks noChangeAspect="1"/>
            </p:cNvSpPr>
            <p:nvPr/>
          </p:nvSpPr>
          <p:spPr>
            <a:xfrm>
              <a:off x="4214810" y="2143116"/>
              <a:ext cx="285752" cy="28575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75" name="正方形/長方形 74"/>
            <p:cNvSpPr>
              <a:spLocks noChangeAspect="1"/>
            </p:cNvSpPr>
            <p:nvPr/>
          </p:nvSpPr>
          <p:spPr>
            <a:xfrm>
              <a:off x="4500562" y="2143116"/>
              <a:ext cx="285752" cy="28575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76" name="正方形/長方形 75"/>
            <p:cNvSpPr>
              <a:spLocks noChangeAspect="1"/>
            </p:cNvSpPr>
            <p:nvPr/>
          </p:nvSpPr>
          <p:spPr>
            <a:xfrm>
              <a:off x="4786314" y="2143116"/>
              <a:ext cx="285752" cy="28575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77" name="正方形/長方形 76"/>
            <p:cNvSpPr>
              <a:spLocks noChangeAspect="1"/>
            </p:cNvSpPr>
            <p:nvPr/>
          </p:nvSpPr>
          <p:spPr>
            <a:xfrm>
              <a:off x="3929058" y="2428868"/>
              <a:ext cx="285752" cy="28575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78" name="正方形/長方形 77"/>
            <p:cNvSpPr>
              <a:spLocks noChangeAspect="1"/>
            </p:cNvSpPr>
            <p:nvPr/>
          </p:nvSpPr>
          <p:spPr>
            <a:xfrm>
              <a:off x="4214810" y="2428868"/>
              <a:ext cx="285752" cy="28575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79" name="正方形/長方形 78"/>
            <p:cNvSpPr>
              <a:spLocks noChangeAspect="1"/>
            </p:cNvSpPr>
            <p:nvPr/>
          </p:nvSpPr>
          <p:spPr>
            <a:xfrm>
              <a:off x="4500562" y="2428868"/>
              <a:ext cx="285752" cy="28575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80" name="正方形/長方形 79"/>
            <p:cNvSpPr>
              <a:spLocks noChangeAspect="1"/>
            </p:cNvSpPr>
            <p:nvPr/>
          </p:nvSpPr>
          <p:spPr>
            <a:xfrm>
              <a:off x="4786314" y="2428868"/>
              <a:ext cx="285752" cy="28575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81" name="正方形/長方形 80"/>
            <p:cNvSpPr>
              <a:spLocks noChangeAspect="1"/>
            </p:cNvSpPr>
            <p:nvPr/>
          </p:nvSpPr>
          <p:spPr>
            <a:xfrm>
              <a:off x="3929058" y="2714620"/>
              <a:ext cx="285752" cy="28575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82" name="正方形/長方形 81"/>
            <p:cNvSpPr>
              <a:spLocks noChangeAspect="1"/>
            </p:cNvSpPr>
            <p:nvPr/>
          </p:nvSpPr>
          <p:spPr>
            <a:xfrm>
              <a:off x="4214810" y="2714620"/>
              <a:ext cx="285752" cy="28575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83" name="正方形/長方形 82"/>
            <p:cNvSpPr>
              <a:spLocks noChangeAspect="1"/>
            </p:cNvSpPr>
            <p:nvPr/>
          </p:nvSpPr>
          <p:spPr>
            <a:xfrm>
              <a:off x="4500562" y="2714620"/>
              <a:ext cx="285752" cy="28575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84" name="正方形/長方形 83"/>
            <p:cNvSpPr>
              <a:spLocks noChangeAspect="1"/>
            </p:cNvSpPr>
            <p:nvPr/>
          </p:nvSpPr>
          <p:spPr>
            <a:xfrm>
              <a:off x="4786314" y="2714620"/>
              <a:ext cx="285752" cy="28575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85" name="正方形/長方形 84"/>
            <p:cNvSpPr>
              <a:spLocks noChangeAspect="1"/>
            </p:cNvSpPr>
            <p:nvPr/>
          </p:nvSpPr>
          <p:spPr>
            <a:xfrm>
              <a:off x="3929058" y="3000372"/>
              <a:ext cx="285752" cy="28575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86" name="正方形/長方形 85"/>
            <p:cNvSpPr>
              <a:spLocks noChangeAspect="1"/>
            </p:cNvSpPr>
            <p:nvPr/>
          </p:nvSpPr>
          <p:spPr>
            <a:xfrm>
              <a:off x="4214810" y="3000372"/>
              <a:ext cx="285752" cy="28575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87" name="正方形/長方形 86"/>
            <p:cNvSpPr>
              <a:spLocks noChangeAspect="1"/>
            </p:cNvSpPr>
            <p:nvPr/>
          </p:nvSpPr>
          <p:spPr>
            <a:xfrm>
              <a:off x="4500562" y="3000372"/>
              <a:ext cx="285752" cy="28575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88" name="正方形/長方形 87"/>
            <p:cNvSpPr>
              <a:spLocks noChangeAspect="1"/>
            </p:cNvSpPr>
            <p:nvPr/>
          </p:nvSpPr>
          <p:spPr>
            <a:xfrm>
              <a:off x="4786314" y="3000372"/>
              <a:ext cx="285752" cy="28575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grpSp>
      <p:sp>
        <p:nvSpPr>
          <p:cNvPr id="89" name="右矢印 88"/>
          <p:cNvSpPr/>
          <p:nvPr/>
        </p:nvSpPr>
        <p:spPr>
          <a:xfrm>
            <a:off x="2714612" y="2571744"/>
            <a:ext cx="857256" cy="214314"/>
          </a:xfrm>
          <a:prstGeom prst="rightArrow">
            <a:avLst/>
          </a:prstGeom>
          <a:solidFill>
            <a:srgbClr val="FFC000"/>
          </a:solidFill>
          <a:ln>
            <a:solidFill>
              <a:srgbClr val="FFFF00"/>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90" name="正方形/長方形 89"/>
          <p:cNvSpPr>
            <a:spLocks noChangeAspect="1"/>
          </p:cNvSpPr>
          <p:nvPr/>
        </p:nvSpPr>
        <p:spPr>
          <a:xfrm>
            <a:off x="2843808" y="4195972"/>
            <a:ext cx="285752" cy="28575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91" name="正方形/長方形 90"/>
          <p:cNvSpPr>
            <a:spLocks noChangeAspect="1"/>
          </p:cNvSpPr>
          <p:nvPr/>
        </p:nvSpPr>
        <p:spPr>
          <a:xfrm>
            <a:off x="3343874" y="4197072"/>
            <a:ext cx="285752" cy="28575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92" name="正方形/長方形 91"/>
          <p:cNvSpPr>
            <a:spLocks noChangeAspect="1"/>
          </p:cNvSpPr>
          <p:nvPr/>
        </p:nvSpPr>
        <p:spPr>
          <a:xfrm>
            <a:off x="3843940" y="4206228"/>
            <a:ext cx="285752" cy="28575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93" name="正方形/長方形 92"/>
          <p:cNvSpPr>
            <a:spLocks noChangeAspect="1"/>
          </p:cNvSpPr>
          <p:nvPr/>
        </p:nvSpPr>
        <p:spPr>
          <a:xfrm>
            <a:off x="4344006" y="4206228"/>
            <a:ext cx="285752" cy="28575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94" name="正方形/長方形 93"/>
          <p:cNvSpPr>
            <a:spLocks noChangeAspect="1"/>
          </p:cNvSpPr>
          <p:nvPr/>
        </p:nvSpPr>
        <p:spPr>
          <a:xfrm>
            <a:off x="4844072" y="4206228"/>
            <a:ext cx="285752" cy="28575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95" name="正方形/長方形 94"/>
          <p:cNvSpPr>
            <a:spLocks noChangeAspect="1"/>
          </p:cNvSpPr>
          <p:nvPr/>
        </p:nvSpPr>
        <p:spPr>
          <a:xfrm>
            <a:off x="5844204" y="4220518"/>
            <a:ext cx="285752" cy="28575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graphicFrame>
        <p:nvGraphicFramePr>
          <p:cNvPr id="96" name="Object 3"/>
          <p:cNvGraphicFramePr>
            <a:graphicFrameLocks noChangeAspect="1"/>
          </p:cNvGraphicFramePr>
          <p:nvPr/>
        </p:nvGraphicFramePr>
        <p:xfrm>
          <a:off x="2870187" y="4149080"/>
          <a:ext cx="247650" cy="342900"/>
        </p:xfrm>
        <a:graphic>
          <a:graphicData uri="http://schemas.openxmlformats.org/presentationml/2006/ole">
            <p:oleObj spid="_x0000_s86018" name="Equation" r:id="rId3" imgW="164880" imgH="228600" progId="Equation.DSMT4">
              <p:embed/>
            </p:oleObj>
          </a:graphicData>
        </a:graphic>
      </p:graphicFrame>
      <p:graphicFrame>
        <p:nvGraphicFramePr>
          <p:cNvPr id="97" name="Object 4"/>
          <p:cNvGraphicFramePr>
            <a:graphicFrameLocks noChangeAspect="1"/>
          </p:cNvGraphicFramePr>
          <p:nvPr/>
        </p:nvGraphicFramePr>
        <p:xfrm>
          <a:off x="3362926" y="4149080"/>
          <a:ext cx="266700" cy="342900"/>
        </p:xfrm>
        <a:graphic>
          <a:graphicData uri="http://schemas.openxmlformats.org/presentationml/2006/ole">
            <p:oleObj spid="_x0000_s86019" name="Equation" r:id="rId4" imgW="177480" imgH="228600" progId="Equation.DSMT4">
              <p:embed/>
            </p:oleObj>
          </a:graphicData>
        </a:graphic>
      </p:graphicFrame>
      <p:graphicFrame>
        <p:nvGraphicFramePr>
          <p:cNvPr id="98" name="Object 6"/>
          <p:cNvGraphicFramePr>
            <a:graphicFrameLocks noChangeAspect="1"/>
          </p:cNvGraphicFramePr>
          <p:nvPr/>
        </p:nvGraphicFramePr>
        <p:xfrm>
          <a:off x="5844195" y="4158596"/>
          <a:ext cx="285750" cy="342900"/>
        </p:xfrm>
        <a:graphic>
          <a:graphicData uri="http://schemas.openxmlformats.org/presentationml/2006/ole">
            <p:oleObj spid="_x0000_s86020" name="Equation" r:id="rId5" imgW="190440" imgH="228600" progId="Equation.DSMT4">
              <p:embed/>
            </p:oleObj>
          </a:graphicData>
        </a:graphic>
      </p:graphicFrame>
      <p:sp>
        <p:nvSpPr>
          <p:cNvPr id="99" name="右矢印 98"/>
          <p:cNvSpPr/>
          <p:nvPr/>
        </p:nvSpPr>
        <p:spPr>
          <a:xfrm rot="3600000">
            <a:off x="4969053" y="3646264"/>
            <a:ext cx="433187" cy="169281"/>
          </a:xfrm>
          <a:prstGeom prst="rightArrow">
            <a:avLst/>
          </a:prstGeom>
          <a:solidFill>
            <a:srgbClr val="FFC000"/>
          </a:solidFill>
          <a:ln>
            <a:solidFill>
              <a:srgbClr val="FFFF00"/>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100" name="右矢印 99"/>
          <p:cNvSpPr/>
          <p:nvPr/>
        </p:nvSpPr>
        <p:spPr>
          <a:xfrm rot="7200000">
            <a:off x="3622702" y="3646264"/>
            <a:ext cx="433187" cy="169281"/>
          </a:xfrm>
          <a:prstGeom prst="rightArrow">
            <a:avLst/>
          </a:prstGeom>
          <a:solidFill>
            <a:srgbClr val="FFC000"/>
          </a:solidFill>
          <a:ln>
            <a:solidFill>
              <a:srgbClr val="FFFF00"/>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101" name="右矢印 100"/>
          <p:cNvSpPr/>
          <p:nvPr/>
        </p:nvSpPr>
        <p:spPr>
          <a:xfrm rot="5400000">
            <a:off x="4270766" y="3703830"/>
            <a:ext cx="433187" cy="169281"/>
          </a:xfrm>
          <a:prstGeom prst="rightArrow">
            <a:avLst/>
          </a:prstGeom>
          <a:solidFill>
            <a:srgbClr val="FFC000"/>
          </a:solidFill>
          <a:ln>
            <a:solidFill>
              <a:srgbClr val="FFFF00"/>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graphicFrame>
        <p:nvGraphicFramePr>
          <p:cNvPr id="102" name="Object 10"/>
          <p:cNvGraphicFramePr>
            <a:graphicFrameLocks noChangeAspect="1"/>
          </p:cNvGraphicFramePr>
          <p:nvPr/>
        </p:nvGraphicFramePr>
        <p:xfrm>
          <a:off x="5344138" y="4291956"/>
          <a:ext cx="266700" cy="152400"/>
        </p:xfrm>
        <a:graphic>
          <a:graphicData uri="http://schemas.openxmlformats.org/presentationml/2006/ole">
            <p:oleObj spid="_x0000_s86021" name="Equation" r:id="rId6" imgW="177480" imgH="101520" progId="Equation.DSMT4">
              <p:embed/>
            </p:oleObj>
          </a:graphicData>
        </a:graphic>
      </p:graphicFrame>
      <p:sp>
        <p:nvSpPr>
          <p:cNvPr id="103" name="右矢印 102"/>
          <p:cNvSpPr/>
          <p:nvPr/>
        </p:nvSpPr>
        <p:spPr>
          <a:xfrm rot="5400000">
            <a:off x="4306862" y="3981800"/>
            <a:ext cx="360040" cy="1584176"/>
          </a:xfrm>
          <a:prstGeom prst="rightArrow">
            <a:avLst/>
          </a:prstGeom>
          <a:solidFill>
            <a:srgbClr val="FFC000"/>
          </a:solidFill>
          <a:ln>
            <a:solidFill>
              <a:srgbClr val="FFFF00"/>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106" name="円/楕円 105"/>
          <p:cNvSpPr>
            <a:spLocks noChangeAspect="1"/>
          </p:cNvSpPr>
          <p:nvPr/>
        </p:nvSpPr>
        <p:spPr>
          <a:xfrm>
            <a:off x="2856918" y="5072808"/>
            <a:ext cx="285752" cy="285752"/>
          </a:xfrm>
          <a:prstGeom prst="ellipse">
            <a:avLst/>
          </a:prstGeom>
          <a:ln>
            <a:solidFill>
              <a:srgbClr val="00B05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07" name="円/楕円 106"/>
          <p:cNvSpPr>
            <a:spLocks noChangeAspect="1"/>
          </p:cNvSpPr>
          <p:nvPr/>
        </p:nvSpPr>
        <p:spPr>
          <a:xfrm>
            <a:off x="3356984" y="5073908"/>
            <a:ext cx="285752" cy="285752"/>
          </a:xfrm>
          <a:prstGeom prst="ellipse">
            <a:avLst/>
          </a:prstGeom>
          <a:ln>
            <a:solidFill>
              <a:srgbClr val="00B05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08" name="円/楕円 107"/>
          <p:cNvSpPr>
            <a:spLocks noChangeAspect="1"/>
          </p:cNvSpPr>
          <p:nvPr/>
        </p:nvSpPr>
        <p:spPr>
          <a:xfrm>
            <a:off x="3857050" y="5083064"/>
            <a:ext cx="285752" cy="285752"/>
          </a:xfrm>
          <a:prstGeom prst="ellipse">
            <a:avLst/>
          </a:prstGeom>
          <a:ln>
            <a:solidFill>
              <a:srgbClr val="00B05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11" name="円/楕円 110"/>
          <p:cNvSpPr>
            <a:spLocks noChangeAspect="1"/>
          </p:cNvSpPr>
          <p:nvPr/>
        </p:nvSpPr>
        <p:spPr>
          <a:xfrm>
            <a:off x="4842932" y="5097354"/>
            <a:ext cx="285752" cy="285752"/>
          </a:xfrm>
          <a:prstGeom prst="ellipse">
            <a:avLst/>
          </a:prstGeom>
          <a:ln>
            <a:solidFill>
              <a:srgbClr val="00B05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graphicFrame>
        <p:nvGraphicFramePr>
          <p:cNvPr id="112" name="Object 3"/>
          <p:cNvGraphicFramePr>
            <a:graphicFrameLocks noChangeAspect="1"/>
          </p:cNvGraphicFramePr>
          <p:nvPr/>
        </p:nvGraphicFramePr>
        <p:xfrm>
          <a:off x="2883297" y="5025916"/>
          <a:ext cx="247650" cy="342900"/>
        </p:xfrm>
        <a:graphic>
          <a:graphicData uri="http://schemas.openxmlformats.org/presentationml/2006/ole">
            <p:oleObj spid="_x0000_s86022" name="Equation" r:id="rId7" imgW="164880" imgH="228600" progId="Equation.DSMT4">
              <p:embed/>
            </p:oleObj>
          </a:graphicData>
        </a:graphic>
      </p:graphicFrame>
      <p:graphicFrame>
        <p:nvGraphicFramePr>
          <p:cNvPr id="113" name="Object 4"/>
          <p:cNvGraphicFramePr>
            <a:graphicFrameLocks noChangeAspect="1"/>
          </p:cNvGraphicFramePr>
          <p:nvPr/>
        </p:nvGraphicFramePr>
        <p:xfrm>
          <a:off x="3376036" y="5025916"/>
          <a:ext cx="266700" cy="342900"/>
        </p:xfrm>
        <a:graphic>
          <a:graphicData uri="http://schemas.openxmlformats.org/presentationml/2006/ole">
            <p:oleObj spid="_x0000_s86023" name="Equation" r:id="rId8" imgW="177480" imgH="228600" progId="Equation.DSMT4">
              <p:embed/>
            </p:oleObj>
          </a:graphicData>
        </a:graphic>
      </p:graphicFrame>
      <p:graphicFrame>
        <p:nvGraphicFramePr>
          <p:cNvPr id="114" name="Object 6"/>
          <p:cNvGraphicFramePr>
            <a:graphicFrameLocks noChangeAspect="1"/>
          </p:cNvGraphicFramePr>
          <p:nvPr/>
        </p:nvGraphicFramePr>
        <p:xfrm>
          <a:off x="4823432" y="5034896"/>
          <a:ext cx="323850" cy="342900"/>
        </p:xfrm>
        <a:graphic>
          <a:graphicData uri="http://schemas.openxmlformats.org/presentationml/2006/ole">
            <p:oleObj spid="_x0000_s86024" name="Equation" r:id="rId9" imgW="215640" imgH="228600" progId="Equation.DSMT4">
              <p:embed/>
            </p:oleObj>
          </a:graphicData>
        </a:graphic>
      </p:graphicFrame>
      <p:graphicFrame>
        <p:nvGraphicFramePr>
          <p:cNvPr id="115" name="Object 10"/>
          <p:cNvGraphicFramePr>
            <a:graphicFrameLocks noChangeAspect="1"/>
          </p:cNvGraphicFramePr>
          <p:nvPr/>
        </p:nvGraphicFramePr>
        <p:xfrm>
          <a:off x="4342866" y="5168792"/>
          <a:ext cx="266700" cy="152400"/>
        </p:xfrm>
        <a:graphic>
          <a:graphicData uri="http://schemas.openxmlformats.org/presentationml/2006/ole">
            <p:oleObj spid="_x0000_s86025" name="Equation" r:id="rId10" imgW="177480" imgH="101520" progId="Equation.DSMT4">
              <p:embed/>
            </p:oleObj>
          </a:graphicData>
        </a:graphic>
      </p:graphicFrame>
      <p:sp>
        <p:nvSpPr>
          <p:cNvPr id="116" name="右矢印 115"/>
          <p:cNvSpPr/>
          <p:nvPr/>
        </p:nvSpPr>
        <p:spPr>
          <a:xfrm>
            <a:off x="5567002" y="5097924"/>
            <a:ext cx="857256" cy="214314"/>
          </a:xfrm>
          <a:prstGeom prst="rightArrow">
            <a:avLst/>
          </a:prstGeom>
          <a:solidFill>
            <a:srgbClr val="FFC000"/>
          </a:solidFill>
          <a:ln>
            <a:solidFill>
              <a:srgbClr val="FFFF00"/>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grpSp>
        <p:nvGrpSpPr>
          <p:cNvPr id="117" name="グループ化 116"/>
          <p:cNvGrpSpPr/>
          <p:nvPr/>
        </p:nvGrpSpPr>
        <p:grpSpPr>
          <a:xfrm>
            <a:off x="6876256" y="4665876"/>
            <a:ext cx="1143008" cy="1133484"/>
            <a:chOff x="1214414" y="2152640"/>
            <a:chExt cx="1143008" cy="1133484"/>
          </a:xfrm>
        </p:grpSpPr>
        <p:sp>
          <p:nvSpPr>
            <p:cNvPr id="118" name="正方形/長方形 117"/>
            <p:cNvSpPr/>
            <p:nvPr/>
          </p:nvSpPr>
          <p:spPr>
            <a:xfrm>
              <a:off x="1214414" y="2152640"/>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19" name="正方形/長方形 118"/>
            <p:cNvSpPr/>
            <p:nvPr/>
          </p:nvSpPr>
          <p:spPr>
            <a:xfrm>
              <a:off x="1357290" y="2152640"/>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20" name="正方形/長方形 119"/>
            <p:cNvSpPr/>
            <p:nvPr/>
          </p:nvSpPr>
          <p:spPr>
            <a:xfrm>
              <a:off x="1500166" y="2152640"/>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21" name="正方形/長方形 120"/>
            <p:cNvSpPr/>
            <p:nvPr/>
          </p:nvSpPr>
          <p:spPr>
            <a:xfrm>
              <a:off x="1643042" y="2152640"/>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22" name="正方形/長方形 121"/>
            <p:cNvSpPr/>
            <p:nvPr/>
          </p:nvSpPr>
          <p:spPr>
            <a:xfrm>
              <a:off x="1785918" y="2152640"/>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23" name="正方形/長方形 122"/>
            <p:cNvSpPr/>
            <p:nvPr/>
          </p:nvSpPr>
          <p:spPr>
            <a:xfrm>
              <a:off x="1928794" y="2152640"/>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24" name="正方形/長方形 123"/>
            <p:cNvSpPr/>
            <p:nvPr/>
          </p:nvSpPr>
          <p:spPr>
            <a:xfrm>
              <a:off x="2071670" y="2152640"/>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25" name="正方形/長方形 124"/>
            <p:cNvSpPr/>
            <p:nvPr/>
          </p:nvSpPr>
          <p:spPr>
            <a:xfrm>
              <a:off x="2214546" y="2152640"/>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26" name="正方形/長方形 125"/>
            <p:cNvSpPr/>
            <p:nvPr/>
          </p:nvSpPr>
          <p:spPr>
            <a:xfrm>
              <a:off x="1214414" y="2285992"/>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27" name="正方形/長方形 126"/>
            <p:cNvSpPr/>
            <p:nvPr/>
          </p:nvSpPr>
          <p:spPr>
            <a:xfrm>
              <a:off x="1357290" y="2285992"/>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28" name="正方形/長方形 127"/>
            <p:cNvSpPr/>
            <p:nvPr/>
          </p:nvSpPr>
          <p:spPr>
            <a:xfrm>
              <a:off x="1500166" y="2285992"/>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29" name="正方形/長方形 128"/>
            <p:cNvSpPr/>
            <p:nvPr/>
          </p:nvSpPr>
          <p:spPr>
            <a:xfrm>
              <a:off x="1643042" y="2285992"/>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30" name="正方形/長方形 129"/>
            <p:cNvSpPr/>
            <p:nvPr/>
          </p:nvSpPr>
          <p:spPr>
            <a:xfrm>
              <a:off x="1785918" y="2285992"/>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31" name="正方形/長方形 130"/>
            <p:cNvSpPr/>
            <p:nvPr/>
          </p:nvSpPr>
          <p:spPr>
            <a:xfrm>
              <a:off x="1928794" y="2285992"/>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32" name="正方形/長方形 131"/>
            <p:cNvSpPr/>
            <p:nvPr/>
          </p:nvSpPr>
          <p:spPr>
            <a:xfrm>
              <a:off x="2071670" y="2285992"/>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33" name="正方形/長方形 132"/>
            <p:cNvSpPr/>
            <p:nvPr/>
          </p:nvSpPr>
          <p:spPr>
            <a:xfrm>
              <a:off x="2214546" y="2285992"/>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34" name="正方形/長方形 133"/>
            <p:cNvSpPr/>
            <p:nvPr/>
          </p:nvSpPr>
          <p:spPr>
            <a:xfrm>
              <a:off x="1214414" y="2428868"/>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35" name="正方形/長方形 134"/>
            <p:cNvSpPr/>
            <p:nvPr/>
          </p:nvSpPr>
          <p:spPr>
            <a:xfrm>
              <a:off x="1357290" y="2428868"/>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36" name="正方形/長方形 135"/>
            <p:cNvSpPr/>
            <p:nvPr/>
          </p:nvSpPr>
          <p:spPr>
            <a:xfrm>
              <a:off x="1500166" y="2428868"/>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37" name="正方形/長方形 136"/>
            <p:cNvSpPr/>
            <p:nvPr/>
          </p:nvSpPr>
          <p:spPr>
            <a:xfrm>
              <a:off x="1643042" y="2428868"/>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38" name="正方形/長方形 137"/>
            <p:cNvSpPr/>
            <p:nvPr/>
          </p:nvSpPr>
          <p:spPr>
            <a:xfrm>
              <a:off x="1785918" y="2428868"/>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39" name="正方形/長方形 138"/>
            <p:cNvSpPr/>
            <p:nvPr/>
          </p:nvSpPr>
          <p:spPr>
            <a:xfrm>
              <a:off x="1928794" y="2428868"/>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40" name="正方形/長方形 139"/>
            <p:cNvSpPr/>
            <p:nvPr/>
          </p:nvSpPr>
          <p:spPr>
            <a:xfrm>
              <a:off x="2071670" y="2428868"/>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41" name="正方形/長方形 140"/>
            <p:cNvSpPr/>
            <p:nvPr/>
          </p:nvSpPr>
          <p:spPr>
            <a:xfrm>
              <a:off x="2214546" y="2428868"/>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42" name="正方形/長方形 141"/>
            <p:cNvSpPr/>
            <p:nvPr/>
          </p:nvSpPr>
          <p:spPr>
            <a:xfrm>
              <a:off x="1214414" y="2571744"/>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43" name="正方形/長方形 142"/>
            <p:cNvSpPr/>
            <p:nvPr/>
          </p:nvSpPr>
          <p:spPr>
            <a:xfrm>
              <a:off x="1357290" y="2571744"/>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44" name="正方形/長方形 143"/>
            <p:cNvSpPr/>
            <p:nvPr/>
          </p:nvSpPr>
          <p:spPr>
            <a:xfrm>
              <a:off x="1500166" y="2571744"/>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45" name="正方形/長方形 144"/>
            <p:cNvSpPr/>
            <p:nvPr/>
          </p:nvSpPr>
          <p:spPr>
            <a:xfrm>
              <a:off x="1643042" y="2571744"/>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46" name="正方形/長方形 145"/>
            <p:cNvSpPr/>
            <p:nvPr/>
          </p:nvSpPr>
          <p:spPr>
            <a:xfrm>
              <a:off x="1785918" y="2571744"/>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47" name="正方形/長方形 146"/>
            <p:cNvSpPr/>
            <p:nvPr/>
          </p:nvSpPr>
          <p:spPr>
            <a:xfrm>
              <a:off x="1928794" y="2571744"/>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48" name="正方形/長方形 147"/>
            <p:cNvSpPr/>
            <p:nvPr/>
          </p:nvSpPr>
          <p:spPr>
            <a:xfrm>
              <a:off x="2071670" y="2571744"/>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49" name="正方形/長方形 148"/>
            <p:cNvSpPr/>
            <p:nvPr/>
          </p:nvSpPr>
          <p:spPr>
            <a:xfrm>
              <a:off x="2214546" y="2571744"/>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50" name="正方形/長方形 149"/>
            <p:cNvSpPr/>
            <p:nvPr/>
          </p:nvSpPr>
          <p:spPr>
            <a:xfrm>
              <a:off x="1214414" y="2724144"/>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51" name="正方形/長方形 150"/>
            <p:cNvSpPr/>
            <p:nvPr/>
          </p:nvSpPr>
          <p:spPr>
            <a:xfrm>
              <a:off x="1357290" y="2724144"/>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52" name="正方形/長方形 151"/>
            <p:cNvSpPr/>
            <p:nvPr/>
          </p:nvSpPr>
          <p:spPr>
            <a:xfrm>
              <a:off x="1500166" y="2724144"/>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53" name="正方形/長方形 152"/>
            <p:cNvSpPr/>
            <p:nvPr/>
          </p:nvSpPr>
          <p:spPr>
            <a:xfrm>
              <a:off x="1643042" y="2724144"/>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54" name="正方形/長方形 153"/>
            <p:cNvSpPr/>
            <p:nvPr/>
          </p:nvSpPr>
          <p:spPr>
            <a:xfrm>
              <a:off x="1785918" y="2724144"/>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55" name="正方形/長方形 154"/>
            <p:cNvSpPr/>
            <p:nvPr/>
          </p:nvSpPr>
          <p:spPr>
            <a:xfrm>
              <a:off x="1928794" y="2724144"/>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56" name="正方形/長方形 155"/>
            <p:cNvSpPr/>
            <p:nvPr/>
          </p:nvSpPr>
          <p:spPr>
            <a:xfrm>
              <a:off x="2071670" y="2724144"/>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57" name="正方形/長方形 156"/>
            <p:cNvSpPr/>
            <p:nvPr/>
          </p:nvSpPr>
          <p:spPr>
            <a:xfrm>
              <a:off x="2214546" y="2724144"/>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58" name="正方形/長方形 157"/>
            <p:cNvSpPr/>
            <p:nvPr/>
          </p:nvSpPr>
          <p:spPr>
            <a:xfrm>
              <a:off x="1214414" y="2857496"/>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59" name="正方形/長方形 158"/>
            <p:cNvSpPr/>
            <p:nvPr/>
          </p:nvSpPr>
          <p:spPr>
            <a:xfrm>
              <a:off x="1357290" y="2857496"/>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60" name="正方形/長方形 159"/>
            <p:cNvSpPr/>
            <p:nvPr/>
          </p:nvSpPr>
          <p:spPr>
            <a:xfrm>
              <a:off x="1500166" y="2857496"/>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61" name="正方形/長方形 160"/>
            <p:cNvSpPr/>
            <p:nvPr/>
          </p:nvSpPr>
          <p:spPr>
            <a:xfrm>
              <a:off x="1643042" y="2857496"/>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62" name="正方形/長方形 161"/>
            <p:cNvSpPr/>
            <p:nvPr/>
          </p:nvSpPr>
          <p:spPr>
            <a:xfrm>
              <a:off x="1785918" y="2857496"/>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63" name="正方形/長方形 162"/>
            <p:cNvSpPr/>
            <p:nvPr/>
          </p:nvSpPr>
          <p:spPr>
            <a:xfrm>
              <a:off x="1928794" y="2857496"/>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64" name="正方形/長方形 163"/>
            <p:cNvSpPr/>
            <p:nvPr/>
          </p:nvSpPr>
          <p:spPr>
            <a:xfrm>
              <a:off x="2071670" y="2857496"/>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65" name="正方形/長方形 164"/>
            <p:cNvSpPr/>
            <p:nvPr/>
          </p:nvSpPr>
          <p:spPr>
            <a:xfrm>
              <a:off x="2214546" y="2857496"/>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66" name="正方形/長方形 165"/>
            <p:cNvSpPr/>
            <p:nvPr/>
          </p:nvSpPr>
          <p:spPr>
            <a:xfrm>
              <a:off x="1214414" y="3000372"/>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67" name="正方形/長方形 166"/>
            <p:cNvSpPr/>
            <p:nvPr/>
          </p:nvSpPr>
          <p:spPr>
            <a:xfrm>
              <a:off x="1357290" y="3000372"/>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68" name="正方形/長方形 167"/>
            <p:cNvSpPr/>
            <p:nvPr/>
          </p:nvSpPr>
          <p:spPr>
            <a:xfrm>
              <a:off x="1500166" y="3000372"/>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69" name="正方形/長方形 168"/>
            <p:cNvSpPr/>
            <p:nvPr/>
          </p:nvSpPr>
          <p:spPr>
            <a:xfrm>
              <a:off x="1643042" y="3000372"/>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70" name="正方形/長方形 169"/>
            <p:cNvSpPr/>
            <p:nvPr/>
          </p:nvSpPr>
          <p:spPr>
            <a:xfrm>
              <a:off x="1785918" y="3000372"/>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71" name="正方形/長方形 170"/>
            <p:cNvSpPr/>
            <p:nvPr/>
          </p:nvSpPr>
          <p:spPr>
            <a:xfrm>
              <a:off x="1928794" y="3000372"/>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72" name="正方形/長方形 171"/>
            <p:cNvSpPr/>
            <p:nvPr/>
          </p:nvSpPr>
          <p:spPr>
            <a:xfrm>
              <a:off x="2071670" y="3000372"/>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73" name="正方形/長方形 172"/>
            <p:cNvSpPr/>
            <p:nvPr/>
          </p:nvSpPr>
          <p:spPr>
            <a:xfrm>
              <a:off x="2214546" y="3000372"/>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74" name="正方形/長方形 173"/>
            <p:cNvSpPr/>
            <p:nvPr/>
          </p:nvSpPr>
          <p:spPr>
            <a:xfrm>
              <a:off x="1214414" y="3143248"/>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75" name="正方形/長方形 174"/>
            <p:cNvSpPr/>
            <p:nvPr/>
          </p:nvSpPr>
          <p:spPr>
            <a:xfrm>
              <a:off x="1357290" y="3143248"/>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76" name="正方形/長方形 175"/>
            <p:cNvSpPr/>
            <p:nvPr/>
          </p:nvSpPr>
          <p:spPr>
            <a:xfrm>
              <a:off x="1500166" y="3143248"/>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77" name="正方形/長方形 176"/>
            <p:cNvSpPr/>
            <p:nvPr/>
          </p:nvSpPr>
          <p:spPr>
            <a:xfrm>
              <a:off x="1643042" y="3143248"/>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78" name="正方形/長方形 177"/>
            <p:cNvSpPr/>
            <p:nvPr/>
          </p:nvSpPr>
          <p:spPr>
            <a:xfrm>
              <a:off x="1785918" y="3143248"/>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79" name="正方形/長方形 178"/>
            <p:cNvSpPr/>
            <p:nvPr/>
          </p:nvSpPr>
          <p:spPr>
            <a:xfrm>
              <a:off x="1928794" y="3143248"/>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80" name="正方形/長方形 179"/>
            <p:cNvSpPr/>
            <p:nvPr/>
          </p:nvSpPr>
          <p:spPr>
            <a:xfrm>
              <a:off x="2071670" y="3143248"/>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81" name="正方形/長方形 180"/>
            <p:cNvSpPr/>
            <p:nvPr/>
          </p:nvSpPr>
          <p:spPr>
            <a:xfrm>
              <a:off x="2214546" y="3143248"/>
              <a:ext cx="142876" cy="142876"/>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grpSp>
      <p:sp>
        <p:nvSpPr>
          <p:cNvPr id="182" name="正方形/長方形 181"/>
          <p:cNvSpPr/>
          <p:nvPr/>
        </p:nvSpPr>
        <p:spPr>
          <a:xfrm>
            <a:off x="1400453" y="3356992"/>
            <a:ext cx="723275" cy="307777"/>
          </a:xfrm>
          <a:prstGeom prst="rect">
            <a:avLst/>
          </a:prstGeom>
        </p:spPr>
        <p:txBody>
          <a:bodyPr wrap="none">
            <a:spAutoFit/>
          </a:bodyPr>
          <a:lstStyle/>
          <a:p>
            <a:pPr algn="ctr"/>
            <a:r>
              <a:rPr lang="ja-JP" altLang="en-US" sz="1400" dirty="0" smtClean="0">
                <a:latin typeface="Times New Roman" pitchFamily="18" charset="0"/>
                <a:ea typeface="メイリオ" pitchFamily="50" charset="-128"/>
                <a:cs typeface="メイリオ" pitchFamily="50" charset="-128"/>
              </a:rPr>
              <a:t>低精度</a:t>
            </a:r>
            <a:endParaRPr lang="ja-JP" altLang="en-US" sz="1400" dirty="0">
              <a:latin typeface="Times New Roman" pitchFamily="18" charset="0"/>
              <a:ea typeface="メイリオ" pitchFamily="50" charset="-128"/>
              <a:cs typeface="メイリオ" pitchFamily="50" charset="-128"/>
            </a:endParaRPr>
          </a:p>
        </p:txBody>
      </p:sp>
      <p:sp>
        <p:nvSpPr>
          <p:cNvPr id="183" name="正方形/長方形 182"/>
          <p:cNvSpPr/>
          <p:nvPr/>
        </p:nvSpPr>
        <p:spPr>
          <a:xfrm>
            <a:off x="2627784" y="2924944"/>
            <a:ext cx="1082349" cy="307777"/>
          </a:xfrm>
          <a:prstGeom prst="rect">
            <a:avLst/>
          </a:prstGeom>
        </p:spPr>
        <p:txBody>
          <a:bodyPr wrap="none">
            <a:spAutoFit/>
          </a:bodyPr>
          <a:lstStyle/>
          <a:p>
            <a:pPr algn="ctr"/>
            <a:r>
              <a:rPr lang="ja-JP" altLang="en-US" sz="1400" dirty="0" smtClean="0">
                <a:latin typeface="Times New Roman" pitchFamily="18" charset="0"/>
                <a:ea typeface="メイリオ" pitchFamily="50" charset="-128"/>
                <a:cs typeface="メイリオ" pitchFamily="50" charset="-128"/>
              </a:rPr>
              <a:t>低解像度化</a:t>
            </a:r>
            <a:endParaRPr lang="ja-JP" altLang="en-US" sz="1400" dirty="0">
              <a:latin typeface="Times New Roman" pitchFamily="18" charset="0"/>
              <a:ea typeface="メイリオ" pitchFamily="50" charset="-128"/>
              <a:cs typeface="メイリオ" pitchFamily="50" charset="-128"/>
            </a:endParaRPr>
          </a:p>
        </p:txBody>
      </p:sp>
      <p:sp>
        <p:nvSpPr>
          <p:cNvPr id="184" name="正方形/長方形 183"/>
          <p:cNvSpPr/>
          <p:nvPr/>
        </p:nvSpPr>
        <p:spPr>
          <a:xfrm>
            <a:off x="3851920" y="4633391"/>
            <a:ext cx="1261885" cy="307777"/>
          </a:xfrm>
          <a:prstGeom prst="rect">
            <a:avLst/>
          </a:prstGeom>
        </p:spPr>
        <p:txBody>
          <a:bodyPr wrap="none">
            <a:spAutoFit/>
          </a:bodyPr>
          <a:lstStyle/>
          <a:p>
            <a:pPr algn="ctr"/>
            <a:r>
              <a:rPr lang="ja-JP" altLang="en-US" sz="1400" dirty="0" smtClean="0">
                <a:latin typeface="Times New Roman" pitchFamily="18" charset="0"/>
                <a:ea typeface="メイリオ" pitchFamily="50" charset="-128"/>
                <a:cs typeface="メイリオ" pitchFamily="50" charset="-128"/>
              </a:rPr>
              <a:t>主成分の抽出</a:t>
            </a:r>
            <a:endParaRPr lang="ja-JP" altLang="en-US" sz="1400" dirty="0">
              <a:latin typeface="Times New Roman" pitchFamily="18" charset="0"/>
              <a:ea typeface="メイリオ" pitchFamily="50" charset="-128"/>
              <a:cs typeface="メイリオ" pitchFamily="50" charset="-128"/>
            </a:endParaRPr>
          </a:p>
        </p:txBody>
      </p:sp>
      <p:sp>
        <p:nvSpPr>
          <p:cNvPr id="185" name="正方形/長方形 184"/>
          <p:cNvSpPr/>
          <p:nvPr/>
        </p:nvSpPr>
        <p:spPr>
          <a:xfrm>
            <a:off x="5724128" y="5445224"/>
            <a:ext cx="543740" cy="307777"/>
          </a:xfrm>
          <a:prstGeom prst="rect">
            <a:avLst/>
          </a:prstGeom>
        </p:spPr>
        <p:txBody>
          <a:bodyPr wrap="none">
            <a:spAutoFit/>
          </a:bodyPr>
          <a:lstStyle/>
          <a:p>
            <a:pPr algn="ctr"/>
            <a:r>
              <a:rPr lang="ja-JP" altLang="en-US" sz="1400" dirty="0" smtClean="0">
                <a:latin typeface="Times New Roman" pitchFamily="18" charset="0"/>
                <a:ea typeface="メイリオ" pitchFamily="50" charset="-128"/>
                <a:cs typeface="メイリオ" pitchFamily="50" charset="-128"/>
              </a:rPr>
              <a:t>合成</a:t>
            </a:r>
            <a:endParaRPr lang="ja-JP" altLang="en-US" sz="1400" dirty="0">
              <a:latin typeface="Times New Roman" pitchFamily="18" charset="0"/>
              <a:ea typeface="メイリオ" pitchFamily="50" charset="-128"/>
              <a:cs typeface="メイリオ" pitchFamily="50" charset="-128"/>
            </a:endParaRPr>
          </a:p>
        </p:txBody>
      </p:sp>
      <p:sp>
        <p:nvSpPr>
          <p:cNvPr id="186" name="正方形/長方形 185"/>
          <p:cNvSpPr/>
          <p:nvPr/>
        </p:nvSpPr>
        <p:spPr>
          <a:xfrm>
            <a:off x="7092280" y="5877272"/>
            <a:ext cx="723276" cy="307777"/>
          </a:xfrm>
          <a:prstGeom prst="rect">
            <a:avLst/>
          </a:prstGeom>
        </p:spPr>
        <p:txBody>
          <a:bodyPr wrap="none">
            <a:spAutoFit/>
          </a:bodyPr>
          <a:lstStyle/>
          <a:p>
            <a:pPr algn="ctr"/>
            <a:r>
              <a:rPr lang="ja-JP" altLang="en-US" sz="1400" dirty="0" smtClean="0">
                <a:latin typeface="Times New Roman" pitchFamily="18" charset="0"/>
                <a:ea typeface="メイリオ" pitchFamily="50" charset="-128"/>
                <a:cs typeface="メイリオ" pitchFamily="50" charset="-128"/>
              </a:rPr>
              <a:t>高精度</a:t>
            </a:r>
            <a:endParaRPr lang="ja-JP" altLang="en-US" sz="1400" dirty="0">
              <a:latin typeface="Times New Roman" pitchFamily="18" charset="0"/>
              <a:ea typeface="メイリオ" pitchFamily="50" charset="-128"/>
              <a:cs typeface="メイリオ" pitchFamily="50" charset="-128"/>
            </a:endParaRPr>
          </a:p>
        </p:txBody>
      </p:sp>
      <p:sp>
        <p:nvSpPr>
          <p:cNvPr id="187" name="正方形/長方形 186"/>
          <p:cNvSpPr/>
          <p:nvPr/>
        </p:nvSpPr>
        <p:spPr>
          <a:xfrm>
            <a:off x="4211960" y="3645024"/>
            <a:ext cx="543740" cy="307777"/>
          </a:xfrm>
          <a:prstGeom prst="rect">
            <a:avLst/>
          </a:prstGeom>
        </p:spPr>
        <p:txBody>
          <a:bodyPr wrap="none">
            <a:spAutoFit/>
          </a:bodyPr>
          <a:lstStyle/>
          <a:p>
            <a:pPr algn="ctr"/>
            <a:r>
              <a:rPr lang="ja-JP" altLang="en-US" sz="1400" dirty="0" smtClean="0">
                <a:latin typeface="Times New Roman" pitchFamily="18" charset="0"/>
                <a:ea typeface="メイリオ" pitchFamily="50" charset="-128"/>
                <a:cs typeface="メイリオ" pitchFamily="50" charset="-128"/>
              </a:rPr>
              <a:t>分割</a:t>
            </a:r>
            <a:endParaRPr lang="ja-JP" altLang="en-US" sz="1400" dirty="0">
              <a:latin typeface="Times New Roman" pitchFamily="18" charset="0"/>
              <a:ea typeface="メイリオ" pitchFamily="50" charset="-128"/>
              <a:cs typeface="メイリオ" pitchFamily="50"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観測モデルの再解釈</a:t>
            </a:r>
            <a:endParaRPr kumimoji="1" lang="ja-JP" altLang="en-US" dirty="0"/>
          </a:p>
        </p:txBody>
      </p:sp>
      <p:sp>
        <p:nvSpPr>
          <p:cNvPr id="3" name="コンテンツ プレースホルダ 2"/>
          <p:cNvSpPr>
            <a:spLocks noGrp="1"/>
          </p:cNvSpPr>
          <p:nvPr>
            <p:ph idx="1"/>
          </p:nvPr>
        </p:nvSpPr>
        <p:spPr/>
        <p:txBody>
          <a:bodyPr/>
          <a:lstStyle/>
          <a:p>
            <a:pPr lvl="0"/>
            <a:r>
              <a:rPr lang="ja-JP" altLang="en-US" dirty="0" smtClean="0">
                <a:solidFill>
                  <a:prstClr val="black"/>
                </a:solidFill>
              </a:rPr>
              <a:t>計算機実験では誤差は発生しない。</a:t>
            </a:r>
            <a:endParaRPr lang="en-US" altLang="ja-JP" dirty="0" smtClean="0">
              <a:solidFill>
                <a:prstClr val="black"/>
              </a:solidFill>
            </a:endParaRPr>
          </a:p>
          <a:p>
            <a:pPr>
              <a:buFont typeface="+mj-lt"/>
              <a:buAutoNum type="arabicPeriod"/>
            </a:pPr>
            <a:endParaRPr kumimoji="1" lang="en-US" altLang="ja-JP" dirty="0" smtClean="0"/>
          </a:p>
          <a:p>
            <a:pPr lvl="0"/>
            <a:r>
              <a:rPr lang="ja-JP" altLang="en-US" dirty="0" smtClean="0">
                <a:solidFill>
                  <a:prstClr val="black"/>
                </a:solidFill>
              </a:rPr>
              <a:t>しかし、最終的に得られる統計量はノイズがのっているように見える。</a:t>
            </a:r>
            <a:endParaRPr lang="en-US" altLang="ja-JP" dirty="0" smtClean="0">
              <a:solidFill>
                <a:prstClr val="black"/>
              </a:solidFill>
            </a:endParaRPr>
          </a:p>
          <a:p>
            <a:pPr lvl="0"/>
            <a:endParaRPr lang="en-US" altLang="ja-JP" dirty="0" smtClean="0">
              <a:solidFill>
                <a:prstClr val="black"/>
              </a:solidFill>
            </a:endParaRPr>
          </a:p>
          <a:p>
            <a:pPr lvl="0"/>
            <a:r>
              <a:rPr lang="ja-JP" altLang="en-US" dirty="0" smtClean="0">
                <a:solidFill>
                  <a:prstClr val="black"/>
                </a:solidFill>
              </a:rPr>
              <a:t>これは、ＭＤ計算の本数が少なすぎることを示唆している。</a:t>
            </a:r>
            <a:endParaRPr lang="en-US" altLang="ja-JP" dirty="0" smtClean="0">
              <a:solidFill>
                <a:prstClr val="black"/>
              </a:solidFill>
            </a:endParaRPr>
          </a:p>
          <a:p>
            <a:pPr lvl="0">
              <a:buNone/>
            </a:pPr>
            <a:endParaRPr lang="en-US" altLang="ja-JP" dirty="0" smtClean="0">
              <a:solidFill>
                <a:prstClr val="black"/>
              </a:solidFill>
            </a:endParaRPr>
          </a:p>
          <a:p>
            <a:pPr>
              <a:buFont typeface="+mj-lt"/>
              <a:buAutoNum type="arabicPeriod"/>
            </a:pPr>
            <a:endParaRPr kumimoji="1" lang="ja-JP" altLang="en-US" dirty="0"/>
          </a:p>
        </p:txBody>
      </p:sp>
      <p:sp>
        <p:nvSpPr>
          <p:cNvPr id="4" name="日付プレースホルダ 3"/>
          <p:cNvSpPr>
            <a:spLocks noGrp="1"/>
          </p:cNvSpPr>
          <p:nvPr>
            <p:ph type="dt" sz="half" idx="10"/>
          </p:nvPr>
        </p:nvSpPr>
        <p:spPr/>
        <p:txBody>
          <a:bodyPr/>
          <a:lstStyle/>
          <a:p>
            <a:fld id="{634E9425-4A1B-492F-AEF8-DFE4A0595CAF}" type="datetime5">
              <a:rPr kumimoji="1" lang="ja-JP" altLang="en-US" smtClean="0"/>
              <a:pPr/>
              <a:t>2010/07/13</a:t>
            </a:fld>
            <a:endParaRPr kumimoji="1" lang="ja-JP" altLang="en-US" dirty="0"/>
          </a:p>
        </p:txBody>
      </p:sp>
      <p:sp>
        <p:nvSpPr>
          <p:cNvPr id="5" name="フッター プレースホルダ 4"/>
          <p:cNvSpPr>
            <a:spLocks noGrp="1"/>
          </p:cNvSpPr>
          <p:nvPr>
            <p:ph type="ftr" sz="quarter" idx="11"/>
          </p:nvPr>
        </p:nvSpPr>
        <p:spPr/>
        <p:txBody>
          <a:bodyPr/>
          <a:lstStyle/>
          <a:p>
            <a:r>
              <a:rPr kumimoji="1" lang="en-US" altLang="ja-JP" smtClean="0"/>
              <a:t>CREST-JST</a:t>
            </a:r>
            <a:r>
              <a:rPr kumimoji="1" lang="ja-JP" altLang="en-US" smtClean="0"/>
              <a:t>ワークショップ 資料</a:t>
            </a:r>
            <a:endParaRPr kumimoji="1" lang="ja-JP" altLang="en-US"/>
          </a:p>
        </p:txBody>
      </p:sp>
      <p:sp>
        <p:nvSpPr>
          <p:cNvPr id="6" name="スライド番号プレースホルダ 5"/>
          <p:cNvSpPr>
            <a:spLocks noGrp="1"/>
          </p:cNvSpPr>
          <p:nvPr>
            <p:ph type="sldNum" sz="quarter" idx="12"/>
          </p:nvPr>
        </p:nvSpPr>
        <p:spPr/>
        <p:txBody>
          <a:bodyPr/>
          <a:lstStyle/>
          <a:p>
            <a:fld id="{6B844BAF-A2A0-44A2-AD9D-0B06152F068E}" type="slidenum">
              <a:rPr kumimoji="1" lang="ja-JP" altLang="en-US" smtClean="0"/>
              <a:pPr/>
              <a:t>6</a:t>
            </a:fld>
            <a:endParaRPr kumimoji="1" lang="ja-JP" altLang="en-US"/>
          </a:p>
        </p:txBody>
      </p:sp>
      <p:sp>
        <p:nvSpPr>
          <p:cNvPr id="7" name="正方形/長方形 6"/>
          <p:cNvSpPr/>
          <p:nvPr/>
        </p:nvSpPr>
        <p:spPr>
          <a:xfrm>
            <a:off x="0" y="0"/>
            <a:ext cx="428604" cy="714356"/>
          </a:xfrm>
          <a:prstGeom prst="rect">
            <a:avLst/>
          </a:prstGeom>
          <a:solidFill>
            <a:srgbClr val="FF0000"/>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ノイズがのっていない情報を見て、我々はノイズがのっていると思い込んでいる。</a:t>
            </a:r>
            <a:endParaRPr kumimoji="1" lang="en-US" altLang="ja-JP" dirty="0" smtClean="0"/>
          </a:p>
          <a:p>
            <a:endParaRPr lang="en-US" altLang="ja-JP" dirty="0" smtClean="0"/>
          </a:p>
          <a:p>
            <a:r>
              <a:rPr kumimoji="1" lang="ja-JP" altLang="en-US" dirty="0" smtClean="0"/>
              <a:t>なぜか</a:t>
            </a:r>
            <a:endParaRPr kumimoji="1" lang="en-US" altLang="ja-JP" dirty="0" smtClean="0"/>
          </a:p>
          <a:p>
            <a:endParaRPr lang="en-US" altLang="ja-JP" dirty="0" smtClean="0"/>
          </a:p>
          <a:p>
            <a:r>
              <a:rPr kumimoji="1" lang="ja-JP" altLang="en-US" dirty="0" smtClean="0"/>
              <a:t>我々は事前情報を持っている。</a:t>
            </a:r>
            <a:endParaRPr kumimoji="1" lang="en-US" altLang="ja-JP" dirty="0" smtClean="0"/>
          </a:p>
          <a:p>
            <a:pPr lvl="1"/>
            <a:r>
              <a:rPr lang="ja-JP" altLang="en-US" dirty="0" smtClean="0"/>
              <a:t>ＭＤは</a:t>
            </a:r>
            <a:r>
              <a:rPr lang="en-US" altLang="ja-JP" dirty="0" smtClean="0"/>
              <a:t>Newton</a:t>
            </a:r>
            <a:r>
              <a:rPr lang="ja-JP" altLang="en-US" dirty="0" smtClean="0"/>
              <a:t>方程式に従って計算されるが、ＭＤ計算を多数回行うことで得られる統計量に対しても、なんらかの支配方程式が存在することを</a:t>
            </a:r>
            <a:r>
              <a:rPr lang="ja-JP" altLang="en-US" b="1" dirty="0" smtClean="0"/>
              <a:t>信じている</a:t>
            </a:r>
            <a:r>
              <a:rPr lang="ja-JP" altLang="en-US" dirty="0" smtClean="0"/>
              <a:t>。</a:t>
            </a:r>
            <a:endParaRPr lang="en-US" altLang="ja-JP" dirty="0" smtClean="0"/>
          </a:p>
          <a:p>
            <a:pPr lvl="1"/>
            <a:r>
              <a:rPr kumimoji="1" lang="ja-JP" altLang="en-US" dirty="0" smtClean="0"/>
              <a:t>ＭＤ</a:t>
            </a:r>
            <a:r>
              <a:rPr lang="ja-JP" altLang="en-US" dirty="0" smtClean="0"/>
              <a:t>の本数（あるいは、平衡系の場合は計算時間）の増加に</a:t>
            </a:r>
            <a:r>
              <a:rPr kumimoji="1" lang="ja-JP" altLang="en-US" dirty="0" smtClean="0"/>
              <a:t>従って、たとえば動径分布関数（ＲＤＦ）はよりノイズ的な特徴を低減させた滑らかな分布を得ることができることを、</a:t>
            </a:r>
            <a:r>
              <a:rPr kumimoji="1" lang="ja-JP" altLang="en-US" b="1" dirty="0" smtClean="0"/>
              <a:t>経験的に知っている</a:t>
            </a:r>
            <a:r>
              <a:rPr kumimoji="1" lang="ja-JP" altLang="en-US" dirty="0" smtClean="0"/>
              <a:t>。</a:t>
            </a:r>
            <a:endParaRPr kumimoji="1" lang="en-US" altLang="ja-JP" dirty="0" smtClean="0"/>
          </a:p>
          <a:p>
            <a:endParaRPr lang="en-US" altLang="ja-JP" dirty="0" smtClean="0"/>
          </a:p>
          <a:p>
            <a:r>
              <a:rPr kumimoji="1" lang="ja-JP" altLang="en-US" dirty="0" smtClean="0"/>
              <a:t>すなわち、我々はこうであるべき、という理想と照らし合わせた</a:t>
            </a:r>
            <a:r>
              <a:rPr lang="ja-JP" altLang="en-US" dirty="0" smtClean="0"/>
              <a:t>上で得られた情報が満足できるものかどうかを判断している。</a:t>
            </a:r>
            <a:endParaRPr kumimoji="1" lang="ja-JP" altLang="en-US" dirty="0"/>
          </a:p>
        </p:txBody>
      </p:sp>
      <p:sp>
        <p:nvSpPr>
          <p:cNvPr id="4" name="日付プレースホルダ 3"/>
          <p:cNvSpPr>
            <a:spLocks noGrp="1"/>
          </p:cNvSpPr>
          <p:nvPr>
            <p:ph type="dt" sz="half" idx="10"/>
          </p:nvPr>
        </p:nvSpPr>
        <p:spPr/>
        <p:txBody>
          <a:bodyPr/>
          <a:lstStyle/>
          <a:p>
            <a:fld id="{634E9425-4A1B-492F-AEF8-DFE4A0595CAF}" type="datetime5">
              <a:rPr kumimoji="1" lang="ja-JP" altLang="en-US" smtClean="0"/>
              <a:pPr/>
              <a:t>2010/07/13</a:t>
            </a:fld>
            <a:endParaRPr kumimoji="1" lang="ja-JP" altLang="en-US" dirty="0"/>
          </a:p>
        </p:txBody>
      </p:sp>
      <p:sp>
        <p:nvSpPr>
          <p:cNvPr id="5" name="フッター プレースホルダ 4"/>
          <p:cNvSpPr>
            <a:spLocks noGrp="1"/>
          </p:cNvSpPr>
          <p:nvPr>
            <p:ph type="ftr" sz="quarter" idx="11"/>
          </p:nvPr>
        </p:nvSpPr>
        <p:spPr/>
        <p:txBody>
          <a:bodyPr/>
          <a:lstStyle/>
          <a:p>
            <a:r>
              <a:rPr kumimoji="1" lang="en-US" altLang="ja-JP" smtClean="0"/>
              <a:t>CREST-JST</a:t>
            </a:r>
            <a:r>
              <a:rPr kumimoji="1" lang="ja-JP" altLang="en-US" smtClean="0"/>
              <a:t>ワークショップ 資料</a:t>
            </a:r>
            <a:endParaRPr kumimoji="1" lang="ja-JP" altLang="en-US"/>
          </a:p>
        </p:txBody>
      </p:sp>
      <p:sp>
        <p:nvSpPr>
          <p:cNvPr id="6" name="スライド番号プレースホルダ 5"/>
          <p:cNvSpPr>
            <a:spLocks noGrp="1"/>
          </p:cNvSpPr>
          <p:nvPr>
            <p:ph type="sldNum" sz="quarter" idx="12"/>
          </p:nvPr>
        </p:nvSpPr>
        <p:spPr/>
        <p:txBody>
          <a:bodyPr/>
          <a:lstStyle/>
          <a:p>
            <a:fld id="{6B844BAF-A2A0-44A2-AD9D-0B06152F068E}" type="slidenum">
              <a:rPr kumimoji="1" lang="ja-JP" altLang="en-US" smtClean="0"/>
              <a:pPr/>
              <a:t>7</a:t>
            </a:fld>
            <a:endParaRPr kumimoji="1"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したがって、再構成技法の開発にあたって利用することの許される情報は</a:t>
            </a:r>
            <a:endParaRPr kumimoji="1" lang="en-US" altLang="ja-JP" dirty="0" smtClean="0"/>
          </a:p>
          <a:p>
            <a:endParaRPr kumimoji="1" lang="en-US" altLang="ja-JP" dirty="0" smtClean="0"/>
          </a:p>
          <a:p>
            <a:pPr lvl="1"/>
            <a:r>
              <a:rPr lang="ja-JP" altLang="en-US" dirty="0" smtClean="0"/>
              <a:t>ＭＤ計算の入力情報や出力情報</a:t>
            </a:r>
            <a:endParaRPr lang="en-US" altLang="ja-JP" dirty="0" smtClean="0"/>
          </a:p>
          <a:p>
            <a:pPr lvl="1"/>
            <a:r>
              <a:rPr kumimoji="1" lang="ja-JP" altLang="en-US" dirty="0" smtClean="0"/>
              <a:t>ＭＤ計算から統計処理までの過程</a:t>
            </a:r>
            <a:r>
              <a:rPr lang="en-US" altLang="ja-JP" dirty="0" smtClean="0"/>
              <a:t/>
            </a:r>
            <a:br>
              <a:rPr lang="en-US" altLang="ja-JP" dirty="0" smtClean="0"/>
            </a:br>
            <a:r>
              <a:rPr lang="en-US" altLang="ja-JP" dirty="0" smtClean="0"/>
              <a:t/>
            </a:r>
            <a:br>
              <a:rPr lang="en-US" altLang="ja-JP" dirty="0" smtClean="0"/>
            </a:br>
            <a:r>
              <a:rPr lang="ja-JP" altLang="en-US" dirty="0" smtClean="0"/>
              <a:t>に加えて</a:t>
            </a:r>
            <a:r>
              <a:rPr lang="en-US" altLang="ja-JP" dirty="0" smtClean="0"/>
              <a:t/>
            </a:r>
            <a:br>
              <a:rPr lang="en-US" altLang="ja-JP" dirty="0" smtClean="0"/>
            </a:br>
            <a:endParaRPr lang="en-US" altLang="ja-JP" dirty="0" smtClean="0"/>
          </a:p>
          <a:p>
            <a:pPr lvl="1"/>
            <a:r>
              <a:rPr lang="ja-JP" altLang="en-US" dirty="0" smtClean="0"/>
              <a:t>物理や化学においてこれまでに我々が知り得ている知識</a:t>
            </a:r>
            <a:endParaRPr lang="en-US" altLang="ja-JP" dirty="0" smtClean="0"/>
          </a:p>
          <a:p>
            <a:endParaRPr lang="en-US" altLang="ja-JP" dirty="0" smtClean="0"/>
          </a:p>
          <a:p>
            <a:endParaRPr kumimoji="1" lang="en-US" altLang="ja-JP" dirty="0" smtClean="0"/>
          </a:p>
          <a:p>
            <a:r>
              <a:rPr lang="ja-JP" altLang="en-US" dirty="0" smtClean="0"/>
              <a:t>　　　　　を観測過程の事実に基づいて設計するだけでは十分でなく、物理的化学的知見を活かして観測モデルを設計しなおす。</a:t>
            </a:r>
            <a:endParaRPr kumimoji="1" lang="en-US" altLang="ja-JP" dirty="0" smtClean="0"/>
          </a:p>
        </p:txBody>
      </p:sp>
      <p:sp>
        <p:nvSpPr>
          <p:cNvPr id="4" name="日付プレースホルダ 3"/>
          <p:cNvSpPr>
            <a:spLocks noGrp="1"/>
          </p:cNvSpPr>
          <p:nvPr>
            <p:ph type="dt" sz="half" idx="10"/>
          </p:nvPr>
        </p:nvSpPr>
        <p:spPr/>
        <p:txBody>
          <a:bodyPr/>
          <a:lstStyle/>
          <a:p>
            <a:fld id="{634E9425-4A1B-492F-AEF8-DFE4A0595CAF}" type="datetime5">
              <a:rPr kumimoji="1" lang="ja-JP" altLang="en-US" smtClean="0"/>
              <a:pPr/>
              <a:t>2010/07/13</a:t>
            </a:fld>
            <a:endParaRPr kumimoji="1" lang="ja-JP" altLang="en-US" dirty="0"/>
          </a:p>
        </p:txBody>
      </p:sp>
      <p:sp>
        <p:nvSpPr>
          <p:cNvPr id="5" name="フッター プレースホルダ 4"/>
          <p:cNvSpPr>
            <a:spLocks noGrp="1"/>
          </p:cNvSpPr>
          <p:nvPr>
            <p:ph type="ftr" sz="quarter" idx="11"/>
          </p:nvPr>
        </p:nvSpPr>
        <p:spPr/>
        <p:txBody>
          <a:bodyPr/>
          <a:lstStyle/>
          <a:p>
            <a:r>
              <a:rPr kumimoji="1" lang="en-US" altLang="ja-JP" smtClean="0"/>
              <a:t>CREST-JST</a:t>
            </a:r>
            <a:r>
              <a:rPr kumimoji="1" lang="ja-JP" altLang="en-US" smtClean="0"/>
              <a:t>ワークショップ 資料</a:t>
            </a:r>
            <a:endParaRPr kumimoji="1" lang="ja-JP" altLang="en-US"/>
          </a:p>
        </p:txBody>
      </p:sp>
      <p:sp>
        <p:nvSpPr>
          <p:cNvPr id="6" name="スライド番号プレースホルダ 5"/>
          <p:cNvSpPr>
            <a:spLocks noGrp="1"/>
          </p:cNvSpPr>
          <p:nvPr>
            <p:ph type="sldNum" sz="quarter" idx="12"/>
          </p:nvPr>
        </p:nvSpPr>
        <p:spPr/>
        <p:txBody>
          <a:bodyPr/>
          <a:lstStyle/>
          <a:p>
            <a:fld id="{6B844BAF-A2A0-44A2-AD9D-0B06152F068E}" type="slidenum">
              <a:rPr kumimoji="1" lang="ja-JP" altLang="en-US" smtClean="0"/>
              <a:pPr/>
              <a:t>8</a:t>
            </a:fld>
            <a:endParaRPr kumimoji="1" lang="ja-JP" altLang="en-US"/>
          </a:p>
        </p:txBody>
      </p:sp>
      <p:graphicFrame>
        <p:nvGraphicFramePr>
          <p:cNvPr id="24577" name="Object 1"/>
          <p:cNvGraphicFramePr>
            <a:graphicFrameLocks noChangeAspect="1"/>
          </p:cNvGraphicFramePr>
          <p:nvPr/>
        </p:nvGraphicFramePr>
        <p:xfrm>
          <a:off x="899592" y="4005064"/>
          <a:ext cx="1069975" cy="285750"/>
        </p:xfrm>
        <a:graphic>
          <a:graphicData uri="http://schemas.openxmlformats.org/presentationml/2006/ole">
            <p:oleObj spid="_x0000_s24577" name="Equation" r:id="rId3" imgW="711000" imgH="190440" progId="Equation.DSMT4">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カウント過程の再解釈</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カウントされる粒子数（サンプル数）が少ないにもかかわらず、カウントする格子のサイズが小さいと、得られる統計量は十分な精度を持たない。</a:t>
            </a:r>
            <a:endParaRPr kumimoji="1" lang="en-US" altLang="ja-JP" dirty="0" smtClean="0"/>
          </a:p>
          <a:p>
            <a:endParaRPr lang="en-US" altLang="ja-JP" dirty="0" smtClean="0"/>
          </a:p>
          <a:p>
            <a:r>
              <a:rPr kumimoji="1" lang="ja-JP" altLang="en-US" dirty="0" smtClean="0"/>
              <a:t>できる限り大きな格子を選択することを考える。</a:t>
            </a:r>
            <a:endParaRPr kumimoji="1" lang="en-US" altLang="ja-JP" dirty="0" smtClean="0"/>
          </a:p>
          <a:p>
            <a:endParaRPr lang="en-US" altLang="ja-JP" dirty="0" smtClean="0"/>
          </a:p>
          <a:p>
            <a:r>
              <a:rPr lang="ja-JP" altLang="en-US" dirty="0" smtClean="0"/>
              <a:t>このために、</a:t>
            </a:r>
            <a:endParaRPr lang="en-US" altLang="ja-JP" dirty="0" smtClean="0"/>
          </a:p>
          <a:p>
            <a:pPr lvl="1"/>
            <a:r>
              <a:rPr lang="ja-JP" altLang="en-US" dirty="0" smtClean="0"/>
              <a:t>統計分布がどんな運動方程式に従うかを考える</a:t>
            </a:r>
            <a:endParaRPr lang="en-US" altLang="ja-JP" dirty="0" smtClean="0"/>
          </a:p>
          <a:p>
            <a:pPr lvl="1"/>
            <a:r>
              <a:rPr lang="ja-JP" altLang="en-US" dirty="0" smtClean="0"/>
              <a:t>統計分布の</a:t>
            </a:r>
            <a:r>
              <a:rPr lang="ja-JP" altLang="en-US" dirty="0" smtClean="0"/>
              <a:t>性質について</a:t>
            </a:r>
            <a:r>
              <a:rPr lang="ja-JP" altLang="en-US" dirty="0" smtClean="0"/>
              <a:t>考える</a:t>
            </a:r>
            <a:endParaRPr lang="en-US" altLang="ja-JP" dirty="0" smtClean="0"/>
          </a:p>
          <a:p>
            <a:pPr lvl="1"/>
            <a:r>
              <a:rPr lang="ja-JP" altLang="en-US" dirty="0" smtClean="0"/>
              <a:t>統計の取り方について考える</a:t>
            </a:r>
            <a:endParaRPr lang="en-US" altLang="ja-JP" dirty="0" smtClean="0"/>
          </a:p>
          <a:p>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fld id="{634E9425-4A1B-492F-AEF8-DFE4A0595CAF}" type="datetime5">
              <a:rPr kumimoji="1" lang="ja-JP" altLang="en-US" smtClean="0"/>
              <a:pPr/>
              <a:t>2010/07/13</a:t>
            </a:fld>
            <a:endParaRPr kumimoji="1" lang="ja-JP" altLang="en-US" dirty="0"/>
          </a:p>
        </p:txBody>
      </p:sp>
      <p:sp>
        <p:nvSpPr>
          <p:cNvPr id="5" name="フッター プレースホルダ 4"/>
          <p:cNvSpPr>
            <a:spLocks noGrp="1"/>
          </p:cNvSpPr>
          <p:nvPr>
            <p:ph type="ftr" sz="quarter" idx="11"/>
          </p:nvPr>
        </p:nvSpPr>
        <p:spPr/>
        <p:txBody>
          <a:bodyPr/>
          <a:lstStyle/>
          <a:p>
            <a:r>
              <a:rPr kumimoji="1" lang="en-US" altLang="ja-JP" smtClean="0"/>
              <a:t>CREST-JST</a:t>
            </a:r>
            <a:r>
              <a:rPr kumimoji="1" lang="ja-JP" altLang="en-US" smtClean="0"/>
              <a:t>ワークショップ 資料</a:t>
            </a:r>
            <a:endParaRPr kumimoji="1" lang="ja-JP" altLang="en-US"/>
          </a:p>
        </p:txBody>
      </p:sp>
      <p:sp>
        <p:nvSpPr>
          <p:cNvPr id="6" name="スライド番号プレースホルダ 5"/>
          <p:cNvSpPr>
            <a:spLocks noGrp="1"/>
          </p:cNvSpPr>
          <p:nvPr>
            <p:ph type="sldNum" sz="quarter" idx="12"/>
          </p:nvPr>
        </p:nvSpPr>
        <p:spPr/>
        <p:txBody>
          <a:bodyPr/>
          <a:lstStyle/>
          <a:p>
            <a:fld id="{6B844BAF-A2A0-44A2-AD9D-0B06152F068E}" type="slidenum">
              <a:rPr kumimoji="1" lang="ja-JP" altLang="en-US" smtClean="0"/>
              <a:pPr/>
              <a:t>9</a:t>
            </a:fld>
            <a:endParaRPr kumimoji="1" lang="ja-JP" altLang="en-US"/>
          </a:p>
        </p:txBody>
      </p:sp>
      <p:sp>
        <p:nvSpPr>
          <p:cNvPr id="7" name="正方形/長方形 6"/>
          <p:cNvSpPr/>
          <p:nvPr/>
        </p:nvSpPr>
        <p:spPr>
          <a:xfrm>
            <a:off x="0" y="0"/>
            <a:ext cx="428604" cy="714356"/>
          </a:xfrm>
          <a:prstGeom prst="rect">
            <a:avLst/>
          </a:prstGeom>
          <a:solidFill>
            <a:srgbClr val="0070C0"/>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cSld>
  <p:clrMapOvr>
    <a:masterClrMapping/>
  </p:clrMapOvr>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13850</TotalTime>
  <Words>904</Words>
  <Application>Microsoft Office PowerPoint</Application>
  <PresentationFormat>画面に合わせる (4:3)</PresentationFormat>
  <Paragraphs>128</Paragraphs>
  <Slides>12</Slides>
  <Notes>0</Notes>
  <HiddenSlides>0</HiddenSlides>
  <MMClips>0</MMClips>
  <ScaleCrop>false</ScaleCrop>
  <HeadingPairs>
    <vt:vector size="6" baseType="variant">
      <vt:variant>
        <vt:lpstr>テーマ</vt:lpstr>
      </vt:variant>
      <vt:variant>
        <vt:i4>3</vt:i4>
      </vt:variant>
      <vt:variant>
        <vt:lpstr>埋め込まれた OLE サーバー</vt:lpstr>
      </vt:variant>
      <vt:variant>
        <vt:i4>1</vt:i4>
      </vt:variant>
      <vt:variant>
        <vt:lpstr>スライド タイトル</vt:lpstr>
      </vt:variant>
      <vt:variant>
        <vt:i4>12</vt:i4>
      </vt:variant>
    </vt:vector>
  </HeadingPairs>
  <TitlesOfParts>
    <vt:vector size="16" baseType="lpstr">
      <vt:lpstr>デザインの設定</vt:lpstr>
      <vt:lpstr>1_デザインの設定</vt:lpstr>
      <vt:lpstr>2_デザインの設定</vt:lpstr>
      <vt:lpstr>Equation</vt:lpstr>
      <vt:lpstr>再構成技法３　～観測モデルの再解釈～</vt:lpstr>
      <vt:lpstr>前回のあらすじ</vt:lpstr>
      <vt:lpstr>・・・</vt:lpstr>
      <vt:lpstr>・・・</vt:lpstr>
      <vt:lpstr>・・・</vt:lpstr>
      <vt:lpstr>観測モデルの再解釈</vt:lpstr>
      <vt:lpstr>・・・</vt:lpstr>
      <vt:lpstr>・・・</vt:lpstr>
      <vt:lpstr>カウント過程の再解釈</vt:lpstr>
      <vt:lpstr>・・・</vt:lpstr>
      <vt:lpstr>・・・</vt:lpstr>
      <vt:lpst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dc:title>
  <dc:creator>user01</dc:creator>
  <cp:lastModifiedBy> </cp:lastModifiedBy>
  <cp:revision>713</cp:revision>
  <cp:lastPrinted>2010-07-06T07:55:53Z</cp:lastPrinted>
  <dcterms:created xsi:type="dcterms:W3CDTF">2010-05-25T02:15:29Z</dcterms:created>
  <dcterms:modified xsi:type="dcterms:W3CDTF">2010-07-13T04:13:05Z</dcterms:modified>
</cp:coreProperties>
</file>