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0" r:id="rId3"/>
    <p:sldId id="268" r:id="rId4"/>
    <p:sldId id="269" r:id="rId5"/>
    <p:sldId id="274" r:id="rId6"/>
    <p:sldId id="260" r:id="rId7"/>
    <p:sldId id="261" r:id="rId8"/>
    <p:sldId id="265" r:id="rId9"/>
    <p:sldId id="267" r:id="rId10"/>
    <p:sldId id="266" r:id="rId11"/>
    <p:sldId id="270" r:id="rId12"/>
    <p:sldId id="275" r:id="rId13"/>
    <p:sldId id="285" r:id="rId14"/>
    <p:sldId id="282" r:id="rId15"/>
    <p:sldId id="283" r:id="rId16"/>
    <p:sldId id="284" r:id="rId17"/>
    <p:sldId id="287" r:id="rId18"/>
    <p:sldId id="286" r:id="rId19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MD\takenaka_Li_EC_Na\New_sys_17_10_2014\MC_MD_13Na\test\number%20analysis\Number_analysis_13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QM-RXn\DFEC_B3LYP\DFEC_B3LYP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MD\takenaka_Li_EC_Na\EC_no_Na_new_algorithm\numberanalysis\Number-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MD\takenaka_Li_EC_Na\New_sys_17_10_2014\MC_MD_13Na\test\massdensity\Mass%20density%20Z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MD\takenaka_Li_EC_Na\EC_no_Na_new_algorithm\massdensity\mass%20density-Z_noN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MD\takenaka_Li_EC_Na\New_sys_17_10_2014\MC_MD_13Na\test\massdensity\Mass%20density%20Z_13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MD\takenaka_Li_EC_Na\New_sys_17_10_2014\MC_MD_13Na\test\number%20analysis\Number_analysis_13N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MD\takenaka_Li_EC_Na\New_sys_17_10_2014\MC_MD_13Na\test\number%20analysis\Number_analysis_13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MD\takenaka_Li_EC_Na\New_sys_17_10_2014\MC_MD_13Na\test\number%20analysis\Number_analysis_13N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QM-RXn\DFEC_B3LYP\Book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32883104549336E-2"/>
          <c:y val="2.3908709461944507E-2"/>
          <c:w val="0.93153931773699161"/>
          <c:h val="0.95218258107611098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graph!$B$2</c:f>
              <c:strCache>
                <c:ptCount val="1"/>
                <c:pt idx="0">
                  <c:v>Li2/Na2BDC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graph!$Y$3:$Y$53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0.17899999999999999</c:v>
                  </c:pt>
                  <c:pt idx="2">
                    <c:v>0.52100000000000002</c:v>
                  </c:pt>
                  <c:pt idx="3">
                    <c:v>0.86399999999999999</c:v>
                  </c:pt>
                  <c:pt idx="4">
                    <c:v>1.117</c:v>
                  </c:pt>
                  <c:pt idx="5">
                    <c:v>1.117</c:v>
                  </c:pt>
                  <c:pt idx="6">
                    <c:v>1.1719999999999999</c:v>
                  </c:pt>
                  <c:pt idx="7">
                    <c:v>1.3320000000000001</c:v>
                  </c:pt>
                  <c:pt idx="8">
                    <c:v>1.149</c:v>
                  </c:pt>
                  <c:pt idx="9">
                    <c:v>1.7749999999999999</c:v>
                  </c:pt>
                  <c:pt idx="10">
                    <c:v>2.4830000000000001</c:v>
                  </c:pt>
                  <c:pt idx="11">
                    <c:v>2.2410000000000001</c:v>
                  </c:pt>
                  <c:pt idx="12">
                    <c:v>2.4140000000000001</c:v>
                  </c:pt>
                  <c:pt idx="13">
                    <c:v>2.9470000000000001</c:v>
                  </c:pt>
                  <c:pt idx="14">
                    <c:v>3.2229999999999999</c:v>
                  </c:pt>
                  <c:pt idx="15">
                    <c:v>2.8610000000000002</c:v>
                  </c:pt>
                  <c:pt idx="16">
                    <c:v>3.1579999999999999</c:v>
                  </c:pt>
                  <c:pt idx="17">
                    <c:v>2.645</c:v>
                  </c:pt>
                  <c:pt idx="18">
                    <c:v>3.1840000000000002</c:v>
                  </c:pt>
                  <c:pt idx="19">
                    <c:v>2.9990000000000001</c:v>
                  </c:pt>
                  <c:pt idx="20">
                    <c:v>2.738</c:v>
                  </c:pt>
                  <c:pt idx="21">
                    <c:v>2.7120000000000002</c:v>
                  </c:pt>
                  <c:pt idx="22">
                    <c:v>3.423</c:v>
                  </c:pt>
                  <c:pt idx="23">
                    <c:v>3.6960000000000002</c:v>
                  </c:pt>
                  <c:pt idx="24">
                    <c:v>3.629</c:v>
                  </c:pt>
                  <c:pt idx="25">
                    <c:v>4.6660000000000004</c:v>
                  </c:pt>
                  <c:pt idx="26">
                    <c:v>5.3339999999999996</c:v>
                  </c:pt>
                  <c:pt idx="27">
                    <c:v>6.0640000000000001</c:v>
                  </c:pt>
                  <c:pt idx="28">
                    <c:v>6.9690000000000003</c:v>
                  </c:pt>
                  <c:pt idx="29">
                    <c:v>7.5119999999999996</c:v>
                  </c:pt>
                  <c:pt idx="30">
                    <c:v>7.94</c:v>
                  </c:pt>
                  <c:pt idx="31">
                    <c:v>8.1649999999999991</c:v>
                  </c:pt>
                  <c:pt idx="32">
                    <c:v>8.4079999999999995</c:v>
                  </c:pt>
                  <c:pt idx="33">
                    <c:v>8.4269999999999996</c:v>
                  </c:pt>
                  <c:pt idx="34">
                    <c:v>8.5299999999999994</c:v>
                  </c:pt>
                  <c:pt idx="35">
                    <c:v>8.5299999999999994</c:v>
                  </c:pt>
                  <c:pt idx="36">
                    <c:v>8.5299999999999994</c:v>
                  </c:pt>
                  <c:pt idx="37">
                    <c:v>8.5299999999999994</c:v>
                  </c:pt>
                  <c:pt idx="38">
                    <c:v>8.6370000000000005</c:v>
                  </c:pt>
                  <c:pt idx="39">
                    <c:v>8.6370000000000005</c:v>
                  </c:pt>
                  <c:pt idx="40">
                    <c:v>8.6370000000000005</c:v>
                  </c:pt>
                  <c:pt idx="41">
                    <c:v>8.6370000000000005</c:v>
                  </c:pt>
                  <c:pt idx="42">
                    <c:v>8.6609999999999996</c:v>
                  </c:pt>
                  <c:pt idx="43">
                    <c:v>8.6609999999999996</c:v>
                  </c:pt>
                  <c:pt idx="44">
                    <c:v>8.6880000000000006</c:v>
                  </c:pt>
                  <c:pt idx="45">
                    <c:v>8.6289999999999996</c:v>
                  </c:pt>
                  <c:pt idx="46">
                    <c:v>8.6289999999999996</c:v>
                  </c:pt>
                  <c:pt idx="47">
                    <c:v>8.6289999999999996</c:v>
                  </c:pt>
                  <c:pt idx="48">
                    <c:v>8.76</c:v>
                  </c:pt>
                  <c:pt idx="49">
                    <c:v>8.7029999999999994</c:v>
                  </c:pt>
                  <c:pt idx="50">
                    <c:v>8.7029999999999994</c:v>
                  </c:pt>
                </c:numCache>
              </c:numRef>
            </c:plus>
            <c:minus>
              <c:numRef>
                <c:f>graph!$Y$3:$Y$53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0.17899999999999999</c:v>
                  </c:pt>
                  <c:pt idx="2">
                    <c:v>0.52100000000000002</c:v>
                  </c:pt>
                  <c:pt idx="3">
                    <c:v>0.86399999999999999</c:v>
                  </c:pt>
                  <c:pt idx="4">
                    <c:v>1.117</c:v>
                  </c:pt>
                  <c:pt idx="5">
                    <c:v>1.117</c:v>
                  </c:pt>
                  <c:pt idx="6">
                    <c:v>1.1719999999999999</c:v>
                  </c:pt>
                  <c:pt idx="7">
                    <c:v>1.3320000000000001</c:v>
                  </c:pt>
                  <c:pt idx="8">
                    <c:v>1.149</c:v>
                  </c:pt>
                  <c:pt idx="9">
                    <c:v>1.7749999999999999</c:v>
                  </c:pt>
                  <c:pt idx="10">
                    <c:v>2.4830000000000001</c:v>
                  </c:pt>
                  <c:pt idx="11">
                    <c:v>2.2410000000000001</c:v>
                  </c:pt>
                  <c:pt idx="12">
                    <c:v>2.4140000000000001</c:v>
                  </c:pt>
                  <c:pt idx="13">
                    <c:v>2.9470000000000001</c:v>
                  </c:pt>
                  <c:pt idx="14">
                    <c:v>3.2229999999999999</c:v>
                  </c:pt>
                  <c:pt idx="15">
                    <c:v>2.8610000000000002</c:v>
                  </c:pt>
                  <c:pt idx="16">
                    <c:v>3.1579999999999999</c:v>
                  </c:pt>
                  <c:pt idx="17">
                    <c:v>2.645</c:v>
                  </c:pt>
                  <c:pt idx="18">
                    <c:v>3.1840000000000002</c:v>
                  </c:pt>
                  <c:pt idx="19">
                    <c:v>2.9990000000000001</c:v>
                  </c:pt>
                  <c:pt idx="20">
                    <c:v>2.738</c:v>
                  </c:pt>
                  <c:pt idx="21">
                    <c:v>2.7120000000000002</c:v>
                  </c:pt>
                  <c:pt idx="22">
                    <c:v>3.423</c:v>
                  </c:pt>
                  <c:pt idx="23">
                    <c:v>3.6960000000000002</c:v>
                  </c:pt>
                  <c:pt idx="24">
                    <c:v>3.629</c:v>
                  </c:pt>
                  <c:pt idx="25">
                    <c:v>4.6660000000000004</c:v>
                  </c:pt>
                  <c:pt idx="26">
                    <c:v>5.3339999999999996</c:v>
                  </c:pt>
                  <c:pt idx="27">
                    <c:v>6.0640000000000001</c:v>
                  </c:pt>
                  <c:pt idx="28">
                    <c:v>6.9690000000000003</c:v>
                  </c:pt>
                  <c:pt idx="29">
                    <c:v>7.5119999999999996</c:v>
                  </c:pt>
                  <c:pt idx="30">
                    <c:v>7.94</c:v>
                  </c:pt>
                  <c:pt idx="31">
                    <c:v>8.1649999999999991</c:v>
                  </c:pt>
                  <c:pt idx="32">
                    <c:v>8.4079999999999995</c:v>
                  </c:pt>
                  <c:pt idx="33">
                    <c:v>8.4269999999999996</c:v>
                  </c:pt>
                  <c:pt idx="34">
                    <c:v>8.5299999999999994</c:v>
                  </c:pt>
                  <c:pt idx="35">
                    <c:v>8.5299999999999994</c:v>
                  </c:pt>
                  <c:pt idx="36">
                    <c:v>8.5299999999999994</c:v>
                  </c:pt>
                  <c:pt idx="37">
                    <c:v>8.5299999999999994</c:v>
                  </c:pt>
                  <c:pt idx="38">
                    <c:v>8.6370000000000005</c:v>
                  </c:pt>
                  <c:pt idx="39">
                    <c:v>8.6370000000000005</c:v>
                  </c:pt>
                  <c:pt idx="40">
                    <c:v>8.6370000000000005</c:v>
                  </c:pt>
                  <c:pt idx="41">
                    <c:v>8.6370000000000005</c:v>
                  </c:pt>
                  <c:pt idx="42">
                    <c:v>8.6609999999999996</c:v>
                  </c:pt>
                  <c:pt idx="43">
                    <c:v>8.6609999999999996</c:v>
                  </c:pt>
                  <c:pt idx="44">
                    <c:v>8.6880000000000006</c:v>
                  </c:pt>
                  <c:pt idx="45">
                    <c:v>8.6289999999999996</c:v>
                  </c:pt>
                  <c:pt idx="46">
                    <c:v>8.6289999999999996</c:v>
                  </c:pt>
                  <c:pt idx="47">
                    <c:v>8.6289999999999996</c:v>
                  </c:pt>
                  <c:pt idx="48">
                    <c:v>8.76</c:v>
                  </c:pt>
                  <c:pt idx="49">
                    <c:v>8.7029999999999994</c:v>
                  </c:pt>
                  <c:pt idx="50">
                    <c:v>8.7029999999999994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graph!$B$3:$B$53</c:f>
              <c:numCache>
                <c:formatCode>0.000_);[Red]\(0.000\)</c:formatCode>
                <c:ptCount val="51"/>
                <c:pt idx="0">
                  <c:v>0</c:v>
                </c:pt>
                <c:pt idx="1">
                  <c:v>7.9000000000000001E-2</c:v>
                </c:pt>
                <c:pt idx="2">
                  <c:v>0.95199999999999996</c:v>
                </c:pt>
                <c:pt idx="3">
                  <c:v>2.4580000000000002</c:v>
                </c:pt>
                <c:pt idx="4">
                  <c:v>4.0439999999999996</c:v>
                </c:pt>
                <c:pt idx="5">
                  <c:v>6.2649999999999997</c:v>
                </c:pt>
                <c:pt idx="6">
                  <c:v>9.1989999999999998</c:v>
                </c:pt>
                <c:pt idx="7">
                  <c:v>12.055</c:v>
                </c:pt>
                <c:pt idx="8">
                  <c:v>15.782</c:v>
                </c:pt>
                <c:pt idx="9">
                  <c:v>18.478000000000002</c:v>
                </c:pt>
                <c:pt idx="10">
                  <c:v>21.094999999999999</c:v>
                </c:pt>
                <c:pt idx="11">
                  <c:v>24.109000000000002</c:v>
                </c:pt>
                <c:pt idx="12">
                  <c:v>26.884</c:v>
                </c:pt>
                <c:pt idx="13">
                  <c:v>31.007999999999999</c:v>
                </c:pt>
                <c:pt idx="14">
                  <c:v>34.497999999999998</c:v>
                </c:pt>
                <c:pt idx="15">
                  <c:v>38.145000000000003</c:v>
                </c:pt>
                <c:pt idx="16">
                  <c:v>42.744999999999997</c:v>
                </c:pt>
                <c:pt idx="17">
                  <c:v>45.838000000000001</c:v>
                </c:pt>
                <c:pt idx="18">
                  <c:v>49.01</c:v>
                </c:pt>
                <c:pt idx="19">
                  <c:v>52.975000000000001</c:v>
                </c:pt>
                <c:pt idx="20">
                  <c:v>56.148000000000003</c:v>
                </c:pt>
                <c:pt idx="21">
                  <c:v>60.43</c:v>
                </c:pt>
                <c:pt idx="22">
                  <c:v>63.601999999999997</c:v>
                </c:pt>
                <c:pt idx="23">
                  <c:v>67.171000000000006</c:v>
                </c:pt>
                <c:pt idx="24">
                  <c:v>69.311999999999998</c:v>
                </c:pt>
                <c:pt idx="25">
                  <c:v>72.087999999999994</c:v>
                </c:pt>
                <c:pt idx="26">
                  <c:v>74.704999999999998</c:v>
                </c:pt>
                <c:pt idx="27">
                  <c:v>76.45</c:v>
                </c:pt>
                <c:pt idx="28">
                  <c:v>77.718999999999994</c:v>
                </c:pt>
                <c:pt idx="29">
                  <c:v>78.512</c:v>
                </c:pt>
                <c:pt idx="30">
                  <c:v>79.224999999999994</c:v>
                </c:pt>
                <c:pt idx="31">
                  <c:v>79.622</c:v>
                </c:pt>
                <c:pt idx="32">
                  <c:v>80.177000000000007</c:v>
                </c:pt>
                <c:pt idx="33">
                  <c:v>80.256</c:v>
                </c:pt>
                <c:pt idx="34">
                  <c:v>80.494</c:v>
                </c:pt>
                <c:pt idx="35">
                  <c:v>80.494</c:v>
                </c:pt>
                <c:pt idx="36">
                  <c:v>80.494</c:v>
                </c:pt>
                <c:pt idx="37">
                  <c:v>80.494</c:v>
                </c:pt>
                <c:pt idx="38">
                  <c:v>80.653000000000006</c:v>
                </c:pt>
                <c:pt idx="39">
                  <c:v>80.653000000000006</c:v>
                </c:pt>
                <c:pt idx="40">
                  <c:v>80.653000000000006</c:v>
                </c:pt>
                <c:pt idx="41">
                  <c:v>80.653000000000006</c:v>
                </c:pt>
                <c:pt idx="42">
                  <c:v>80.731999999999999</c:v>
                </c:pt>
                <c:pt idx="43">
                  <c:v>80.731999999999999</c:v>
                </c:pt>
                <c:pt idx="44">
                  <c:v>80.811999999999998</c:v>
                </c:pt>
                <c:pt idx="45">
                  <c:v>80.891000000000005</c:v>
                </c:pt>
                <c:pt idx="46">
                  <c:v>80.891000000000005</c:v>
                </c:pt>
                <c:pt idx="47">
                  <c:v>80.891000000000005</c:v>
                </c:pt>
                <c:pt idx="48">
                  <c:v>81.049000000000007</c:v>
                </c:pt>
                <c:pt idx="49">
                  <c:v>81.129000000000005</c:v>
                </c:pt>
                <c:pt idx="50">
                  <c:v>81.129000000000005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graph!$C$2</c:f>
              <c:strCache>
                <c:ptCount val="1"/>
                <c:pt idx="0">
                  <c:v>Li2/Na2CO3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graph!$Z$3:$Z$53</c:f>
                <c:numCache>
                  <c:formatCode>General</c:formatCode>
                  <c:ptCount val="51"/>
                  <c:pt idx="0">
                    <c:v>0.41899999999999998</c:v>
                  </c:pt>
                  <c:pt idx="1">
                    <c:v>1.0629999999999999</c:v>
                  </c:pt>
                  <c:pt idx="2">
                    <c:v>1.2769999999999999</c:v>
                  </c:pt>
                  <c:pt idx="3">
                    <c:v>1.49</c:v>
                  </c:pt>
                  <c:pt idx="4">
                    <c:v>1.349</c:v>
                  </c:pt>
                  <c:pt idx="5">
                    <c:v>1.2769999999999999</c:v>
                  </c:pt>
                  <c:pt idx="6">
                    <c:v>1.18</c:v>
                  </c:pt>
                  <c:pt idx="7">
                    <c:v>1.3580000000000001</c:v>
                  </c:pt>
                  <c:pt idx="8">
                    <c:v>1.31</c:v>
                  </c:pt>
                  <c:pt idx="9">
                    <c:v>1.3220000000000001</c:v>
                  </c:pt>
                  <c:pt idx="10">
                    <c:v>1.587</c:v>
                  </c:pt>
                  <c:pt idx="11">
                    <c:v>1.47</c:v>
                  </c:pt>
                  <c:pt idx="12">
                    <c:v>1.47</c:v>
                  </c:pt>
                  <c:pt idx="13">
                    <c:v>1.631</c:v>
                  </c:pt>
                  <c:pt idx="14">
                    <c:v>1.6919999999999999</c:v>
                  </c:pt>
                  <c:pt idx="15">
                    <c:v>1.68</c:v>
                  </c:pt>
                  <c:pt idx="16">
                    <c:v>1.3440000000000001</c:v>
                  </c:pt>
                  <c:pt idx="17">
                    <c:v>1.738</c:v>
                  </c:pt>
                  <c:pt idx="18">
                    <c:v>1.7589999999999999</c:v>
                  </c:pt>
                  <c:pt idx="19">
                    <c:v>2.2090000000000001</c:v>
                  </c:pt>
                  <c:pt idx="20">
                    <c:v>2.5059999999999998</c:v>
                  </c:pt>
                  <c:pt idx="21">
                    <c:v>2.637</c:v>
                  </c:pt>
                  <c:pt idx="22">
                    <c:v>2.5819999999999999</c:v>
                  </c:pt>
                  <c:pt idx="23">
                    <c:v>2.3279999999999998</c:v>
                  </c:pt>
                  <c:pt idx="24">
                    <c:v>2.3199999999999998</c:v>
                  </c:pt>
                  <c:pt idx="25">
                    <c:v>2.3279999999999998</c:v>
                  </c:pt>
                  <c:pt idx="26">
                    <c:v>2.3380000000000001</c:v>
                  </c:pt>
                  <c:pt idx="27">
                    <c:v>2.1960000000000002</c:v>
                  </c:pt>
                  <c:pt idx="28">
                    <c:v>2.411</c:v>
                  </c:pt>
                  <c:pt idx="29">
                    <c:v>2.6619999999999999</c:v>
                  </c:pt>
                  <c:pt idx="30">
                    <c:v>2.7949999999999999</c:v>
                  </c:pt>
                  <c:pt idx="31">
                    <c:v>3.0030000000000001</c:v>
                  </c:pt>
                  <c:pt idx="32">
                    <c:v>2.9390000000000001</c:v>
                  </c:pt>
                  <c:pt idx="33">
                    <c:v>3.0379999999999998</c:v>
                  </c:pt>
                  <c:pt idx="34">
                    <c:v>3.101</c:v>
                  </c:pt>
                  <c:pt idx="35">
                    <c:v>3.1739999999999999</c:v>
                  </c:pt>
                  <c:pt idx="36">
                    <c:v>3.1739999999999999</c:v>
                  </c:pt>
                  <c:pt idx="37">
                    <c:v>3.1739999999999999</c:v>
                  </c:pt>
                  <c:pt idx="38">
                    <c:v>3.2450000000000001</c:v>
                  </c:pt>
                  <c:pt idx="39">
                    <c:v>3.2559999999999998</c:v>
                  </c:pt>
                  <c:pt idx="40">
                    <c:v>3.278</c:v>
                  </c:pt>
                  <c:pt idx="41">
                    <c:v>3.3090000000000002</c:v>
                  </c:pt>
                  <c:pt idx="42">
                    <c:v>3.3090000000000002</c:v>
                  </c:pt>
                  <c:pt idx="43">
                    <c:v>3.3090000000000002</c:v>
                  </c:pt>
                  <c:pt idx="44">
                    <c:v>3.3090000000000002</c:v>
                  </c:pt>
                  <c:pt idx="45">
                    <c:v>3.3090000000000002</c:v>
                  </c:pt>
                  <c:pt idx="46">
                    <c:v>3.3090000000000002</c:v>
                  </c:pt>
                  <c:pt idx="47">
                    <c:v>3.3090000000000002</c:v>
                  </c:pt>
                  <c:pt idx="48">
                    <c:v>3.4710000000000001</c:v>
                  </c:pt>
                  <c:pt idx="49">
                    <c:v>3.4710000000000001</c:v>
                  </c:pt>
                  <c:pt idx="50">
                    <c:v>3.4710000000000001</c:v>
                  </c:pt>
                </c:numCache>
              </c:numRef>
            </c:plus>
            <c:minus>
              <c:numRef>
                <c:f>graph!$Z$3:$Z$53</c:f>
                <c:numCache>
                  <c:formatCode>General</c:formatCode>
                  <c:ptCount val="51"/>
                  <c:pt idx="0">
                    <c:v>0.41899999999999998</c:v>
                  </c:pt>
                  <c:pt idx="1">
                    <c:v>1.0629999999999999</c:v>
                  </c:pt>
                  <c:pt idx="2">
                    <c:v>1.2769999999999999</c:v>
                  </c:pt>
                  <c:pt idx="3">
                    <c:v>1.49</c:v>
                  </c:pt>
                  <c:pt idx="4">
                    <c:v>1.349</c:v>
                  </c:pt>
                  <c:pt idx="5">
                    <c:v>1.2769999999999999</c:v>
                  </c:pt>
                  <c:pt idx="6">
                    <c:v>1.18</c:v>
                  </c:pt>
                  <c:pt idx="7">
                    <c:v>1.3580000000000001</c:v>
                  </c:pt>
                  <c:pt idx="8">
                    <c:v>1.31</c:v>
                  </c:pt>
                  <c:pt idx="9">
                    <c:v>1.3220000000000001</c:v>
                  </c:pt>
                  <c:pt idx="10">
                    <c:v>1.587</c:v>
                  </c:pt>
                  <c:pt idx="11">
                    <c:v>1.47</c:v>
                  </c:pt>
                  <c:pt idx="12">
                    <c:v>1.47</c:v>
                  </c:pt>
                  <c:pt idx="13">
                    <c:v>1.631</c:v>
                  </c:pt>
                  <c:pt idx="14">
                    <c:v>1.6919999999999999</c:v>
                  </c:pt>
                  <c:pt idx="15">
                    <c:v>1.68</c:v>
                  </c:pt>
                  <c:pt idx="16">
                    <c:v>1.3440000000000001</c:v>
                  </c:pt>
                  <c:pt idx="17">
                    <c:v>1.738</c:v>
                  </c:pt>
                  <c:pt idx="18">
                    <c:v>1.7589999999999999</c:v>
                  </c:pt>
                  <c:pt idx="19">
                    <c:v>2.2090000000000001</c:v>
                  </c:pt>
                  <c:pt idx="20">
                    <c:v>2.5059999999999998</c:v>
                  </c:pt>
                  <c:pt idx="21">
                    <c:v>2.637</c:v>
                  </c:pt>
                  <c:pt idx="22">
                    <c:v>2.5819999999999999</c:v>
                  </c:pt>
                  <c:pt idx="23">
                    <c:v>2.3279999999999998</c:v>
                  </c:pt>
                  <c:pt idx="24">
                    <c:v>2.3199999999999998</c:v>
                  </c:pt>
                  <c:pt idx="25">
                    <c:v>2.3279999999999998</c:v>
                  </c:pt>
                  <c:pt idx="26">
                    <c:v>2.3380000000000001</c:v>
                  </c:pt>
                  <c:pt idx="27">
                    <c:v>2.1960000000000002</c:v>
                  </c:pt>
                  <c:pt idx="28">
                    <c:v>2.411</c:v>
                  </c:pt>
                  <c:pt idx="29">
                    <c:v>2.6619999999999999</c:v>
                  </c:pt>
                  <c:pt idx="30">
                    <c:v>2.7949999999999999</c:v>
                  </c:pt>
                  <c:pt idx="31">
                    <c:v>3.0030000000000001</c:v>
                  </c:pt>
                  <c:pt idx="32">
                    <c:v>2.9390000000000001</c:v>
                  </c:pt>
                  <c:pt idx="33">
                    <c:v>3.0379999999999998</c:v>
                  </c:pt>
                  <c:pt idx="34">
                    <c:v>3.101</c:v>
                  </c:pt>
                  <c:pt idx="35">
                    <c:v>3.1739999999999999</c:v>
                  </c:pt>
                  <c:pt idx="36">
                    <c:v>3.1739999999999999</c:v>
                  </c:pt>
                  <c:pt idx="37">
                    <c:v>3.1739999999999999</c:v>
                  </c:pt>
                  <c:pt idx="38">
                    <c:v>3.2450000000000001</c:v>
                  </c:pt>
                  <c:pt idx="39">
                    <c:v>3.2559999999999998</c:v>
                  </c:pt>
                  <c:pt idx="40">
                    <c:v>3.278</c:v>
                  </c:pt>
                  <c:pt idx="41">
                    <c:v>3.3090000000000002</c:v>
                  </c:pt>
                  <c:pt idx="42">
                    <c:v>3.3090000000000002</c:v>
                  </c:pt>
                  <c:pt idx="43">
                    <c:v>3.3090000000000002</c:v>
                  </c:pt>
                  <c:pt idx="44">
                    <c:v>3.3090000000000002</c:v>
                  </c:pt>
                  <c:pt idx="45">
                    <c:v>3.3090000000000002</c:v>
                  </c:pt>
                  <c:pt idx="46">
                    <c:v>3.3090000000000002</c:v>
                  </c:pt>
                  <c:pt idx="47">
                    <c:v>3.3090000000000002</c:v>
                  </c:pt>
                  <c:pt idx="48">
                    <c:v>3.4710000000000001</c:v>
                  </c:pt>
                  <c:pt idx="49">
                    <c:v>3.4710000000000001</c:v>
                  </c:pt>
                  <c:pt idx="50">
                    <c:v>3.4710000000000001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graph!$C$3:$C$53</c:f>
              <c:numCache>
                <c:formatCode>0.000_);[Red]\(0.000\)</c:formatCode>
                <c:ptCount val="51"/>
                <c:pt idx="0">
                  <c:v>0.71399999999999997</c:v>
                </c:pt>
                <c:pt idx="1">
                  <c:v>3.331</c:v>
                </c:pt>
                <c:pt idx="2">
                  <c:v>5.3920000000000003</c:v>
                </c:pt>
                <c:pt idx="3">
                  <c:v>6.5819999999999999</c:v>
                </c:pt>
                <c:pt idx="4">
                  <c:v>8.01</c:v>
                </c:pt>
                <c:pt idx="5">
                  <c:v>9.3580000000000005</c:v>
                </c:pt>
                <c:pt idx="6">
                  <c:v>10.231</c:v>
                </c:pt>
                <c:pt idx="7">
                  <c:v>10.944000000000001</c:v>
                </c:pt>
                <c:pt idx="8">
                  <c:v>11.896000000000001</c:v>
                </c:pt>
                <c:pt idx="9">
                  <c:v>12.61</c:v>
                </c:pt>
                <c:pt idx="10">
                  <c:v>13.958</c:v>
                </c:pt>
                <c:pt idx="11">
                  <c:v>14.592000000000001</c:v>
                </c:pt>
                <c:pt idx="12">
                  <c:v>15.544</c:v>
                </c:pt>
                <c:pt idx="13">
                  <c:v>16.337</c:v>
                </c:pt>
                <c:pt idx="14">
                  <c:v>17.684999999999999</c:v>
                </c:pt>
                <c:pt idx="15">
                  <c:v>18.954000000000001</c:v>
                </c:pt>
                <c:pt idx="16">
                  <c:v>20.222999999999999</c:v>
                </c:pt>
                <c:pt idx="17">
                  <c:v>21.809000000000001</c:v>
                </c:pt>
                <c:pt idx="18">
                  <c:v>23.395</c:v>
                </c:pt>
                <c:pt idx="19">
                  <c:v>24.902000000000001</c:v>
                </c:pt>
                <c:pt idx="20">
                  <c:v>27.122</c:v>
                </c:pt>
                <c:pt idx="21">
                  <c:v>29.026</c:v>
                </c:pt>
                <c:pt idx="22">
                  <c:v>30.452999999999999</c:v>
                </c:pt>
                <c:pt idx="23">
                  <c:v>31.881</c:v>
                </c:pt>
                <c:pt idx="24">
                  <c:v>32.911999999999999</c:v>
                </c:pt>
                <c:pt idx="25">
                  <c:v>34.734999999999999</c:v>
                </c:pt>
                <c:pt idx="26">
                  <c:v>35.607999999999997</c:v>
                </c:pt>
                <c:pt idx="27">
                  <c:v>36.401000000000003</c:v>
                </c:pt>
                <c:pt idx="28">
                  <c:v>36.877000000000002</c:v>
                </c:pt>
                <c:pt idx="29">
                  <c:v>37.511000000000003</c:v>
                </c:pt>
                <c:pt idx="30">
                  <c:v>37.67</c:v>
                </c:pt>
                <c:pt idx="31">
                  <c:v>37.828000000000003</c:v>
                </c:pt>
                <c:pt idx="32">
                  <c:v>37.908000000000001</c:v>
                </c:pt>
                <c:pt idx="33">
                  <c:v>38.066000000000003</c:v>
                </c:pt>
                <c:pt idx="34">
                  <c:v>38.146000000000001</c:v>
                </c:pt>
                <c:pt idx="35">
                  <c:v>38.225000000000001</c:v>
                </c:pt>
                <c:pt idx="36">
                  <c:v>38.225000000000001</c:v>
                </c:pt>
                <c:pt idx="37">
                  <c:v>38.225000000000001</c:v>
                </c:pt>
                <c:pt idx="38">
                  <c:v>38.384</c:v>
                </c:pt>
                <c:pt idx="39">
                  <c:v>38.463000000000001</c:v>
                </c:pt>
                <c:pt idx="40">
                  <c:v>38.542000000000002</c:v>
                </c:pt>
                <c:pt idx="41">
                  <c:v>38.621000000000002</c:v>
                </c:pt>
                <c:pt idx="42">
                  <c:v>38.621000000000002</c:v>
                </c:pt>
                <c:pt idx="43">
                  <c:v>38.621000000000002</c:v>
                </c:pt>
                <c:pt idx="44">
                  <c:v>38.621000000000002</c:v>
                </c:pt>
                <c:pt idx="45">
                  <c:v>38.621000000000002</c:v>
                </c:pt>
                <c:pt idx="46">
                  <c:v>38.621000000000002</c:v>
                </c:pt>
                <c:pt idx="47">
                  <c:v>38.621000000000002</c:v>
                </c:pt>
                <c:pt idx="48">
                  <c:v>38.78</c:v>
                </c:pt>
                <c:pt idx="49">
                  <c:v>38.78</c:v>
                </c:pt>
                <c:pt idx="50">
                  <c:v>38.78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graph!$D$2</c:f>
              <c:strCache>
                <c:ptCount val="1"/>
                <c:pt idx="0">
                  <c:v>Li/NaEC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graph!$AA$3:$AA$53</c:f>
                <c:numCache>
                  <c:formatCode>General</c:formatCode>
                  <c:ptCount val="51"/>
                  <c:pt idx="0">
                    <c:v>0.90500000000000003</c:v>
                  </c:pt>
                  <c:pt idx="1">
                    <c:v>2.38</c:v>
                  </c:pt>
                  <c:pt idx="2">
                    <c:v>2.2570000000000001</c:v>
                  </c:pt>
                  <c:pt idx="3">
                    <c:v>2.956</c:v>
                  </c:pt>
                  <c:pt idx="4">
                    <c:v>3.286</c:v>
                  </c:pt>
                  <c:pt idx="5">
                    <c:v>4.2880000000000003</c:v>
                  </c:pt>
                  <c:pt idx="6">
                    <c:v>3.56</c:v>
                  </c:pt>
                  <c:pt idx="7">
                    <c:v>4.2320000000000002</c:v>
                  </c:pt>
                  <c:pt idx="8">
                    <c:v>4.6260000000000003</c:v>
                  </c:pt>
                  <c:pt idx="9">
                    <c:v>5.6109999999999998</c:v>
                  </c:pt>
                  <c:pt idx="10">
                    <c:v>7.3680000000000003</c:v>
                  </c:pt>
                  <c:pt idx="11">
                    <c:v>6.7450000000000001</c:v>
                  </c:pt>
                  <c:pt idx="12">
                    <c:v>6.0860000000000003</c:v>
                  </c:pt>
                  <c:pt idx="13">
                    <c:v>6.2389999999999999</c:v>
                  </c:pt>
                  <c:pt idx="14">
                    <c:v>7.8289999999999997</c:v>
                  </c:pt>
                  <c:pt idx="15">
                    <c:v>8.2970000000000006</c:v>
                  </c:pt>
                  <c:pt idx="16">
                    <c:v>10.583</c:v>
                  </c:pt>
                  <c:pt idx="17">
                    <c:v>11.366</c:v>
                  </c:pt>
                  <c:pt idx="18">
                    <c:v>13.693</c:v>
                  </c:pt>
                  <c:pt idx="19">
                    <c:v>14.18</c:v>
                  </c:pt>
                  <c:pt idx="20">
                    <c:v>16.100999999999999</c:v>
                  </c:pt>
                  <c:pt idx="21">
                    <c:v>16.46</c:v>
                  </c:pt>
                  <c:pt idx="22">
                    <c:v>17.715</c:v>
                  </c:pt>
                  <c:pt idx="23">
                    <c:v>18.061</c:v>
                  </c:pt>
                  <c:pt idx="24">
                    <c:v>16.584</c:v>
                  </c:pt>
                  <c:pt idx="25">
                    <c:v>14.179</c:v>
                  </c:pt>
                  <c:pt idx="26">
                    <c:v>11.817</c:v>
                  </c:pt>
                  <c:pt idx="27">
                    <c:v>9.8979999999999997</c:v>
                  </c:pt>
                  <c:pt idx="28">
                    <c:v>7.7619999999999996</c:v>
                  </c:pt>
                  <c:pt idx="29">
                    <c:v>6.3559999999999999</c:v>
                  </c:pt>
                  <c:pt idx="30">
                    <c:v>4.7949999999999999</c:v>
                  </c:pt>
                  <c:pt idx="31">
                    <c:v>4.3449999999999998</c:v>
                  </c:pt>
                  <c:pt idx="32">
                    <c:v>4.0579999999999998</c:v>
                  </c:pt>
                  <c:pt idx="33">
                    <c:v>3.8330000000000002</c:v>
                  </c:pt>
                  <c:pt idx="34">
                    <c:v>4.0659999999999998</c:v>
                  </c:pt>
                  <c:pt idx="35">
                    <c:v>4.117</c:v>
                  </c:pt>
                  <c:pt idx="36">
                    <c:v>4.0229999999999997</c:v>
                  </c:pt>
                  <c:pt idx="37">
                    <c:v>4.0229999999999997</c:v>
                  </c:pt>
                  <c:pt idx="38">
                    <c:v>3.7959999999999998</c:v>
                  </c:pt>
                  <c:pt idx="39">
                    <c:v>3.7040000000000002</c:v>
                  </c:pt>
                  <c:pt idx="40">
                    <c:v>3.7040000000000002</c:v>
                  </c:pt>
                  <c:pt idx="41">
                    <c:v>3.6179999999999999</c:v>
                  </c:pt>
                  <c:pt idx="42">
                    <c:v>3.4689999999999999</c:v>
                  </c:pt>
                  <c:pt idx="43">
                    <c:v>3.4689999999999999</c:v>
                  </c:pt>
                  <c:pt idx="44">
                    <c:v>3.351</c:v>
                  </c:pt>
                  <c:pt idx="45">
                    <c:v>3.4609999999999999</c:v>
                  </c:pt>
                  <c:pt idx="46">
                    <c:v>3.4609999999999999</c:v>
                  </c:pt>
                  <c:pt idx="47">
                    <c:v>3.4609999999999999</c:v>
                  </c:pt>
                  <c:pt idx="48">
                    <c:v>3.0169999999999999</c:v>
                  </c:pt>
                  <c:pt idx="49">
                    <c:v>3.073</c:v>
                  </c:pt>
                  <c:pt idx="50">
                    <c:v>3.073</c:v>
                  </c:pt>
                </c:numCache>
              </c:numRef>
            </c:plus>
            <c:minus>
              <c:numRef>
                <c:f>graph!$AA$3:$AA$53</c:f>
                <c:numCache>
                  <c:formatCode>General</c:formatCode>
                  <c:ptCount val="51"/>
                  <c:pt idx="0">
                    <c:v>0.90500000000000003</c:v>
                  </c:pt>
                  <c:pt idx="1">
                    <c:v>2.38</c:v>
                  </c:pt>
                  <c:pt idx="2">
                    <c:v>2.2570000000000001</c:v>
                  </c:pt>
                  <c:pt idx="3">
                    <c:v>2.956</c:v>
                  </c:pt>
                  <c:pt idx="4">
                    <c:v>3.286</c:v>
                  </c:pt>
                  <c:pt idx="5">
                    <c:v>4.2880000000000003</c:v>
                  </c:pt>
                  <c:pt idx="6">
                    <c:v>3.56</c:v>
                  </c:pt>
                  <c:pt idx="7">
                    <c:v>4.2320000000000002</c:v>
                  </c:pt>
                  <c:pt idx="8">
                    <c:v>4.6260000000000003</c:v>
                  </c:pt>
                  <c:pt idx="9">
                    <c:v>5.6109999999999998</c:v>
                  </c:pt>
                  <c:pt idx="10">
                    <c:v>7.3680000000000003</c:v>
                  </c:pt>
                  <c:pt idx="11">
                    <c:v>6.7450000000000001</c:v>
                  </c:pt>
                  <c:pt idx="12">
                    <c:v>6.0860000000000003</c:v>
                  </c:pt>
                  <c:pt idx="13">
                    <c:v>6.2389999999999999</c:v>
                  </c:pt>
                  <c:pt idx="14">
                    <c:v>7.8289999999999997</c:v>
                  </c:pt>
                  <c:pt idx="15">
                    <c:v>8.2970000000000006</c:v>
                  </c:pt>
                  <c:pt idx="16">
                    <c:v>10.583</c:v>
                  </c:pt>
                  <c:pt idx="17">
                    <c:v>11.366</c:v>
                  </c:pt>
                  <c:pt idx="18">
                    <c:v>13.693</c:v>
                  </c:pt>
                  <c:pt idx="19">
                    <c:v>14.18</c:v>
                  </c:pt>
                  <c:pt idx="20">
                    <c:v>16.100999999999999</c:v>
                  </c:pt>
                  <c:pt idx="21">
                    <c:v>16.46</c:v>
                  </c:pt>
                  <c:pt idx="22">
                    <c:v>17.715</c:v>
                  </c:pt>
                  <c:pt idx="23">
                    <c:v>18.061</c:v>
                  </c:pt>
                  <c:pt idx="24">
                    <c:v>16.584</c:v>
                  </c:pt>
                  <c:pt idx="25">
                    <c:v>14.179</c:v>
                  </c:pt>
                  <c:pt idx="26">
                    <c:v>11.817</c:v>
                  </c:pt>
                  <c:pt idx="27">
                    <c:v>9.8979999999999997</c:v>
                  </c:pt>
                  <c:pt idx="28">
                    <c:v>7.7619999999999996</c:v>
                  </c:pt>
                  <c:pt idx="29">
                    <c:v>6.3559999999999999</c:v>
                  </c:pt>
                  <c:pt idx="30">
                    <c:v>4.7949999999999999</c:v>
                  </c:pt>
                  <c:pt idx="31">
                    <c:v>4.3449999999999998</c:v>
                  </c:pt>
                  <c:pt idx="32">
                    <c:v>4.0579999999999998</c:v>
                  </c:pt>
                  <c:pt idx="33">
                    <c:v>3.8330000000000002</c:v>
                  </c:pt>
                  <c:pt idx="34">
                    <c:v>4.0659999999999998</c:v>
                  </c:pt>
                  <c:pt idx="35">
                    <c:v>4.117</c:v>
                  </c:pt>
                  <c:pt idx="36">
                    <c:v>4.0229999999999997</c:v>
                  </c:pt>
                  <c:pt idx="37">
                    <c:v>4.0229999999999997</c:v>
                  </c:pt>
                  <c:pt idx="38">
                    <c:v>3.7959999999999998</c:v>
                  </c:pt>
                  <c:pt idx="39">
                    <c:v>3.7040000000000002</c:v>
                  </c:pt>
                  <c:pt idx="40">
                    <c:v>3.7040000000000002</c:v>
                  </c:pt>
                  <c:pt idx="41">
                    <c:v>3.6179999999999999</c:v>
                  </c:pt>
                  <c:pt idx="42">
                    <c:v>3.4689999999999999</c:v>
                  </c:pt>
                  <c:pt idx="43">
                    <c:v>3.4689999999999999</c:v>
                  </c:pt>
                  <c:pt idx="44">
                    <c:v>3.351</c:v>
                  </c:pt>
                  <c:pt idx="45">
                    <c:v>3.4609999999999999</c:v>
                  </c:pt>
                  <c:pt idx="46">
                    <c:v>3.4609999999999999</c:v>
                  </c:pt>
                  <c:pt idx="47">
                    <c:v>3.4609999999999999</c:v>
                  </c:pt>
                  <c:pt idx="48">
                    <c:v>3.0169999999999999</c:v>
                  </c:pt>
                  <c:pt idx="49">
                    <c:v>3.073</c:v>
                  </c:pt>
                  <c:pt idx="50">
                    <c:v>3.073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graph!$D$3:$D$53</c:f>
              <c:numCache>
                <c:formatCode>0.000_);[Red]\(0.000\)</c:formatCode>
                <c:ptCount val="51"/>
                <c:pt idx="0">
                  <c:v>9.5960000000000001</c:v>
                </c:pt>
                <c:pt idx="1">
                  <c:v>19.509</c:v>
                </c:pt>
                <c:pt idx="2">
                  <c:v>29.66</c:v>
                </c:pt>
                <c:pt idx="3">
                  <c:v>36.796999999999997</c:v>
                </c:pt>
                <c:pt idx="4">
                  <c:v>42.825000000000003</c:v>
                </c:pt>
                <c:pt idx="5">
                  <c:v>48.137999999999998</c:v>
                </c:pt>
                <c:pt idx="6">
                  <c:v>50.438000000000002</c:v>
                </c:pt>
                <c:pt idx="7">
                  <c:v>53.847999999999999</c:v>
                </c:pt>
                <c:pt idx="8">
                  <c:v>53.61</c:v>
                </c:pt>
                <c:pt idx="9">
                  <c:v>57.417000000000002</c:v>
                </c:pt>
                <c:pt idx="10">
                  <c:v>59.478999999999999</c:v>
                </c:pt>
                <c:pt idx="11">
                  <c:v>63.999000000000002</c:v>
                </c:pt>
                <c:pt idx="12">
                  <c:v>66.456999999999994</c:v>
                </c:pt>
                <c:pt idx="13">
                  <c:v>67.091999999999999</c:v>
                </c:pt>
                <c:pt idx="14">
                  <c:v>67.409000000000006</c:v>
                </c:pt>
                <c:pt idx="15">
                  <c:v>66.694999999999993</c:v>
                </c:pt>
                <c:pt idx="16">
                  <c:v>63.682000000000002</c:v>
                </c:pt>
                <c:pt idx="17">
                  <c:v>64.712999999999994</c:v>
                </c:pt>
                <c:pt idx="18">
                  <c:v>62.73</c:v>
                </c:pt>
                <c:pt idx="19">
                  <c:v>59.399000000000001</c:v>
                </c:pt>
                <c:pt idx="20">
                  <c:v>57.734000000000002</c:v>
                </c:pt>
                <c:pt idx="21">
                  <c:v>50.517000000000003</c:v>
                </c:pt>
                <c:pt idx="22">
                  <c:v>46.631</c:v>
                </c:pt>
                <c:pt idx="23">
                  <c:v>41.872999999999998</c:v>
                </c:pt>
                <c:pt idx="24">
                  <c:v>39.176000000000002</c:v>
                </c:pt>
                <c:pt idx="25">
                  <c:v>33.545999999999999</c:v>
                </c:pt>
                <c:pt idx="26">
                  <c:v>28.47</c:v>
                </c:pt>
                <c:pt idx="27">
                  <c:v>25.219000000000001</c:v>
                </c:pt>
                <c:pt idx="28">
                  <c:v>22.919</c:v>
                </c:pt>
                <c:pt idx="29">
                  <c:v>21.254000000000001</c:v>
                </c:pt>
                <c:pt idx="30">
                  <c:v>19.905999999999999</c:v>
                </c:pt>
                <c:pt idx="31">
                  <c:v>19.033000000000001</c:v>
                </c:pt>
                <c:pt idx="32">
                  <c:v>17.844000000000001</c:v>
                </c:pt>
                <c:pt idx="33">
                  <c:v>17.526</c:v>
                </c:pt>
                <c:pt idx="34">
                  <c:v>16.971</c:v>
                </c:pt>
                <c:pt idx="35">
                  <c:v>16.891999999999999</c:v>
                </c:pt>
                <c:pt idx="36">
                  <c:v>17.050999999999998</c:v>
                </c:pt>
                <c:pt idx="37">
                  <c:v>17.050999999999998</c:v>
                </c:pt>
                <c:pt idx="38">
                  <c:v>16.574999999999999</c:v>
                </c:pt>
                <c:pt idx="39">
                  <c:v>16.495000000000001</c:v>
                </c:pt>
                <c:pt idx="40">
                  <c:v>16.495000000000001</c:v>
                </c:pt>
                <c:pt idx="41">
                  <c:v>16.416</c:v>
                </c:pt>
                <c:pt idx="42">
                  <c:v>16.257999999999999</c:v>
                </c:pt>
                <c:pt idx="43">
                  <c:v>16.257999999999999</c:v>
                </c:pt>
                <c:pt idx="44">
                  <c:v>16.099</c:v>
                </c:pt>
                <c:pt idx="45">
                  <c:v>15.94</c:v>
                </c:pt>
                <c:pt idx="46">
                  <c:v>15.94</c:v>
                </c:pt>
                <c:pt idx="47">
                  <c:v>15.94</c:v>
                </c:pt>
                <c:pt idx="48">
                  <c:v>15.465</c:v>
                </c:pt>
                <c:pt idx="49">
                  <c:v>15.305999999999999</c:v>
                </c:pt>
                <c:pt idx="50">
                  <c:v>15.305999999999999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graph!$E$2</c:f>
              <c:strCache>
                <c:ptCount val="1"/>
                <c:pt idx="0">
                  <c:v>PF3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graph!$AB$3:$AB$53</c:f>
                <c:numCache>
                  <c:formatCode>General</c:formatCode>
                  <c:ptCount val="51"/>
                  <c:pt idx="0">
                    <c:v>0.38300000000000001</c:v>
                  </c:pt>
                  <c:pt idx="1">
                    <c:v>0.39700000000000002</c:v>
                  </c:pt>
                  <c:pt idx="2">
                    <c:v>0.40100000000000002</c:v>
                  </c:pt>
                  <c:pt idx="3">
                    <c:v>0.40100000000000002</c:v>
                  </c:pt>
                  <c:pt idx="4">
                    <c:v>0.40100000000000002</c:v>
                  </c:pt>
                  <c:pt idx="5">
                    <c:v>0.53800000000000003</c:v>
                  </c:pt>
                  <c:pt idx="6">
                    <c:v>0.497</c:v>
                  </c:pt>
                  <c:pt idx="7">
                    <c:v>0.53500000000000003</c:v>
                  </c:pt>
                  <c:pt idx="8">
                    <c:v>0.53800000000000003</c:v>
                  </c:pt>
                  <c:pt idx="9">
                    <c:v>0.53800000000000003</c:v>
                  </c:pt>
                  <c:pt idx="10">
                    <c:v>0.53800000000000003</c:v>
                  </c:pt>
                  <c:pt idx="11">
                    <c:v>0.53800000000000003</c:v>
                  </c:pt>
                  <c:pt idx="12">
                    <c:v>0.53800000000000003</c:v>
                  </c:pt>
                  <c:pt idx="13">
                    <c:v>0.66900000000000004</c:v>
                  </c:pt>
                  <c:pt idx="14">
                    <c:v>0.66900000000000004</c:v>
                  </c:pt>
                  <c:pt idx="15">
                    <c:v>0.66900000000000004</c:v>
                  </c:pt>
                  <c:pt idx="16">
                    <c:v>0.66900000000000004</c:v>
                  </c:pt>
                  <c:pt idx="17">
                    <c:v>0.81100000000000005</c:v>
                  </c:pt>
                  <c:pt idx="18">
                    <c:v>0.81100000000000005</c:v>
                  </c:pt>
                  <c:pt idx="19">
                    <c:v>0.80400000000000005</c:v>
                  </c:pt>
                  <c:pt idx="20">
                    <c:v>0.80400000000000005</c:v>
                  </c:pt>
                  <c:pt idx="21">
                    <c:v>0.80400000000000005</c:v>
                  </c:pt>
                  <c:pt idx="22">
                    <c:v>0.80400000000000005</c:v>
                  </c:pt>
                  <c:pt idx="23">
                    <c:v>0.80400000000000005</c:v>
                  </c:pt>
                  <c:pt idx="24">
                    <c:v>0.80400000000000005</c:v>
                  </c:pt>
                  <c:pt idx="25">
                    <c:v>0.80400000000000005</c:v>
                  </c:pt>
                  <c:pt idx="26">
                    <c:v>0.80400000000000005</c:v>
                  </c:pt>
                  <c:pt idx="27">
                    <c:v>0.80400000000000005</c:v>
                  </c:pt>
                  <c:pt idx="28">
                    <c:v>0.80400000000000005</c:v>
                  </c:pt>
                  <c:pt idx="29">
                    <c:v>0.80400000000000005</c:v>
                  </c:pt>
                  <c:pt idx="30">
                    <c:v>0.80400000000000005</c:v>
                  </c:pt>
                  <c:pt idx="31">
                    <c:v>0.80400000000000005</c:v>
                  </c:pt>
                  <c:pt idx="32">
                    <c:v>0.80400000000000005</c:v>
                  </c:pt>
                  <c:pt idx="33">
                    <c:v>0.80400000000000005</c:v>
                  </c:pt>
                  <c:pt idx="34">
                    <c:v>0.80400000000000005</c:v>
                  </c:pt>
                  <c:pt idx="35">
                    <c:v>0.80400000000000005</c:v>
                  </c:pt>
                  <c:pt idx="36">
                    <c:v>0.80400000000000005</c:v>
                  </c:pt>
                  <c:pt idx="37">
                    <c:v>0.80400000000000005</c:v>
                  </c:pt>
                  <c:pt idx="38">
                    <c:v>0.80400000000000005</c:v>
                  </c:pt>
                  <c:pt idx="39">
                    <c:v>0.80400000000000005</c:v>
                  </c:pt>
                  <c:pt idx="40">
                    <c:v>0.80400000000000005</c:v>
                  </c:pt>
                  <c:pt idx="41">
                    <c:v>0.80400000000000005</c:v>
                  </c:pt>
                  <c:pt idx="42">
                    <c:v>0.80400000000000005</c:v>
                  </c:pt>
                  <c:pt idx="43">
                    <c:v>0.80400000000000005</c:v>
                  </c:pt>
                  <c:pt idx="44">
                    <c:v>0.80400000000000005</c:v>
                  </c:pt>
                  <c:pt idx="45">
                    <c:v>0.80400000000000005</c:v>
                  </c:pt>
                  <c:pt idx="46">
                    <c:v>0.80400000000000005</c:v>
                  </c:pt>
                  <c:pt idx="47">
                    <c:v>0.80400000000000005</c:v>
                  </c:pt>
                  <c:pt idx="48">
                    <c:v>0.80400000000000005</c:v>
                  </c:pt>
                  <c:pt idx="49">
                    <c:v>0.80400000000000005</c:v>
                  </c:pt>
                  <c:pt idx="50">
                    <c:v>0.80400000000000005</c:v>
                  </c:pt>
                </c:numCache>
              </c:numRef>
            </c:plus>
            <c:minus>
              <c:numRef>
                <c:f>graph!$AB$3:$AB$53</c:f>
                <c:numCache>
                  <c:formatCode>General</c:formatCode>
                  <c:ptCount val="51"/>
                  <c:pt idx="0">
                    <c:v>0.38300000000000001</c:v>
                  </c:pt>
                  <c:pt idx="1">
                    <c:v>0.39700000000000002</c:v>
                  </c:pt>
                  <c:pt idx="2">
                    <c:v>0.40100000000000002</c:v>
                  </c:pt>
                  <c:pt idx="3">
                    <c:v>0.40100000000000002</c:v>
                  </c:pt>
                  <c:pt idx="4">
                    <c:v>0.40100000000000002</c:v>
                  </c:pt>
                  <c:pt idx="5">
                    <c:v>0.53800000000000003</c:v>
                  </c:pt>
                  <c:pt idx="6">
                    <c:v>0.497</c:v>
                  </c:pt>
                  <c:pt idx="7">
                    <c:v>0.53500000000000003</c:v>
                  </c:pt>
                  <c:pt idx="8">
                    <c:v>0.53800000000000003</c:v>
                  </c:pt>
                  <c:pt idx="9">
                    <c:v>0.53800000000000003</c:v>
                  </c:pt>
                  <c:pt idx="10">
                    <c:v>0.53800000000000003</c:v>
                  </c:pt>
                  <c:pt idx="11">
                    <c:v>0.53800000000000003</c:v>
                  </c:pt>
                  <c:pt idx="12">
                    <c:v>0.53800000000000003</c:v>
                  </c:pt>
                  <c:pt idx="13">
                    <c:v>0.66900000000000004</c:v>
                  </c:pt>
                  <c:pt idx="14">
                    <c:v>0.66900000000000004</c:v>
                  </c:pt>
                  <c:pt idx="15">
                    <c:v>0.66900000000000004</c:v>
                  </c:pt>
                  <c:pt idx="16">
                    <c:v>0.66900000000000004</c:v>
                  </c:pt>
                  <c:pt idx="17">
                    <c:v>0.81100000000000005</c:v>
                  </c:pt>
                  <c:pt idx="18">
                    <c:v>0.81100000000000005</c:v>
                  </c:pt>
                  <c:pt idx="19">
                    <c:v>0.80400000000000005</c:v>
                  </c:pt>
                  <c:pt idx="20">
                    <c:v>0.80400000000000005</c:v>
                  </c:pt>
                  <c:pt idx="21">
                    <c:v>0.80400000000000005</c:v>
                  </c:pt>
                  <c:pt idx="22">
                    <c:v>0.80400000000000005</c:v>
                  </c:pt>
                  <c:pt idx="23">
                    <c:v>0.80400000000000005</c:v>
                  </c:pt>
                  <c:pt idx="24">
                    <c:v>0.80400000000000005</c:v>
                  </c:pt>
                  <c:pt idx="25">
                    <c:v>0.80400000000000005</c:v>
                  </c:pt>
                  <c:pt idx="26">
                    <c:v>0.80400000000000005</c:v>
                  </c:pt>
                  <c:pt idx="27">
                    <c:v>0.80400000000000005</c:v>
                  </c:pt>
                  <c:pt idx="28">
                    <c:v>0.80400000000000005</c:v>
                  </c:pt>
                  <c:pt idx="29">
                    <c:v>0.80400000000000005</c:v>
                  </c:pt>
                  <c:pt idx="30">
                    <c:v>0.80400000000000005</c:v>
                  </c:pt>
                  <c:pt idx="31">
                    <c:v>0.80400000000000005</c:v>
                  </c:pt>
                  <c:pt idx="32">
                    <c:v>0.80400000000000005</c:v>
                  </c:pt>
                  <c:pt idx="33">
                    <c:v>0.80400000000000005</c:v>
                  </c:pt>
                  <c:pt idx="34">
                    <c:v>0.80400000000000005</c:v>
                  </c:pt>
                  <c:pt idx="35">
                    <c:v>0.80400000000000005</c:v>
                  </c:pt>
                  <c:pt idx="36">
                    <c:v>0.80400000000000005</c:v>
                  </c:pt>
                  <c:pt idx="37">
                    <c:v>0.80400000000000005</c:v>
                  </c:pt>
                  <c:pt idx="38">
                    <c:v>0.80400000000000005</c:v>
                  </c:pt>
                  <c:pt idx="39">
                    <c:v>0.80400000000000005</c:v>
                  </c:pt>
                  <c:pt idx="40">
                    <c:v>0.80400000000000005</c:v>
                  </c:pt>
                  <c:pt idx="41">
                    <c:v>0.80400000000000005</c:v>
                  </c:pt>
                  <c:pt idx="42">
                    <c:v>0.80400000000000005</c:v>
                  </c:pt>
                  <c:pt idx="43">
                    <c:v>0.80400000000000005</c:v>
                  </c:pt>
                  <c:pt idx="44">
                    <c:v>0.80400000000000005</c:v>
                  </c:pt>
                  <c:pt idx="45">
                    <c:v>0.80400000000000005</c:v>
                  </c:pt>
                  <c:pt idx="46">
                    <c:v>0.80400000000000005</c:v>
                  </c:pt>
                  <c:pt idx="47">
                    <c:v>0.80400000000000005</c:v>
                  </c:pt>
                  <c:pt idx="48">
                    <c:v>0.80400000000000005</c:v>
                  </c:pt>
                  <c:pt idx="49">
                    <c:v>0.80400000000000005</c:v>
                  </c:pt>
                  <c:pt idx="50">
                    <c:v>0.80400000000000005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graph!$E$3:$E$53</c:f>
              <c:numCache>
                <c:formatCode>0.000_);[Red]\(0.000\)</c:formatCode>
                <c:ptCount val="51"/>
                <c:pt idx="0">
                  <c:v>0.23799999999999999</c:v>
                </c:pt>
                <c:pt idx="1">
                  <c:v>0.317</c:v>
                </c:pt>
                <c:pt idx="2">
                  <c:v>0.39700000000000002</c:v>
                </c:pt>
                <c:pt idx="3">
                  <c:v>0.39700000000000002</c:v>
                </c:pt>
                <c:pt idx="4">
                  <c:v>0.39700000000000002</c:v>
                </c:pt>
                <c:pt idx="5">
                  <c:v>0.55500000000000005</c:v>
                </c:pt>
                <c:pt idx="6">
                  <c:v>0.71399999999999997</c:v>
                </c:pt>
                <c:pt idx="7">
                  <c:v>0.79300000000000004</c:v>
                </c:pt>
                <c:pt idx="8">
                  <c:v>1.0309999999999999</c:v>
                </c:pt>
                <c:pt idx="9">
                  <c:v>1.0309999999999999</c:v>
                </c:pt>
                <c:pt idx="10">
                  <c:v>1.0309999999999999</c:v>
                </c:pt>
                <c:pt idx="11">
                  <c:v>1.0309999999999999</c:v>
                </c:pt>
                <c:pt idx="12">
                  <c:v>1.0309999999999999</c:v>
                </c:pt>
                <c:pt idx="13">
                  <c:v>1.19</c:v>
                </c:pt>
                <c:pt idx="14">
                  <c:v>1.19</c:v>
                </c:pt>
                <c:pt idx="15">
                  <c:v>1.19</c:v>
                </c:pt>
                <c:pt idx="16">
                  <c:v>1.19</c:v>
                </c:pt>
                <c:pt idx="17">
                  <c:v>1.2689999999999999</c:v>
                </c:pt>
                <c:pt idx="18">
                  <c:v>1.2689999999999999</c:v>
                </c:pt>
                <c:pt idx="19">
                  <c:v>1.3480000000000001</c:v>
                </c:pt>
                <c:pt idx="20">
                  <c:v>1.3480000000000001</c:v>
                </c:pt>
                <c:pt idx="21">
                  <c:v>1.3480000000000001</c:v>
                </c:pt>
                <c:pt idx="22">
                  <c:v>1.3480000000000001</c:v>
                </c:pt>
                <c:pt idx="23">
                  <c:v>1.3480000000000001</c:v>
                </c:pt>
                <c:pt idx="24">
                  <c:v>1.3480000000000001</c:v>
                </c:pt>
                <c:pt idx="25">
                  <c:v>1.3480000000000001</c:v>
                </c:pt>
                <c:pt idx="26">
                  <c:v>1.3480000000000001</c:v>
                </c:pt>
                <c:pt idx="27">
                  <c:v>1.3480000000000001</c:v>
                </c:pt>
                <c:pt idx="28">
                  <c:v>1.3480000000000001</c:v>
                </c:pt>
                <c:pt idx="29">
                  <c:v>1.3480000000000001</c:v>
                </c:pt>
                <c:pt idx="30">
                  <c:v>1.3480000000000001</c:v>
                </c:pt>
                <c:pt idx="31">
                  <c:v>1.3480000000000001</c:v>
                </c:pt>
                <c:pt idx="32">
                  <c:v>1.3480000000000001</c:v>
                </c:pt>
                <c:pt idx="33">
                  <c:v>1.3480000000000001</c:v>
                </c:pt>
                <c:pt idx="34">
                  <c:v>1.3480000000000001</c:v>
                </c:pt>
                <c:pt idx="35">
                  <c:v>1.3480000000000001</c:v>
                </c:pt>
                <c:pt idx="36">
                  <c:v>1.3480000000000001</c:v>
                </c:pt>
                <c:pt idx="37">
                  <c:v>1.3480000000000001</c:v>
                </c:pt>
                <c:pt idx="38">
                  <c:v>1.3480000000000001</c:v>
                </c:pt>
                <c:pt idx="39">
                  <c:v>1.3480000000000001</c:v>
                </c:pt>
                <c:pt idx="40">
                  <c:v>1.3480000000000001</c:v>
                </c:pt>
                <c:pt idx="41">
                  <c:v>1.3480000000000001</c:v>
                </c:pt>
                <c:pt idx="42">
                  <c:v>1.3480000000000001</c:v>
                </c:pt>
                <c:pt idx="43">
                  <c:v>1.3480000000000001</c:v>
                </c:pt>
                <c:pt idx="44">
                  <c:v>1.3480000000000001</c:v>
                </c:pt>
                <c:pt idx="45">
                  <c:v>1.3480000000000001</c:v>
                </c:pt>
                <c:pt idx="46">
                  <c:v>1.3480000000000001</c:v>
                </c:pt>
                <c:pt idx="47">
                  <c:v>1.3480000000000001</c:v>
                </c:pt>
                <c:pt idx="48">
                  <c:v>1.3480000000000001</c:v>
                </c:pt>
                <c:pt idx="49">
                  <c:v>1.3480000000000001</c:v>
                </c:pt>
                <c:pt idx="50">
                  <c:v>1.3480000000000001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graph!$F$2</c:f>
              <c:strCache>
                <c:ptCount val="1"/>
                <c:pt idx="0">
                  <c:v>LI/NaF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graph!$AC$3:$AC$53</c:f>
                <c:numCache>
                  <c:formatCode>General</c:formatCode>
                  <c:ptCount val="51"/>
                  <c:pt idx="0">
                    <c:v>0.76600000000000001</c:v>
                  </c:pt>
                  <c:pt idx="1">
                    <c:v>0.98099999999999998</c:v>
                  </c:pt>
                  <c:pt idx="2">
                    <c:v>0.99299999999999999</c:v>
                  </c:pt>
                  <c:pt idx="3">
                    <c:v>0.99299999999999999</c:v>
                  </c:pt>
                  <c:pt idx="4">
                    <c:v>0.99299999999999999</c:v>
                  </c:pt>
                  <c:pt idx="5">
                    <c:v>0.99299999999999999</c:v>
                  </c:pt>
                  <c:pt idx="6">
                    <c:v>1.0089999999999999</c:v>
                  </c:pt>
                  <c:pt idx="7">
                    <c:v>1.0289999999999999</c:v>
                  </c:pt>
                  <c:pt idx="8">
                    <c:v>0.93400000000000005</c:v>
                  </c:pt>
                  <c:pt idx="9">
                    <c:v>0.97199999999999998</c:v>
                  </c:pt>
                  <c:pt idx="10">
                    <c:v>0.97199999999999998</c:v>
                  </c:pt>
                  <c:pt idx="11">
                    <c:v>0.97199999999999998</c:v>
                  </c:pt>
                  <c:pt idx="12">
                    <c:v>0.97199999999999998</c:v>
                  </c:pt>
                  <c:pt idx="13">
                    <c:v>1.0369999999999999</c:v>
                  </c:pt>
                  <c:pt idx="14">
                    <c:v>1.117</c:v>
                  </c:pt>
                  <c:pt idx="15">
                    <c:v>1.135</c:v>
                  </c:pt>
                  <c:pt idx="16">
                    <c:v>1.135</c:v>
                  </c:pt>
                  <c:pt idx="17">
                    <c:v>1.3580000000000001</c:v>
                  </c:pt>
                  <c:pt idx="18">
                    <c:v>1.49</c:v>
                  </c:pt>
                  <c:pt idx="19">
                    <c:v>1.4710000000000001</c:v>
                  </c:pt>
                  <c:pt idx="20">
                    <c:v>1.4710000000000001</c:v>
                  </c:pt>
                  <c:pt idx="21">
                    <c:v>1.4710000000000001</c:v>
                  </c:pt>
                  <c:pt idx="22">
                    <c:v>1.4710000000000001</c:v>
                  </c:pt>
                  <c:pt idx="23">
                    <c:v>1.4710000000000001</c:v>
                  </c:pt>
                  <c:pt idx="24">
                    <c:v>1.4710000000000001</c:v>
                  </c:pt>
                  <c:pt idx="25">
                    <c:v>1.4710000000000001</c:v>
                  </c:pt>
                  <c:pt idx="26">
                    <c:v>1.4710000000000001</c:v>
                  </c:pt>
                  <c:pt idx="27">
                    <c:v>1.4710000000000001</c:v>
                  </c:pt>
                  <c:pt idx="28">
                    <c:v>1.4710000000000001</c:v>
                  </c:pt>
                  <c:pt idx="29">
                    <c:v>1.4710000000000001</c:v>
                  </c:pt>
                  <c:pt idx="30">
                    <c:v>1.4710000000000001</c:v>
                  </c:pt>
                  <c:pt idx="31">
                    <c:v>1.4710000000000001</c:v>
                  </c:pt>
                  <c:pt idx="32">
                    <c:v>1.4710000000000001</c:v>
                  </c:pt>
                  <c:pt idx="33">
                    <c:v>1.4710000000000001</c:v>
                  </c:pt>
                  <c:pt idx="34">
                    <c:v>1.4710000000000001</c:v>
                  </c:pt>
                  <c:pt idx="35">
                    <c:v>1.4710000000000001</c:v>
                  </c:pt>
                  <c:pt idx="36">
                    <c:v>1.4710000000000001</c:v>
                  </c:pt>
                  <c:pt idx="37">
                    <c:v>1.4710000000000001</c:v>
                  </c:pt>
                  <c:pt idx="38">
                    <c:v>1.4710000000000001</c:v>
                  </c:pt>
                  <c:pt idx="39">
                    <c:v>1.4710000000000001</c:v>
                  </c:pt>
                  <c:pt idx="40">
                    <c:v>1.4710000000000001</c:v>
                  </c:pt>
                  <c:pt idx="41">
                    <c:v>1.4710000000000001</c:v>
                  </c:pt>
                  <c:pt idx="42">
                    <c:v>1.4710000000000001</c:v>
                  </c:pt>
                  <c:pt idx="43">
                    <c:v>1.4710000000000001</c:v>
                  </c:pt>
                  <c:pt idx="44">
                    <c:v>1.4710000000000001</c:v>
                  </c:pt>
                  <c:pt idx="45">
                    <c:v>1.4710000000000001</c:v>
                  </c:pt>
                  <c:pt idx="46">
                    <c:v>1.4710000000000001</c:v>
                  </c:pt>
                  <c:pt idx="47">
                    <c:v>1.4710000000000001</c:v>
                  </c:pt>
                  <c:pt idx="48">
                    <c:v>1.4710000000000001</c:v>
                  </c:pt>
                  <c:pt idx="49">
                    <c:v>1.4710000000000001</c:v>
                  </c:pt>
                  <c:pt idx="50">
                    <c:v>1.4710000000000001</c:v>
                  </c:pt>
                </c:numCache>
              </c:numRef>
            </c:plus>
            <c:minus>
              <c:numRef>
                <c:f>graph!$AC$3:$AC$53</c:f>
                <c:numCache>
                  <c:formatCode>General</c:formatCode>
                  <c:ptCount val="51"/>
                  <c:pt idx="0">
                    <c:v>0.76600000000000001</c:v>
                  </c:pt>
                  <c:pt idx="1">
                    <c:v>0.98099999999999998</c:v>
                  </c:pt>
                  <c:pt idx="2">
                    <c:v>0.99299999999999999</c:v>
                  </c:pt>
                  <c:pt idx="3">
                    <c:v>0.99299999999999999</c:v>
                  </c:pt>
                  <c:pt idx="4">
                    <c:v>0.99299999999999999</c:v>
                  </c:pt>
                  <c:pt idx="5">
                    <c:v>0.99299999999999999</c:v>
                  </c:pt>
                  <c:pt idx="6">
                    <c:v>1.0089999999999999</c:v>
                  </c:pt>
                  <c:pt idx="7">
                    <c:v>1.0289999999999999</c:v>
                  </c:pt>
                  <c:pt idx="8">
                    <c:v>0.93400000000000005</c:v>
                  </c:pt>
                  <c:pt idx="9">
                    <c:v>0.97199999999999998</c:v>
                  </c:pt>
                  <c:pt idx="10">
                    <c:v>0.97199999999999998</c:v>
                  </c:pt>
                  <c:pt idx="11">
                    <c:v>0.97199999999999998</c:v>
                  </c:pt>
                  <c:pt idx="12">
                    <c:v>0.97199999999999998</c:v>
                  </c:pt>
                  <c:pt idx="13">
                    <c:v>1.0369999999999999</c:v>
                  </c:pt>
                  <c:pt idx="14">
                    <c:v>1.117</c:v>
                  </c:pt>
                  <c:pt idx="15">
                    <c:v>1.135</c:v>
                  </c:pt>
                  <c:pt idx="16">
                    <c:v>1.135</c:v>
                  </c:pt>
                  <c:pt idx="17">
                    <c:v>1.3580000000000001</c:v>
                  </c:pt>
                  <c:pt idx="18">
                    <c:v>1.49</c:v>
                  </c:pt>
                  <c:pt idx="19">
                    <c:v>1.4710000000000001</c:v>
                  </c:pt>
                  <c:pt idx="20">
                    <c:v>1.4710000000000001</c:v>
                  </c:pt>
                  <c:pt idx="21">
                    <c:v>1.4710000000000001</c:v>
                  </c:pt>
                  <c:pt idx="22">
                    <c:v>1.4710000000000001</c:v>
                  </c:pt>
                  <c:pt idx="23">
                    <c:v>1.4710000000000001</c:v>
                  </c:pt>
                  <c:pt idx="24">
                    <c:v>1.4710000000000001</c:v>
                  </c:pt>
                  <c:pt idx="25">
                    <c:v>1.4710000000000001</c:v>
                  </c:pt>
                  <c:pt idx="26">
                    <c:v>1.4710000000000001</c:v>
                  </c:pt>
                  <c:pt idx="27">
                    <c:v>1.4710000000000001</c:v>
                  </c:pt>
                  <c:pt idx="28">
                    <c:v>1.4710000000000001</c:v>
                  </c:pt>
                  <c:pt idx="29">
                    <c:v>1.4710000000000001</c:v>
                  </c:pt>
                  <c:pt idx="30">
                    <c:v>1.4710000000000001</c:v>
                  </c:pt>
                  <c:pt idx="31">
                    <c:v>1.4710000000000001</c:v>
                  </c:pt>
                  <c:pt idx="32">
                    <c:v>1.4710000000000001</c:v>
                  </c:pt>
                  <c:pt idx="33">
                    <c:v>1.4710000000000001</c:v>
                  </c:pt>
                  <c:pt idx="34">
                    <c:v>1.4710000000000001</c:v>
                  </c:pt>
                  <c:pt idx="35">
                    <c:v>1.4710000000000001</c:v>
                  </c:pt>
                  <c:pt idx="36">
                    <c:v>1.4710000000000001</c:v>
                  </c:pt>
                  <c:pt idx="37">
                    <c:v>1.4710000000000001</c:v>
                  </c:pt>
                  <c:pt idx="38">
                    <c:v>1.4710000000000001</c:v>
                  </c:pt>
                  <c:pt idx="39">
                    <c:v>1.4710000000000001</c:v>
                  </c:pt>
                  <c:pt idx="40">
                    <c:v>1.4710000000000001</c:v>
                  </c:pt>
                  <c:pt idx="41">
                    <c:v>1.4710000000000001</c:v>
                  </c:pt>
                  <c:pt idx="42">
                    <c:v>1.4710000000000001</c:v>
                  </c:pt>
                  <c:pt idx="43">
                    <c:v>1.4710000000000001</c:v>
                  </c:pt>
                  <c:pt idx="44">
                    <c:v>1.4710000000000001</c:v>
                  </c:pt>
                  <c:pt idx="45">
                    <c:v>1.4710000000000001</c:v>
                  </c:pt>
                  <c:pt idx="46">
                    <c:v>1.4710000000000001</c:v>
                  </c:pt>
                  <c:pt idx="47">
                    <c:v>1.4710000000000001</c:v>
                  </c:pt>
                  <c:pt idx="48">
                    <c:v>1.4710000000000001</c:v>
                  </c:pt>
                  <c:pt idx="49">
                    <c:v>1.4710000000000001</c:v>
                  </c:pt>
                  <c:pt idx="50">
                    <c:v>1.4710000000000001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graph!$F$3:$F$53</c:f>
              <c:numCache>
                <c:formatCode>0.000_);[Red]\(0.000\)</c:formatCode>
                <c:ptCount val="51"/>
                <c:pt idx="0">
                  <c:v>0.47599999999999998</c:v>
                </c:pt>
                <c:pt idx="1">
                  <c:v>0.71399999999999997</c:v>
                </c:pt>
                <c:pt idx="2">
                  <c:v>0.95199999999999996</c:v>
                </c:pt>
                <c:pt idx="3">
                  <c:v>0.95199999999999996</c:v>
                </c:pt>
                <c:pt idx="4">
                  <c:v>0.95199999999999996</c:v>
                </c:pt>
                <c:pt idx="5">
                  <c:v>0.95199999999999996</c:v>
                </c:pt>
                <c:pt idx="6">
                  <c:v>1.19</c:v>
                </c:pt>
                <c:pt idx="7">
                  <c:v>1.427</c:v>
                </c:pt>
                <c:pt idx="8">
                  <c:v>1.903</c:v>
                </c:pt>
                <c:pt idx="9">
                  <c:v>2.0619999999999998</c:v>
                </c:pt>
                <c:pt idx="10">
                  <c:v>2.0619999999999998</c:v>
                </c:pt>
                <c:pt idx="11">
                  <c:v>2.0619999999999998</c:v>
                </c:pt>
                <c:pt idx="12">
                  <c:v>2.0619999999999998</c:v>
                </c:pt>
                <c:pt idx="13">
                  <c:v>2.141</c:v>
                </c:pt>
                <c:pt idx="14">
                  <c:v>2.2999999999999998</c:v>
                </c:pt>
                <c:pt idx="15">
                  <c:v>2.379</c:v>
                </c:pt>
                <c:pt idx="16">
                  <c:v>2.379</c:v>
                </c:pt>
                <c:pt idx="17">
                  <c:v>2.5379999999999998</c:v>
                </c:pt>
                <c:pt idx="18">
                  <c:v>2.617</c:v>
                </c:pt>
                <c:pt idx="19">
                  <c:v>2.7759999999999998</c:v>
                </c:pt>
                <c:pt idx="20">
                  <c:v>2.7759999999999998</c:v>
                </c:pt>
                <c:pt idx="21">
                  <c:v>2.7759999999999998</c:v>
                </c:pt>
                <c:pt idx="22">
                  <c:v>2.7759999999999998</c:v>
                </c:pt>
                <c:pt idx="23">
                  <c:v>2.7759999999999998</c:v>
                </c:pt>
                <c:pt idx="24">
                  <c:v>2.7759999999999998</c:v>
                </c:pt>
                <c:pt idx="25">
                  <c:v>2.7759999999999998</c:v>
                </c:pt>
                <c:pt idx="26">
                  <c:v>2.7759999999999998</c:v>
                </c:pt>
                <c:pt idx="27">
                  <c:v>2.7759999999999998</c:v>
                </c:pt>
                <c:pt idx="28">
                  <c:v>2.7759999999999998</c:v>
                </c:pt>
                <c:pt idx="29">
                  <c:v>2.7759999999999998</c:v>
                </c:pt>
                <c:pt idx="30">
                  <c:v>2.7759999999999998</c:v>
                </c:pt>
                <c:pt idx="31">
                  <c:v>2.7759999999999998</c:v>
                </c:pt>
                <c:pt idx="32">
                  <c:v>2.7759999999999998</c:v>
                </c:pt>
                <c:pt idx="33">
                  <c:v>2.7759999999999998</c:v>
                </c:pt>
                <c:pt idx="34">
                  <c:v>2.7759999999999998</c:v>
                </c:pt>
                <c:pt idx="35">
                  <c:v>2.7759999999999998</c:v>
                </c:pt>
                <c:pt idx="36">
                  <c:v>2.7759999999999998</c:v>
                </c:pt>
                <c:pt idx="37">
                  <c:v>2.7759999999999998</c:v>
                </c:pt>
                <c:pt idx="38">
                  <c:v>2.7759999999999998</c:v>
                </c:pt>
                <c:pt idx="39">
                  <c:v>2.7759999999999998</c:v>
                </c:pt>
                <c:pt idx="40">
                  <c:v>2.7759999999999998</c:v>
                </c:pt>
                <c:pt idx="41">
                  <c:v>2.7759999999999998</c:v>
                </c:pt>
                <c:pt idx="42">
                  <c:v>2.7759999999999998</c:v>
                </c:pt>
                <c:pt idx="43">
                  <c:v>2.7759999999999998</c:v>
                </c:pt>
                <c:pt idx="44">
                  <c:v>2.7759999999999998</c:v>
                </c:pt>
                <c:pt idx="45">
                  <c:v>2.7759999999999998</c:v>
                </c:pt>
                <c:pt idx="46">
                  <c:v>2.7759999999999998</c:v>
                </c:pt>
                <c:pt idx="47">
                  <c:v>2.7759999999999998</c:v>
                </c:pt>
                <c:pt idx="48">
                  <c:v>2.7759999999999998</c:v>
                </c:pt>
                <c:pt idx="49">
                  <c:v>2.7759999999999998</c:v>
                </c:pt>
                <c:pt idx="50">
                  <c:v>2.7759999999999998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graph!$H$2</c:f>
              <c:strCache>
                <c:ptCount val="1"/>
                <c:pt idx="0">
                  <c:v>Li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graph!$AE$3:$AE$53</c:f>
                <c:numCache>
                  <c:formatCode>General</c:formatCode>
                  <c:ptCount val="51"/>
                  <c:pt idx="0">
                    <c:v>1.0960000000000001</c:v>
                  </c:pt>
                  <c:pt idx="1">
                    <c:v>1.339</c:v>
                  </c:pt>
                  <c:pt idx="2">
                    <c:v>2.4940000000000002</c:v>
                  </c:pt>
                  <c:pt idx="3">
                    <c:v>2.5819999999999999</c:v>
                  </c:pt>
                  <c:pt idx="4">
                    <c:v>2.6850000000000001</c:v>
                  </c:pt>
                  <c:pt idx="5">
                    <c:v>2.4249999999999998</c:v>
                  </c:pt>
                  <c:pt idx="6">
                    <c:v>2.871</c:v>
                  </c:pt>
                  <c:pt idx="7">
                    <c:v>3.548</c:v>
                  </c:pt>
                  <c:pt idx="8">
                    <c:v>4.3390000000000004</c:v>
                  </c:pt>
                  <c:pt idx="9">
                    <c:v>5.0350000000000001</c:v>
                  </c:pt>
                  <c:pt idx="10">
                    <c:v>4.8879999999999999</c:v>
                  </c:pt>
                  <c:pt idx="11">
                    <c:v>4.5730000000000004</c:v>
                  </c:pt>
                  <c:pt idx="12">
                    <c:v>4.88</c:v>
                  </c:pt>
                  <c:pt idx="13">
                    <c:v>5.593</c:v>
                  </c:pt>
                  <c:pt idx="14">
                    <c:v>6.1539999999999999</c:v>
                  </c:pt>
                  <c:pt idx="15">
                    <c:v>6.2729999999999997</c:v>
                  </c:pt>
                  <c:pt idx="16">
                    <c:v>6.6130000000000004</c:v>
                  </c:pt>
                  <c:pt idx="17">
                    <c:v>7.2329999999999997</c:v>
                  </c:pt>
                  <c:pt idx="18">
                    <c:v>8.2940000000000005</c:v>
                  </c:pt>
                  <c:pt idx="19">
                    <c:v>9.5519999999999996</c:v>
                  </c:pt>
                  <c:pt idx="20">
                    <c:v>11.356</c:v>
                  </c:pt>
                  <c:pt idx="21">
                    <c:v>12.77</c:v>
                  </c:pt>
                  <c:pt idx="22">
                    <c:v>14.352</c:v>
                  </c:pt>
                  <c:pt idx="23">
                    <c:v>15.677</c:v>
                  </c:pt>
                  <c:pt idx="24">
                    <c:v>16.721</c:v>
                  </c:pt>
                  <c:pt idx="25">
                    <c:v>17.693000000000001</c:v>
                  </c:pt>
                  <c:pt idx="26">
                    <c:v>18.427</c:v>
                  </c:pt>
                  <c:pt idx="27">
                    <c:v>19.521999999999998</c:v>
                  </c:pt>
                  <c:pt idx="28">
                    <c:v>19.734000000000002</c:v>
                  </c:pt>
                  <c:pt idx="29">
                    <c:v>20.094000000000001</c:v>
                  </c:pt>
                  <c:pt idx="30">
                    <c:v>20.221</c:v>
                  </c:pt>
                  <c:pt idx="31">
                    <c:v>20.312999999999999</c:v>
                  </c:pt>
                  <c:pt idx="32">
                    <c:v>20.419</c:v>
                  </c:pt>
                  <c:pt idx="33">
                    <c:v>20.483000000000001</c:v>
                  </c:pt>
                  <c:pt idx="34">
                    <c:v>20.483000000000001</c:v>
                  </c:pt>
                  <c:pt idx="35">
                    <c:v>20.483000000000001</c:v>
                  </c:pt>
                  <c:pt idx="36">
                    <c:v>20.548999999999999</c:v>
                  </c:pt>
                  <c:pt idx="37">
                    <c:v>20.548999999999999</c:v>
                  </c:pt>
                  <c:pt idx="38">
                    <c:v>20.608000000000001</c:v>
                  </c:pt>
                  <c:pt idx="39">
                    <c:v>20.643999999999998</c:v>
                  </c:pt>
                  <c:pt idx="40">
                    <c:v>20.719000000000001</c:v>
                  </c:pt>
                  <c:pt idx="41">
                    <c:v>20.759</c:v>
                  </c:pt>
                  <c:pt idx="42">
                    <c:v>20.759</c:v>
                  </c:pt>
                  <c:pt idx="43">
                    <c:v>20.759</c:v>
                  </c:pt>
                  <c:pt idx="44">
                    <c:v>20.759</c:v>
                  </c:pt>
                  <c:pt idx="45">
                    <c:v>20.759</c:v>
                  </c:pt>
                  <c:pt idx="46">
                    <c:v>20.85</c:v>
                  </c:pt>
                  <c:pt idx="47">
                    <c:v>20.85</c:v>
                  </c:pt>
                  <c:pt idx="48">
                    <c:v>20.890999999999998</c:v>
                  </c:pt>
                  <c:pt idx="49">
                    <c:v>20.917999999999999</c:v>
                  </c:pt>
                  <c:pt idx="50">
                    <c:v>20.917999999999999</c:v>
                  </c:pt>
                </c:numCache>
              </c:numRef>
            </c:plus>
            <c:minus>
              <c:numRef>
                <c:f>graph!$AE$3:$AE$53</c:f>
                <c:numCache>
                  <c:formatCode>General</c:formatCode>
                  <c:ptCount val="51"/>
                  <c:pt idx="0">
                    <c:v>1.0960000000000001</c:v>
                  </c:pt>
                  <c:pt idx="1">
                    <c:v>1.339</c:v>
                  </c:pt>
                  <c:pt idx="2">
                    <c:v>2.4940000000000002</c:v>
                  </c:pt>
                  <c:pt idx="3">
                    <c:v>2.5819999999999999</c:v>
                  </c:pt>
                  <c:pt idx="4">
                    <c:v>2.6850000000000001</c:v>
                  </c:pt>
                  <c:pt idx="5">
                    <c:v>2.4249999999999998</c:v>
                  </c:pt>
                  <c:pt idx="6">
                    <c:v>2.871</c:v>
                  </c:pt>
                  <c:pt idx="7">
                    <c:v>3.548</c:v>
                  </c:pt>
                  <c:pt idx="8">
                    <c:v>4.3390000000000004</c:v>
                  </c:pt>
                  <c:pt idx="9">
                    <c:v>5.0350000000000001</c:v>
                  </c:pt>
                  <c:pt idx="10">
                    <c:v>4.8879999999999999</c:v>
                  </c:pt>
                  <c:pt idx="11">
                    <c:v>4.5730000000000004</c:v>
                  </c:pt>
                  <c:pt idx="12">
                    <c:v>4.88</c:v>
                  </c:pt>
                  <c:pt idx="13">
                    <c:v>5.593</c:v>
                  </c:pt>
                  <c:pt idx="14">
                    <c:v>6.1539999999999999</c:v>
                  </c:pt>
                  <c:pt idx="15">
                    <c:v>6.2729999999999997</c:v>
                  </c:pt>
                  <c:pt idx="16">
                    <c:v>6.6130000000000004</c:v>
                  </c:pt>
                  <c:pt idx="17">
                    <c:v>7.2329999999999997</c:v>
                  </c:pt>
                  <c:pt idx="18">
                    <c:v>8.2940000000000005</c:v>
                  </c:pt>
                  <c:pt idx="19">
                    <c:v>9.5519999999999996</c:v>
                  </c:pt>
                  <c:pt idx="20">
                    <c:v>11.356</c:v>
                  </c:pt>
                  <c:pt idx="21">
                    <c:v>12.77</c:v>
                  </c:pt>
                  <c:pt idx="22">
                    <c:v>14.352</c:v>
                  </c:pt>
                  <c:pt idx="23">
                    <c:v>15.677</c:v>
                  </c:pt>
                  <c:pt idx="24">
                    <c:v>16.721</c:v>
                  </c:pt>
                  <c:pt idx="25">
                    <c:v>17.693000000000001</c:v>
                  </c:pt>
                  <c:pt idx="26">
                    <c:v>18.427</c:v>
                  </c:pt>
                  <c:pt idx="27">
                    <c:v>19.521999999999998</c:v>
                  </c:pt>
                  <c:pt idx="28">
                    <c:v>19.734000000000002</c:v>
                  </c:pt>
                  <c:pt idx="29">
                    <c:v>20.094000000000001</c:v>
                  </c:pt>
                  <c:pt idx="30">
                    <c:v>20.221</c:v>
                  </c:pt>
                  <c:pt idx="31">
                    <c:v>20.312999999999999</c:v>
                  </c:pt>
                  <c:pt idx="32">
                    <c:v>20.419</c:v>
                  </c:pt>
                  <c:pt idx="33">
                    <c:v>20.483000000000001</c:v>
                  </c:pt>
                  <c:pt idx="34">
                    <c:v>20.483000000000001</c:v>
                  </c:pt>
                  <c:pt idx="35">
                    <c:v>20.483000000000001</c:v>
                  </c:pt>
                  <c:pt idx="36">
                    <c:v>20.548999999999999</c:v>
                  </c:pt>
                  <c:pt idx="37">
                    <c:v>20.548999999999999</c:v>
                  </c:pt>
                  <c:pt idx="38">
                    <c:v>20.608000000000001</c:v>
                  </c:pt>
                  <c:pt idx="39">
                    <c:v>20.643999999999998</c:v>
                  </c:pt>
                  <c:pt idx="40">
                    <c:v>20.719000000000001</c:v>
                  </c:pt>
                  <c:pt idx="41">
                    <c:v>20.759</c:v>
                  </c:pt>
                  <c:pt idx="42">
                    <c:v>20.759</c:v>
                  </c:pt>
                  <c:pt idx="43">
                    <c:v>20.759</c:v>
                  </c:pt>
                  <c:pt idx="44">
                    <c:v>20.759</c:v>
                  </c:pt>
                  <c:pt idx="45">
                    <c:v>20.759</c:v>
                  </c:pt>
                  <c:pt idx="46">
                    <c:v>20.85</c:v>
                  </c:pt>
                  <c:pt idx="47">
                    <c:v>20.85</c:v>
                  </c:pt>
                  <c:pt idx="48">
                    <c:v>20.890999999999998</c:v>
                  </c:pt>
                  <c:pt idx="49">
                    <c:v>20.917999999999999</c:v>
                  </c:pt>
                  <c:pt idx="50">
                    <c:v>20.917999999999999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graph!$H$3:$H$53</c:f>
              <c:numCache>
                <c:formatCode>0.000_);[Red]\(0.000\)</c:formatCode>
                <c:ptCount val="51"/>
                <c:pt idx="0">
                  <c:v>10.151</c:v>
                </c:pt>
                <c:pt idx="1">
                  <c:v>23.236000000000001</c:v>
                </c:pt>
                <c:pt idx="2">
                  <c:v>37.273000000000003</c:v>
                </c:pt>
                <c:pt idx="3">
                  <c:v>47.265999999999998</c:v>
                </c:pt>
                <c:pt idx="4">
                  <c:v>57.258000000000003</c:v>
                </c:pt>
                <c:pt idx="5">
                  <c:v>67.091999999999999</c:v>
                </c:pt>
                <c:pt idx="6">
                  <c:v>75.736000000000004</c:v>
                </c:pt>
                <c:pt idx="7">
                  <c:v>84.301000000000002</c:v>
                </c:pt>
                <c:pt idx="8">
                  <c:v>91.518000000000001</c:v>
                </c:pt>
                <c:pt idx="9">
                  <c:v>100.003</c:v>
                </c:pt>
                <c:pt idx="10">
                  <c:v>107.854</c:v>
                </c:pt>
                <c:pt idx="11">
                  <c:v>117.45</c:v>
                </c:pt>
                <c:pt idx="12">
                  <c:v>125.301</c:v>
                </c:pt>
                <c:pt idx="13">
                  <c:v>133.31100000000001</c:v>
                </c:pt>
                <c:pt idx="14">
                  <c:v>140.44900000000001</c:v>
                </c:pt>
                <c:pt idx="15">
                  <c:v>147.82400000000001</c:v>
                </c:pt>
                <c:pt idx="16">
                  <c:v>153.77199999999999</c:v>
                </c:pt>
                <c:pt idx="17">
                  <c:v>161.86099999999999</c:v>
                </c:pt>
                <c:pt idx="18">
                  <c:v>166.69900000000001</c:v>
                </c:pt>
                <c:pt idx="19">
                  <c:v>172.25</c:v>
                </c:pt>
                <c:pt idx="20">
                  <c:v>179.46600000000001</c:v>
                </c:pt>
                <c:pt idx="21">
                  <c:v>183.43199999999999</c:v>
                </c:pt>
                <c:pt idx="22">
                  <c:v>187.31800000000001</c:v>
                </c:pt>
                <c:pt idx="23">
                  <c:v>190.01400000000001</c:v>
                </c:pt>
                <c:pt idx="24">
                  <c:v>192.155</c:v>
                </c:pt>
                <c:pt idx="25">
                  <c:v>194.13800000000001</c:v>
                </c:pt>
                <c:pt idx="26">
                  <c:v>195.48599999999999</c:v>
                </c:pt>
                <c:pt idx="27">
                  <c:v>196.755</c:v>
                </c:pt>
                <c:pt idx="28">
                  <c:v>197.23099999999999</c:v>
                </c:pt>
                <c:pt idx="29">
                  <c:v>197.548</c:v>
                </c:pt>
                <c:pt idx="30">
                  <c:v>197.70699999999999</c:v>
                </c:pt>
                <c:pt idx="31">
                  <c:v>197.786</c:v>
                </c:pt>
                <c:pt idx="32">
                  <c:v>197.94399999999999</c:v>
                </c:pt>
                <c:pt idx="33">
                  <c:v>198.024</c:v>
                </c:pt>
                <c:pt idx="34">
                  <c:v>198.024</c:v>
                </c:pt>
                <c:pt idx="35">
                  <c:v>198.024</c:v>
                </c:pt>
                <c:pt idx="36">
                  <c:v>198.10300000000001</c:v>
                </c:pt>
                <c:pt idx="37">
                  <c:v>198.10300000000001</c:v>
                </c:pt>
                <c:pt idx="38">
                  <c:v>198.262</c:v>
                </c:pt>
                <c:pt idx="39">
                  <c:v>198.34100000000001</c:v>
                </c:pt>
                <c:pt idx="40">
                  <c:v>198.5</c:v>
                </c:pt>
                <c:pt idx="41">
                  <c:v>198.57900000000001</c:v>
                </c:pt>
                <c:pt idx="42">
                  <c:v>198.57900000000001</c:v>
                </c:pt>
                <c:pt idx="43">
                  <c:v>198.57900000000001</c:v>
                </c:pt>
                <c:pt idx="44">
                  <c:v>198.57900000000001</c:v>
                </c:pt>
                <c:pt idx="45">
                  <c:v>198.57900000000001</c:v>
                </c:pt>
                <c:pt idx="46">
                  <c:v>198.65799999999999</c:v>
                </c:pt>
                <c:pt idx="47">
                  <c:v>198.65799999999999</c:v>
                </c:pt>
                <c:pt idx="48">
                  <c:v>198.81700000000001</c:v>
                </c:pt>
                <c:pt idx="49">
                  <c:v>198.89599999999999</c:v>
                </c:pt>
                <c:pt idx="50">
                  <c:v>198.89599999999999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graph!$I$2</c:f>
              <c:strCache>
                <c:ptCount val="1"/>
                <c:pt idx="0">
                  <c:v>Na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graph!$AF$3:$AF$53</c:f>
                <c:numCache>
                  <c:formatCode>General</c:formatCode>
                  <c:ptCount val="51"/>
                  <c:pt idx="0">
                    <c:v>0.75600000000000001</c:v>
                  </c:pt>
                  <c:pt idx="1">
                    <c:v>1.42</c:v>
                  </c:pt>
                  <c:pt idx="2">
                    <c:v>1.8029999999999999</c:v>
                  </c:pt>
                  <c:pt idx="3">
                    <c:v>1.6279999999999999</c:v>
                  </c:pt>
                  <c:pt idx="4">
                    <c:v>1.587</c:v>
                  </c:pt>
                  <c:pt idx="5">
                    <c:v>1.484</c:v>
                  </c:pt>
                  <c:pt idx="6">
                    <c:v>1.774</c:v>
                  </c:pt>
                  <c:pt idx="7">
                    <c:v>2.319</c:v>
                  </c:pt>
                  <c:pt idx="8">
                    <c:v>2.9319999999999999</c:v>
                  </c:pt>
                  <c:pt idx="9">
                    <c:v>3.3849999999999998</c:v>
                  </c:pt>
                  <c:pt idx="10">
                    <c:v>3.448</c:v>
                  </c:pt>
                  <c:pt idx="11">
                    <c:v>3.1619999999999999</c:v>
                  </c:pt>
                  <c:pt idx="12">
                    <c:v>3.423</c:v>
                  </c:pt>
                  <c:pt idx="13">
                    <c:v>3.1850000000000001</c:v>
                  </c:pt>
                  <c:pt idx="14">
                    <c:v>3.5710000000000002</c:v>
                  </c:pt>
                  <c:pt idx="15">
                    <c:v>3.9350000000000001</c:v>
                  </c:pt>
                  <c:pt idx="16">
                    <c:v>4.1840000000000002</c:v>
                  </c:pt>
                  <c:pt idx="17">
                    <c:v>4.5970000000000004</c:v>
                  </c:pt>
                  <c:pt idx="18">
                    <c:v>4.968</c:v>
                  </c:pt>
                  <c:pt idx="19">
                    <c:v>5.0540000000000003</c:v>
                  </c:pt>
                  <c:pt idx="20">
                    <c:v>5.5590000000000002</c:v>
                  </c:pt>
                  <c:pt idx="21">
                    <c:v>5.8789999999999996</c:v>
                  </c:pt>
                  <c:pt idx="22">
                    <c:v>5.98</c:v>
                  </c:pt>
                  <c:pt idx="23">
                    <c:v>6.7140000000000004</c:v>
                  </c:pt>
                  <c:pt idx="24">
                    <c:v>7.0309999999999997</c:v>
                  </c:pt>
                  <c:pt idx="25">
                    <c:v>7.2460000000000004</c:v>
                  </c:pt>
                  <c:pt idx="26">
                    <c:v>7.2619999999999996</c:v>
                  </c:pt>
                  <c:pt idx="27">
                    <c:v>7.7220000000000004</c:v>
                  </c:pt>
                  <c:pt idx="28">
                    <c:v>8.3209999999999997</c:v>
                  </c:pt>
                  <c:pt idx="29">
                    <c:v>9.2439999999999998</c:v>
                  </c:pt>
                  <c:pt idx="30">
                    <c:v>9.6259999999999994</c:v>
                  </c:pt>
                  <c:pt idx="31">
                    <c:v>9.7460000000000004</c:v>
                  </c:pt>
                  <c:pt idx="32">
                    <c:v>9.7460000000000004</c:v>
                  </c:pt>
                  <c:pt idx="33">
                    <c:v>9.7390000000000008</c:v>
                  </c:pt>
                  <c:pt idx="34">
                    <c:v>9.7360000000000007</c:v>
                  </c:pt>
                  <c:pt idx="35">
                    <c:v>9.7349999999999994</c:v>
                  </c:pt>
                  <c:pt idx="36">
                    <c:v>9.7390000000000008</c:v>
                  </c:pt>
                  <c:pt idx="37">
                    <c:v>9.7390000000000008</c:v>
                  </c:pt>
                  <c:pt idx="38">
                    <c:v>9.7390000000000008</c:v>
                  </c:pt>
                  <c:pt idx="39">
                    <c:v>9.7390000000000008</c:v>
                  </c:pt>
                  <c:pt idx="40">
                    <c:v>9.7390000000000008</c:v>
                  </c:pt>
                  <c:pt idx="41">
                    <c:v>9.7390000000000008</c:v>
                  </c:pt>
                  <c:pt idx="42">
                    <c:v>9.7390000000000008</c:v>
                  </c:pt>
                  <c:pt idx="43">
                    <c:v>9.7390000000000008</c:v>
                  </c:pt>
                  <c:pt idx="44">
                    <c:v>9.7390000000000008</c:v>
                  </c:pt>
                  <c:pt idx="45">
                    <c:v>9.7390000000000008</c:v>
                  </c:pt>
                  <c:pt idx="46">
                    <c:v>9.7390000000000008</c:v>
                  </c:pt>
                  <c:pt idx="47">
                    <c:v>9.7710000000000008</c:v>
                  </c:pt>
                  <c:pt idx="48">
                    <c:v>10.032</c:v>
                  </c:pt>
                  <c:pt idx="49">
                    <c:v>10.032</c:v>
                  </c:pt>
                  <c:pt idx="50">
                    <c:v>10.032</c:v>
                  </c:pt>
                </c:numCache>
              </c:numRef>
            </c:plus>
            <c:minus>
              <c:numRef>
                <c:f>graph!$AF$3:$AF$53</c:f>
                <c:numCache>
                  <c:formatCode>General</c:formatCode>
                  <c:ptCount val="51"/>
                  <c:pt idx="0">
                    <c:v>0.75600000000000001</c:v>
                  </c:pt>
                  <c:pt idx="1">
                    <c:v>1.42</c:v>
                  </c:pt>
                  <c:pt idx="2">
                    <c:v>1.8029999999999999</c:v>
                  </c:pt>
                  <c:pt idx="3">
                    <c:v>1.6279999999999999</c:v>
                  </c:pt>
                  <c:pt idx="4">
                    <c:v>1.587</c:v>
                  </c:pt>
                  <c:pt idx="5">
                    <c:v>1.484</c:v>
                  </c:pt>
                  <c:pt idx="6">
                    <c:v>1.774</c:v>
                  </c:pt>
                  <c:pt idx="7">
                    <c:v>2.319</c:v>
                  </c:pt>
                  <c:pt idx="8">
                    <c:v>2.9319999999999999</c:v>
                  </c:pt>
                  <c:pt idx="9">
                    <c:v>3.3849999999999998</c:v>
                  </c:pt>
                  <c:pt idx="10">
                    <c:v>3.448</c:v>
                  </c:pt>
                  <c:pt idx="11">
                    <c:v>3.1619999999999999</c:v>
                  </c:pt>
                  <c:pt idx="12">
                    <c:v>3.423</c:v>
                  </c:pt>
                  <c:pt idx="13">
                    <c:v>3.1850000000000001</c:v>
                  </c:pt>
                  <c:pt idx="14">
                    <c:v>3.5710000000000002</c:v>
                  </c:pt>
                  <c:pt idx="15">
                    <c:v>3.9350000000000001</c:v>
                  </c:pt>
                  <c:pt idx="16">
                    <c:v>4.1840000000000002</c:v>
                  </c:pt>
                  <c:pt idx="17">
                    <c:v>4.5970000000000004</c:v>
                  </c:pt>
                  <c:pt idx="18">
                    <c:v>4.968</c:v>
                  </c:pt>
                  <c:pt idx="19">
                    <c:v>5.0540000000000003</c:v>
                  </c:pt>
                  <c:pt idx="20">
                    <c:v>5.5590000000000002</c:v>
                  </c:pt>
                  <c:pt idx="21">
                    <c:v>5.8789999999999996</c:v>
                  </c:pt>
                  <c:pt idx="22">
                    <c:v>5.98</c:v>
                  </c:pt>
                  <c:pt idx="23">
                    <c:v>6.7140000000000004</c:v>
                  </c:pt>
                  <c:pt idx="24">
                    <c:v>7.0309999999999997</c:v>
                  </c:pt>
                  <c:pt idx="25">
                    <c:v>7.2460000000000004</c:v>
                  </c:pt>
                  <c:pt idx="26">
                    <c:v>7.2619999999999996</c:v>
                  </c:pt>
                  <c:pt idx="27">
                    <c:v>7.7220000000000004</c:v>
                  </c:pt>
                  <c:pt idx="28">
                    <c:v>8.3209999999999997</c:v>
                  </c:pt>
                  <c:pt idx="29">
                    <c:v>9.2439999999999998</c:v>
                  </c:pt>
                  <c:pt idx="30">
                    <c:v>9.6259999999999994</c:v>
                  </c:pt>
                  <c:pt idx="31">
                    <c:v>9.7460000000000004</c:v>
                  </c:pt>
                  <c:pt idx="32">
                    <c:v>9.7460000000000004</c:v>
                  </c:pt>
                  <c:pt idx="33">
                    <c:v>9.7390000000000008</c:v>
                  </c:pt>
                  <c:pt idx="34">
                    <c:v>9.7360000000000007</c:v>
                  </c:pt>
                  <c:pt idx="35">
                    <c:v>9.7349999999999994</c:v>
                  </c:pt>
                  <c:pt idx="36">
                    <c:v>9.7390000000000008</c:v>
                  </c:pt>
                  <c:pt idx="37">
                    <c:v>9.7390000000000008</c:v>
                  </c:pt>
                  <c:pt idx="38">
                    <c:v>9.7390000000000008</c:v>
                  </c:pt>
                  <c:pt idx="39">
                    <c:v>9.7390000000000008</c:v>
                  </c:pt>
                  <c:pt idx="40">
                    <c:v>9.7390000000000008</c:v>
                  </c:pt>
                  <c:pt idx="41">
                    <c:v>9.7390000000000008</c:v>
                  </c:pt>
                  <c:pt idx="42">
                    <c:v>9.7390000000000008</c:v>
                  </c:pt>
                  <c:pt idx="43">
                    <c:v>9.7390000000000008</c:v>
                  </c:pt>
                  <c:pt idx="44">
                    <c:v>9.7390000000000008</c:v>
                  </c:pt>
                  <c:pt idx="45">
                    <c:v>9.7390000000000008</c:v>
                  </c:pt>
                  <c:pt idx="46">
                    <c:v>9.7390000000000008</c:v>
                  </c:pt>
                  <c:pt idx="47">
                    <c:v>9.7710000000000008</c:v>
                  </c:pt>
                  <c:pt idx="48">
                    <c:v>10.032</c:v>
                  </c:pt>
                  <c:pt idx="49">
                    <c:v>10.032</c:v>
                  </c:pt>
                  <c:pt idx="50">
                    <c:v>10.032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graph!$I$3:$I$53</c:f>
              <c:numCache>
                <c:formatCode>0.000_);[Red]\(0.000\)</c:formatCode>
                <c:ptCount val="51"/>
                <c:pt idx="0">
                  <c:v>1.5860000000000001</c:v>
                </c:pt>
                <c:pt idx="1">
                  <c:v>4.4409999999999998</c:v>
                </c:pt>
                <c:pt idx="2">
                  <c:v>7.2169999999999996</c:v>
                </c:pt>
                <c:pt idx="3">
                  <c:v>10.071999999999999</c:v>
                </c:pt>
                <c:pt idx="4">
                  <c:v>12.212999999999999</c:v>
                </c:pt>
                <c:pt idx="5">
                  <c:v>15.227</c:v>
                </c:pt>
                <c:pt idx="6">
                  <c:v>17.446999999999999</c:v>
                </c:pt>
                <c:pt idx="7">
                  <c:v>20.302</c:v>
                </c:pt>
                <c:pt idx="8">
                  <c:v>23.315999999999999</c:v>
                </c:pt>
                <c:pt idx="9">
                  <c:v>25.853000000000002</c:v>
                </c:pt>
                <c:pt idx="10">
                  <c:v>28.074000000000002</c:v>
                </c:pt>
                <c:pt idx="11">
                  <c:v>30.295000000000002</c:v>
                </c:pt>
                <c:pt idx="12">
                  <c:v>32.356000000000002</c:v>
                </c:pt>
                <c:pt idx="13">
                  <c:v>35.052999999999997</c:v>
                </c:pt>
                <c:pt idx="14">
                  <c:v>38.463000000000001</c:v>
                </c:pt>
                <c:pt idx="15">
                  <c:v>40.524999999999999</c:v>
                </c:pt>
                <c:pt idx="16">
                  <c:v>43.459000000000003</c:v>
                </c:pt>
                <c:pt idx="17">
                  <c:v>46.076000000000001</c:v>
                </c:pt>
                <c:pt idx="18">
                  <c:v>48.930999999999997</c:v>
                </c:pt>
                <c:pt idx="19">
                  <c:v>51.231000000000002</c:v>
                </c:pt>
                <c:pt idx="20">
                  <c:v>53.134</c:v>
                </c:pt>
                <c:pt idx="21">
                  <c:v>54.323999999999998</c:v>
                </c:pt>
                <c:pt idx="22">
                  <c:v>55.750999999999998</c:v>
                </c:pt>
                <c:pt idx="23">
                  <c:v>58.289000000000001</c:v>
                </c:pt>
                <c:pt idx="24">
                  <c:v>59.795999999999999</c:v>
                </c:pt>
                <c:pt idx="25">
                  <c:v>61.381999999999998</c:v>
                </c:pt>
                <c:pt idx="26">
                  <c:v>61.936999999999998</c:v>
                </c:pt>
                <c:pt idx="27">
                  <c:v>62.491999999999997</c:v>
                </c:pt>
                <c:pt idx="28">
                  <c:v>63.206000000000003</c:v>
                </c:pt>
                <c:pt idx="29">
                  <c:v>64.078000000000003</c:v>
                </c:pt>
                <c:pt idx="30">
                  <c:v>64.316000000000003</c:v>
                </c:pt>
                <c:pt idx="31">
                  <c:v>64.474999999999994</c:v>
                </c:pt>
                <c:pt idx="32">
                  <c:v>64.474999999999994</c:v>
                </c:pt>
                <c:pt idx="33">
                  <c:v>64.554000000000002</c:v>
                </c:pt>
                <c:pt idx="34">
                  <c:v>64.632999999999996</c:v>
                </c:pt>
                <c:pt idx="35">
                  <c:v>64.712999999999994</c:v>
                </c:pt>
                <c:pt idx="36">
                  <c:v>64.792000000000002</c:v>
                </c:pt>
                <c:pt idx="37">
                  <c:v>64.792000000000002</c:v>
                </c:pt>
                <c:pt idx="38">
                  <c:v>64.792000000000002</c:v>
                </c:pt>
                <c:pt idx="39">
                  <c:v>64.792000000000002</c:v>
                </c:pt>
                <c:pt idx="40">
                  <c:v>64.792000000000002</c:v>
                </c:pt>
                <c:pt idx="41">
                  <c:v>64.792000000000002</c:v>
                </c:pt>
                <c:pt idx="42">
                  <c:v>64.792000000000002</c:v>
                </c:pt>
                <c:pt idx="43">
                  <c:v>64.792000000000002</c:v>
                </c:pt>
                <c:pt idx="44">
                  <c:v>64.792000000000002</c:v>
                </c:pt>
                <c:pt idx="45">
                  <c:v>64.792000000000002</c:v>
                </c:pt>
                <c:pt idx="46">
                  <c:v>64.792000000000002</c:v>
                </c:pt>
                <c:pt idx="47">
                  <c:v>64.870999999999995</c:v>
                </c:pt>
                <c:pt idx="48">
                  <c:v>65.03</c:v>
                </c:pt>
                <c:pt idx="49">
                  <c:v>65.03</c:v>
                </c:pt>
                <c:pt idx="50">
                  <c:v>65.03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62192"/>
        <c:axId val="113062752"/>
      </c:scatterChart>
      <c:scatterChart>
        <c:scatterStyle val="lineMarker"/>
        <c:varyColors val="0"/>
        <c:ser>
          <c:idx val="5"/>
          <c:order val="5"/>
          <c:tx>
            <c:strRef>
              <c:f>graph!$G$2</c:f>
              <c:strCache>
                <c:ptCount val="1"/>
                <c:pt idx="0">
                  <c:v>EC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graph!$AD$3:$AD$53</c:f>
                <c:numCache>
                  <c:formatCode>General</c:formatCode>
                  <c:ptCount val="51"/>
                  <c:pt idx="0">
                    <c:v>0.70799999999999996</c:v>
                  </c:pt>
                  <c:pt idx="1">
                    <c:v>1.7330000000000001</c:v>
                  </c:pt>
                  <c:pt idx="2">
                    <c:v>1.47</c:v>
                  </c:pt>
                  <c:pt idx="3">
                    <c:v>1.637</c:v>
                  </c:pt>
                  <c:pt idx="4">
                    <c:v>1.466</c:v>
                  </c:pt>
                  <c:pt idx="5">
                    <c:v>2.02</c:v>
                  </c:pt>
                  <c:pt idx="6">
                    <c:v>1.6060000000000001</c:v>
                  </c:pt>
                  <c:pt idx="7">
                    <c:v>2.1970000000000001</c:v>
                  </c:pt>
                  <c:pt idx="8">
                    <c:v>2.5819999999999999</c:v>
                  </c:pt>
                  <c:pt idx="9">
                    <c:v>2.911</c:v>
                  </c:pt>
                  <c:pt idx="10">
                    <c:v>2.89</c:v>
                  </c:pt>
                  <c:pt idx="11">
                    <c:v>2.798</c:v>
                  </c:pt>
                  <c:pt idx="12">
                    <c:v>2.8279999999999998</c:v>
                  </c:pt>
                  <c:pt idx="13">
                    <c:v>2.782</c:v>
                  </c:pt>
                  <c:pt idx="14">
                    <c:v>3.4359999999999999</c:v>
                  </c:pt>
                  <c:pt idx="15">
                    <c:v>3.8180000000000001</c:v>
                  </c:pt>
                  <c:pt idx="16">
                    <c:v>4.976</c:v>
                  </c:pt>
                  <c:pt idx="17">
                    <c:v>6.1159999999999997</c:v>
                  </c:pt>
                  <c:pt idx="18">
                    <c:v>7.2640000000000002</c:v>
                  </c:pt>
                  <c:pt idx="19">
                    <c:v>9.0709999999999997</c:v>
                  </c:pt>
                  <c:pt idx="20">
                    <c:v>11.124000000000001</c:v>
                  </c:pt>
                  <c:pt idx="21">
                    <c:v>12.567</c:v>
                  </c:pt>
                  <c:pt idx="22">
                    <c:v>14.519</c:v>
                  </c:pt>
                  <c:pt idx="23">
                    <c:v>16.672000000000001</c:v>
                  </c:pt>
                  <c:pt idx="24">
                    <c:v>18.027999999999999</c:v>
                  </c:pt>
                  <c:pt idx="25">
                    <c:v>19.253</c:v>
                  </c:pt>
                  <c:pt idx="26">
                    <c:v>20.138000000000002</c:v>
                  </c:pt>
                  <c:pt idx="27">
                    <c:v>20.934000000000001</c:v>
                  </c:pt>
                  <c:pt idx="28">
                    <c:v>21.497</c:v>
                  </c:pt>
                  <c:pt idx="29">
                    <c:v>22.068999999999999</c:v>
                  </c:pt>
                  <c:pt idx="30">
                    <c:v>22.326000000000001</c:v>
                  </c:pt>
                  <c:pt idx="31">
                    <c:v>22.391999999999999</c:v>
                  </c:pt>
                  <c:pt idx="32">
                    <c:v>22.391999999999999</c:v>
                  </c:pt>
                  <c:pt idx="33">
                    <c:v>22.391999999999999</c:v>
                  </c:pt>
                  <c:pt idx="34">
                    <c:v>22.391999999999999</c:v>
                  </c:pt>
                  <c:pt idx="35">
                    <c:v>22.391999999999999</c:v>
                  </c:pt>
                  <c:pt idx="36">
                    <c:v>22.527000000000001</c:v>
                  </c:pt>
                  <c:pt idx="37">
                    <c:v>22.527000000000001</c:v>
                  </c:pt>
                  <c:pt idx="38">
                    <c:v>22.527000000000001</c:v>
                  </c:pt>
                  <c:pt idx="39">
                    <c:v>22.527000000000001</c:v>
                  </c:pt>
                  <c:pt idx="40">
                    <c:v>22.561</c:v>
                  </c:pt>
                  <c:pt idx="41">
                    <c:v>22.561</c:v>
                  </c:pt>
                  <c:pt idx="42">
                    <c:v>22.561</c:v>
                  </c:pt>
                  <c:pt idx="43">
                    <c:v>22.561</c:v>
                  </c:pt>
                  <c:pt idx="44">
                    <c:v>22.561</c:v>
                  </c:pt>
                  <c:pt idx="45">
                    <c:v>22.561</c:v>
                  </c:pt>
                  <c:pt idx="46">
                    <c:v>22.561</c:v>
                  </c:pt>
                  <c:pt idx="47">
                    <c:v>22.561</c:v>
                  </c:pt>
                  <c:pt idx="48">
                    <c:v>22.561</c:v>
                  </c:pt>
                  <c:pt idx="49">
                    <c:v>22.561</c:v>
                  </c:pt>
                  <c:pt idx="50">
                    <c:v>22.561</c:v>
                  </c:pt>
                </c:numCache>
              </c:numRef>
            </c:plus>
            <c:minus>
              <c:numRef>
                <c:f>graph!$AD$3:$AD$53</c:f>
                <c:numCache>
                  <c:formatCode>General</c:formatCode>
                  <c:ptCount val="51"/>
                  <c:pt idx="0">
                    <c:v>0.70799999999999996</c:v>
                  </c:pt>
                  <c:pt idx="1">
                    <c:v>1.7330000000000001</c:v>
                  </c:pt>
                  <c:pt idx="2">
                    <c:v>1.47</c:v>
                  </c:pt>
                  <c:pt idx="3">
                    <c:v>1.637</c:v>
                  </c:pt>
                  <c:pt idx="4">
                    <c:v>1.466</c:v>
                  </c:pt>
                  <c:pt idx="5">
                    <c:v>2.02</c:v>
                  </c:pt>
                  <c:pt idx="6">
                    <c:v>1.6060000000000001</c:v>
                  </c:pt>
                  <c:pt idx="7">
                    <c:v>2.1970000000000001</c:v>
                  </c:pt>
                  <c:pt idx="8">
                    <c:v>2.5819999999999999</c:v>
                  </c:pt>
                  <c:pt idx="9">
                    <c:v>2.911</c:v>
                  </c:pt>
                  <c:pt idx="10">
                    <c:v>2.89</c:v>
                  </c:pt>
                  <c:pt idx="11">
                    <c:v>2.798</c:v>
                  </c:pt>
                  <c:pt idx="12">
                    <c:v>2.8279999999999998</c:v>
                  </c:pt>
                  <c:pt idx="13">
                    <c:v>2.782</c:v>
                  </c:pt>
                  <c:pt idx="14">
                    <c:v>3.4359999999999999</c:v>
                  </c:pt>
                  <c:pt idx="15">
                    <c:v>3.8180000000000001</c:v>
                  </c:pt>
                  <c:pt idx="16">
                    <c:v>4.976</c:v>
                  </c:pt>
                  <c:pt idx="17">
                    <c:v>6.1159999999999997</c:v>
                  </c:pt>
                  <c:pt idx="18">
                    <c:v>7.2640000000000002</c:v>
                  </c:pt>
                  <c:pt idx="19">
                    <c:v>9.0709999999999997</c:v>
                  </c:pt>
                  <c:pt idx="20">
                    <c:v>11.124000000000001</c:v>
                  </c:pt>
                  <c:pt idx="21">
                    <c:v>12.567</c:v>
                  </c:pt>
                  <c:pt idx="22">
                    <c:v>14.519</c:v>
                  </c:pt>
                  <c:pt idx="23">
                    <c:v>16.672000000000001</c:v>
                  </c:pt>
                  <c:pt idx="24">
                    <c:v>18.027999999999999</c:v>
                  </c:pt>
                  <c:pt idx="25">
                    <c:v>19.253</c:v>
                  </c:pt>
                  <c:pt idx="26">
                    <c:v>20.138000000000002</c:v>
                  </c:pt>
                  <c:pt idx="27">
                    <c:v>20.934000000000001</c:v>
                  </c:pt>
                  <c:pt idx="28">
                    <c:v>21.497</c:v>
                  </c:pt>
                  <c:pt idx="29">
                    <c:v>22.068999999999999</c:v>
                  </c:pt>
                  <c:pt idx="30">
                    <c:v>22.326000000000001</c:v>
                  </c:pt>
                  <c:pt idx="31">
                    <c:v>22.391999999999999</c:v>
                  </c:pt>
                  <c:pt idx="32">
                    <c:v>22.391999999999999</c:v>
                  </c:pt>
                  <c:pt idx="33">
                    <c:v>22.391999999999999</c:v>
                  </c:pt>
                  <c:pt idx="34">
                    <c:v>22.391999999999999</c:v>
                  </c:pt>
                  <c:pt idx="35">
                    <c:v>22.391999999999999</c:v>
                  </c:pt>
                  <c:pt idx="36">
                    <c:v>22.527000000000001</c:v>
                  </c:pt>
                  <c:pt idx="37">
                    <c:v>22.527000000000001</c:v>
                  </c:pt>
                  <c:pt idx="38">
                    <c:v>22.527000000000001</c:v>
                  </c:pt>
                  <c:pt idx="39">
                    <c:v>22.527000000000001</c:v>
                  </c:pt>
                  <c:pt idx="40">
                    <c:v>22.561</c:v>
                  </c:pt>
                  <c:pt idx="41">
                    <c:v>22.561</c:v>
                  </c:pt>
                  <c:pt idx="42">
                    <c:v>22.561</c:v>
                  </c:pt>
                  <c:pt idx="43">
                    <c:v>22.561</c:v>
                  </c:pt>
                  <c:pt idx="44">
                    <c:v>22.561</c:v>
                  </c:pt>
                  <c:pt idx="45">
                    <c:v>22.561</c:v>
                  </c:pt>
                  <c:pt idx="46">
                    <c:v>22.561</c:v>
                  </c:pt>
                  <c:pt idx="47">
                    <c:v>22.561</c:v>
                  </c:pt>
                  <c:pt idx="48">
                    <c:v>22.561</c:v>
                  </c:pt>
                  <c:pt idx="49">
                    <c:v>22.561</c:v>
                  </c:pt>
                  <c:pt idx="50">
                    <c:v>22.561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graph!$G$3:$G$53</c:f>
              <c:numCache>
                <c:formatCode>0.000_);[Red]\(0.000\)</c:formatCode>
                <c:ptCount val="51"/>
                <c:pt idx="0">
                  <c:v>663.78</c:v>
                </c:pt>
                <c:pt idx="1">
                  <c:v>651.09100000000001</c:v>
                </c:pt>
                <c:pt idx="2">
                  <c:v>637.13300000000004</c:v>
                </c:pt>
                <c:pt idx="3">
                  <c:v>625.79300000000001</c:v>
                </c:pt>
                <c:pt idx="4">
                  <c:v>615.16600000000005</c:v>
                </c:pt>
                <c:pt idx="5">
                  <c:v>604.06299999999999</c:v>
                </c:pt>
                <c:pt idx="6">
                  <c:v>595.02300000000002</c:v>
                </c:pt>
                <c:pt idx="7">
                  <c:v>585.18899999999996</c:v>
                </c:pt>
                <c:pt idx="8">
                  <c:v>577.02099999999996</c:v>
                </c:pt>
                <c:pt idx="9">
                  <c:v>567.10799999999995</c:v>
                </c:pt>
                <c:pt idx="10">
                  <c:v>558.46299999999997</c:v>
                </c:pt>
                <c:pt idx="11">
                  <c:v>547.28099999999995</c:v>
                </c:pt>
                <c:pt idx="12">
                  <c:v>538.32000000000005</c:v>
                </c:pt>
                <c:pt idx="13">
                  <c:v>528.64499999999998</c:v>
                </c:pt>
                <c:pt idx="14">
                  <c:v>520.00099999999998</c:v>
                </c:pt>
                <c:pt idx="15">
                  <c:v>512.15</c:v>
                </c:pt>
                <c:pt idx="16">
                  <c:v>504.69499999999999</c:v>
                </c:pt>
                <c:pt idx="17">
                  <c:v>495.892</c:v>
                </c:pt>
                <c:pt idx="18">
                  <c:v>489.94400000000002</c:v>
                </c:pt>
                <c:pt idx="19">
                  <c:v>483.83800000000002</c:v>
                </c:pt>
                <c:pt idx="20">
                  <c:v>476.93799999999999</c:v>
                </c:pt>
                <c:pt idx="21">
                  <c:v>473.68700000000001</c:v>
                </c:pt>
                <c:pt idx="22">
                  <c:v>469.80099999999999</c:v>
                </c:pt>
                <c:pt idx="23">
                  <c:v>465.99400000000003</c:v>
                </c:pt>
                <c:pt idx="24">
                  <c:v>463.37700000000001</c:v>
                </c:pt>
                <c:pt idx="25">
                  <c:v>461.63200000000001</c:v>
                </c:pt>
                <c:pt idx="26">
                  <c:v>460.601</c:v>
                </c:pt>
                <c:pt idx="27">
                  <c:v>459.57100000000003</c:v>
                </c:pt>
                <c:pt idx="28">
                  <c:v>458.85700000000003</c:v>
                </c:pt>
                <c:pt idx="29">
                  <c:v>458.30200000000002</c:v>
                </c:pt>
                <c:pt idx="30">
                  <c:v>458.06400000000002</c:v>
                </c:pt>
                <c:pt idx="31">
                  <c:v>457.98399999999998</c:v>
                </c:pt>
                <c:pt idx="32">
                  <c:v>457.98399999999998</c:v>
                </c:pt>
                <c:pt idx="33">
                  <c:v>457.98399999999998</c:v>
                </c:pt>
                <c:pt idx="34">
                  <c:v>457.98399999999998</c:v>
                </c:pt>
                <c:pt idx="35">
                  <c:v>457.98399999999998</c:v>
                </c:pt>
                <c:pt idx="36">
                  <c:v>457.82600000000002</c:v>
                </c:pt>
                <c:pt idx="37">
                  <c:v>457.82600000000002</c:v>
                </c:pt>
                <c:pt idx="38">
                  <c:v>457.82600000000002</c:v>
                </c:pt>
                <c:pt idx="39">
                  <c:v>457.82600000000002</c:v>
                </c:pt>
                <c:pt idx="40">
                  <c:v>457.74700000000001</c:v>
                </c:pt>
                <c:pt idx="41">
                  <c:v>457.74700000000001</c:v>
                </c:pt>
                <c:pt idx="42">
                  <c:v>457.74700000000001</c:v>
                </c:pt>
                <c:pt idx="43">
                  <c:v>457.74700000000001</c:v>
                </c:pt>
                <c:pt idx="44">
                  <c:v>457.74700000000001</c:v>
                </c:pt>
                <c:pt idx="45">
                  <c:v>457.74700000000001</c:v>
                </c:pt>
                <c:pt idx="46">
                  <c:v>457.74700000000001</c:v>
                </c:pt>
                <c:pt idx="47">
                  <c:v>457.74700000000001</c:v>
                </c:pt>
                <c:pt idx="48">
                  <c:v>457.74700000000001</c:v>
                </c:pt>
                <c:pt idx="49">
                  <c:v>457.74700000000001</c:v>
                </c:pt>
                <c:pt idx="50">
                  <c:v>457.74700000000001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63872"/>
        <c:axId val="113063312"/>
      </c:scatterChart>
      <c:valAx>
        <c:axId val="113062192"/>
        <c:scaling>
          <c:orientation val="minMax"/>
          <c:max val="2010"/>
          <c:min val="0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13062752"/>
        <c:crosses val="autoZero"/>
        <c:crossBetween val="midCat"/>
      </c:valAx>
      <c:valAx>
        <c:axId val="113062752"/>
        <c:scaling>
          <c:orientation val="minMax"/>
          <c:max val="375"/>
          <c:min val="0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13062192"/>
        <c:crosses val="autoZero"/>
        <c:crossBetween val="midCat"/>
      </c:valAx>
      <c:valAx>
        <c:axId val="113063312"/>
        <c:scaling>
          <c:orientation val="minMax"/>
          <c:max val="70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13063872"/>
        <c:crosses val="max"/>
        <c:crossBetween val="midCat"/>
      </c:valAx>
      <c:valAx>
        <c:axId val="113063872"/>
        <c:scaling>
          <c:orientation val="minMax"/>
        </c:scaling>
        <c:delete val="1"/>
        <c:axPos val="b"/>
        <c:numFmt formatCode="0_);[Red]\(0\)" sourceLinked="1"/>
        <c:majorTickMark val="out"/>
        <c:minorTickMark val="none"/>
        <c:tickLblPos val="nextTo"/>
        <c:crossAx val="113063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4382105938601885E-2"/>
          <c:y val="0.25633872141616493"/>
          <c:w val="0.25072789585266325"/>
          <c:h val="0.45895008947160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'green route'!$H$2</c:f>
              <c:strCache>
                <c:ptCount val="1"/>
                <c:pt idx="0">
                  <c:v>Gas phase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dash"/>
            <c:size val="1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'green route'!$G$3:$G$10</c:f>
              <c:strCache>
                <c:ptCount val="8"/>
                <c:pt idx="0">
                  <c:v>DFEC_A</c:v>
                </c:pt>
                <c:pt idx="1">
                  <c:v>DFEC_TS1</c:v>
                </c:pt>
                <c:pt idx="2">
                  <c:v>DFEC_F</c:v>
                </c:pt>
                <c:pt idx="3">
                  <c:v>DFEC_TS2</c:v>
                </c:pt>
                <c:pt idx="4">
                  <c:v>DFEC_G</c:v>
                </c:pt>
                <c:pt idx="5">
                  <c:v>DFEC_H</c:v>
                </c:pt>
                <c:pt idx="6">
                  <c:v>DFEC_TS3</c:v>
                </c:pt>
                <c:pt idx="7">
                  <c:v>DFEC_C2OF_CO2</c:v>
                </c:pt>
              </c:strCache>
            </c:strRef>
          </c:cat>
          <c:val>
            <c:numRef>
              <c:f>'green route'!$H$3:$H$10</c:f>
              <c:numCache>
                <c:formatCode>0.000_ </c:formatCode>
                <c:ptCount val="8"/>
                <c:pt idx="0">
                  <c:v>0</c:v>
                </c:pt>
                <c:pt idx="1">
                  <c:v>14.302</c:v>
                </c:pt>
                <c:pt idx="2">
                  <c:v>3.6539999999999999</c:v>
                </c:pt>
                <c:pt idx="3">
                  <c:v>4.548</c:v>
                </c:pt>
                <c:pt idx="4">
                  <c:v>2.8460000000000001</c:v>
                </c:pt>
                <c:pt idx="5">
                  <c:v>26.11</c:v>
                </c:pt>
                <c:pt idx="6">
                  <c:v>33.322000000000003</c:v>
                </c:pt>
                <c:pt idx="7">
                  <c:v>-8.0069999999999997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'green route'!$I$2</c:f>
              <c:strCache>
                <c:ptCount val="1"/>
                <c:pt idx="0">
                  <c:v>Solvent phase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dash"/>
            <c:size val="1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'green route'!$G$3:$G$10</c:f>
              <c:strCache>
                <c:ptCount val="8"/>
                <c:pt idx="0">
                  <c:v>DFEC_A</c:v>
                </c:pt>
                <c:pt idx="1">
                  <c:v>DFEC_TS1</c:v>
                </c:pt>
                <c:pt idx="2">
                  <c:v>DFEC_F</c:v>
                </c:pt>
                <c:pt idx="3">
                  <c:v>DFEC_TS2</c:v>
                </c:pt>
                <c:pt idx="4">
                  <c:v>DFEC_G</c:v>
                </c:pt>
                <c:pt idx="5">
                  <c:v>DFEC_H</c:v>
                </c:pt>
                <c:pt idx="6">
                  <c:v>DFEC_TS3</c:v>
                </c:pt>
                <c:pt idx="7">
                  <c:v>DFEC_C2OF_CO2</c:v>
                </c:pt>
              </c:strCache>
            </c:strRef>
          </c:cat>
          <c:val>
            <c:numRef>
              <c:f>'green route'!$I$3:$I$10</c:f>
              <c:numCache>
                <c:formatCode>General</c:formatCode>
                <c:ptCount val="8"/>
                <c:pt idx="0">
                  <c:v>0</c:v>
                </c:pt>
                <c:pt idx="1">
                  <c:v>1.645</c:v>
                </c:pt>
                <c:pt idx="2">
                  <c:v>-15.327999999999999</c:v>
                </c:pt>
                <c:pt idx="3">
                  <c:v>-13.414</c:v>
                </c:pt>
                <c:pt idx="4">
                  <c:v>-17.734999999999999</c:v>
                </c:pt>
                <c:pt idx="5">
                  <c:v>-10.436999999999999</c:v>
                </c:pt>
                <c:pt idx="6">
                  <c:v>-3.5529999999999999</c:v>
                </c:pt>
                <c:pt idx="7">
                  <c:v>-44.487000000000002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95088"/>
        <c:axId val="184895648"/>
      </c:lineChart>
      <c:catAx>
        <c:axId val="184895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895648"/>
        <c:crosses val="autoZero"/>
        <c:auto val="1"/>
        <c:lblAlgn val="ctr"/>
        <c:lblOffset val="100"/>
        <c:noMultiLvlLbl val="0"/>
      </c:catAx>
      <c:valAx>
        <c:axId val="184895648"/>
        <c:scaling>
          <c:orientation val="minMax"/>
          <c:max val="35"/>
          <c:min val="-45"/>
        </c:scaling>
        <c:delete val="0"/>
        <c:axPos val="l"/>
        <c:numFmt formatCode="0_ " sourceLinked="0"/>
        <c:majorTickMark val="out"/>
        <c:minorTickMark val="out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895088"/>
        <c:crosses val="autoZero"/>
        <c:crossBetween val="between"/>
        <c:minorUnit val="2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70353679390926"/>
          <c:y val="0.12043026482993413"/>
          <c:w val="0.18599938471260261"/>
          <c:h val="0.10051628828090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16986966589966E-2"/>
          <c:y val="3.01353501700201E-2"/>
          <c:w val="0.82025558841620994"/>
          <c:h val="0.89760366573599104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graph!$B$2</c:f>
              <c:strCache>
                <c:ptCount val="1"/>
                <c:pt idx="0">
                  <c:v>Li2/Na2BDC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graph!$Y$2:$Y$52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0.29299999999999998</c:v>
                  </c:pt>
                  <c:pt idx="2">
                    <c:v>0.35899999999999999</c:v>
                  </c:pt>
                  <c:pt idx="3">
                    <c:v>0.53800000000000003</c:v>
                  </c:pt>
                  <c:pt idx="4">
                    <c:v>1.3959999999999999</c:v>
                  </c:pt>
                  <c:pt idx="5">
                    <c:v>1.3160000000000001</c:v>
                  </c:pt>
                  <c:pt idx="6">
                    <c:v>1.417</c:v>
                  </c:pt>
                  <c:pt idx="7">
                    <c:v>1.5589999999999999</c:v>
                  </c:pt>
                  <c:pt idx="8">
                    <c:v>1.6870000000000001</c:v>
                  </c:pt>
                  <c:pt idx="9">
                    <c:v>1.8340000000000001</c:v>
                  </c:pt>
                  <c:pt idx="10">
                    <c:v>2.0150000000000001</c:v>
                  </c:pt>
                  <c:pt idx="11">
                    <c:v>1.8380000000000001</c:v>
                  </c:pt>
                  <c:pt idx="12">
                    <c:v>2.8050000000000002</c:v>
                  </c:pt>
                  <c:pt idx="13">
                    <c:v>2.9449999999999998</c:v>
                  </c:pt>
                  <c:pt idx="14">
                    <c:v>2.8580000000000001</c:v>
                  </c:pt>
                  <c:pt idx="15">
                    <c:v>3.1389999999999998</c:v>
                  </c:pt>
                  <c:pt idx="16">
                    <c:v>2.7559999999999998</c:v>
                  </c:pt>
                  <c:pt idx="17">
                    <c:v>3.423</c:v>
                  </c:pt>
                  <c:pt idx="18">
                    <c:v>3.258</c:v>
                  </c:pt>
                  <c:pt idx="19">
                    <c:v>3.093</c:v>
                  </c:pt>
                  <c:pt idx="20">
                    <c:v>3.2669999999999999</c:v>
                  </c:pt>
                  <c:pt idx="21">
                    <c:v>2.6720000000000002</c:v>
                  </c:pt>
                  <c:pt idx="22">
                    <c:v>3.2429999999999999</c:v>
                  </c:pt>
                  <c:pt idx="23">
                    <c:v>3.6</c:v>
                  </c:pt>
                  <c:pt idx="24">
                    <c:v>3.6589999999999998</c:v>
                  </c:pt>
                  <c:pt idx="25">
                    <c:v>3.5579999999999998</c:v>
                  </c:pt>
                  <c:pt idx="26">
                    <c:v>3.669</c:v>
                  </c:pt>
                  <c:pt idx="27">
                    <c:v>3.7040000000000002</c:v>
                  </c:pt>
                  <c:pt idx="28">
                    <c:v>3.742</c:v>
                  </c:pt>
                  <c:pt idx="29">
                    <c:v>3.9049999999999998</c:v>
                  </c:pt>
                  <c:pt idx="30">
                    <c:v>3.9710000000000001</c:v>
                  </c:pt>
                  <c:pt idx="31">
                    <c:v>3.9710000000000001</c:v>
                  </c:pt>
                  <c:pt idx="32">
                    <c:v>4.109</c:v>
                  </c:pt>
                  <c:pt idx="33">
                    <c:v>4.18</c:v>
                  </c:pt>
                  <c:pt idx="34">
                    <c:v>4.2539999999999996</c:v>
                  </c:pt>
                  <c:pt idx="35">
                    <c:v>4.2539999999999996</c:v>
                  </c:pt>
                  <c:pt idx="36">
                    <c:v>4.2539999999999996</c:v>
                  </c:pt>
                  <c:pt idx="37">
                    <c:v>4.2539999999999996</c:v>
                  </c:pt>
                  <c:pt idx="38">
                    <c:v>4.2539999999999996</c:v>
                  </c:pt>
                  <c:pt idx="39">
                    <c:v>4.1589999999999998</c:v>
                  </c:pt>
                  <c:pt idx="40">
                    <c:v>4.1589999999999998</c:v>
                  </c:pt>
                  <c:pt idx="41">
                    <c:v>4.1589999999999998</c:v>
                  </c:pt>
                  <c:pt idx="42">
                    <c:v>4.1589999999999998</c:v>
                  </c:pt>
                  <c:pt idx="43">
                    <c:v>4.1589999999999998</c:v>
                  </c:pt>
                  <c:pt idx="44">
                    <c:v>4.1589999999999998</c:v>
                  </c:pt>
                  <c:pt idx="45">
                    <c:v>4.1589999999999998</c:v>
                  </c:pt>
                  <c:pt idx="46">
                    <c:v>4.1589999999999998</c:v>
                  </c:pt>
                  <c:pt idx="47">
                    <c:v>4.2409999999999997</c:v>
                  </c:pt>
                  <c:pt idx="48">
                    <c:v>4.2409999999999997</c:v>
                  </c:pt>
                  <c:pt idx="49">
                    <c:v>4.2409999999999997</c:v>
                  </c:pt>
                  <c:pt idx="50">
                    <c:v>4.2409999999999997</c:v>
                  </c:pt>
                </c:numCache>
              </c:numRef>
            </c:plus>
            <c:minus>
              <c:numRef>
                <c:f>graph!$Y$2:$Y$52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0.29299999999999998</c:v>
                  </c:pt>
                  <c:pt idx="2">
                    <c:v>0.35899999999999999</c:v>
                  </c:pt>
                  <c:pt idx="3">
                    <c:v>0.53800000000000003</c:v>
                  </c:pt>
                  <c:pt idx="4">
                    <c:v>1.3959999999999999</c:v>
                  </c:pt>
                  <c:pt idx="5">
                    <c:v>1.3160000000000001</c:v>
                  </c:pt>
                  <c:pt idx="6">
                    <c:v>1.417</c:v>
                  </c:pt>
                  <c:pt idx="7">
                    <c:v>1.5589999999999999</c:v>
                  </c:pt>
                  <c:pt idx="8">
                    <c:v>1.6870000000000001</c:v>
                  </c:pt>
                  <c:pt idx="9">
                    <c:v>1.8340000000000001</c:v>
                  </c:pt>
                  <c:pt idx="10">
                    <c:v>2.0150000000000001</c:v>
                  </c:pt>
                  <c:pt idx="11">
                    <c:v>1.8380000000000001</c:v>
                  </c:pt>
                  <c:pt idx="12">
                    <c:v>2.8050000000000002</c:v>
                  </c:pt>
                  <c:pt idx="13">
                    <c:v>2.9449999999999998</c:v>
                  </c:pt>
                  <c:pt idx="14">
                    <c:v>2.8580000000000001</c:v>
                  </c:pt>
                  <c:pt idx="15">
                    <c:v>3.1389999999999998</c:v>
                  </c:pt>
                  <c:pt idx="16">
                    <c:v>2.7559999999999998</c:v>
                  </c:pt>
                  <c:pt idx="17">
                    <c:v>3.423</c:v>
                  </c:pt>
                  <c:pt idx="18">
                    <c:v>3.258</c:v>
                  </c:pt>
                  <c:pt idx="19">
                    <c:v>3.093</c:v>
                  </c:pt>
                  <c:pt idx="20">
                    <c:v>3.2669999999999999</c:v>
                  </c:pt>
                  <c:pt idx="21">
                    <c:v>2.6720000000000002</c:v>
                  </c:pt>
                  <c:pt idx="22">
                    <c:v>3.2429999999999999</c:v>
                  </c:pt>
                  <c:pt idx="23">
                    <c:v>3.6</c:v>
                  </c:pt>
                  <c:pt idx="24">
                    <c:v>3.6589999999999998</c:v>
                  </c:pt>
                  <c:pt idx="25">
                    <c:v>3.5579999999999998</c:v>
                  </c:pt>
                  <c:pt idx="26">
                    <c:v>3.669</c:v>
                  </c:pt>
                  <c:pt idx="27">
                    <c:v>3.7040000000000002</c:v>
                  </c:pt>
                  <c:pt idx="28">
                    <c:v>3.742</c:v>
                  </c:pt>
                  <c:pt idx="29">
                    <c:v>3.9049999999999998</c:v>
                  </c:pt>
                  <c:pt idx="30">
                    <c:v>3.9710000000000001</c:v>
                  </c:pt>
                  <c:pt idx="31">
                    <c:v>3.9710000000000001</c:v>
                  </c:pt>
                  <c:pt idx="32">
                    <c:v>4.109</c:v>
                  </c:pt>
                  <c:pt idx="33">
                    <c:v>4.18</c:v>
                  </c:pt>
                  <c:pt idx="34">
                    <c:v>4.2539999999999996</c:v>
                  </c:pt>
                  <c:pt idx="35">
                    <c:v>4.2539999999999996</c:v>
                  </c:pt>
                  <c:pt idx="36">
                    <c:v>4.2539999999999996</c:v>
                  </c:pt>
                  <c:pt idx="37">
                    <c:v>4.2539999999999996</c:v>
                  </c:pt>
                  <c:pt idx="38">
                    <c:v>4.2539999999999996</c:v>
                  </c:pt>
                  <c:pt idx="39">
                    <c:v>4.1589999999999998</c:v>
                  </c:pt>
                  <c:pt idx="40">
                    <c:v>4.1589999999999998</c:v>
                  </c:pt>
                  <c:pt idx="41">
                    <c:v>4.1589999999999998</c:v>
                  </c:pt>
                  <c:pt idx="42">
                    <c:v>4.1589999999999998</c:v>
                  </c:pt>
                  <c:pt idx="43">
                    <c:v>4.1589999999999998</c:v>
                  </c:pt>
                  <c:pt idx="44">
                    <c:v>4.1589999999999998</c:v>
                  </c:pt>
                  <c:pt idx="45">
                    <c:v>4.1589999999999998</c:v>
                  </c:pt>
                  <c:pt idx="46">
                    <c:v>4.1589999999999998</c:v>
                  </c:pt>
                  <c:pt idx="47">
                    <c:v>4.2409999999999997</c:v>
                  </c:pt>
                  <c:pt idx="48">
                    <c:v>4.2409999999999997</c:v>
                  </c:pt>
                  <c:pt idx="49">
                    <c:v>4.2409999999999997</c:v>
                  </c:pt>
                  <c:pt idx="50">
                    <c:v>4.2409999999999997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graph!$B$3:$B$53</c:f>
              <c:numCache>
                <c:formatCode>0.000_);[Red]\(0.000\)</c:formatCode>
                <c:ptCount val="51"/>
                <c:pt idx="0">
                  <c:v>0</c:v>
                </c:pt>
                <c:pt idx="1">
                  <c:v>0.317</c:v>
                </c:pt>
                <c:pt idx="2">
                  <c:v>0.63400000000000001</c:v>
                </c:pt>
                <c:pt idx="3">
                  <c:v>1.8240000000000001</c:v>
                </c:pt>
                <c:pt idx="4">
                  <c:v>4.3620000000000001</c:v>
                </c:pt>
                <c:pt idx="5">
                  <c:v>6.0270000000000001</c:v>
                </c:pt>
                <c:pt idx="6">
                  <c:v>9.2789999999999999</c:v>
                </c:pt>
                <c:pt idx="7">
                  <c:v>11.896000000000001</c:v>
                </c:pt>
                <c:pt idx="8">
                  <c:v>14.909000000000001</c:v>
                </c:pt>
                <c:pt idx="9">
                  <c:v>17.684999999999999</c:v>
                </c:pt>
                <c:pt idx="10">
                  <c:v>20.46</c:v>
                </c:pt>
                <c:pt idx="11">
                  <c:v>22.602</c:v>
                </c:pt>
                <c:pt idx="12">
                  <c:v>26.170999999999999</c:v>
                </c:pt>
                <c:pt idx="13">
                  <c:v>29.739000000000001</c:v>
                </c:pt>
                <c:pt idx="14">
                  <c:v>32.832000000000001</c:v>
                </c:pt>
                <c:pt idx="15">
                  <c:v>36.639000000000003</c:v>
                </c:pt>
                <c:pt idx="16">
                  <c:v>40.920999999999999</c:v>
                </c:pt>
                <c:pt idx="17">
                  <c:v>45.045000000000002</c:v>
                </c:pt>
                <c:pt idx="18">
                  <c:v>49.247999999999998</c:v>
                </c:pt>
                <c:pt idx="19">
                  <c:v>54.085999999999999</c:v>
                </c:pt>
                <c:pt idx="20">
                  <c:v>57.417000000000002</c:v>
                </c:pt>
                <c:pt idx="21">
                  <c:v>61.698999999999998</c:v>
                </c:pt>
                <c:pt idx="22">
                  <c:v>64.474999999999994</c:v>
                </c:pt>
                <c:pt idx="23">
                  <c:v>66.299000000000007</c:v>
                </c:pt>
                <c:pt idx="24">
                  <c:v>67.091999999999999</c:v>
                </c:pt>
                <c:pt idx="25">
                  <c:v>67.647000000000006</c:v>
                </c:pt>
                <c:pt idx="26">
                  <c:v>67.805999999999997</c:v>
                </c:pt>
                <c:pt idx="27">
                  <c:v>68.043000000000006</c:v>
                </c:pt>
                <c:pt idx="28">
                  <c:v>68.361000000000004</c:v>
                </c:pt>
                <c:pt idx="29">
                  <c:v>68.677999999999997</c:v>
                </c:pt>
                <c:pt idx="30">
                  <c:v>69.073999999999998</c:v>
                </c:pt>
                <c:pt idx="31">
                  <c:v>69.073999999999998</c:v>
                </c:pt>
                <c:pt idx="32">
                  <c:v>69.233000000000004</c:v>
                </c:pt>
                <c:pt idx="33">
                  <c:v>69.391999999999996</c:v>
                </c:pt>
                <c:pt idx="34">
                  <c:v>69.55</c:v>
                </c:pt>
                <c:pt idx="35">
                  <c:v>69.55</c:v>
                </c:pt>
                <c:pt idx="36">
                  <c:v>69.55</c:v>
                </c:pt>
                <c:pt idx="37">
                  <c:v>69.55</c:v>
                </c:pt>
                <c:pt idx="38">
                  <c:v>69.55</c:v>
                </c:pt>
                <c:pt idx="39">
                  <c:v>69.63</c:v>
                </c:pt>
                <c:pt idx="40">
                  <c:v>69.63</c:v>
                </c:pt>
                <c:pt idx="41">
                  <c:v>69.63</c:v>
                </c:pt>
                <c:pt idx="42">
                  <c:v>69.63</c:v>
                </c:pt>
                <c:pt idx="43">
                  <c:v>69.63</c:v>
                </c:pt>
                <c:pt idx="44">
                  <c:v>69.63</c:v>
                </c:pt>
                <c:pt idx="45">
                  <c:v>69.63</c:v>
                </c:pt>
                <c:pt idx="46">
                  <c:v>69.63</c:v>
                </c:pt>
                <c:pt idx="47">
                  <c:v>69.709000000000003</c:v>
                </c:pt>
                <c:pt idx="48">
                  <c:v>69.867999999999995</c:v>
                </c:pt>
                <c:pt idx="49">
                  <c:v>69.867999999999995</c:v>
                </c:pt>
                <c:pt idx="50">
                  <c:v>69.867999999999995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graph!$C$2</c:f>
              <c:strCache>
                <c:ptCount val="1"/>
                <c:pt idx="0">
                  <c:v>Li2CO3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graph!$Z$2:$Z$52</c:f>
                <c:numCache>
                  <c:formatCode>General</c:formatCode>
                  <c:ptCount val="51"/>
                  <c:pt idx="0">
                    <c:v>0.378</c:v>
                  </c:pt>
                  <c:pt idx="1">
                    <c:v>0.93600000000000005</c:v>
                  </c:pt>
                  <c:pt idx="2">
                    <c:v>0.96399999999999997</c:v>
                  </c:pt>
                  <c:pt idx="3">
                    <c:v>1.359</c:v>
                  </c:pt>
                  <c:pt idx="4">
                    <c:v>1.714</c:v>
                  </c:pt>
                  <c:pt idx="5">
                    <c:v>1.833</c:v>
                  </c:pt>
                  <c:pt idx="6">
                    <c:v>2.093</c:v>
                  </c:pt>
                  <c:pt idx="7">
                    <c:v>1.9550000000000001</c:v>
                  </c:pt>
                  <c:pt idx="8">
                    <c:v>1.79</c:v>
                  </c:pt>
                  <c:pt idx="9">
                    <c:v>1.857</c:v>
                  </c:pt>
                  <c:pt idx="10">
                    <c:v>2.0449999999999999</c:v>
                  </c:pt>
                  <c:pt idx="11">
                    <c:v>1.9370000000000001</c:v>
                  </c:pt>
                  <c:pt idx="12">
                    <c:v>1.9730000000000001</c:v>
                  </c:pt>
                  <c:pt idx="13">
                    <c:v>1.9690000000000001</c:v>
                  </c:pt>
                  <c:pt idx="14">
                    <c:v>1.6739999999999999</c:v>
                  </c:pt>
                  <c:pt idx="15">
                    <c:v>1.508</c:v>
                  </c:pt>
                  <c:pt idx="16">
                    <c:v>1.427</c:v>
                  </c:pt>
                  <c:pt idx="17">
                    <c:v>1.587</c:v>
                  </c:pt>
                  <c:pt idx="18">
                    <c:v>1.3320000000000001</c:v>
                  </c:pt>
                  <c:pt idx="19">
                    <c:v>1.2490000000000001</c:v>
                  </c:pt>
                  <c:pt idx="20">
                    <c:v>1.0429999999999999</c:v>
                  </c:pt>
                  <c:pt idx="21">
                    <c:v>0.79300000000000004</c:v>
                  </c:pt>
                  <c:pt idx="22">
                    <c:v>1.5589999999999999</c:v>
                  </c:pt>
                  <c:pt idx="23">
                    <c:v>2.0550000000000002</c:v>
                  </c:pt>
                  <c:pt idx="24">
                    <c:v>2.52</c:v>
                  </c:pt>
                  <c:pt idx="25">
                    <c:v>2.4950000000000001</c:v>
                  </c:pt>
                  <c:pt idx="26">
                    <c:v>2.4980000000000002</c:v>
                  </c:pt>
                  <c:pt idx="27">
                    <c:v>2.7069999999999999</c:v>
                  </c:pt>
                  <c:pt idx="28">
                    <c:v>2.7069999999999999</c:v>
                  </c:pt>
                  <c:pt idx="29">
                    <c:v>2.6880000000000002</c:v>
                  </c:pt>
                  <c:pt idx="30">
                    <c:v>2.6850000000000001</c:v>
                  </c:pt>
                  <c:pt idx="31">
                    <c:v>2.65</c:v>
                  </c:pt>
                  <c:pt idx="32">
                    <c:v>2.65</c:v>
                  </c:pt>
                  <c:pt idx="33">
                    <c:v>2.7949999999999999</c:v>
                  </c:pt>
                  <c:pt idx="34">
                    <c:v>2.7949999999999999</c:v>
                  </c:pt>
                  <c:pt idx="35">
                    <c:v>2.7949999999999999</c:v>
                  </c:pt>
                  <c:pt idx="36">
                    <c:v>2.7690000000000001</c:v>
                  </c:pt>
                  <c:pt idx="37">
                    <c:v>2.7690000000000001</c:v>
                  </c:pt>
                  <c:pt idx="38">
                    <c:v>2.7690000000000001</c:v>
                  </c:pt>
                  <c:pt idx="39">
                    <c:v>2.7690000000000001</c:v>
                  </c:pt>
                  <c:pt idx="40">
                    <c:v>2.7280000000000002</c:v>
                  </c:pt>
                  <c:pt idx="41">
                    <c:v>2.7280000000000002</c:v>
                  </c:pt>
                  <c:pt idx="42">
                    <c:v>2.7509999999999999</c:v>
                  </c:pt>
                  <c:pt idx="43">
                    <c:v>2.7509999999999999</c:v>
                  </c:pt>
                  <c:pt idx="44">
                    <c:v>2.7509999999999999</c:v>
                  </c:pt>
                  <c:pt idx="45">
                    <c:v>2.7509999999999999</c:v>
                  </c:pt>
                  <c:pt idx="46">
                    <c:v>2.7509999999999999</c:v>
                  </c:pt>
                  <c:pt idx="47">
                    <c:v>2.7509999999999999</c:v>
                  </c:pt>
                  <c:pt idx="48">
                    <c:v>2.7509999999999999</c:v>
                  </c:pt>
                  <c:pt idx="49">
                    <c:v>2.7509999999999999</c:v>
                  </c:pt>
                  <c:pt idx="50">
                    <c:v>2.7509999999999999</c:v>
                  </c:pt>
                </c:numCache>
              </c:numRef>
            </c:plus>
            <c:minus>
              <c:numRef>
                <c:f>graph!$Z$2:$Z$52</c:f>
                <c:numCache>
                  <c:formatCode>General</c:formatCode>
                  <c:ptCount val="51"/>
                  <c:pt idx="0">
                    <c:v>0.378</c:v>
                  </c:pt>
                  <c:pt idx="1">
                    <c:v>0.93600000000000005</c:v>
                  </c:pt>
                  <c:pt idx="2">
                    <c:v>0.96399999999999997</c:v>
                  </c:pt>
                  <c:pt idx="3">
                    <c:v>1.359</c:v>
                  </c:pt>
                  <c:pt idx="4">
                    <c:v>1.714</c:v>
                  </c:pt>
                  <c:pt idx="5">
                    <c:v>1.833</c:v>
                  </c:pt>
                  <c:pt idx="6">
                    <c:v>2.093</c:v>
                  </c:pt>
                  <c:pt idx="7">
                    <c:v>1.9550000000000001</c:v>
                  </c:pt>
                  <c:pt idx="8">
                    <c:v>1.79</c:v>
                  </c:pt>
                  <c:pt idx="9">
                    <c:v>1.857</c:v>
                  </c:pt>
                  <c:pt idx="10">
                    <c:v>2.0449999999999999</c:v>
                  </c:pt>
                  <c:pt idx="11">
                    <c:v>1.9370000000000001</c:v>
                  </c:pt>
                  <c:pt idx="12">
                    <c:v>1.9730000000000001</c:v>
                  </c:pt>
                  <c:pt idx="13">
                    <c:v>1.9690000000000001</c:v>
                  </c:pt>
                  <c:pt idx="14">
                    <c:v>1.6739999999999999</c:v>
                  </c:pt>
                  <c:pt idx="15">
                    <c:v>1.508</c:v>
                  </c:pt>
                  <c:pt idx="16">
                    <c:v>1.427</c:v>
                  </c:pt>
                  <c:pt idx="17">
                    <c:v>1.587</c:v>
                  </c:pt>
                  <c:pt idx="18">
                    <c:v>1.3320000000000001</c:v>
                  </c:pt>
                  <c:pt idx="19">
                    <c:v>1.2490000000000001</c:v>
                  </c:pt>
                  <c:pt idx="20">
                    <c:v>1.0429999999999999</c:v>
                  </c:pt>
                  <c:pt idx="21">
                    <c:v>0.79300000000000004</c:v>
                  </c:pt>
                  <c:pt idx="22">
                    <c:v>1.5589999999999999</c:v>
                  </c:pt>
                  <c:pt idx="23">
                    <c:v>2.0550000000000002</c:v>
                  </c:pt>
                  <c:pt idx="24">
                    <c:v>2.52</c:v>
                  </c:pt>
                  <c:pt idx="25">
                    <c:v>2.4950000000000001</c:v>
                  </c:pt>
                  <c:pt idx="26">
                    <c:v>2.4980000000000002</c:v>
                  </c:pt>
                  <c:pt idx="27">
                    <c:v>2.7069999999999999</c:v>
                  </c:pt>
                  <c:pt idx="28">
                    <c:v>2.7069999999999999</c:v>
                  </c:pt>
                  <c:pt idx="29">
                    <c:v>2.6880000000000002</c:v>
                  </c:pt>
                  <c:pt idx="30">
                    <c:v>2.6850000000000001</c:v>
                  </c:pt>
                  <c:pt idx="31">
                    <c:v>2.65</c:v>
                  </c:pt>
                  <c:pt idx="32">
                    <c:v>2.65</c:v>
                  </c:pt>
                  <c:pt idx="33">
                    <c:v>2.7949999999999999</c:v>
                  </c:pt>
                  <c:pt idx="34">
                    <c:v>2.7949999999999999</c:v>
                  </c:pt>
                  <c:pt idx="35">
                    <c:v>2.7949999999999999</c:v>
                  </c:pt>
                  <c:pt idx="36">
                    <c:v>2.7690000000000001</c:v>
                  </c:pt>
                  <c:pt idx="37">
                    <c:v>2.7690000000000001</c:v>
                  </c:pt>
                  <c:pt idx="38">
                    <c:v>2.7690000000000001</c:v>
                  </c:pt>
                  <c:pt idx="39">
                    <c:v>2.7690000000000001</c:v>
                  </c:pt>
                  <c:pt idx="40">
                    <c:v>2.7280000000000002</c:v>
                  </c:pt>
                  <c:pt idx="41">
                    <c:v>2.7280000000000002</c:v>
                  </c:pt>
                  <c:pt idx="42">
                    <c:v>2.7509999999999999</c:v>
                  </c:pt>
                  <c:pt idx="43">
                    <c:v>2.7509999999999999</c:v>
                  </c:pt>
                  <c:pt idx="44">
                    <c:v>2.7509999999999999</c:v>
                  </c:pt>
                  <c:pt idx="45">
                    <c:v>2.7509999999999999</c:v>
                  </c:pt>
                  <c:pt idx="46">
                    <c:v>2.7509999999999999</c:v>
                  </c:pt>
                  <c:pt idx="47">
                    <c:v>2.7509999999999999</c:v>
                  </c:pt>
                  <c:pt idx="48">
                    <c:v>2.7509999999999999</c:v>
                  </c:pt>
                  <c:pt idx="49">
                    <c:v>2.7509999999999999</c:v>
                  </c:pt>
                  <c:pt idx="50">
                    <c:v>2.7509999999999999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graph!$C$3:$C$53</c:f>
              <c:numCache>
                <c:formatCode>0.000_);[Red]\(0.000\)</c:formatCode>
                <c:ptCount val="51"/>
                <c:pt idx="0">
                  <c:v>0.88100000000000001</c:v>
                </c:pt>
                <c:pt idx="1">
                  <c:v>3.3479999999999999</c:v>
                </c:pt>
                <c:pt idx="2">
                  <c:v>6.08</c:v>
                </c:pt>
                <c:pt idx="3">
                  <c:v>8.6349999999999998</c:v>
                </c:pt>
                <c:pt idx="4">
                  <c:v>10.222</c:v>
                </c:pt>
                <c:pt idx="5">
                  <c:v>11.632</c:v>
                </c:pt>
                <c:pt idx="6">
                  <c:v>12.865</c:v>
                </c:pt>
                <c:pt idx="7">
                  <c:v>14.010999999999999</c:v>
                </c:pt>
                <c:pt idx="8">
                  <c:v>15.068</c:v>
                </c:pt>
                <c:pt idx="9">
                  <c:v>15.949</c:v>
                </c:pt>
                <c:pt idx="10">
                  <c:v>16.478000000000002</c:v>
                </c:pt>
                <c:pt idx="11">
                  <c:v>17.094999999999999</c:v>
                </c:pt>
                <c:pt idx="12">
                  <c:v>18.768999999999998</c:v>
                </c:pt>
                <c:pt idx="13">
                  <c:v>19.738</c:v>
                </c:pt>
                <c:pt idx="14">
                  <c:v>21.5</c:v>
                </c:pt>
                <c:pt idx="15">
                  <c:v>22.821999999999999</c:v>
                </c:pt>
                <c:pt idx="16">
                  <c:v>24.408000000000001</c:v>
                </c:pt>
                <c:pt idx="17">
                  <c:v>26.434999999999999</c:v>
                </c:pt>
                <c:pt idx="18">
                  <c:v>28.021000000000001</c:v>
                </c:pt>
                <c:pt idx="19">
                  <c:v>29.695</c:v>
                </c:pt>
                <c:pt idx="20">
                  <c:v>31.457999999999998</c:v>
                </c:pt>
                <c:pt idx="21">
                  <c:v>33.131999999999998</c:v>
                </c:pt>
                <c:pt idx="22">
                  <c:v>33.924999999999997</c:v>
                </c:pt>
                <c:pt idx="23">
                  <c:v>34.277000000000001</c:v>
                </c:pt>
                <c:pt idx="24">
                  <c:v>34.718000000000004</c:v>
                </c:pt>
                <c:pt idx="25">
                  <c:v>34.805999999999997</c:v>
                </c:pt>
                <c:pt idx="26">
                  <c:v>34.893999999999998</c:v>
                </c:pt>
                <c:pt idx="27">
                  <c:v>35.247</c:v>
                </c:pt>
                <c:pt idx="28">
                  <c:v>35.247</c:v>
                </c:pt>
                <c:pt idx="29">
                  <c:v>35.335000000000001</c:v>
                </c:pt>
                <c:pt idx="30">
                  <c:v>35.511000000000003</c:v>
                </c:pt>
                <c:pt idx="31">
                  <c:v>35.686999999999998</c:v>
                </c:pt>
                <c:pt idx="32">
                  <c:v>35.686999999999998</c:v>
                </c:pt>
                <c:pt idx="33">
                  <c:v>35.774999999999999</c:v>
                </c:pt>
                <c:pt idx="34">
                  <c:v>35.774999999999999</c:v>
                </c:pt>
                <c:pt idx="35">
                  <c:v>35.774999999999999</c:v>
                </c:pt>
                <c:pt idx="36">
                  <c:v>35.863</c:v>
                </c:pt>
                <c:pt idx="37">
                  <c:v>35.863</c:v>
                </c:pt>
                <c:pt idx="38">
                  <c:v>35.863</c:v>
                </c:pt>
                <c:pt idx="39">
                  <c:v>35.863</c:v>
                </c:pt>
                <c:pt idx="40">
                  <c:v>35.951000000000001</c:v>
                </c:pt>
                <c:pt idx="41">
                  <c:v>35.951000000000001</c:v>
                </c:pt>
                <c:pt idx="42">
                  <c:v>36.04</c:v>
                </c:pt>
                <c:pt idx="43">
                  <c:v>36.04</c:v>
                </c:pt>
                <c:pt idx="44">
                  <c:v>36.04</c:v>
                </c:pt>
                <c:pt idx="45">
                  <c:v>36.04</c:v>
                </c:pt>
                <c:pt idx="46">
                  <c:v>36.04</c:v>
                </c:pt>
                <c:pt idx="47">
                  <c:v>36.04</c:v>
                </c:pt>
                <c:pt idx="48">
                  <c:v>36.04</c:v>
                </c:pt>
                <c:pt idx="49">
                  <c:v>36.04</c:v>
                </c:pt>
                <c:pt idx="50">
                  <c:v>36.04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graph!$D$2</c:f>
              <c:strCache>
                <c:ptCount val="1"/>
                <c:pt idx="0">
                  <c:v>LiEC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graph!$AA$2:$AA$52</c:f>
                <c:numCache>
                  <c:formatCode>General</c:formatCode>
                  <c:ptCount val="51"/>
                  <c:pt idx="0">
                    <c:v>0.879</c:v>
                  </c:pt>
                  <c:pt idx="1">
                    <c:v>1.8029999999999999</c:v>
                  </c:pt>
                  <c:pt idx="2">
                    <c:v>2.4540000000000002</c:v>
                  </c:pt>
                  <c:pt idx="3">
                    <c:v>1.9319999999999999</c:v>
                  </c:pt>
                  <c:pt idx="4">
                    <c:v>4.218</c:v>
                  </c:pt>
                  <c:pt idx="5">
                    <c:v>2.746</c:v>
                  </c:pt>
                  <c:pt idx="6">
                    <c:v>3.089</c:v>
                  </c:pt>
                  <c:pt idx="7">
                    <c:v>3.359</c:v>
                  </c:pt>
                  <c:pt idx="8">
                    <c:v>3.0859999999999999</c:v>
                  </c:pt>
                  <c:pt idx="9">
                    <c:v>2.5089999999999999</c:v>
                  </c:pt>
                  <c:pt idx="10">
                    <c:v>2.3809999999999998</c:v>
                  </c:pt>
                  <c:pt idx="11">
                    <c:v>3.3210000000000002</c:v>
                  </c:pt>
                  <c:pt idx="12">
                    <c:v>5.1100000000000003</c:v>
                  </c:pt>
                  <c:pt idx="13">
                    <c:v>5.6890000000000001</c:v>
                  </c:pt>
                  <c:pt idx="14">
                    <c:v>5.5270000000000001</c:v>
                  </c:pt>
                  <c:pt idx="15">
                    <c:v>7.4969999999999999</c:v>
                  </c:pt>
                  <c:pt idx="16">
                    <c:v>7.5650000000000004</c:v>
                  </c:pt>
                  <c:pt idx="17">
                    <c:v>10.58</c:v>
                  </c:pt>
                  <c:pt idx="18">
                    <c:v>11.196999999999999</c:v>
                  </c:pt>
                  <c:pt idx="19">
                    <c:v>12.621</c:v>
                  </c:pt>
                  <c:pt idx="20">
                    <c:v>12.984</c:v>
                  </c:pt>
                  <c:pt idx="21">
                    <c:v>9.7910000000000004</c:v>
                  </c:pt>
                  <c:pt idx="22">
                    <c:v>6.8559999999999999</c:v>
                  </c:pt>
                  <c:pt idx="23">
                    <c:v>5.0190000000000001</c:v>
                  </c:pt>
                  <c:pt idx="24">
                    <c:v>3.9319999999999999</c:v>
                  </c:pt>
                  <c:pt idx="25">
                    <c:v>3.302</c:v>
                  </c:pt>
                  <c:pt idx="26">
                    <c:v>3.2250000000000001</c:v>
                  </c:pt>
                  <c:pt idx="27">
                    <c:v>2.9950000000000001</c:v>
                  </c:pt>
                  <c:pt idx="28">
                    <c:v>2.883</c:v>
                  </c:pt>
                  <c:pt idx="29">
                    <c:v>2.746</c:v>
                  </c:pt>
                  <c:pt idx="30">
                    <c:v>2.8650000000000002</c:v>
                  </c:pt>
                  <c:pt idx="31">
                    <c:v>2.956</c:v>
                  </c:pt>
                  <c:pt idx="32">
                    <c:v>2.831</c:v>
                  </c:pt>
                  <c:pt idx="33">
                    <c:v>2.617</c:v>
                  </c:pt>
                  <c:pt idx="34">
                    <c:v>2.4830000000000001</c:v>
                  </c:pt>
                  <c:pt idx="35">
                    <c:v>2.4830000000000001</c:v>
                  </c:pt>
                  <c:pt idx="36">
                    <c:v>2.5379999999999998</c:v>
                  </c:pt>
                  <c:pt idx="37">
                    <c:v>2.5379999999999998</c:v>
                  </c:pt>
                  <c:pt idx="38">
                    <c:v>2.5379999999999998</c:v>
                  </c:pt>
                  <c:pt idx="39">
                    <c:v>2.4279999999999999</c:v>
                  </c:pt>
                  <c:pt idx="40">
                    <c:v>2.4660000000000002</c:v>
                  </c:pt>
                  <c:pt idx="41">
                    <c:v>2.4660000000000002</c:v>
                  </c:pt>
                  <c:pt idx="42">
                    <c:v>2.5009999999999999</c:v>
                  </c:pt>
                  <c:pt idx="43">
                    <c:v>2.5009999999999999</c:v>
                  </c:pt>
                  <c:pt idx="44">
                    <c:v>2.5009999999999999</c:v>
                  </c:pt>
                  <c:pt idx="45">
                    <c:v>2.5790000000000002</c:v>
                  </c:pt>
                  <c:pt idx="46">
                    <c:v>2.5790000000000002</c:v>
                  </c:pt>
                  <c:pt idx="47">
                    <c:v>2.694</c:v>
                  </c:pt>
                  <c:pt idx="48">
                    <c:v>2.4550000000000001</c:v>
                  </c:pt>
                  <c:pt idx="49">
                    <c:v>2.4550000000000001</c:v>
                  </c:pt>
                  <c:pt idx="50">
                    <c:v>2.4550000000000001</c:v>
                  </c:pt>
                </c:numCache>
              </c:numRef>
            </c:plus>
            <c:minus>
              <c:numRef>
                <c:f>graph!$AA$2:$AA$52</c:f>
                <c:numCache>
                  <c:formatCode>General</c:formatCode>
                  <c:ptCount val="51"/>
                  <c:pt idx="0">
                    <c:v>0.879</c:v>
                  </c:pt>
                  <c:pt idx="1">
                    <c:v>1.8029999999999999</c:v>
                  </c:pt>
                  <c:pt idx="2">
                    <c:v>2.4540000000000002</c:v>
                  </c:pt>
                  <c:pt idx="3">
                    <c:v>1.9319999999999999</c:v>
                  </c:pt>
                  <c:pt idx="4">
                    <c:v>4.218</c:v>
                  </c:pt>
                  <c:pt idx="5">
                    <c:v>2.746</c:v>
                  </c:pt>
                  <c:pt idx="6">
                    <c:v>3.089</c:v>
                  </c:pt>
                  <c:pt idx="7">
                    <c:v>3.359</c:v>
                  </c:pt>
                  <c:pt idx="8">
                    <c:v>3.0859999999999999</c:v>
                  </c:pt>
                  <c:pt idx="9">
                    <c:v>2.5089999999999999</c:v>
                  </c:pt>
                  <c:pt idx="10">
                    <c:v>2.3809999999999998</c:v>
                  </c:pt>
                  <c:pt idx="11">
                    <c:v>3.3210000000000002</c:v>
                  </c:pt>
                  <c:pt idx="12">
                    <c:v>5.1100000000000003</c:v>
                  </c:pt>
                  <c:pt idx="13">
                    <c:v>5.6890000000000001</c:v>
                  </c:pt>
                  <c:pt idx="14">
                    <c:v>5.5270000000000001</c:v>
                  </c:pt>
                  <c:pt idx="15">
                    <c:v>7.4969999999999999</c:v>
                  </c:pt>
                  <c:pt idx="16">
                    <c:v>7.5650000000000004</c:v>
                  </c:pt>
                  <c:pt idx="17">
                    <c:v>10.58</c:v>
                  </c:pt>
                  <c:pt idx="18">
                    <c:v>11.196999999999999</c:v>
                  </c:pt>
                  <c:pt idx="19">
                    <c:v>12.621</c:v>
                  </c:pt>
                  <c:pt idx="20">
                    <c:v>12.984</c:v>
                  </c:pt>
                  <c:pt idx="21">
                    <c:v>9.7910000000000004</c:v>
                  </c:pt>
                  <c:pt idx="22">
                    <c:v>6.8559999999999999</c:v>
                  </c:pt>
                  <c:pt idx="23">
                    <c:v>5.0190000000000001</c:v>
                  </c:pt>
                  <c:pt idx="24">
                    <c:v>3.9319999999999999</c:v>
                  </c:pt>
                  <c:pt idx="25">
                    <c:v>3.302</c:v>
                  </c:pt>
                  <c:pt idx="26">
                    <c:v>3.2250000000000001</c:v>
                  </c:pt>
                  <c:pt idx="27">
                    <c:v>2.9950000000000001</c:v>
                  </c:pt>
                  <c:pt idx="28">
                    <c:v>2.883</c:v>
                  </c:pt>
                  <c:pt idx="29">
                    <c:v>2.746</c:v>
                  </c:pt>
                  <c:pt idx="30">
                    <c:v>2.8650000000000002</c:v>
                  </c:pt>
                  <c:pt idx="31">
                    <c:v>2.956</c:v>
                  </c:pt>
                  <c:pt idx="32">
                    <c:v>2.831</c:v>
                  </c:pt>
                  <c:pt idx="33">
                    <c:v>2.617</c:v>
                  </c:pt>
                  <c:pt idx="34">
                    <c:v>2.4830000000000001</c:v>
                  </c:pt>
                  <c:pt idx="35">
                    <c:v>2.4830000000000001</c:v>
                  </c:pt>
                  <c:pt idx="36">
                    <c:v>2.5379999999999998</c:v>
                  </c:pt>
                  <c:pt idx="37">
                    <c:v>2.5379999999999998</c:v>
                  </c:pt>
                  <c:pt idx="38">
                    <c:v>2.5379999999999998</c:v>
                  </c:pt>
                  <c:pt idx="39">
                    <c:v>2.4279999999999999</c:v>
                  </c:pt>
                  <c:pt idx="40">
                    <c:v>2.4660000000000002</c:v>
                  </c:pt>
                  <c:pt idx="41">
                    <c:v>2.4660000000000002</c:v>
                  </c:pt>
                  <c:pt idx="42">
                    <c:v>2.5009999999999999</c:v>
                  </c:pt>
                  <c:pt idx="43">
                    <c:v>2.5009999999999999</c:v>
                  </c:pt>
                  <c:pt idx="44">
                    <c:v>2.5009999999999999</c:v>
                  </c:pt>
                  <c:pt idx="45">
                    <c:v>2.5790000000000002</c:v>
                  </c:pt>
                  <c:pt idx="46">
                    <c:v>2.5790000000000002</c:v>
                  </c:pt>
                  <c:pt idx="47">
                    <c:v>2.694</c:v>
                  </c:pt>
                  <c:pt idx="48">
                    <c:v>2.4550000000000001</c:v>
                  </c:pt>
                  <c:pt idx="49">
                    <c:v>2.4550000000000001</c:v>
                  </c:pt>
                  <c:pt idx="50">
                    <c:v>2.4550000000000001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graph!$D$3:$D$53</c:f>
              <c:numCache>
                <c:formatCode>0.000_);[Red]\(0.000\)</c:formatCode>
                <c:ptCount val="51"/>
                <c:pt idx="0">
                  <c:v>9.6760000000000002</c:v>
                </c:pt>
                <c:pt idx="1">
                  <c:v>19.111999999999998</c:v>
                </c:pt>
                <c:pt idx="2">
                  <c:v>29.026</c:v>
                </c:pt>
                <c:pt idx="3">
                  <c:v>34.417999999999999</c:v>
                </c:pt>
                <c:pt idx="4">
                  <c:v>37.908000000000001</c:v>
                </c:pt>
                <c:pt idx="5">
                  <c:v>44.49</c:v>
                </c:pt>
                <c:pt idx="6">
                  <c:v>46.076000000000001</c:v>
                </c:pt>
                <c:pt idx="7">
                  <c:v>49.328000000000003</c:v>
                </c:pt>
                <c:pt idx="8">
                  <c:v>51.231000000000002</c:v>
                </c:pt>
                <c:pt idx="9">
                  <c:v>53.927</c:v>
                </c:pt>
                <c:pt idx="10">
                  <c:v>57.496000000000002</c:v>
                </c:pt>
                <c:pt idx="11">
                  <c:v>63.761000000000003</c:v>
                </c:pt>
                <c:pt idx="12">
                  <c:v>62.889000000000003</c:v>
                </c:pt>
                <c:pt idx="13">
                  <c:v>63.523000000000003</c:v>
                </c:pt>
                <c:pt idx="14">
                  <c:v>63.206000000000003</c:v>
                </c:pt>
                <c:pt idx="15">
                  <c:v>62.015999999999998</c:v>
                </c:pt>
                <c:pt idx="16">
                  <c:v>58.289000000000001</c:v>
                </c:pt>
                <c:pt idx="17">
                  <c:v>55.512999999999998</c:v>
                </c:pt>
                <c:pt idx="18">
                  <c:v>50.755000000000003</c:v>
                </c:pt>
                <c:pt idx="19">
                  <c:v>44.173000000000002</c:v>
                </c:pt>
                <c:pt idx="20">
                  <c:v>39.335000000000001</c:v>
                </c:pt>
                <c:pt idx="21">
                  <c:v>30.611999999999998</c:v>
                </c:pt>
                <c:pt idx="22">
                  <c:v>25.06</c:v>
                </c:pt>
                <c:pt idx="23">
                  <c:v>21.728999999999999</c:v>
                </c:pt>
                <c:pt idx="24">
                  <c:v>20.143000000000001</c:v>
                </c:pt>
                <c:pt idx="25">
                  <c:v>19.111999999999998</c:v>
                </c:pt>
                <c:pt idx="26">
                  <c:v>18.954000000000001</c:v>
                </c:pt>
                <c:pt idx="27">
                  <c:v>18.318999999999999</c:v>
                </c:pt>
                <c:pt idx="28">
                  <c:v>17.844000000000001</c:v>
                </c:pt>
                <c:pt idx="29">
                  <c:v>17.367999999999999</c:v>
                </c:pt>
                <c:pt idx="30">
                  <c:v>16.495000000000001</c:v>
                </c:pt>
                <c:pt idx="31">
                  <c:v>16.337</c:v>
                </c:pt>
                <c:pt idx="32">
                  <c:v>16.099</c:v>
                </c:pt>
                <c:pt idx="33">
                  <c:v>15.702</c:v>
                </c:pt>
                <c:pt idx="34">
                  <c:v>15.385</c:v>
                </c:pt>
                <c:pt idx="35">
                  <c:v>15.385</c:v>
                </c:pt>
                <c:pt idx="36">
                  <c:v>15.305999999999999</c:v>
                </c:pt>
                <c:pt idx="37">
                  <c:v>15.305999999999999</c:v>
                </c:pt>
                <c:pt idx="38">
                  <c:v>15.305999999999999</c:v>
                </c:pt>
                <c:pt idx="39">
                  <c:v>15.147</c:v>
                </c:pt>
                <c:pt idx="40">
                  <c:v>15.068</c:v>
                </c:pt>
                <c:pt idx="41">
                  <c:v>15.068</c:v>
                </c:pt>
                <c:pt idx="42">
                  <c:v>14.989000000000001</c:v>
                </c:pt>
                <c:pt idx="43">
                  <c:v>14.989000000000001</c:v>
                </c:pt>
                <c:pt idx="44">
                  <c:v>14.989000000000001</c:v>
                </c:pt>
                <c:pt idx="45">
                  <c:v>15.068</c:v>
                </c:pt>
                <c:pt idx="46">
                  <c:v>15.068</c:v>
                </c:pt>
                <c:pt idx="47">
                  <c:v>14.989000000000001</c:v>
                </c:pt>
                <c:pt idx="48">
                  <c:v>14.672000000000001</c:v>
                </c:pt>
                <c:pt idx="49">
                  <c:v>14.672000000000001</c:v>
                </c:pt>
                <c:pt idx="50">
                  <c:v>14.672000000000001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graph!$E$2</c:f>
              <c:strCache>
                <c:ptCount val="1"/>
                <c:pt idx="0">
                  <c:v>PF3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graph!$AB$2:$AB$52</c:f>
                <c:numCache>
                  <c:formatCode>General</c:formatCode>
                  <c:ptCount val="51"/>
                  <c:pt idx="0">
                    <c:v>0.17899999999999999</c:v>
                  </c:pt>
                  <c:pt idx="1">
                    <c:v>0.23899999999999999</c:v>
                  </c:pt>
                  <c:pt idx="2">
                    <c:v>0.27400000000000002</c:v>
                  </c:pt>
                  <c:pt idx="3">
                    <c:v>0.27400000000000002</c:v>
                  </c:pt>
                  <c:pt idx="4">
                    <c:v>0.29299999999999998</c:v>
                  </c:pt>
                  <c:pt idx="5">
                    <c:v>0.29299999999999998</c:v>
                  </c:pt>
                  <c:pt idx="6">
                    <c:v>0.29299999999999998</c:v>
                  </c:pt>
                  <c:pt idx="7">
                    <c:v>0.38300000000000001</c:v>
                  </c:pt>
                  <c:pt idx="8">
                    <c:v>0.44700000000000001</c:v>
                  </c:pt>
                  <c:pt idx="9">
                    <c:v>0.44700000000000001</c:v>
                  </c:pt>
                  <c:pt idx="10">
                    <c:v>0.497</c:v>
                  </c:pt>
                  <c:pt idx="11">
                    <c:v>0.497</c:v>
                  </c:pt>
                  <c:pt idx="12">
                    <c:v>0.497</c:v>
                  </c:pt>
                  <c:pt idx="13">
                    <c:v>0.497</c:v>
                  </c:pt>
                  <c:pt idx="14">
                    <c:v>0.497</c:v>
                  </c:pt>
                  <c:pt idx="15">
                    <c:v>0.59799999999999998</c:v>
                  </c:pt>
                  <c:pt idx="16">
                    <c:v>0.59799999999999998</c:v>
                  </c:pt>
                  <c:pt idx="17">
                    <c:v>0.59799999999999998</c:v>
                  </c:pt>
                  <c:pt idx="18">
                    <c:v>0.59799999999999998</c:v>
                  </c:pt>
                  <c:pt idx="19">
                    <c:v>0.59799999999999998</c:v>
                  </c:pt>
                  <c:pt idx="20">
                    <c:v>0.59799999999999998</c:v>
                  </c:pt>
                  <c:pt idx="21">
                    <c:v>0.59799999999999998</c:v>
                  </c:pt>
                  <c:pt idx="22">
                    <c:v>0.59799999999999998</c:v>
                  </c:pt>
                  <c:pt idx="23">
                    <c:v>0.59799999999999998</c:v>
                  </c:pt>
                  <c:pt idx="24">
                    <c:v>0.59799999999999998</c:v>
                  </c:pt>
                  <c:pt idx="25">
                    <c:v>0.59799999999999998</c:v>
                  </c:pt>
                  <c:pt idx="26">
                    <c:v>0.59799999999999998</c:v>
                  </c:pt>
                  <c:pt idx="27">
                    <c:v>0.59799999999999998</c:v>
                  </c:pt>
                  <c:pt idx="28">
                    <c:v>0.59799999999999998</c:v>
                  </c:pt>
                  <c:pt idx="29">
                    <c:v>0.59799999999999998</c:v>
                  </c:pt>
                  <c:pt idx="30">
                    <c:v>0.59799999999999998</c:v>
                  </c:pt>
                  <c:pt idx="31">
                    <c:v>0.59799999999999998</c:v>
                  </c:pt>
                  <c:pt idx="32">
                    <c:v>0.59799999999999998</c:v>
                  </c:pt>
                  <c:pt idx="33">
                    <c:v>0.59799999999999998</c:v>
                  </c:pt>
                  <c:pt idx="34">
                    <c:v>0.59799999999999998</c:v>
                  </c:pt>
                  <c:pt idx="35">
                    <c:v>0.59799999999999998</c:v>
                  </c:pt>
                  <c:pt idx="36">
                    <c:v>0.59799999999999998</c:v>
                  </c:pt>
                  <c:pt idx="37">
                    <c:v>0.59799999999999998</c:v>
                  </c:pt>
                  <c:pt idx="38">
                    <c:v>0.59799999999999998</c:v>
                  </c:pt>
                  <c:pt idx="39">
                    <c:v>0.59799999999999998</c:v>
                  </c:pt>
                  <c:pt idx="40">
                    <c:v>0.59799999999999998</c:v>
                  </c:pt>
                  <c:pt idx="41">
                    <c:v>0.59799999999999998</c:v>
                  </c:pt>
                  <c:pt idx="42">
                    <c:v>0.59799999999999998</c:v>
                  </c:pt>
                  <c:pt idx="43">
                    <c:v>0.59799999999999998</c:v>
                  </c:pt>
                  <c:pt idx="44">
                    <c:v>0.59799999999999998</c:v>
                  </c:pt>
                  <c:pt idx="45">
                    <c:v>0.59799999999999998</c:v>
                  </c:pt>
                  <c:pt idx="46">
                    <c:v>0.59799999999999998</c:v>
                  </c:pt>
                  <c:pt idx="47">
                    <c:v>0.59799999999999998</c:v>
                  </c:pt>
                  <c:pt idx="48">
                    <c:v>0.59799999999999998</c:v>
                  </c:pt>
                  <c:pt idx="49">
                    <c:v>0.59799999999999998</c:v>
                  </c:pt>
                  <c:pt idx="50">
                    <c:v>0.59799999999999998</c:v>
                  </c:pt>
                </c:numCache>
              </c:numRef>
            </c:plus>
            <c:minus>
              <c:numRef>
                <c:f>graph!$AB$2:$AB$52</c:f>
                <c:numCache>
                  <c:formatCode>General</c:formatCode>
                  <c:ptCount val="51"/>
                  <c:pt idx="0">
                    <c:v>0.17899999999999999</c:v>
                  </c:pt>
                  <c:pt idx="1">
                    <c:v>0.23899999999999999</c:v>
                  </c:pt>
                  <c:pt idx="2">
                    <c:v>0.27400000000000002</c:v>
                  </c:pt>
                  <c:pt idx="3">
                    <c:v>0.27400000000000002</c:v>
                  </c:pt>
                  <c:pt idx="4">
                    <c:v>0.29299999999999998</c:v>
                  </c:pt>
                  <c:pt idx="5">
                    <c:v>0.29299999999999998</c:v>
                  </c:pt>
                  <c:pt idx="6">
                    <c:v>0.29299999999999998</c:v>
                  </c:pt>
                  <c:pt idx="7">
                    <c:v>0.38300000000000001</c:v>
                  </c:pt>
                  <c:pt idx="8">
                    <c:v>0.44700000000000001</c:v>
                  </c:pt>
                  <c:pt idx="9">
                    <c:v>0.44700000000000001</c:v>
                  </c:pt>
                  <c:pt idx="10">
                    <c:v>0.497</c:v>
                  </c:pt>
                  <c:pt idx="11">
                    <c:v>0.497</c:v>
                  </c:pt>
                  <c:pt idx="12">
                    <c:v>0.497</c:v>
                  </c:pt>
                  <c:pt idx="13">
                    <c:v>0.497</c:v>
                  </c:pt>
                  <c:pt idx="14">
                    <c:v>0.497</c:v>
                  </c:pt>
                  <c:pt idx="15">
                    <c:v>0.59799999999999998</c:v>
                  </c:pt>
                  <c:pt idx="16">
                    <c:v>0.59799999999999998</c:v>
                  </c:pt>
                  <c:pt idx="17">
                    <c:v>0.59799999999999998</c:v>
                  </c:pt>
                  <c:pt idx="18">
                    <c:v>0.59799999999999998</c:v>
                  </c:pt>
                  <c:pt idx="19">
                    <c:v>0.59799999999999998</c:v>
                  </c:pt>
                  <c:pt idx="20">
                    <c:v>0.59799999999999998</c:v>
                  </c:pt>
                  <c:pt idx="21">
                    <c:v>0.59799999999999998</c:v>
                  </c:pt>
                  <c:pt idx="22">
                    <c:v>0.59799999999999998</c:v>
                  </c:pt>
                  <c:pt idx="23">
                    <c:v>0.59799999999999998</c:v>
                  </c:pt>
                  <c:pt idx="24">
                    <c:v>0.59799999999999998</c:v>
                  </c:pt>
                  <c:pt idx="25">
                    <c:v>0.59799999999999998</c:v>
                  </c:pt>
                  <c:pt idx="26">
                    <c:v>0.59799999999999998</c:v>
                  </c:pt>
                  <c:pt idx="27">
                    <c:v>0.59799999999999998</c:v>
                  </c:pt>
                  <c:pt idx="28">
                    <c:v>0.59799999999999998</c:v>
                  </c:pt>
                  <c:pt idx="29">
                    <c:v>0.59799999999999998</c:v>
                  </c:pt>
                  <c:pt idx="30">
                    <c:v>0.59799999999999998</c:v>
                  </c:pt>
                  <c:pt idx="31">
                    <c:v>0.59799999999999998</c:v>
                  </c:pt>
                  <c:pt idx="32">
                    <c:v>0.59799999999999998</c:v>
                  </c:pt>
                  <c:pt idx="33">
                    <c:v>0.59799999999999998</c:v>
                  </c:pt>
                  <c:pt idx="34">
                    <c:v>0.59799999999999998</c:v>
                  </c:pt>
                  <c:pt idx="35">
                    <c:v>0.59799999999999998</c:v>
                  </c:pt>
                  <c:pt idx="36">
                    <c:v>0.59799999999999998</c:v>
                  </c:pt>
                  <c:pt idx="37">
                    <c:v>0.59799999999999998</c:v>
                  </c:pt>
                  <c:pt idx="38">
                    <c:v>0.59799999999999998</c:v>
                  </c:pt>
                  <c:pt idx="39">
                    <c:v>0.59799999999999998</c:v>
                  </c:pt>
                  <c:pt idx="40">
                    <c:v>0.59799999999999998</c:v>
                  </c:pt>
                  <c:pt idx="41">
                    <c:v>0.59799999999999998</c:v>
                  </c:pt>
                  <c:pt idx="42">
                    <c:v>0.59799999999999998</c:v>
                  </c:pt>
                  <c:pt idx="43">
                    <c:v>0.59799999999999998</c:v>
                  </c:pt>
                  <c:pt idx="44">
                    <c:v>0.59799999999999998</c:v>
                  </c:pt>
                  <c:pt idx="45">
                    <c:v>0.59799999999999998</c:v>
                  </c:pt>
                  <c:pt idx="46">
                    <c:v>0.59799999999999998</c:v>
                  </c:pt>
                  <c:pt idx="47">
                    <c:v>0.59799999999999998</c:v>
                  </c:pt>
                  <c:pt idx="48">
                    <c:v>0.59799999999999998</c:v>
                  </c:pt>
                  <c:pt idx="49">
                    <c:v>0.59799999999999998</c:v>
                  </c:pt>
                  <c:pt idx="50">
                    <c:v>0.59799999999999998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graph!$E$3:$E$53</c:f>
              <c:numCache>
                <c:formatCode>0.000_);[Red]\(0.000\)</c:formatCode>
                <c:ptCount val="51"/>
                <c:pt idx="0">
                  <c:v>7.9000000000000001E-2</c:v>
                </c:pt>
                <c:pt idx="1">
                  <c:v>0.159</c:v>
                </c:pt>
                <c:pt idx="2">
                  <c:v>0.23799999999999999</c:v>
                </c:pt>
                <c:pt idx="3">
                  <c:v>0.23799999999999999</c:v>
                </c:pt>
                <c:pt idx="4">
                  <c:v>0.47599999999999998</c:v>
                </c:pt>
                <c:pt idx="5">
                  <c:v>0.47599999999999998</c:v>
                </c:pt>
                <c:pt idx="6">
                  <c:v>0.47599999999999998</c:v>
                </c:pt>
                <c:pt idx="7">
                  <c:v>0.55500000000000005</c:v>
                </c:pt>
                <c:pt idx="8">
                  <c:v>0.63400000000000001</c:v>
                </c:pt>
                <c:pt idx="9">
                  <c:v>0.63400000000000001</c:v>
                </c:pt>
                <c:pt idx="10">
                  <c:v>0.71399999999999997</c:v>
                </c:pt>
                <c:pt idx="11">
                  <c:v>0.71399999999999997</c:v>
                </c:pt>
                <c:pt idx="12">
                  <c:v>0.71399999999999997</c:v>
                </c:pt>
                <c:pt idx="13">
                  <c:v>0.71399999999999997</c:v>
                </c:pt>
                <c:pt idx="14">
                  <c:v>0.71399999999999997</c:v>
                </c:pt>
                <c:pt idx="15">
                  <c:v>0.79300000000000004</c:v>
                </c:pt>
                <c:pt idx="16">
                  <c:v>0.79300000000000004</c:v>
                </c:pt>
                <c:pt idx="17">
                  <c:v>0.79300000000000004</c:v>
                </c:pt>
                <c:pt idx="18">
                  <c:v>0.79300000000000004</c:v>
                </c:pt>
                <c:pt idx="19">
                  <c:v>0.79300000000000004</c:v>
                </c:pt>
                <c:pt idx="20">
                  <c:v>0.79300000000000004</c:v>
                </c:pt>
                <c:pt idx="21">
                  <c:v>0.79300000000000004</c:v>
                </c:pt>
                <c:pt idx="22">
                  <c:v>0.79300000000000004</c:v>
                </c:pt>
                <c:pt idx="23">
                  <c:v>0.79300000000000004</c:v>
                </c:pt>
                <c:pt idx="24">
                  <c:v>0.79300000000000004</c:v>
                </c:pt>
                <c:pt idx="25">
                  <c:v>0.79300000000000004</c:v>
                </c:pt>
                <c:pt idx="26">
                  <c:v>0.79300000000000004</c:v>
                </c:pt>
                <c:pt idx="27">
                  <c:v>0.79300000000000004</c:v>
                </c:pt>
                <c:pt idx="28">
                  <c:v>0.79300000000000004</c:v>
                </c:pt>
                <c:pt idx="29">
                  <c:v>0.79300000000000004</c:v>
                </c:pt>
                <c:pt idx="30">
                  <c:v>0.79300000000000004</c:v>
                </c:pt>
                <c:pt idx="31">
                  <c:v>0.79300000000000004</c:v>
                </c:pt>
                <c:pt idx="32">
                  <c:v>0.79300000000000004</c:v>
                </c:pt>
                <c:pt idx="33">
                  <c:v>0.79300000000000004</c:v>
                </c:pt>
                <c:pt idx="34">
                  <c:v>0.79300000000000004</c:v>
                </c:pt>
                <c:pt idx="35">
                  <c:v>0.79300000000000004</c:v>
                </c:pt>
                <c:pt idx="36">
                  <c:v>0.79300000000000004</c:v>
                </c:pt>
                <c:pt idx="37">
                  <c:v>0.79300000000000004</c:v>
                </c:pt>
                <c:pt idx="38">
                  <c:v>0.79300000000000004</c:v>
                </c:pt>
                <c:pt idx="39">
                  <c:v>0.79300000000000004</c:v>
                </c:pt>
                <c:pt idx="40">
                  <c:v>0.79300000000000004</c:v>
                </c:pt>
                <c:pt idx="41">
                  <c:v>0.79300000000000004</c:v>
                </c:pt>
                <c:pt idx="42">
                  <c:v>0.79300000000000004</c:v>
                </c:pt>
                <c:pt idx="43">
                  <c:v>0.79300000000000004</c:v>
                </c:pt>
                <c:pt idx="44">
                  <c:v>0.79300000000000004</c:v>
                </c:pt>
                <c:pt idx="45">
                  <c:v>0.79300000000000004</c:v>
                </c:pt>
                <c:pt idx="46">
                  <c:v>0.79300000000000004</c:v>
                </c:pt>
                <c:pt idx="47">
                  <c:v>0.79300000000000004</c:v>
                </c:pt>
                <c:pt idx="48">
                  <c:v>0.79300000000000004</c:v>
                </c:pt>
                <c:pt idx="49">
                  <c:v>0.79300000000000004</c:v>
                </c:pt>
                <c:pt idx="50">
                  <c:v>0.79300000000000004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graph!$F$2</c:f>
              <c:strCache>
                <c:ptCount val="1"/>
                <c:pt idx="0">
                  <c:v>LI/NaF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graph!$AC$2:$AC$52</c:f>
                <c:numCache>
                  <c:formatCode>General</c:formatCode>
                  <c:ptCount val="51"/>
                  <c:pt idx="0">
                    <c:v>0.35899999999999999</c:v>
                  </c:pt>
                  <c:pt idx="1">
                    <c:v>0.53800000000000003</c:v>
                  </c:pt>
                  <c:pt idx="2">
                    <c:v>0.82199999999999995</c:v>
                  </c:pt>
                  <c:pt idx="3">
                    <c:v>0.82199999999999995</c:v>
                  </c:pt>
                  <c:pt idx="4">
                    <c:v>0.81100000000000005</c:v>
                  </c:pt>
                  <c:pt idx="5">
                    <c:v>0.85399999999999998</c:v>
                  </c:pt>
                  <c:pt idx="6">
                    <c:v>0.85399999999999998</c:v>
                  </c:pt>
                  <c:pt idx="7">
                    <c:v>1.149</c:v>
                  </c:pt>
                  <c:pt idx="8">
                    <c:v>1.3580000000000001</c:v>
                  </c:pt>
                  <c:pt idx="9">
                    <c:v>1.3580000000000001</c:v>
                  </c:pt>
                  <c:pt idx="10">
                    <c:v>1.3580000000000001</c:v>
                  </c:pt>
                  <c:pt idx="11">
                    <c:v>1.5189999999999999</c:v>
                  </c:pt>
                  <c:pt idx="12">
                    <c:v>1.5189999999999999</c:v>
                  </c:pt>
                  <c:pt idx="13">
                    <c:v>1.5189999999999999</c:v>
                  </c:pt>
                  <c:pt idx="14">
                    <c:v>1.5189999999999999</c:v>
                  </c:pt>
                  <c:pt idx="15">
                    <c:v>1.7130000000000001</c:v>
                  </c:pt>
                  <c:pt idx="16">
                    <c:v>1.829</c:v>
                  </c:pt>
                  <c:pt idx="17">
                    <c:v>1.829</c:v>
                  </c:pt>
                  <c:pt idx="18">
                    <c:v>1.829</c:v>
                  </c:pt>
                  <c:pt idx="19">
                    <c:v>1.829</c:v>
                  </c:pt>
                  <c:pt idx="20">
                    <c:v>1.829</c:v>
                  </c:pt>
                  <c:pt idx="21">
                    <c:v>1.829</c:v>
                  </c:pt>
                  <c:pt idx="22">
                    <c:v>1.829</c:v>
                  </c:pt>
                  <c:pt idx="23">
                    <c:v>1.829</c:v>
                  </c:pt>
                  <c:pt idx="24">
                    <c:v>1.829</c:v>
                  </c:pt>
                  <c:pt idx="25">
                    <c:v>1.829</c:v>
                  </c:pt>
                  <c:pt idx="26">
                    <c:v>1.829</c:v>
                  </c:pt>
                  <c:pt idx="27">
                    <c:v>1.829</c:v>
                  </c:pt>
                  <c:pt idx="28">
                    <c:v>1.829</c:v>
                  </c:pt>
                  <c:pt idx="29">
                    <c:v>1.829</c:v>
                  </c:pt>
                  <c:pt idx="30">
                    <c:v>1.829</c:v>
                  </c:pt>
                  <c:pt idx="31">
                    <c:v>1.829</c:v>
                  </c:pt>
                  <c:pt idx="32">
                    <c:v>1.829</c:v>
                  </c:pt>
                  <c:pt idx="33">
                    <c:v>1.829</c:v>
                  </c:pt>
                  <c:pt idx="34">
                    <c:v>1.829</c:v>
                  </c:pt>
                  <c:pt idx="35">
                    <c:v>1.829</c:v>
                  </c:pt>
                  <c:pt idx="36">
                    <c:v>1.829</c:v>
                  </c:pt>
                  <c:pt idx="37">
                    <c:v>1.829</c:v>
                  </c:pt>
                  <c:pt idx="38">
                    <c:v>1.829</c:v>
                  </c:pt>
                  <c:pt idx="39">
                    <c:v>1.829</c:v>
                  </c:pt>
                  <c:pt idx="40">
                    <c:v>1.829</c:v>
                  </c:pt>
                  <c:pt idx="41">
                    <c:v>1.829</c:v>
                  </c:pt>
                  <c:pt idx="42">
                    <c:v>1.829</c:v>
                  </c:pt>
                  <c:pt idx="43">
                    <c:v>1.829</c:v>
                  </c:pt>
                  <c:pt idx="44">
                    <c:v>1.829</c:v>
                  </c:pt>
                  <c:pt idx="45">
                    <c:v>1.829</c:v>
                  </c:pt>
                  <c:pt idx="46">
                    <c:v>1.829</c:v>
                  </c:pt>
                  <c:pt idx="47">
                    <c:v>1.829</c:v>
                  </c:pt>
                  <c:pt idx="48">
                    <c:v>1.829</c:v>
                  </c:pt>
                  <c:pt idx="49">
                    <c:v>1.829</c:v>
                  </c:pt>
                  <c:pt idx="50">
                    <c:v>1.829</c:v>
                  </c:pt>
                </c:numCache>
              </c:numRef>
            </c:plus>
            <c:minus>
              <c:numRef>
                <c:f>graph!$AC$2:$AC$52</c:f>
                <c:numCache>
                  <c:formatCode>General</c:formatCode>
                  <c:ptCount val="51"/>
                  <c:pt idx="0">
                    <c:v>0.35899999999999999</c:v>
                  </c:pt>
                  <c:pt idx="1">
                    <c:v>0.53800000000000003</c:v>
                  </c:pt>
                  <c:pt idx="2">
                    <c:v>0.82199999999999995</c:v>
                  </c:pt>
                  <c:pt idx="3">
                    <c:v>0.82199999999999995</c:v>
                  </c:pt>
                  <c:pt idx="4">
                    <c:v>0.81100000000000005</c:v>
                  </c:pt>
                  <c:pt idx="5">
                    <c:v>0.85399999999999998</c:v>
                  </c:pt>
                  <c:pt idx="6">
                    <c:v>0.85399999999999998</c:v>
                  </c:pt>
                  <c:pt idx="7">
                    <c:v>1.149</c:v>
                  </c:pt>
                  <c:pt idx="8">
                    <c:v>1.3580000000000001</c:v>
                  </c:pt>
                  <c:pt idx="9">
                    <c:v>1.3580000000000001</c:v>
                  </c:pt>
                  <c:pt idx="10">
                    <c:v>1.3580000000000001</c:v>
                  </c:pt>
                  <c:pt idx="11">
                    <c:v>1.5189999999999999</c:v>
                  </c:pt>
                  <c:pt idx="12">
                    <c:v>1.5189999999999999</c:v>
                  </c:pt>
                  <c:pt idx="13">
                    <c:v>1.5189999999999999</c:v>
                  </c:pt>
                  <c:pt idx="14">
                    <c:v>1.5189999999999999</c:v>
                  </c:pt>
                  <c:pt idx="15">
                    <c:v>1.7130000000000001</c:v>
                  </c:pt>
                  <c:pt idx="16">
                    <c:v>1.829</c:v>
                  </c:pt>
                  <c:pt idx="17">
                    <c:v>1.829</c:v>
                  </c:pt>
                  <c:pt idx="18">
                    <c:v>1.829</c:v>
                  </c:pt>
                  <c:pt idx="19">
                    <c:v>1.829</c:v>
                  </c:pt>
                  <c:pt idx="20">
                    <c:v>1.829</c:v>
                  </c:pt>
                  <c:pt idx="21">
                    <c:v>1.829</c:v>
                  </c:pt>
                  <c:pt idx="22">
                    <c:v>1.829</c:v>
                  </c:pt>
                  <c:pt idx="23">
                    <c:v>1.829</c:v>
                  </c:pt>
                  <c:pt idx="24">
                    <c:v>1.829</c:v>
                  </c:pt>
                  <c:pt idx="25">
                    <c:v>1.829</c:v>
                  </c:pt>
                  <c:pt idx="26">
                    <c:v>1.829</c:v>
                  </c:pt>
                  <c:pt idx="27">
                    <c:v>1.829</c:v>
                  </c:pt>
                  <c:pt idx="28">
                    <c:v>1.829</c:v>
                  </c:pt>
                  <c:pt idx="29">
                    <c:v>1.829</c:v>
                  </c:pt>
                  <c:pt idx="30">
                    <c:v>1.829</c:v>
                  </c:pt>
                  <c:pt idx="31">
                    <c:v>1.829</c:v>
                  </c:pt>
                  <c:pt idx="32">
                    <c:v>1.829</c:v>
                  </c:pt>
                  <c:pt idx="33">
                    <c:v>1.829</c:v>
                  </c:pt>
                  <c:pt idx="34">
                    <c:v>1.829</c:v>
                  </c:pt>
                  <c:pt idx="35">
                    <c:v>1.829</c:v>
                  </c:pt>
                  <c:pt idx="36">
                    <c:v>1.829</c:v>
                  </c:pt>
                  <c:pt idx="37">
                    <c:v>1.829</c:v>
                  </c:pt>
                  <c:pt idx="38">
                    <c:v>1.829</c:v>
                  </c:pt>
                  <c:pt idx="39">
                    <c:v>1.829</c:v>
                  </c:pt>
                  <c:pt idx="40">
                    <c:v>1.829</c:v>
                  </c:pt>
                  <c:pt idx="41">
                    <c:v>1.829</c:v>
                  </c:pt>
                  <c:pt idx="42">
                    <c:v>1.829</c:v>
                  </c:pt>
                  <c:pt idx="43">
                    <c:v>1.829</c:v>
                  </c:pt>
                  <c:pt idx="44">
                    <c:v>1.829</c:v>
                  </c:pt>
                  <c:pt idx="45">
                    <c:v>1.829</c:v>
                  </c:pt>
                  <c:pt idx="46">
                    <c:v>1.829</c:v>
                  </c:pt>
                  <c:pt idx="47">
                    <c:v>1.829</c:v>
                  </c:pt>
                  <c:pt idx="48">
                    <c:v>1.829</c:v>
                  </c:pt>
                  <c:pt idx="49">
                    <c:v>1.829</c:v>
                  </c:pt>
                  <c:pt idx="50">
                    <c:v>1.829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graph!$F$3:$F$53</c:f>
              <c:numCache>
                <c:formatCode>0.000_);[Red]\(0.000\)</c:formatCode>
                <c:ptCount val="51"/>
                <c:pt idx="0">
                  <c:v>0.159</c:v>
                </c:pt>
                <c:pt idx="1">
                  <c:v>0.23799999999999999</c:v>
                </c:pt>
                <c:pt idx="2">
                  <c:v>0.71399999999999997</c:v>
                </c:pt>
                <c:pt idx="3">
                  <c:v>0.71399999999999997</c:v>
                </c:pt>
                <c:pt idx="4">
                  <c:v>1.1100000000000001</c:v>
                </c:pt>
                <c:pt idx="5">
                  <c:v>1.2689999999999999</c:v>
                </c:pt>
                <c:pt idx="6">
                  <c:v>1.2689999999999999</c:v>
                </c:pt>
                <c:pt idx="7">
                  <c:v>1.5069999999999999</c:v>
                </c:pt>
                <c:pt idx="8">
                  <c:v>1.7450000000000001</c:v>
                </c:pt>
                <c:pt idx="9">
                  <c:v>1.7450000000000001</c:v>
                </c:pt>
                <c:pt idx="10">
                  <c:v>1.7450000000000001</c:v>
                </c:pt>
                <c:pt idx="11">
                  <c:v>1.9830000000000001</c:v>
                </c:pt>
                <c:pt idx="12">
                  <c:v>1.9830000000000001</c:v>
                </c:pt>
                <c:pt idx="13">
                  <c:v>1.9830000000000001</c:v>
                </c:pt>
                <c:pt idx="14">
                  <c:v>1.9830000000000001</c:v>
                </c:pt>
                <c:pt idx="15">
                  <c:v>2.141</c:v>
                </c:pt>
                <c:pt idx="16">
                  <c:v>2.2200000000000002</c:v>
                </c:pt>
                <c:pt idx="17">
                  <c:v>2.2200000000000002</c:v>
                </c:pt>
                <c:pt idx="18">
                  <c:v>2.2200000000000002</c:v>
                </c:pt>
                <c:pt idx="19">
                  <c:v>2.2200000000000002</c:v>
                </c:pt>
                <c:pt idx="20">
                  <c:v>2.2200000000000002</c:v>
                </c:pt>
                <c:pt idx="21">
                  <c:v>2.2200000000000002</c:v>
                </c:pt>
                <c:pt idx="22">
                  <c:v>2.2200000000000002</c:v>
                </c:pt>
                <c:pt idx="23">
                  <c:v>2.2200000000000002</c:v>
                </c:pt>
                <c:pt idx="24">
                  <c:v>2.2200000000000002</c:v>
                </c:pt>
                <c:pt idx="25">
                  <c:v>2.2200000000000002</c:v>
                </c:pt>
                <c:pt idx="26">
                  <c:v>2.2200000000000002</c:v>
                </c:pt>
                <c:pt idx="27">
                  <c:v>2.2200000000000002</c:v>
                </c:pt>
                <c:pt idx="28">
                  <c:v>2.2200000000000002</c:v>
                </c:pt>
                <c:pt idx="29">
                  <c:v>2.2200000000000002</c:v>
                </c:pt>
                <c:pt idx="30">
                  <c:v>2.2200000000000002</c:v>
                </c:pt>
                <c:pt idx="31">
                  <c:v>2.2200000000000002</c:v>
                </c:pt>
                <c:pt idx="32">
                  <c:v>2.2200000000000002</c:v>
                </c:pt>
                <c:pt idx="33">
                  <c:v>2.2200000000000002</c:v>
                </c:pt>
                <c:pt idx="34">
                  <c:v>2.2200000000000002</c:v>
                </c:pt>
                <c:pt idx="35">
                  <c:v>2.2200000000000002</c:v>
                </c:pt>
                <c:pt idx="36">
                  <c:v>2.2200000000000002</c:v>
                </c:pt>
                <c:pt idx="37">
                  <c:v>2.2200000000000002</c:v>
                </c:pt>
                <c:pt idx="38">
                  <c:v>2.2200000000000002</c:v>
                </c:pt>
                <c:pt idx="39">
                  <c:v>2.2200000000000002</c:v>
                </c:pt>
                <c:pt idx="40">
                  <c:v>2.2200000000000002</c:v>
                </c:pt>
                <c:pt idx="41">
                  <c:v>2.2200000000000002</c:v>
                </c:pt>
                <c:pt idx="42">
                  <c:v>2.2200000000000002</c:v>
                </c:pt>
                <c:pt idx="43">
                  <c:v>2.2200000000000002</c:v>
                </c:pt>
                <c:pt idx="44">
                  <c:v>2.2200000000000002</c:v>
                </c:pt>
                <c:pt idx="45">
                  <c:v>2.2200000000000002</c:v>
                </c:pt>
                <c:pt idx="46">
                  <c:v>2.2200000000000002</c:v>
                </c:pt>
                <c:pt idx="47">
                  <c:v>2.2200000000000002</c:v>
                </c:pt>
                <c:pt idx="48">
                  <c:v>2.2200000000000002</c:v>
                </c:pt>
                <c:pt idx="49">
                  <c:v>2.2200000000000002</c:v>
                </c:pt>
                <c:pt idx="50">
                  <c:v>2.2200000000000002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graph!$H$2</c:f>
              <c:strCache>
                <c:ptCount val="1"/>
                <c:pt idx="0">
                  <c:v>Li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graph!$AE$2:$AE$52</c:f>
                <c:numCache>
                  <c:formatCode>General</c:formatCode>
                  <c:ptCount val="51"/>
                  <c:pt idx="0">
                    <c:v>0.48199999999999998</c:v>
                  </c:pt>
                  <c:pt idx="1">
                    <c:v>0.81100000000000005</c:v>
                  </c:pt>
                  <c:pt idx="2">
                    <c:v>0.95699999999999996</c:v>
                  </c:pt>
                  <c:pt idx="3">
                    <c:v>0.91900000000000004</c:v>
                  </c:pt>
                  <c:pt idx="4">
                    <c:v>1.722</c:v>
                  </c:pt>
                  <c:pt idx="5">
                    <c:v>1.1719999999999999</c:v>
                  </c:pt>
                  <c:pt idx="6">
                    <c:v>1.524</c:v>
                  </c:pt>
                  <c:pt idx="7">
                    <c:v>2.0710000000000002</c:v>
                  </c:pt>
                  <c:pt idx="8">
                    <c:v>3.0230000000000001</c:v>
                  </c:pt>
                  <c:pt idx="9">
                    <c:v>2.5579999999999998</c:v>
                  </c:pt>
                  <c:pt idx="10">
                    <c:v>2.2210000000000001</c:v>
                  </c:pt>
                  <c:pt idx="11">
                    <c:v>2.423</c:v>
                  </c:pt>
                  <c:pt idx="12">
                    <c:v>2.6309999999999998</c:v>
                  </c:pt>
                  <c:pt idx="13">
                    <c:v>2.3740000000000001</c:v>
                  </c:pt>
                  <c:pt idx="14">
                    <c:v>2.3079999999999998</c:v>
                  </c:pt>
                  <c:pt idx="15">
                    <c:v>2.65</c:v>
                  </c:pt>
                  <c:pt idx="16">
                    <c:v>2.8460000000000001</c:v>
                  </c:pt>
                  <c:pt idx="17">
                    <c:v>2.68</c:v>
                  </c:pt>
                  <c:pt idx="18">
                    <c:v>4.3129999999999997</c:v>
                  </c:pt>
                  <c:pt idx="19">
                    <c:v>5.4619999999999997</c:v>
                  </c:pt>
                  <c:pt idx="20">
                    <c:v>7.93</c:v>
                  </c:pt>
                  <c:pt idx="21">
                    <c:v>9.0809999999999995</c:v>
                  </c:pt>
                  <c:pt idx="22">
                    <c:v>9.8680000000000003</c:v>
                  </c:pt>
                  <c:pt idx="23">
                    <c:v>10.792</c:v>
                  </c:pt>
                  <c:pt idx="24">
                    <c:v>11.316000000000001</c:v>
                  </c:pt>
                  <c:pt idx="25">
                    <c:v>11.327</c:v>
                  </c:pt>
                  <c:pt idx="26">
                    <c:v>11.7</c:v>
                  </c:pt>
                  <c:pt idx="27">
                    <c:v>11.734</c:v>
                  </c:pt>
                  <c:pt idx="28">
                    <c:v>11.792</c:v>
                  </c:pt>
                  <c:pt idx="29">
                    <c:v>11.709</c:v>
                  </c:pt>
                  <c:pt idx="30">
                    <c:v>11.834</c:v>
                  </c:pt>
                  <c:pt idx="31">
                    <c:v>11.840999999999999</c:v>
                  </c:pt>
                  <c:pt idx="32">
                    <c:v>11.832000000000001</c:v>
                  </c:pt>
                  <c:pt idx="33">
                    <c:v>11.927</c:v>
                  </c:pt>
                  <c:pt idx="34">
                    <c:v>11.927</c:v>
                  </c:pt>
                  <c:pt idx="35">
                    <c:v>11.927</c:v>
                  </c:pt>
                  <c:pt idx="36">
                    <c:v>11.96</c:v>
                  </c:pt>
                  <c:pt idx="37">
                    <c:v>11.96</c:v>
                  </c:pt>
                  <c:pt idx="38">
                    <c:v>11.96</c:v>
                  </c:pt>
                  <c:pt idx="39">
                    <c:v>11.96</c:v>
                  </c:pt>
                  <c:pt idx="40">
                    <c:v>11.952999999999999</c:v>
                  </c:pt>
                  <c:pt idx="41">
                    <c:v>11.952999999999999</c:v>
                  </c:pt>
                  <c:pt idx="42">
                    <c:v>11.972</c:v>
                  </c:pt>
                  <c:pt idx="43">
                    <c:v>11.972</c:v>
                  </c:pt>
                  <c:pt idx="44">
                    <c:v>11.972</c:v>
                  </c:pt>
                  <c:pt idx="45">
                    <c:v>11.991</c:v>
                  </c:pt>
                  <c:pt idx="46">
                    <c:v>11.991</c:v>
                  </c:pt>
                  <c:pt idx="47">
                    <c:v>12.061</c:v>
                  </c:pt>
                  <c:pt idx="48">
                    <c:v>12.061</c:v>
                  </c:pt>
                  <c:pt idx="49">
                    <c:v>12.061</c:v>
                  </c:pt>
                  <c:pt idx="50">
                    <c:v>12.061</c:v>
                  </c:pt>
                </c:numCache>
              </c:numRef>
            </c:plus>
            <c:minus>
              <c:numRef>
                <c:f>graph!$AE$2:$AE$52</c:f>
                <c:numCache>
                  <c:formatCode>General</c:formatCode>
                  <c:ptCount val="51"/>
                  <c:pt idx="0">
                    <c:v>0.48199999999999998</c:v>
                  </c:pt>
                  <c:pt idx="1">
                    <c:v>0.81100000000000005</c:v>
                  </c:pt>
                  <c:pt idx="2">
                    <c:v>0.95699999999999996</c:v>
                  </c:pt>
                  <c:pt idx="3">
                    <c:v>0.91900000000000004</c:v>
                  </c:pt>
                  <c:pt idx="4">
                    <c:v>1.722</c:v>
                  </c:pt>
                  <c:pt idx="5">
                    <c:v>1.1719999999999999</c:v>
                  </c:pt>
                  <c:pt idx="6">
                    <c:v>1.524</c:v>
                  </c:pt>
                  <c:pt idx="7">
                    <c:v>2.0710000000000002</c:v>
                  </c:pt>
                  <c:pt idx="8">
                    <c:v>3.0230000000000001</c:v>
                  </c:pt>
                  <c:pt idx="9">
                    <c:v>2.5579999999999998</c:v>
                  </c:pt>
                  <c:pt idx="10">
                    <c:v>2.2210000000000001</c:v>
                  </c:pt>
                  <c:pt idx="11">
                    <c:v>2.423</c:v>
                  </c:pt>
                  <c:pt idx="12">
                    <c:v>2.6309999999999998</c:v>
                  </c:pt>
                  <c:pt idx="13">
                    <c:v>2.3740000000000001</c:v>
                  </c:pt>
                  <c:pt idx="14">
                    <c:v>2.3079999999999998</c:v>
                  </c:pt>
                  <c:pt idx="15">
                    <c:v>2.65</c:v>
                  </c:pt>
                  <c:pt idx="16">
                    <c:v>2.8460000000000001</c:v>
                  </c:pt>
                  <c:pt idx="17">
                    <c:v>2.68</c:v>
                  </c:pt>
                  <c:pt idx="18">
                    <c:v>4.3129999999999997</c:v>
                  </c:pt>
                  <c:pt idx="19">
                    <c:v>5.4619999999999997</c:v>
                  </c:pt>
                  <c:pt idx="20">
                    <c:v>7.93</c:v>
                  </c:pt>
                  <c:pt idx="21">
                    <c:v>9.0809999999999995</c:v>
                  </c:pt>
                  <c:pt idx="22">
                    <c:v>9.8680000000000003</c:v>
                  </c:pt>
                  <c:pt idx="23">
                    <c:v>10.792</c:v>
                  </c:pt>
                  <c:pt idx="24">
                    <c:v>11.316000000000001</c:v>
                  </c:pt>
                  <c:pt idx="25">
                    <c:v>11.327</c:v>
                  </c:pt>
                  <c:pt idx="26">
                    <c:v>11.7</c:v>
                  </c:pt>
                  <c:pt idx="27">
                    <c:v>11.734</c:v>
                  </c:pt>
                  <c:pt idx="28">
                    <c:v>11.792</c:v>
                  </c:pt>
                  <c:pt idx="29">
                    <c:v>11.709</c:v>
                  </c:pt>
                  <c:pt idx="30">
                    <c:v>11.834</c:v>
                  </c:pt>
                  <c:pt idx="31">
                    <c:v>11.840999999999999</c:v>
                  </c:pt>
                  <c:pt idx="32">
                    <c:v>11.832000000000001</c:v>
                  </c:pt>
                  <c:pt idx="33">
                    <c:v>11.927</c:v>
                  </c:pt>
                  <c:pt idx="34">
                    <c:v>11.927</c:v>
                  </c:pt>
                  <c:pt idx="35">
                    <c:v>11.927</c:v>
                  </c:pt>
                  <c:pt idx="36">
                    <c:v>11.96</c:v>
                  </c:pt>
                  <c:pt idx="37">
                    <c:v>11.96</c:v>
                  </c:pt>
                  <c:pt idx="38">
                    <c:v>11.96</c:v>
                  </c:pt>
                  <c:pt idx="39">
                    <c:v>11.96</c:v>
                  </c:pt>
                  <c:pt idx="40">
                    <c:v>11.952999999999999</c:v>
                  </c:pt>
                  <c:pt idx="41">
                    <c:v>11.952999999999999</c:v>
                  </c:pt>
                  <c:pt idx="42">
                    <c:v>11.972</c:v>
                  </c:pt>
                  <c:pt idx="43">
                    <c:v>11.972</c:v>
                  </c:pt>
                  <c:pt idx="44">
                    <c:v>11.972</c:v>
                  </c:pt>
                  <c:pt idx="45">
                    <c:v>11.991</c:v>
                  </c:pt>
                  <c:pt idx="46">
                    <c:v>11.991</c:v>
                  </c:pt>
                  <c:pt idx="47">
                    <c:v>12.061</c:v>
                  </c:pt>
                  <c:pt idx="48">
                    <c:v>12.061</c:v>
                  </c:pt>
                  <c:pt idx="49">
                    <c:v>12.061</c:v>
                  </c:pt>
                  <c:pt idx="50">
                    <c:v>12.061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graph!$H$3:$H$53</c:f>
              <c:numCache>
                <c:formatCode>0.000_);[Red]\(0.000\)</c:formatCode>
                <c:ptCount val="51"/>
                <c:pt idx="0">
                  <c:v>11.5</c:v>
                </c:pt>
                <c:pt idx="1">
                  <c:v>27.280999999999999</c:v>
                </c:pt>
                <c:pt idx="2">
                  <c:v>44.252000000000002</c:v>
                </c:pt>
                <c:pt idx="3">
                  <c:v>57.258000000000003</c:v>
                </c:pt>
                <c:pt idx="4">
                  <c:v>69.709000000000003</c:v>
                </c:pt>
                <c:pt idx="5">
                  <c:v>82.953000000000003</c:v>
                </c:pt>
                <c:pt idx="6">
                  <c:v>93.659000000000006</c:v>
                </c:pt>
                <c:pt idx="7">
                  <c:v>104.682</c:v>
                </c:pt>
                <c:pt idx="8">
                  <c:v>115.151</c:v>
                </c:pt>
                <c:pt idx="9">
                  <c:v>125.381</c:v>
                </c:pt>
                <c:pt idx="10">
                  <c:v>135.61099999999999</c:v>
                </c:pt>
                <c:pt idx="11">
                  <c:v>148.06200000000001</c:v>
                </c:pt>
                <c:pt idx="12">
                  <c:v>157.65799999999999</c:v>
                </c:pt>
                <c:pt idx="13">
                  <c:v>167.49199999999999</c:v>
                </c:pt>
                <c:pt idx="14">
                  <c:v>176.929</c:v>
                </c:pt>
                <c:pt idx="15">
                  <c:v>186.04900000000001</c:v>
                </c:pt>
                <c:pt idx="16">
                  <c:v>193.97900000000001</c:v>
                </c:pt>
                <c:pt idx="17">
                  <c:v>203.09899999999999</c:v>
                </c:pt>
                <c:pt idx="18">
                  <c:v>209.602</c:v>
                </c:pt>
                <c:pt idx="19">
                  <c:v>215.947</c:v>
                </c:pt>
                <c:pt idx="20">
                  <c:v>221.65600000000001</c:v>
                </c:pt>
                <c:pt idx="21">
                  <c:v>224.988</c:v>
                </c:pt>
                <c:pt idx="22">
                  <c:v>226.89099999999999</c:v>
                </c:pt>
                <c:pt idx="23">
                  <c:v>228.31800000000001</c:v>
                </c:pt>
                <c:pt idx="24">
                  <c:v>229.11099999999999</c:v>
                </c:pt>
                <c:pt idx="25">
                  <c:v>229.34899999999999</c:v>
                </c:pt>
                <c:pt idx="26">
                  <c:v>229.82499999999999</c:v>
                </c:pt>
                <c:pt idx="27">
                  <c:v>230.30099999999999</c:v>
                </c:pt>
                <c:pt idx="28">
                  <c:v>230.459</c:v>
                </c:pt>
                <c:pt idx="29">
                  <c:v>230.77699999999999</c:v>
                </c:pt>
                <c:pt idx="30">
                  <c:v>231.01499999999999</c:v>
                </c:pt>
                <c:pt idx="31">
                  <c:v>231.173</c:v>
                </c:pt>
                <c:pt idx="32">
                  <c:v>231.25200000000001</c:v>
                </c:pt>
                <c:pt idx="33">
                  <c:v>231.33199999999999</c:v>
                </c:pt>
                <c:pt idx="34">
                  <c:v>231.33199999999999</c:v>
                </c:pt>
                <c:pt idx="35">
                  <c:v>231.33199999999999</c:v>
                </c:pt>
                <c:pt idx="36">
                  <c:v>231.411</c:v>
                </c:pt>
                <c:pt idx="37">
                  <c:v>231.411</c:v>
                </c:pt>
                <c:pt idx="38">
                  <c:v>231.411</c:v>
                </c:pt>
                <c:pt idx="39">
                  <c:v>231.411</c:v>
                </c:pt>
                <c:pt idx="40">
                  <c:v>231.49</c:v>
                </c:pt>
                <c:pt idx="41">
                  <c:v>231.49</c:v>
                </c:pt>
                <c:pt idx="42">
                  <c:v>231.57</c:v>
                </c:pt>
                <c:pt idx="43">
                  <c:v>231.57</c:v>
                </c:pt>
                <c:pt idx="44">
                  <c:v>231.57</c:v>
                </c:pt>
                <c:pt idx="45">
                  <c:v>231.649</c:v>
                </c:pt>
                <c:pt idx="46">
                  <c:v>231.649</c:v>
                </c:pt>
                <c:pt idx="47">
                  <c:v>231.72800000000001</c:v>
                </c:pt>
                <c:pt idx="48">
                  <c:v>231.72800000000001</c:v>
                </c:pt>
                <c:pt idx="49">
                  <c:v>231.72800000000001</c:v>
                </c:pt>
                <c:pt idx="50">
                  <c:v>231.72800000000001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69472"/>
        <c:axId val="113070032"/>
      </c:scatterChart>
      <c:scatterChart>
        <c:scatterStyle val="lineMarker"/>
        <c:varyColors val="0"/>
        <c:ser>
          <c:idx val="5"/>
          <c:order val="5"/>
          <c:tx>
            <c:strRef>
              <c:f>graph!$G$2</c:f>
              <c:strCache>
                <c:ptCount val="1"/>
                <c:pt idx="0">
                  <c:v>EC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graph!$AD$2:$AD$52</c:f>
                <c:numCache>
                  <c:formatCode>General</c:formatCode>
                  <c:ptCount val="51"/>
                  <c:pt idx="0">
                    <c:v>0.747</c:v>
                  </c:pt>
                  <c:pt idx="1">
                    <c:v>0.81100000000000005</c:v>
                  </c:pt>
                  <c:pt idx="2">
                    <c:v>1.359</c:v>
                  </c:pt>
                  <c:pt idx="3">
                    <c:v>1.0629999999999999</c:v>
                  </c:pt>
                  <c:pt idx="4">
                    <c:v>1.8420000000000001</c:v>
                  </c:pt>
                  <c:pt idx="5">
                    <c:v>1.417</c:v>
                  </c:pt>
                  <c:pt idx="6">
                    <c:v>1.4890000000000001</c:v>
                  </c:pt>
                  <c:pt idx="7">
                    <c:v>1.9370000000000001</c:v>
                  </c:pt>
                  <c:pt idx="8">
                    <c:v>2.1920000000000002</c:v>
                  </c:pt>
                  <c:pt idx="9">
                    <c:v>1.7330000000000001</c:v>
                  </c:pt>
                  <c:pt idx="10">
                    <c:v>1.6439999999999999</c:v>
                  </c:pt>
                  <c:pt idx="11">
                    <c:v>1.9330000000000001</c:v>
                  </c:pt>
                  <c:pt idx="12">
                    <c:v>1.3420000000000001</c:v>
                  </c:pt>
                  <c:pt idx="13">
                    <c:v>1.3169999999999999</c:v>
                  </c:pt>
                  <c:pt idx="14">
                    <c:v>1.3220000000000001</c:v>
                  </c:pt>
                  <c:pt idx="15">
                    <c:v>1.98</c:v>
                  </c:pt>
                  <c:pt idx="16">
                    <c:v>2.645</c:v>
                  </c:pt>
                  <c:pt idx="17">
                    <c:v>3.5680000000000001</c:v>
                  </c:pt>
                  <c:pt idx="18">
                    <c:v>4.8520000000000003</c:v>
                  </c:pt>
                  <c:pt idx="19">
                    <c:v>6.6589999999999998</c:v>
                  </c:pt>
                  <c:pt idx="20">
                    <c:v>8.6489999999999991</c:v>
                  </c:pt>
                  <c:pt idx="21">
                    <c:v>9.4250000000000007</c:v>
                  </c:pt>
                  <c:pt idx="22">
                    <c:v>9.952</c:v>
                  </c:pt>
                  <c:pt idx="23">
                    <c:v>10.471</c:v>
                  </c:pt>
                  <c:pt idx="24">
                    <c:v>10.72</c:v>
                  </c:pt>
                  <c:pt idx="25">
                    <c:v>10.704000000000001</c:v>
                  </c:pt>
                  <c:pt idx="26">
                    <c:v>11.000999999999999</c:v>
                  </c:pt>
                  <c:pt idx="27">
                    <c:v>10.917</c:v>
                  </c:pt>
                  <c:pt idx="28">
                    <c:v>10.938000000000001</c:v>
                  </c:pt>
                  <c:pt idx="29">
                    <c:v>10.946999999999999</c:v>
                  </c:pt>
                  <c:pt idx="30">
                    <c:v>11.032999999999999</c:v>
                  </c:pt>
                  <c:pt idx="31">
                    <c:v>11.032999999999999</c:v>
                  </c:pt>
                  <c:pt idx="32">
                    <c:v>10.994</c:v>
                  </c:pt>
                  <c:pt idx="33">
                    <c:v>10.994</c:v>
                  </c:pt>
                  <c:pt idx="34">
                    <c:v>10.994</c:v>
                  </c:pt>
                  <c:pt idx="35">
                    <c:v>10.994</c:v>
                  </c:pt>
                  <c:pt idx="36">
                    <c:v>10.994</c:v>
                  </c:pt>
                  <c:pt idx="37">
                    <c:v>10.994</c:v>
                  </c:pt>
                  <c:pt idx="38">
                    <c:v>10.994</c:v>
                  </c:pt>
                  <c:pt idx="39">
                    <c:v>10.994</c:v>
                  </c:pt>
                  <c:pt idx="40">
                    <c:v>10.994</c:v>
                  </c:pt>
                  <c:pt idx="41">
                    <c:v>10.994</c:v>
                  </c:pt>
                  <c:pt idx="42">
                    <c:v>10.994</c:v>
                  </c:pt>
                  <c:pt idx="43">
                    <c:v>10.994</c:v>
                  </c:pt>
                  <c:pt idx="44">
                    <c:v>10.994</c:v>
                  </c:pt>
                  <c:pt idx="45">
                    <c:v>11.013999999999999</c:v>
                  </c:pt>
                  <c:pt idx="46">
                    <c:v>11.013999999999999</c:v>
                  </c:pt>
                  <c:pt idx="47">
                    <c:v>11.099</c:v>
                  </c:pt>
                  <c:pt idx="48">
                    <c:v>11.099</c:v>
                  </c:pt>
                  <c:pt idx="49">
                    <c:v>11.099</c:v>
                  </c:pt>
                  <c:pt idx="50">
                    <c:v>11.099</c:v>
                  </c:pt>
                </c:numCache>
              </c:numRef>
            </c:plus>
            <c:minus>
              <c:numRef>
                <c:f>graph!$AD$2:$AD$52</c:f>
                <c:numCache>
                  <c:formatCode>General</c:formatCode>
                  <c:ptCount val="51"/>
                  <c:pt idx="0">
                    <c:v>0.747</c:v>
                  </c:pt>
                  <c:pt idx="1">
                    <c:v>0.81100000000000005</c:v>
                  </c:pt>
                  <c:pt idx="2">
                    <c:v>1.359</c:v>
                  </c:pt>
                  <c:pt idx="3">
                    <c:v>1.0629999999999999</c:v>
                  </c:pt>
                  <c:pt idx="4">
                    <c:v>1.8420000000000001</c:v>
                  </c:pt>
                  <c:pt idx="5">
                    <c:v>1.417</c:v>
                  </c:pt>
                  <c:pt idx="6">
                    <c:v>1.4890000000000001</c:v>
                  </c:pt>
                  <c:pt idx="7">
                    <c:v>1.9370000000000001</c:v>
                  </c:pt>
                  <c:pt idx="8">
                    <c:v>2.1920000000000002</c:v>
                  </c:pt>
                  <c:pt idx="9">
                    <c:v>1.7330000000000001</c:v>
                  </c:pt>
                  <c:pt idx="10">
                    <c:v>1.6439999999999999</c:v>
                  </c:pt>
                  <c:pt idx="11">
                    <c:v>1.9330000000000001</c:v>
                  </c:pt>
                  <c:pt idx="12">
                    <c:v>1.3420000000000001</c:v>
                  </c:pt>
                  <c:pt idx="13">
                    <c:v>1.3169999999999999</c:v>
                  </c:pt>
                  <c:pt idx="14">
                    <c:v>1.3220000000000001</c:v>
                  </c:pt>
                  <c:pt idx="15">
                    <c:v>1.98</c:v>
                  </c:pt>
                  <c:pt idx="16">
                    <c:v>2.645</c:v>
                  </c:pt>
                  <c:pt idx="17">
                    <c:v>3.5680000000000001</c:v>
                  </c:pt>
                  <c:pt idx="18">
                    <c:v>4.8520000000000003</c:v>
                  </c:pt>
                  <c:pt idx="19">
                    <c:v>6.6589999999999998</c:v>
                  </c:pt>
                  <c:pt idx="20">
                    <c:v>8.6489999999999991</c:v>
                  </c:pt>
                  <c:pt idx="21">
                    <c:v>9.4250000000000007</c:v>
                  </c:pt>
                  <c:pt idx="22">
                    <c:v>9.952</c:v>
                  </c:pt>
                  <c:pt idx="23">
                    <c:v>10.471</c:v>
                  </c:pt>
                  <c:pt idx="24">
                    <c:v>10.72</c:v>
                  </c:pt>
                  <c:pt idx="25">
                    <c:v>10.704000000000001</c:v>
                  </c:pt>
                  <c:pt idx="26">
                    <c:v>11.000999999999999</c:v>
                  </c:pt>
                  <c:pt idx="27">
                    <c:v>10.917</c:v>
                  </c:pt>
                  <c:pt idx="28">
                    <c:v>10.938000000000001</c:v>
                  </c:pt>
                  <c:pt idx="29">
                    <c:v>10.946999999999999</c:v>
                  </c:pt>
                  <c:pt idx="30">
                    <c:v>11.032999999999999</c:v>
                  </c:pt>
                  <c:pt idx="31">
                    <c:v>11.032999999999999</c:v>
                  </c:pt>
                  <c:pt idx="32">
                    <c:v>10.994</c:v>
                  </c:pt>
                  <c:pt idx="33">
                    <c:v>10.994</c:v>
                  </c:pt>
                  <c:pt idx="34">
                    <c:v>10.994</c:v>
                  </c:pt>
                  <c:pt idx="35">
                    <c:v>10.994</c:v>
                  </c:pt>
                  <c:pt idx="36">
                    <c:v>10.994</c:v>
                  </c:pt>
                  <c:pt idx="37">
                    <c:v>10.994</c:v>
                  </c:pt>
                  <c:pt idx="38">
                    <c:v>10.994</c:v>
                  </c:pt>
                  <c:pt idx="39">
                    <c:v>10.994</c:v>
                  </c:pt>
                  <c:pt idx="40">
                    <c:v>10.994</c:v>
                  </c:pt>
                  <c:pt idx="41">
                    <c:v>10.994</c:v>
                  </c:pt>
                  <c:pt idx="42">
                    <c:v>10.994</c:v>
                  </c:pt>
                  <c:pt idx="43">
                    <c:v>10.994</c:v>
                  </c:pt>
                  <c:pt idx="44">
                    <c:v>10.994</c:v>
                  </c:pt>
                  <c:pt idx="45">
                    <c:v>11.013999999999999</c:v>
                  </c:pt>
                  <c:pt idx="46">
                    <c:v>11.013999999999999</c:v>
                  </c:pt>
                  <c:pt idx="47">
                    <c:v>11.099</c:v>
                  </c:pt>
                  <c:pt idx="48">
                    <c:v>11.099</c:v>
                  </c:pt>
                  <c:pt idx="49">
                    <c:v>11.099</c:v>
                  </c:pt>
                  <c:pt idx="50">
                    <c:v>11.099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graph!$G$3:$G$53</c:f>
              <c:numCache>
                <c:formatCode>0.000_);[Red]\(0.000\)</c:formatCode>
                <c:ptCount val="51"/>
                <c:pt idx="0">
                  <c:v>663.62099999999998</c:v>
                </c:pt>
                <c:pt idx="1">
                  <c:v>650.774</c:v>
                </c:pt>
                <c:pt idx="2">
                  <c:v>637.45100000000002</c:v>
                </c:pt>
                <c:pt idx="3">
                  <c:v>627.14099999999996</c:v>
                </c:pt>
                <c:pt idx="4">
                  <c:v>616.91099999999994</c:v>
                </c:pt>
                <c:pt idx="5">
                  <c:v>605.65</c:v>
                </c:pt>
                <c:pt idx="6">
                  <c:v>596.37099999999998</c:v>
                </c:pt>
                <c:pt idx="7">
                  <c:v>586.77499999999998</c:v>
                </c:pt>
                <c:pt idx="8">
                  <c:v>577.81399999999996</c:v>
                </c:pt>
                <c:pt idx="9">
                  <c:v>568.61400000000003</c:v>
                </c:pt>
                <c:pt idx="10">
                  <c:v>558.93899999999996</c:v>
                </c:pt>
                <c:pt idx="11">
                  <c:v>547.59900000000005</c:v>
                </c:pt>
                <c:pt idx="12">
                  <c:v>539.74800000000005</c:v>
                </c:pt>
                <c:pt idx="13">
                  <c:v>530.94500000000005</c:v>
                </c:pt>
                <c:pt idx="14">
                  <c:v>523.33199999999999</c:v>
                </c:pt>
                <c:pt idx="15">
                  <c:v>515.63900000000001</c:v>
                </c:pt>
                <c:pt idx="16">
                  <c:v>509.29500000000002</c:v>
                </c:pt>
                <c:pt idx="17">
                  <c:v>501.99900000000002</c:v>
                </c:pt>
                <c:pt idx="18">
                  <c:v>496.923</c:v>
                </c:pt>
                <c:pt idx="19">
                  <c:v>492.24400000000003</c:v>
                </c:pt>
                <c:pt idx="20">
                  <c:v>488.517</c:v>
                </c:pt>
                <c:pt idx="21">
                  <c:v>486.93</c:v>
                </c:pt>
                <c:pt idx="22">
                  <c:v>485.97899999999998</c:v>
                </c:pt>
                <c:pt idx="23">
                  <c:v>485.10599999999999</c:v>
                </c:pt>
                <c:pt idx="24">
                  <c:v>484.71</c:v>
                </c:pt>
                <c:pt idx="25">
                  <c:v>484.55099999999999</c:v>
                </c:pt>
                <c:pt idx="26">
                  <c:v>484.23399999999998</c:v>
                </c:pt>
                <c:pt idx="27">
                  <c:v>484.07600000000002</c:v>
                </c:pt>
                <c:pt idx="28">
                  <c:v>483.91699999999997</c:v>
                </c:pt>
                <c:pt idx="29">
                  <c:v>483.67899999999997</c:v>
                </c:pt>
                <c:pt idx="30">
                  <c:v>483.6</c:v>
                </c:pt>
                <c:pt idx="31">
                  <c:v>483.6</c:v>
                </c:pt>
                <c:pt idx="32">
                  <c:v>483.52</c:v>
                </c:pt>
                <c:pt idx="33">
                  <c:v>483.52</c:v>
                </c:pt>
                <c:pt idx="34">
                  <c:v>483.52</c:v>
                </c:pt>
                <c:pt idx="35">
                  <c:v>483.52</c:v>
                </c:pt>
                <c:pt idx="36">
                  <c:v>483.52</c:v>
                </c:pt>
                <c:pt idx="37">
                  <c:v>483.52</c:v>
                </c:pt>
                <c:pt idx="38">
                  <c:v>483.52</c:v>
                </c:pt>
                <c:pt idx="39">
                  <c:v>483.52</c:v>
                </c:pt>
                <c:pt idx="40">
                  <c:v>483.52</c:v>
                </c:pt>
                <c:pt idx="41">
                  <c:v>483.52</c:v>
                </c:pt>
                <c:pt idx="42">
                  <c:v>483.52</c:v>
                </c:pt>
                <c:pt idx="43">
                  <c:v>483.52</c:v>
                </c:pt>
                <c:pt idx="44">
                  <c:v>483.52</c:v>
                </c:pt>
                <c:pt idx="45">
                  <c:v>483.44099999999997</c:v>
                </c:pt>
                <c:pt idx="46">
                  <c:v>483.44099999999997</c:v>
                </c:pt>
                <c:pt idx="47">
                  <c:v>483.36200000000002</c:v>
                </c:pt>
                <c:pt idx="48">
                  <c:v>483.36200000000002</c:v>
                </c:pt>
                <c:pt idx="49">
                  <c:v>483.36200000000002</c:v>
                </c:pt>
                <c:pt idx="50">
                  <c:v>483.36200000000002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71152"/>
        <c:axId val="113070592"/>
      </c:scatterChart>
      <c:valAx>
        <c:axId val="113069472"/>
        <c:scaling>
          <c:orientation val="minMax"/>
          <c:max val="2010"/>
          <c:min val="0"/>
        </c:scaling>
        <c:delete val="0"/>
        <c:axPos val="b"/>
        <c:numFmt formatCode="0_);[Red]\(0\)" sourceLinked="0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13070032"/>
        <c:crosses val="autoZero"/>
        <c:crossBetween val="midCat"/>
        <c:majorUnit val="500"/>
      </c:valAx>
      <c:valAx>
        <c:axId val="113070032"/>
        <c:scaling>
          <c:orientation val="minMax"/>
          <c:max val="375"/>
          <c:min val="0"/>
        </c:scaling>
        <c:delete val="0"/>
        <c:axPos val="l"/>
        <c:numFmt formatCode="0_);[Red]\(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13069472"/>
        <c:crosses val="autoZero"/>
        <c:crossBetween val="midCat"/>
      </c:valAx>
      <c:valAx>
        <c:axId val="113070592"/>
        <c:scaling>
          <c:orientation val="minMax"/>
          <c:max val="700"/>
          <c:min val="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13071152"/>
        <c:crosses val="max"/>
        <c:crossBetween val="midCat"/>
      </c:valAx>
      <c:valAx>
        <c:axId val="113071152"/>
        <c:scaling>
          <c:orientation val="minMax"/>
        </c:scaling>
        <c:delete val="1"/>
        <c:axPos val="b"/>
        <c:numFmt formatCode="0.000_);[Red]\(0.000\)" sourceLinked="1"/>
        <c:majorTickMark val="out"/>
        <c:minorTickMark val="none"/>
        <c:tickLblPos val="nextTo"/>
        <c:crossAx val="113070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354435743841053E-2"/>
          <c:y val="0.257049470926771"/>
          <c:w val="0.27262971089193072"/>
          <c:h val="0.41016259220029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33899611303786E-2"/>
          <c:y val="2.3032627026916518E-2"/>
          <c:w val="0.9293678127371432"/>
          <c:h val="0.92839309588349084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graph!$B$2</c:f>
              <c:strCache>
                <c:ptCount val="1"/>
                <c:pt idx="0">
                  <c:v>EC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graph!$AB$3:$AB$53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2.1999999999999999E-2</c:v>
                  </c:pt>
                  <c:pt idx="4">
                    <c:v>5.6000000000000001E-2</c:v>
                  </c:pt>
                  <c:pt idx="5">
                    <c:v>3.7999999999999999E-2</c:v>
                  </c:pt>
                  <c:pt idx="6">
                    <c:v>3.2000000000000001E-2</c:v>
                  </c:pt>
                  <c:pt idx="7">
                    <c:v>6.0999999999999999E-2</c:v>
                  </c:pt>
                  <c:pt idx="8">
                    <c:v>5.2999999999999999E-2</c:v>
                  </c:pt>
                  <c:pt idx="9">
                    <c:v>3.7999999999999999E-2</c:v>
                  </c:pt>
                  <c:pt idx="10">
                    <c:v>2.5000000000000001E-2</c:v>
                  </c:pt>
                  <c:pt idx="11">
                    <c:v>4.2000000000000003E-2</c:v>
                  </c:pt>
                  <c:pt idx="12">
                    <c:v>3.9E-2</c:v>
                  </c:pt>
                  <c:pt idx="13">
                    <c:v>3.9E-2</c:v>
                  </c:pt>
                  <c:pt idx="14">
                    <c:v>3.6999999999999998E-2</c:v>
                  </c:pt>
                  <c:pt idx="15">
                    <c:v>7.1999999999999995E-2</c:v>
                  </c:pt>
                  <c:pt idx="16">
                    <c:v>4.3999999999999997E-2</c:v>
                  </c:pt>
                  <c:pt idx="17">
                    <c:v>2.1999999999999999E-2</c:v>
                  </c:pt>
                  <c:pt idx="18">
                    <c:v>3.4000000000000002E-2</c:v>
                  </c:pt>
                  <c:pt idx="19">
                    <c:v>2.8000000000000001E-2</c:v>
                  </c:pt>
                  <c:pt idx="20">
                    <c:v>1.4999999999999999E-2</c:v>
                  </c:pt>
                  <c:pt idx="21">
                    <c:v>1.7999999999999999E-2</c:v>
                  </c:pt>
                  <c:pt idx="22">
                    <c:v>0.01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graph!$AB$3:$AB$53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2.1999999999999999E-2</c:v>
                  </c:pt>
                  <c:pt idx="4">
                    <c:v>5.6000000000000001E-2</c:v>
                  </c:pt>
                  <c:pt idx="5">
                    <c:v>3.7999999999999999E-2</c:v>
                  </c:pt>
                  <c:pt idx="6">
                    <c:v>3.2000000000000001E-2</c:v>
                  </c:pt>
                  <c:pt idx="7">
                    <c:v>6.0999999999999999E-2</c:v>
                  </c:pt>
                  <c:pt idx="8">
                    <c:v>5.2999999999999999E-2</c:v>
                  </c:pt>
                  <c:pt idx="9">
                    <c:v>3.7999999999999999E-2</c:v>
                  </c:pt>
                  <c:pt idx="10">
                    <c:v>2.5000000000000001E-2</c:v>
                  </c:pt>
                  <c:pt idx="11">
                    <c:v>4.2000000000000003E-2</c:v>
                  </c:pt>
                  <c:pt idx="12">
                    <c:v>3.9E-2</c:v>
                  </c:pt>
                  <c:pt idx="13">
                    <c:v>3.9E-2</c:v>
                  </c:pt>
                  <c:pt idx="14">
                    <c:v>3.6999999999999998E-2</c:v>
                  </c:pt>
                  <c:pt idx="15">
                    <c:v>7.1999999999999995E-2</c:v>
                  </c:pt>
                  <c:pt idx="16">
                    <c:v>4.3999999999999997E-2</c:v>
                  </c:pt>
                  <c:pt idx="17">
                    <c:v>2.1999999999999999E-2</c:v>
                  </c:pt>
                  <c:pt idx="18">
                    <c:v>3.4000000000000002E-2</c:v>
                  </c:pt>
                  <c:pt idx="19">
                    <c:v>2.8000000000000001E-2</c:v>
                  </c:pt>
                  <c:pt idx="20">
                    <c:v>1.4999999999999999E-2</c:v>
                  </c:pt>
                  <c:pt idx="21">
                    <c:v>1.7999999999999999E-2</c:v>
                  </c:pt>
                  <c:pt idx="22">
                    <c:v>0.01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C000"/>
                </a:solidFill>
                <a:round/>
              </a:ln>
              <a:effectLst/>
            </c:spPr>
          </c:errBars>
          <c:xVal>
            <c:numRef>
              <c:f>graph!$A$3:$A$32</c:f>
              <c:numCache>
                <c:formatCode>0_);[Red]\(0\)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</c:numCache>
            </c:numRef>
          </c:xVal>
          <c:yVal>
            <c:numRef>
              <c:f>graph!$B$3:$B$32</c:f>
              <c:numCache>
                <c:formatCode>0.000_);[Red]\(0.000\)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1.7999999999999999E-2</c:v>
                </c:pt>
                <c:pt idx="4">
                  <c:v>0.14699999999999999</c:v>
                </c:pt>
                <c:pt idx="5">
                  <c:v>8.8999999999999996E-2</c:v>
                </c:pt>
                <c:pt idx="6">
                  <c:v>7.5999999999999998E-2</c:v>
                </c:pt>
                <c:pt idx="7">
                  <c:v>9.1999999999999998E-2</c:v>
                </c:pt>
                <c:pt idx="8">
                  <c:v>8.5999999999999993E-2</c:v>
                </c:pt>
                <c:pt idx="9">
                  <c:v>0.05</c:v>
                </c:pt>
                <c:pt idx="10">
                  <c:v>6.2E-2</c:v>
                </c:pt>
                <c:pt idx="11">
                  <c:v>6.2E-2</c:v>
                </c:pt>
                <c:pt idx="12">
                  <c:v>0.08</c:v>
                </c:pt>
                <c:pt idx="13">
                  <c:v>8.2000000000000003E-2</c:v>
                </c:pt>
                <c:pt idx="14">
                  <c:v>5.3999999999999999E-2</c:v>
                </c:pt>
                <c:pt idx="15">
                  <c:v>0.106</c:v>
                </c:pt>
                <c:pt idx="16">
                  <c:v>5.2999999999999999E-2</c:v>
                </c:pt>
                <c:pt idx="17">
                  <c:v>2.3E-2</c:v>
                </c:pt>
                <c:pt idx="18">
                  <c:v>2.8000000000000001E-2</c:v>
                </c:pt>
                <c:pt idx="19">
                  <c:v>2.4E-2</c:v>
                </c:pt>
                <c:pt idx="20">
                  <c:v>7.0000000000000001E-3</c:v>
                </c:pt>
                <c:pt idx="21">
                  <c:v>1.4999999999999999E-2</c:v>
                </c:pt>
                <c:pt idx="22">
                  <c:v>5.0000000000000001E-3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graph!$C$2</c:f>
              <c:strCache>
                <c:ptCount val="1"/>
                <c:pt idx="0">
                  <c:v>BDC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graph!$AC$3:$AC$53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6.5000000000000002E-2</c:v>
                  </c:pt>
                  <c:pt idx="3">
                    <c:v>0.16900000000000001</c:v>
                  </c:pt>
                  <c:pt idx="4">
                    <c:v>0.22900000000000001</c:v>
                  </c:pt>
                  <c:pt idx="5">
                    <c:v>0.252</c:v>
                  </c:pt>
                  <c:pt idx="6">
                    <c:v>0.152</c:v>
                  </c:pt>
                  <c:pt idx="7">
                    <c:v>0.224</c:v>
                  </c:pt>
                  <c:pt idx="8">
                    <c:v>0.27</c:v>
                  </c:pt>
                  <c:pt idx="9">
                    <c:v>0.28100000000000003</c:v>
                  </c:pt>
                  <c:pt idx="10">
                    <c:v>0.17499999999999999</c:v>
                  </c:pt>
                  <c:pt idx="11">
                    <c:v>0.22900000000000001</c:v>
                  </c:pt>
                  <c:pt idx="12">
                    <c:v>0.27800000000000002</c:v>
                  </c:pt>
                  <c:pt idx="13">
                    <c:v>0.23400000000000001</c:v>
                  </c:pt>
                  <c:pt idx="14">
                    <c:v>0.3</c:v>
                  </c:pt>
                  <c:pt idx="15">
                    <c:v>0.29699999999999999</c:v>
                  </c:pt>
                  <c:pt idx="16">
                    <c:v>0.253</c:v>
                  </c:pt>
                  <c:pt idx="17">
                    <c:v>0.20599999999999999</c:v>
                  </c:pt>
                  <c:pt idx="18">
                    <c:v>0.14299999999999999</c:v>
                  </c:pt>
                  <c:pt idx="19">
                    <c:v>0.109</c:v>
                  </c:pt>
                  <c:pt idx="20">
                    <c:v>9.2999999999999999E-2</c:v>
                  </c:pt>
                  <c:pt idx="21">
                    <c:v>3.5000000000000003E-2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graph!$AC$3:$AC$53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6.5000000000000002E-2</c:v>
                  </c:pt>
                  <c:pt idx="3">
                    <c:v>0.16900000000000001</c:v>
                  </c:pt>
                  <c:pt idx="4">
                    <c:v>0.22900000000000001</c:v>
                  </c:pt>
                  <c:pt idx="5">
                    <c:v>0.252</c:v>
                  </c:pt>
                  <c:pt idx="6">
                    <c:v>0.152</c:v>
                  </c:pt>
                  <c:pt idx="7">
                    <c:v>0.224</c:v>
                  </c:pt>
                  <c:pt idx="8">
                    <c:v>0.27</c:v>
                  </c:pt>
                  <c:pt idx="9">
                    <c:v>0.28100000000000003</c:v>
                  </c:pt>
                  <c:pt idx="10">
                    <c:v>0.17499999999999999</c:v>
                  </c:pt>
                  <c:pt idx="11">
                    <c:v>0.22900000000000001</c:v>
                  </c:pt>
                  <c:pt idx="12">
                    <c:v>0.27800000000000002</c:v>
                  </c:pt>
                  <c:pt idx="13">
                    <c:v>0.23400000000000001</c:v>
                  </c:pt>
                  <c:pt idx="14">
                    <c:v>0.3</c:v>
                  </c:pt>
                  <c:pt idx="15">
                    <c:v>0.29699999999999999</c:v>
                  </c:pt>
                  <c:pt idx="16">
                    <c:v>0.253</c:v>
                  </c:pt>
                  <c:pt idx="17">
                    <c:v>0.20599999999999999</c:v>
                  </c:pt>
                  <c:pt idx="18">
                    <c:v>0.14299999999999999</c:v>
                  </c:pt>
                  <c:pt idx="19">
                    <c:v>0.109</c:v>
                  </c:pt>
                  <c:pt idx="20">
                    <c:v>9.2999999999999999E-2</c:v>
                  </c:pt>
                  <c:pt idx="21">
                    <c:v>3.5000000000000003E-2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errBars>
          <c:xVal>
            <c:numRef>
              <c:f>graph!$A$3:$A$32</c:f>
              <c:numCache>
                <c:formatCode>0_);[Red]\(0\)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</c:numCache>
            </c:numRef>
          </c:xVal>
          <c:yVal>
            <c:numRef>
              <c:f>graph!$C$3:$C$32</c:f>
              <c:numCache>
                <c:formatCode>0.000_);[Red]\(0.000\)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0.11899999999999999</c:v>
                </c:pt>
                <c:pt idx="3">
                  <c:v>0.42899999999999999</c:v>
                </c:pt>
                <c:pt idx="4">
                  <c:v>0.91100000000000003</c:v>
                </c:pt>
                <c:pt idx="5">
                  <c:v>0.91100000000000003</c:v>
                </c:pt>
                <c:pt idx="6">
                  <c:v>1.0309999999999999</c:v>
                </c:pt>
                <c:pt idx="7">
                  <c:v>1.0109999999999999</c:v>
                </c:pt>
                <c:pt idx="8">
                  <c:v>0.873</c:v>
                </c:pt>
                <c:pt idx="9">
                  <c:v>0.96899999999999997</c:v>
                </c:pt>
                <c:pt idx="10">
                  <c:v>1.006</c:v>
                </c:pt>
                <c:pt idx="11">
                  <c:v>0.86199999999999999</c:v>
                </c:pt>
                <c:pt idx="12">
                  <c:v>0.95099999999999996</c:v>
                </c:pt>
                <c:pt idx="13">
                  <c:v>0.76500000000000001</c:v>
                </c:pt>
                <c:pt idx="14">
                  <c:v>0.73199999999999998</c:v>
                </c:pt>
                <c:pt idx="15">
                  <c:v>0.51600000000000001</c:v>
                </c:pt>
                <c:pt idx="16">
                  <c:v>0.29599999999999999</c:v>
                </c:pt>
                <c:pt idx="17">
                  <c:v>0.27</c:v>
                </c:pt>
                <c:pt idx="18">
                  <c:v>0.17299999999999999</c:v>
                </c:pt>
                <c:pt idx="19">
                  <c:v>0.114</c:v>
                </c:pt>
                <c:pt idx="20">
                  <c:v>0.10100000000000001</c:v>
                </c:pt>
                <c:pt idx="21">
                  <c:v>2.5000000000000001E-2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graph!$D$2</c:f>
              <c:strCache>
                <c:ptCount val="1"/>
                <c:pt idx="0">
                  <c:v>CO3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graph!$AD$3:$AD$53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7.0000000000000001E-3</c:v>
                  </c:pt>
                  <c:pt idx="2">
                    <c:v>4.7E-2</c:v>
                  </c:pt>
                  <c:pt idx="3">
                    <c:v>0.06</c:v>
                  </c:pt>
                  <c:pt idx="4">
                    <c:v>4.8000000000000001E-2</c:v>
                  </c:pt>
                  <c:pt idx="5">
                    <c:v>6.0999999999999999E-2</c:v>
                  </c:pt>
                  <c:pt idx="6">
                    <c:v>4.3999999999999997E-2</c:v>
                  </c:pt>
                  <c:pt idx="7">
                    <c:v>0.04</c:v>
                  </c:pt>
                  <c:pt idx="8">
                    <c:v>3.5999999999999997E-2</c:v>
                  </c:pt>
                  <c:pt idx="9">
                    <c:v>4.2999999999999997E-2</c:v>
                  </c:pt>
                  <c:pt idx="10">
                    <c:v>4.2000000000000003E-2</c:v>
                  </c:pt>
                  <c:pt idx="11">
                    <c:v>6.6000000000000003E-2</c:v>
                  </c:pt>
                  <c:pt idx="12">
                    <c:v>5.2999999999999999E-2</c:v>
                  </c:pt>
                  <c:pt idx="13">
                    <c:v>0.04</c:v>
                  </c:pt>
                  <c:pt idx="14">
                    <c:v>4.4999999999999998E-2</c:v>
                  </c:pt>
                  <c:pt idx="15">
                    <c:v>4.2999999999999997E-2</c:v>
                  </c:pt>
                  <c:pt idx="16">
                    <c:v>2.1999999999999999E-2</c:v>
                  </c:pt>
                  <c:pt idx="17">
                    <c:v>3.5999999999999997E-2</c:v>
                  </c:pt>
                  <c:pt idx="18">
                    <c:v>1.2E-2</c:v>
                  </c:pt>
                  <c:pt idx="19">
                    <c:v>3.6999999999999998E-2</c:v>
                  </c:pt>
                  <c:pt idx="20">
                    <c:v>1.6E-2</c:v>
                  </c:pt>
                  <c:pt idx="21">
                    <c:v>5.0000000000000001E-3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graph!$AD$3:$AD$53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7.0000000000000001E-3</c:v>
                  </c:pt>
                  <c:pt idx="2">
                    <c:v>4.7E-2</c:v>
                  </c:pt>
                  <c:pt idx="3">
                    <c:v>0.06</c:v>
                  </c:pt>
                  <c:pt idx="4">
                    <c:v>4.8000000000000001E-2</c:v>
                  </c:pt>
                  <c:pt idx="5">
                    <c:v>6.0999999999999999E-2</c:v>
                  </c:pt>
                  <c:pt idx="6">
                    <c:v>4.3999999999999997E-2</c:v>
                  </c:pt>
                  <c:pt idx="7">
                    <c:v>0.04</c:v>
                  </c:pt>
                  <c:pt idx="8">
                    <c:v>3.5999999999999997E-2</c:v>
                  </c:pt>
                  <c:pt idx="9">
                    <c:v>4.2999999999999997E-2</c:v>
                  </c:pt>
                  <c:pt idx="10">
                    <c:v>4.2000000000000003E-2</c:v>
                  </c:pt>
                  <c:pt idx="11">
                    <c:v>6.6000000000000003E-2</c:v>
                  </c:pt>
                  <c:pt idx="12">
                    <c:v>5.2999999999999999E-2</c:v>
                  </c:pt>
                  <c:pt idx="13">
                    <c:v>0.04</c:v>
                  </c:pt>
                  <c:pt idx="14">
                    <c:v>4.4999999999999998E-2</c:v>
                  </c:pt>
                  <c:pt idx="15">
                    <c:v>4.2999999999999997E-2</c:v>
                  </c:pt>
                  <c:pt idx="16">
                    <c:v>2.1999999999999999E-2</c:v>
                  </c:pt>
                  <c:pt idx="17">
                    <c:v>3.5999999999999997E-2</c:v>
                  </c:pt>
                  <c:pt idx="18">
                    <c:v>1.2E-2</c:v>
                  </c:pt>
                  <c:pt idx="19">
                    <c:v>3.6999999999999998E-2</c:v>
                  </c:pt>
                  <c:pt idx="20">
                    <c:v>1.6E-2</c:v>
                  </c:pt>
                  <c:pt idx="21">
                    <c:v>5.0000000000000001E-3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graph!$A$3:$A$32</c:f>
              <c:numCache>
                <c:formatCode>0_);[Red]\(0\)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</c:numCache>
            </c:numRef>
          </c:xVal>
          <c:yVal>
            <c:numRef>
              <c:f>graph!$D$3:$D$32</c:f>
              <c:numCache>
                <c:formatCode>0.000_);[Red]\(0.000\)</c:formatCode>
                <c:ptCount val="30"/>
                <c:pt idx="0">
                  <c:v>0</c:v>
                </c:pt>
                <c:pt idx="1">
                  <c:v>5.0000000000000001E-3</c:v>
                </c:pt>
                <c:pt idx="2">
                  <c:v>0.20300000000000001</c:v>
                </c:pt>
                <c:pt idx="3">
                  <c:v>0.33</c:v>
                </c:pt>
                <c:pt idx="4">
                  <c:v>0.33600000000000002</c:v>
                </c:pt>
                <c:pt idx="5">
                  <c:v>0.20399999999999999</c:v>
                </c:pt>
                <c:pt idx="6">
                  <c:v>0.121</c:v>
                </c:pt>
                <c:pt idx="7">
                  <c:v>0.105</c:v>
                </c:pt>
                <c:pt idx="8">
                  <c:v>6.3E-2</c:v>
                </c:pt>
                <c:pt idx="9">
                  <c:v>6.8000000000000005E-2</c:v>
                </c:pt>
                <c:pt idx="10">
                  <c:v>0.107</c:v>
                </c:pt>
                <c:pt idx="11">
                  <c:v>0.104</c:v>
                </c:pt>
                <c:pt idx="12">
                  <c:v>5.0999999999999997E-2</c:v>
                </c:pt>
                <c:pt idx="13">
                  <c:v>4.8000000000000001E-2</c:v>
                </c:pt>
                <c:pt idx="14">
                  <c:v>4.5999999999999999E-2</c:v>
                </c:pt>
                <c:pt idx="15">
                  <c:v>4.3999999999999997E-2</c:v>
                </c:pt>
                <c:pt idx="16">
                  <c:v>2.4E-2</c:v>
                </c:pt>
                <c:pt idx="17">
                  <c:v>3.5000000000000003E-2</c:v>
                </c:pt>
                <c:pt idx="18">
                  <c:v>1.2E-2</c:v>
                </c:pt>
                <c:pt idx="19">
                  <c:v>2.5000000000000001E-2</c:v>
                </c:pt>
                <c:pt idx="20">
                  <c:v>7.0000000000000001E-3</c:v>
                </c:pt>
                <c:pt idx="21">
                  <c:v>2E-3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graph!$E$2</c:f>
              <c:strCache>
                <c:ptCount val="1"/>
                <c:pt idx="0">
                  <c:v>F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graph!$AE$3:$AE$53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1E-3</c:v>
                  </c:pt>
                  <c:pt idx="4">
                    <c:v>2E-3</c:v>
                  </c:pt>
                  <c:pt idx="5">
                    <c:v>6.0000000000000001E-3</c:v>
                  </c:pt>
                  <c:pt idx="6">
                    <c:v>8.0000000000000002E-3</c:v>
                  </c:pt>
                  <c:pt idx="7">
                    <c:v>6.0000000000000001E-3</c:v>
                  </c:pt>
                  <c:pt idx="8">
                    <c:v>8.0000000000000002E-3</c:v>
                  </c:pt>
                  <c:pt idx="9">
                    <c:v>8.9999999999999993E-3</c:v>
                  </c:pt>
                  <c:pt idx="10">
                    <c:v>8.0000000000000002E-3</c:v>
                  </c:pt>
                  <c:pt idx="11">
                    <c:v>4.0000000000000001E-3</c:v>
                  </c:pt>
                  <c:pt idx="12">
                    <c:v>4.0000000000000001E-3</c:v>
                  </c:pt>
                  <c:pt idx="13">
                    <c:v>0.01</c:v>
                  </c:pt>
                  <c:pt idx="14">
                    <c:v>3.0000000000000001E-3</c:v>
                  </c:pt>
                  <c:pt idx="15">
                    <c:v>4.0000000000000001E-3</c:v>
                  </c:pt>
                  <c:pt idx="16">
                    <c:v>3.0000000000000001E-3</c:v>
                  </c:pt>
                  <c:pt idx="17">
                    <c:v>1E-3</c:v>
                  </c:pt>
                  <c:pt idx="18">
                    <c:v>5.0000000000000001E-3</c:v>
                  </c:pt>
                  <c:pt idx="19">
                    <c:v>1E-3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graph!$AE$3:$AE$53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1E-3</c:v>
                  </c:pt>
                  <c:pt idx="4">
                    <c:v>2E-3</c:v>
                  </c:pt>
                  <c:pt idx="5">
                    <c:v>6.0000000000000001E-3</c:v>
                  </c:pt>
                  <c:pt idx="6">
                    <c:v>8.0000000000000002E-3</c:v>
                  </c:pt>
                  <c:pt idx="7">
                    <c:v>6.0000000000000001E-3</c:v>
                  </c:pt>
                  <c:pt idx="8">
                    <c:v>8.0000000000000002E-3</c:v>
                  </c:pt>
                  <c:pt idx="9">
                    <c:v>8.9999999999999993E-3</c:v>
                  </c:pt>
                  <c:pt idx="10">
                    <c:v>8.0000000000000002E-3</c:v>
                  </c:pt>
                  <c:pt idx="11">
                    <c:v>4.0000000000000001E-3</c:v>
                  </c:pt>
                  <c:pt idx="12">
                    <c:v>4.0000000000000001E-3</c:v>
                  </c:pt>
                  <c:pt idx="13">
                    <c:v>0.01</c:v>
                  </c:pt>
                  <c:pt idx="14">
                    <c:v>3.0000000000000001E-3</c:v>
                  </c:pt>
                  <c:pt idx="15">
                    <c:v>4.0000000000000001E-3</c:v>
                  </c:pt>
                  <c:pt idx="16">
                    <c:v>3.0000000000000001E-3</c:v>
                  </c:pt>
                  <c:pt idx="17">
                    <c:v>1E-3</c:v>
                  </c:pt>
                  <c:pt idx="18">
                    <c:v>5.0000000000000001E-3</c:v>
                  </c:pt>
                  <c:pt idx="19">
                    <c:v>1E-3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graph!$A$3:$A$32</c:f>
              <c:numCache>
                <c:formatCode>0_);[Red]\(0\)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</c:numCache>
            </c:numRef>
          </c:xVal>
          <c:yVal>
            <c:numRef>
              <c:f>graph!$E$3:$E$32</c:f>
              <c:numCache>
                <c:formatCode>0.000_);[Red]\(0.000\)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1E-3</c:v>
                </c:pt>
                <c:pt idx="5">
                  <c:v>6.0000000000000001E-3</c:v>
                </c:pt>
                <c:pt idx="6">
                  <c:v>4.0000000000000001E-3</c:v>
                </c:pt>
                <c:pt idx="7">
                  <c:v>4.0000000000000001E-3</c:v>
                </c:pt>
                <c:pt idx="8">
                  <c:v>7.0000000000000001E-3</c:v>
                </c:pt>
                <c:pt idx="9">
                  <c:v>7.0000000000000001E-3</c:v>
                </c:pt>
                <c:pt idx="10">
                  <c:v>5.0000000000000001E-3</c:v>
                </c:pt>
                <c:pt idx="11">
                  <c:v>2E-3</c:v>
                </c:pt>
                <c:pt idx="12">
                  <c:v>5.0000000000000001E-3</c:v>
                </c:pt>
                <c:pt idx="13">
                  <c:v>8.9999999999999993E-3</c:v>
                </c:pt>
                <c:pt idx="14">
                  <c:v>2E-3</c:v>
                </c:pt>
                <c:pt idx="15">
                  <c:v>2E-3</c:v>
                </c:pt>
                <c:pt idx="16">
                  <c:v>1E-3</c:v>
                </c:pt>
                <c:pt idx="17">
                  <c:v>1E-3</c:v>
                </c:pt>
                <c:pt idx="18">
                  <c:v>2E-3</c:v>
                </c:pt>
                <c:pt idx="19">
                  <c:v>1E-3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graph!$F$2</c:f>
              <c:strCache>
                <c:ptCount val="1"/>
                <c:pt idx="0">
                  <c:v>C2H4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graph!$AF$3:$AF$53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7.0000000000000001E-3</c:v>
                  </c:pt>
                  <c:pt idx="2">
                    <c:v>3.9E-2</c:v>
                  </c:pt>
                  <c:pt idx="3">
                    <c:v>1.2E-2</c:v>
                  </c:pt>
                  <c:pt idx="4">
                    <c:v>1.9E-2</c:v>
                  </c:pt>
                  <c:pt idx="5">
                    <c:v>1.0999999999999999E-2</c:v>
                  </c:pt>
                  <c:pt idx="6">
                    <c:v>1.4999999999999999E-2</c:v>
                  </c:pt>
                  <c:pt idx="7">
                    <c:v>7.0000000000000001E-3</c:v>
                  </c:pt>
                  <c:pt idx="8">
                    <c:v>8.0000000000000002E-3</c:v>
                  </c:pt>
                  <c:pt idx="9">
                    <c:v>7.0000000000000001E-3</c:v>
                  </c:pt>
                  <c:pt idx="10">
                    <c:v>8.9999999999999993E-3</c:v>
                  </c:pt>
                  <c:pt idx="11">
                    <c:v>7.0000000000000001E-3</c:v>
                  </c:pt>
                  <c:pt idx="12">
                    <c:v>3.0000000000000001E-3</c:v>
                  </c:pt>
                  <c:pt idx="13">
                    <c:v>3.0000000000000001E-3</c:v>
                  </c:pt>
                  <c:pt idx="14">
                    <c:v>6.0000000000000001E-3</c:v>
                  </c:pt>
                  <c:pt idx="15">
                    <c:v>4.0000000000000001E-3</c:v>
                  </c:pt>
                  <c:pt idx="16">
                    <c:v>2E-3</c:v>
                  </c:pt>
                  <c:pt idx="17">
                    <c:v>2E-3</c:v>
                  </c:pt>
                  <c:pt idx="18">
                    <c:v>2E-3</c:v>
                  </c:pt>
                  <c:pt idx="19">
                    <c:v>3.0000000000000001E-3</c:v>
                  </c:pt>
                  <c:pt idx="20">
                    <c:v>4.0000000000000001E-3</c:v>
                  </c:pt>
                  <c:pt idx="21">
                    <c:v>6.0000000000000001E-3</c:v>
                  </c:pt>
                  <c:pt idx="22">
                    <c:v>5.0000000000000001E-3</c:v>
                  </c:pt>
                  <c:pt idx="23">
                    <c:v>4.0000000000000001E-3</c:v>
                  </c:pt>
                  <c:pt idx="24">
                    <c:v>5.0000000000000001E-3</c:v>
                  </c:pt>
                  <c:pt idx="25">
                    <c:v>4.0000000000000001E-3</c:v>
                  </c:pt>
                  <c:pt idx="26">
                    <c:v>3.0000000000000001E-3</c:v>
                  </c:pt>
                  <c:pt idx="27">
                    <c:v>4.0000000000000001E-3</c:v>
                  </c:pt>
                  <c:pt idx="28">
                    <c:v>3.0000000000000001E-3</c:v>
                  </c:pt>
                  <c:pt idx="29">
                    <c:v>3.0000000000000001E-3</c:v>
                  </c:pt>
                  <c:pt idx="30">
                    <c:v>2E-3</c:v>
                  </c:pt>
                  <c:pt idx="31">
                    <c:v>3.0000000000000001E-3</c:v>
                  </c:pt>
                  <c:pt idx="32">
                    <c:v>2E-3</c:v>
                  </c:pt>
                  <c:pt idx="33">
                    <c:v>2E-3</c:v>
                  </c:pt>
                  <c:pt idx="34">
                    <c:v>1E-3</c:v>
                  </c:pt>
                  <c:pt idx="35">
                    <c:v>1E-3</c:v>
                  </c:pt>
                  <c:pt idx="36">
                    <c:v>0</c:v>
                  </c:pt>
                  <c:pt idx="37">
                    <c:v>1E-3</c:v>
                  </c:pt>
                  <c:pt idx="38">
                    <c:v>1E-3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1E-3</c:v>
                  </c:pt>
                  <c:pt idx="43">
                    <c:v>3.0000000000000001E-3</c:v>
                  </c:pt>
                  <c:pt idx="44">
                    <c:v>5.0000000000000001E-3</c:v>
                  </c:pt>
                  <c:pt idx="45">
                    <c:v>3.0000000000000001E-3</c:v>
                  </c:pt>
                  <c:pt idx="46">
                    <c:v>1E-3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graph!$AF$3:$AF$53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7.0000000000000001E-3</c:v>
                  </c:pt>
                  <c:pt idx="2">
                    <c:v>3.9E-2</c:v>
                  </c:pt>
                  <c:pt idx="3">
                    <c:v>1.2E-2</c:v>
                  </c:pt>
                  <c:pt idx="4">
                    <c:v>1.9E-2</c:v>
                  </c:pt>
                  <c:pt idx="5">
                    <c:v>1.0999999999999999E-2</c:v>
                  </c:pt>
                  <c:pt idx="6">
                    <c:v>1.4999999999999999E-2</c:v>
                  </c:pt>
                  <c:pt idx="7">
                    <c:v>7.0000000000000001E-3</c:v>
                  </c:pt>
                  <c:pt idx="8">
                    <c:v>8.0000000000000002E-3</c:v>
                  </c:pt>
                  <c:pt idx="9">
                    <c:v>7.0000000000000001E-3</c:v>
                  </c:pt>
                  <c:pt idx="10">
                    <c:v>8.9999999999999993E-3</c:v>
                  </c:pt>
                  <c:pt idx="11">
                    <c:v>7.0000000000000001E-3</c:v>
                  </c:pt>
                  <c:pt idx="12">
                    <c:v>3.0000000000000001E-3</c:v>
                  </c:pt>
                  <c:pt idx="13">
                    <c:v>3.0000000000000001E-3</c:v>
                  </c:pt>
                  <c:pt idx="14">
                    <c:v>6.0000000000000001E-3</c:v>
                  </c:pt>
                  <c:pt idx="15">
                    <c:v>4.0000000000000001E-3</c:v>
                  </c:pt>
                  <c:pt idx="16">
                    <c:v>2E-3</c:v>
                  </c:pt>
                  <c:pt idx="17">
                    <c:v>2E-3</c:v>
                  </c:pt>
                  <c:pt idx="18">
                    <c:v>2E-3</c:v>
                  </c:pt>
                  <c:pt idx="19">
                    <c:v>3.0000000000000001E-3</c:v>
                  </c:pt>
                  <c:pt idx="20">
                    <c:v>4.0000000000000001E-3</c:v>
                  </c:pt>
                  <c:pt idx="21">
                    <c:v>6.0000000000000001E-3</c:v>
                  </c:pt>
                  <c:pt idx="22">
                    <c:v>5.0000000000000001E-3</c:v>
                  </c:pt>
                  <c:pt idx="23">
                    <c:v>4.0000000000000001E-3</c:v>
                  </c:pt>
                  <c:pt idx="24">
                    <c:v>5.0000000000000001E-3</c:v>
                  </c:pt>
                  <c:pt idx="25">
                    <c:v>4.0000000000000001E-3</c:v>
                  </c:pt>
                  <c:pt idx="26">
                    <c:v>3.0000000000000001E-3</c:v>
                  </c:pt>
                  <c:pt idx="27">
                    <c:v>4.0000000000000001E-3</c:v>
                  </c:pt>
                  <c:pt idx="28">
                    <c:v>3.0000000000000001E-3</c:v>
                  </c:pt>
                  <c:pt idx="29">
                    <c:v>3.0000000000000001E-3</c:v>
                  </c:pt>
                  <c:pt idx="30">
                    <c:v>2E-3</c:v>
                  </c:pt>
                  <c:pt idx="31">
                    <c:v>3.0000000000000001E-3</c:v>
                  </c:pt>
                  <c:pt idx="32">
                    <c:v>2E-3</c:v>
                  </c:pt>
                  <c:pt idx="33">
                    <c:v>2E-3</c:v>
                  </c:pt>
                  <c:pt idx="34">
                    <c:v>1E-3</c:v>
                  </c:pt>
                  <c:pt idx="35">
                    <c:v>1E-3</c:v>
                  </c:pt>
                  <c:pt idx="36">
                    <c:v>0</c:v>
                  </c:pt>
                  <c:pt idx="37">
                    <c:v>1E-3</c:v>
                  </c:pt>
                  <c:pt idx="38">
                    <c:v>1E-3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1E-3</c:v>
                  </c:pt>
                  <c:pt idx="43">
                    <c:v>3.0000000000000001E-3</c:v>
                  </c:pt>
                  <c:pt idx="44">
                    <c:v>5.0000000000000001E-3</c:v>
                  </c:pt>
                  <c:pt idx="45">
                    <c:v>3.0000000000000001E-3</c:v>
                  </c:pt>
                  <c:pt idx="46">
                    <c:v>1E-3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xVal>
            <c:numRef>
              <c:f>graph!$A$3:$A$32</c:f>
              <c:numCache>
                <c:formatCode>0_);[Red]\(0\)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</c:numCache>
            </c:numRef>
          </c:xVal>
          <c:yVal>
            <c:numRef>
              <c:f>graph!$F$3:$F$32</c:f>
              <c:numCache>
                <c:formatCode>0.000_);[Red]\(0.000\)</c:formatCode>
                <c:ptCount val="30"/>
                <c:pt idx="0">
                  <c:v>0</c:v>
                </c:pt>
                <c:pt idx="1">
                  <c:v>4.5999999999999999E-2</c:v>
                </c:pt>
                <c:pt idx="2">
                  <c:v>0.503</c:v>
                </c:pt>
                <c:pt idx="3">
                  <c:v>9.0999999999999998E-2</c:v>
                </c:pt>
                <c:pt idx="4">
                  <c:v>6.5000000000000002E-2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8.0000000000000002E-3</c:v>
                </c:pt>
                <c:pt idx="11">
                  <c:v>6.0000000000000001E-3</c:v>
                </c:pt>
                <c:pt idx="12">
                  <c:v>3.0000000000000001E-3</c:v>
                </c:pt>
                <c:pt idx="13">
                  <c:v>2E-3</c:v>
                </c:pt>
                <c:pt idx="14">
                  <c:v>4.0000000000000001E-3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2E-3</c:v>
                </c:pt>
                <c:pt idx="19">
                  <c:v>3.0000000000000001E-3</c:v>
                </c:pt>
                <c:pt idx="20">
                  <c:v>4.0000000000000001E-3</c:v>
                </c:pt>
                <c:pt idx="21">
                  <c:v>6.0000000000000001E-3</c:v>
                </c:pt>
                <c:pt idx="22">
                  <c:v>6.0000000000000001E-3</c:v>
                </c:pt>
                <c:pt idx="23">
                  <c:v>7.0000000000000001E-3</c:v>
                </c:pt>
                <c:pt idx="24">
                  <c:v>8.0000000000000002E-3</c:v>
                </c:pt>
                <c:pt idx="25">
                  <c:v>7.0000000000000001E-3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4.0000000000000001E-3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graph!$G$2</c:f>
              <c:strCache>
                <c:ptCount val="1"/>
                <c:pt idx="0">
                  <c:v>PF3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graph!$AG$3:$AG$53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0.03</c:v>
                  </c:pt>
                  <c:pt idx="3">
                    <c:v>8.9999999999999993E-3</c:v>
                  </c:pt>
                  <c:pt idx="4">
                    <c:v>0.01</c:v>
                  </c:pt>
                  <c:pt idx="5">
                    <c:v>4.0000000000000001E-3</c:v>
                  </c:pt>
                  <c:pt idx="6">
                    <c:v>8.9999999999999993E-3</c:v>
                  </c:pt>
                  <c:pt idx="7">
                    <c:v>4.0000000000000001E-3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1.2E-2</c:v>
                  </c:pt>
                  <c:pt idx="15">
                    <c:v>1E-3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1E-3</c:v>
                  </c:pt>
                  <c:pt idx="21">
                    <c:v>1E-3</c:v>
                  </c:pt>
                  <c:pt idx="22">
                    <c:v>1E-3</c:v>
                  </c:pt>
                  <c:pt idx="23">
                    <c:v>3.0000000000000001E-3</c:v>
                  </c:pt>
                  <c:pt idx="24">
                    <c:v>4.0000000000000001E-3</c:v>
                  </c:pt>
                  <c:pt idx="25">
                    <c:v>3.0000000000000001E-3</c:v>
                  </c:pt>
                  <c:pt idx="26">
                    <c:v>4.0000000000000001E-3</c:v>
                  </c:pt>
                  <c:pt idx="27">
                    <c:v>4.0000000000000001E-3</c:v>
                  </c:pt>
                  <c:pt idx="28">
                    <c:v>4.0000000000000001E-3</c:v>
                  </c:pt>
                  <c:pt idx="29">
                    <c:v>4.0000000000000001E-3</c:v>
                  </c:pt>
                  <c:pt idx="30">
                    <c:v>1E-3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graph!$AG$3:$AG$53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0.03</c:v>
                  </c:pt>
                  <c:pt idx="3">
                    <c:v>8.9999999999999993E-3</c:v>
                  </c:pt>
                  <c:pt idx="4">
                    <c:v>0.01</c:v>
                  </c:pt>
                  <c:pt idx="5">
                    <c:v>4.0000000000000001E-3</c:v>
                  </c:pt>
                  <c:pt idx="6">
                    <c:v>8.9999999999999993E-3</c:v>
                  </c:pt>
                  <c:pt idx="7">
                    <c:v>4.0000000000000001E-3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1.2E-2</c:v>
                  </c:pt>
                  <c:pt idx="15">
                    <c:v>1E-3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1E-3</c:v>
                  </c:pt>
                  <c:pt idx="21">
                    <c:v>1E-3</c:v>
                  </c:pt>
                  <c:pt idx="22">
                    <c:v>1E-3</c:v>
                  </c:pt>
                  <c:pt idx="23">
                    <c:v>3.0000000000000001E-3</c:v>
                  </c:pt>
                  <c:pt idx="24">
                    <c:v>4.0000000000000001E-3</c:v>
                  </c:pt>
                  <c:pt idx="25">
                    <c:v>3.0000000000000001E-3</c:v>
                  </c:pt>
                  <c:pt idx="26">
                    <c:v>4.0000000000000001E-3</c:v>
                  </c:pt>
                  <c:pt idx="27">
                    <c:v>4.0000000000000001E-3</c:v>
                  </c:pt>
                  <c:pt idx="28">
                    <c:v>4.0000000000000001E-3</c:v>
                  </c:pt>
                  <c:pt idx="29">
                    <c:v>4.0000000000000001E-3</c:v>
                  </c:pt>
                  <c:pt idx="30">
                    <c:v>1E-3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graph!$A$3:$A$32</c:f>
              <c:numCache>
                <c:formatCode>0_);[Red]\(0\)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</c:numCache>
            </c:numRef>
          </c:xVal>
          <c:yVal>
            <c:numRef>
              <c:f>graph!$G$3:$G$32</c:f>
              <c:numCache>
                <c:formatCode>0.000_);[Red]\(0.000\)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4.4999999999999998E-2</c:v>
                </c:pt>
                <c:pt idx="3">
                  <c:v>0.01</c:v>
                </c:pt>
                <c:pt idx="4">
                  <c:v>8.0000000000000002E-3</c:v>
                </c:pt>
                <c:pt idx="5">
                  <c:v>4.0000000000000001E-3</c:v>
                </c:pt>
                <c:pt idx="6">
                  <c:v>6.0000000000000001E-3</c:v>
                </c:pt>
                <c:pt idx="7">
                  <c:v>2E-3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5.0000000000000001E-3</c:v>
                </c:pt>
                <c:pt idx="15">
                  <c:v>1E-3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1E-3</c:v>
                </c:pt>
                <c:pt idx="24">
                  <c:v>2E-3</c:v>
                </c:pt>
                <c:pt idx="25">
                  <c:v>2E-3</c:v>
                </c:pt>
                <c:pt idx="26">
                  <c:v>3.0000000000000001E-3</c:v>
                </c:pt>
                <c:pt idx="27">
                  <c:v>3.0000000000000001E-3</c:v>
                </c:pt>
                <c:pt idx="28">
                  <c:v>2E-3</c:v>
                </c:pt>
                <c:pt idx="29">
                  <c:v>2E-3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graph!$H$2</c:f>
              <c:strCache>
                <c:ptCount val="1"/>
                <c:pt idx="0">
                  <c:v>Na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graph!$AH$3:$AH$53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8.9999999999999993E-3</c:v>
                  </c:pt>
                  <c:pt idx="2">
                    <c:v>0.02</c:v>
                  </c:pt>
                  <c:pt idx="3">
                    <c:v>1.4999999999999999E-2</c:v>
                  </c:pt>
                  <c:pt idx="4">
                    <c:v>3.2000000000000001E-2</c:v>
                  </c:pt>
                  <c:pt idx="5">
                    <c:v>2.4E-2</c:v>
                  </c:pt>
                  <c:pt idx="6">
                    <c:v>2.5999999999999999E-2</c:v>
                  </c:pt>
                  <c:pt idx="7">
                    <c:v>2.9000000000000001E-2</c:v>
                  </c:pt>
                  <c:pt idx="8">
                    <c:v>2.8000000000000001E-2</c:v>
                  </c:pt>
                  <c:pt idx="9">
                    <c:v>0.02</c:v>
                  </c:pt>
                  <c:pt idx="10">
                    <c:v>2.1000000000000001E-2</c:v>
                  </c:pt>
                  <c:pt idx="11">
                    <c:v>1.7000000000000001E-2</c:v>
                  </c:pt>
                  <c:pt idx="12">
                    <c:v>0.02</c:v>
                  </c:pt>
                  <c:pt idx="13">
                    <c:v>2.5999999999999999E-2</c:v>
                  </c:pt>
                  <c:pt idx="14">
                    <c:v>3.4000000000000002E-2</c:v>
                  </c:pt>
                  <c:pt idx="15">
                    <c:v>2.7E-2</c:v>
                  </c:pt>
                  <c:pt idx="16">
                    <c:v>1.9E-2</c:v>
                  </c:pt>
                  <c:pt idx="17">
                    <c:v>2.3E-2</c:v>
                  </c:pt>
                  <c:pt idx="18">
                    <c:v>2.1999999999999999E-2</c:v>
                  </c:pt>
                  <c:pt idx="19">
                    <c:v>1.9E-2</c:v>
                  </c:pt>
                  <c:pt idx="20">
                    <c:v>1.6E-2</c:v>
                  </c:pt>
                  <c:pt idx="21">
                    <c:v>0.01</c:v>
                  </c:pt>
                  <c:pt idx="22">
                    <c:v>6.0000000000000001E-3</c:v>
                  </c:pt>
                  <c:pt idx="23">
                    <c:v>3.0000000000000001E-3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graph!$AH$3:$AH$53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8.9999999999999993E-3</c:v>
                  </c:pt>
                  <c:pt idx="2">
                    <c:v>0.02</c:v>
                  </c:pt>
                  <c:pt idx="3">
                    <c:v>1.4999999999999999E-2</c:v>
                  </c:pt>
                  <c:pt idx="4">
                    <c:v>3.2000000000000001E-2</c:v>
                  </c:pt>
                  <c:pt idx="5">
                    <c:v>2.4E-2</c:v>
                  </c:pt>
                  <c:pt idx="6">
                    <c:v>2.5999999999999999E-2</c:v>
                  </c:pt>
                  <c:pt idx="7">
                    <c:v>2.9000000000000001E-2</c:v>
                  </c:pt>
                  <c:pt idx="8">
                    <c:v>2.8000000000000001E-2</c:v>
                  </c:pt>
                  <c:pt idx="9">
                    <c:v>0.02</c:v>
                  </c:pt>
                  <c:pt idx="10">
                    <c:v>2.1000000000000001E-2</c:v>
                  </c:pt>
                  <c:pt idx="11">
                    <c:v>1.7000000000000001E-2</c:v>
                  </c:pt>
                  <c:pt idx="12">
                    <c:v>0.02</c:v>
                  </c:pt>
                  <c:pt idx="13">
                    <c:v>2.5999999999999999E-2</c:v>
                  </c:pt>
                  <c:pt idx="14">
                    <c:v>3.4000000000000002E-2</c:v>
                  </c:pt>
                  <c:pt idx="15">
                    <c:v>2.7E-2</c:v>
                  </c:pt>
                  <c:pt idx="16">
                    <c:v>1.9E-2</c:v>
                  </c:pt>
                  <c:pt idx="17">
                    <c:v>2.3E-2</c:v>
                  </c:pt>
                  <c:pt idx="18">
                    <c:v>2.1999999999999999E-2</c:v>
                  </c:pt>
                  <c:pt idx="19">
                    <c:v>1.9E-2</c:v>
                  </c:pt>
                  <c:pt idx="20">
                    <c:v>1.6E-2</c:v>
                  </c:pt>
                  <c:pt idx="21">
                    <c:v>0.01</c:v>
                  </c:pt>
                  <c:pt idx="22">
                    <c:v>6.0000000000000001E-3</c:v>
                  </c:pt>
                  <c:pt idx="23">
                    <c:v>3.0000000000000001E-3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xVal>
            <c:numRef>
              <c:f>graph!$A$3:$A$32</c:f>
              <c:numCache>
                <c:formatCode>0_);[Red]\(0\)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</c:numCache>
            </c:numRef>
          </c:xVal>
          <c:yVal>
            <c:numRef>
              <c:f>graph!$H$3:$H$32</c:f>
              <c:numCache>
                <c:formatCode>0.000_);[Red]\(0.000\)</c:formatCode>
                <c:ptCount val="30"/>
                <c:pt idx="0">
                  <c:v>0</c:v>
                </c:pt>
                <c:pt idx="1">
                  <c:v>1.4999999999999999E-2</c:v>
                </c:pt>
                <c:pt idx="2">
                  <c:v>4.9000000000000002E-2</c:v>
                </c:pt>
                <c:pt idx="3">
                  <c:v>0.109</c:v>
                </c:pt>
                <c:pt idx="4">
                  <c:v>0.108</c:v>
                </c:pt>
                <c:pt idx="5">
                  <c:v>0.105</c:v>
                </c:pt>
                <c:pt idx="6">
                  <c:v>8.5999999999999993E-2</c:v>
                </c:pt>
                <c:pt idx="7">
                  <c:v>6.4000000000000001E-2</c:v>
                </c:pt>
                <c:pt idx="8">
                  <c:v>6.6000000000000003E-2</c:v>
                </c:pt>
                <c:pt idx="9">
                  <c:v>5.8000000000000003E-2</c:v>
                </c:pt>
                <c:pt idx="10">
                  <c:v>5.6000000000000001E-2</c:v>
                </c:pt>
                <c:pt idx="11">
                  <c:v>5.8999999999999997E-2</c:v>
                </c:pt>
                <c:pt idx="12">
                  <c:v>4.9000000000000002E-2</c:v>
                </c:pt>
                <c:pt idx="13">
                  <c:v>5.8999999999999997E-2</c:v>
                </c:pt>
                <c:pt idx="14">
                  <c:v>5.8999999999999997E-2</c:v>
                </c:pt>
                <c:pt idx="15">
                  <c:v>3.9E-2</c:v>
                </c:pt>
                <c:pt idx="16">
                  <c:v>2.8000000000000001E-2</c:v>
                </c:pt>
                <c:pt idx="17">
                  <c:v>2.5999999999999999E-2</c:v>
                </c:pt>
                <c:pt idx="18">
                  <c:v>2.8000000000000001E-2</c:v>
                </c:pt>
                <c:pt idx="19">
                  <c:v>2.1000000000000001E-2</c:v>
                </c:pt>
                <c:pt idx="20">
                  <c:v>1.0999999999999999E-2</c:v>
                </c:pt>
                <c:pt idx="21">
                  <c:v>8.9999999999999993E-3</c:v>
                </c:pt>
                <c:pt idx="22">
                  <c:v>3.0000000000000001E-3</c:v>
                </c:pt>
                <c:pt idx="23">
                  <c:v>1E-3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graph!$I$2</c:f>
              <c:strCache>
                <c:ptCount val="1"/>
                <c:pt idx="0">
                  <c:v>Li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graph!$AI$3:$AI$53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2E-3</c:v>
                  </c:pt>
                  <c:pt idx="2">
                    <c:v>8.9999999999999993E-3</c:v>
                  </c:pt>
                  <c:pt idx="3">
                    <c:v>1.7000000000000001E-2</c:v>
                  </c:pt>
                  <c:pt idx="4">
                    <c:v>1.7999999999999999E-2</c:v>
                  </c:pt>
                  <c:pt idx="5">
                    <c:v>0.01</c:v>
                  </c:pt>
                  <c:pt idx="6">
                    <c:v>1.4999999999999999E-2</c:v>
                  </c:pt>
                  <c:pt idx="7">
                    <c:v>1.4999999999999999E-2</c:v>
                  </c:pt>
                  <c:pt idx="8">
                    <c:v>1.2999999999999999E-2</c:v>
                  </c:pt>
                  <c:pt idx="9">
                    <c:v>1.6E-2</c:v>
                  </c:pt>
                  <c:pt idx="10">
                    <c:v>2.3E-2</c:v>
                  </c:pt>
                  <c:pt idx="11">
                    <c:v>1.4E-2</c:v>
                  </c:pt>
                  <c:pt idx="12">
                    <c:v>2.3E-2</c:v>
                  </c:pt>
                  <c:pt idx="13">
                    <c:v>0.02</c:v>
                  </c:pt>
                  <c:pt idx="14">
                    <c:v>2.4E-2</c:v>
                  </c:pt>
                  <c:pt idx="15">
                    <c:v>2.1999999999999999E-2</c:v>
                  </c:pt>
                  <c:pt idx="16">
                    <c:v>2.8000000000000001E-2</c:v>
                  </c:pt>
                  <c:pt idx="17">
                    <c:v>2.1000000000000001E-2</c:v>
                  </c:pt>
                  <c:pt idx="18">
                    <c:v>1.6E-2</c:v>
                  </c:pt>
                  <c:pt idx="19">
                    <c:v>2.1999999999999999E-2</c:v>
                  </c:pt>
                  <c:pt idx="20">
                    <c:v>1.7000000000000001E-2</c:v>
                  </c:pt>
                  <c:pt idx="21">
                    <c:v>6.0000000000000001E-3</c:v>
                  </c:pt>
                  <c:pt idx="22">
                    <c:v>1E-3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graph!$AI$3:$AI$53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2E-3</c:v>
                  </c:pt>
                  <c:pt idx="2">
                    <c:v>8.9999999999999993E-3</c:v>
                  </c:pt>
                  <c:pt idx="3">
                    <c:v>1.7000000000000001E-2</c:v>
                  </c:pt>
                  <c:pt idx="4">
                    <c:v>1.7999999999999999E-2</c:v>
                  </c:pt>
                  <c:pt idx="5">
                    <c:v>0.01</c:v>
                  </c:pt>
                  <c:pt idx="6">
                    <c:v>1.4999999999999999E-2</c:v>
                  </c:pt>
                  <c:pt idx="7">
                    <c:v>1.4999999999999999E-2</c:v>
                  </c:pt>
                  <c:pt idx="8">
                    <c:v>1.2999999999999999E-2</c:v>
                  </c:pt>
                  <c:pt idx="9">
                    <c:v>1.6E-2</c:v>
                  </c:pt>
                  <c:pt idx="10">
                    <c:v>2.3E-2</c:v>
                  </c:pt>
                  <c:pt idx="11">
                    <c:v>1.4E-2</c:v>
                  </c:pt>
                  <c:pt idx="12">
                    <c:v>2.3E-2</c:v>
                  </c:pt>
                  <c:pt idx="13">
                    <c:v>0.02</c:v>
                  </c:pt>
                  <c:pt idx="14">
                    <c:v>2.4E-2</c:v>
                  </c:pt>
                  <c:pt idx="15">
                    <c:v>2.1999999999999999E-2</c:v>
                  </c:pt>
                  <c:pt idx="16">
                    <c:v>2.8000000000000001E-2</c:v>
                  </c:pt>
                  <c:pt idx="17">
                    <c:v>2.1000000000000001E-2</c:v>
                  </c:pt>
                  <c:pt idx="18">
                    <c:v>1.6E-2</c:v>
                  </c:pt>
                  <c:pt idx="19">
                    <c:v>2.1999999999999999E-2</c:v>
                  </c:pt>
                  <c:pt idx="20">
                    <c:v>1.7000000000000001E-2</c:v>
                  </c:pt>
                  <c:pt idx="21">
                    <c:v>6.0000000000000001E-3</c:v>
                  </c:pt>
                  <c:pt idx="22">
                    <c:v>1E-3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graph!$A$3:$A$32</c:f>
              <c:numCache>
                <c:formatCode>0_);[Red]\(0\)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</c:numCache>
            </c:numRef>
          </c:xVal>
          <c:yVal>
            <c:numRef>
              <c:f>graph!$I$3:$I$32</c:f>
              <c:numCache>
                <c:formatCode>0.000_);[Red]\(0.000\)</c:formatCode>
                <c:ptCount val="30"/>
                <c:pt idx="0">
                  <c:v>0</c:v>
                </c:pt>
                <c:pt idx="1">
                  <c:v>2E-3</c:v>
                </c:pt>
                <c:pt idx="2">
                  <c:v>3.1E-2</c:v>
                </c:pt>
                <c:pt idx="3">
                  <c:v>0.08</c:v>
                </c:pt>
                <c:pt idx="4">
                  <c:v>0.11700000000000001</c:v>
                </c:pt>
                <c:pt idx="5">
                  <c:v>0.11799999999999999</c:v>
                </c:pt>
                <c:pt idx="6">
                  <c:v>0.106</c:v>
                </c:pt>
                <c:pt idx="7">
                  <c:v>8.4000000000000005E-2</c:v>
                </c:pt>
                <c:pt idx="8">
                  <c:v>7.2999999999999995E-2</c:v>
                </c:pt>
                <c:pt idx="9">
                  <c:v>7.1999999999999995E-2</c:v>
                </c:pt>
                <c:pt idx="10">
                  <c:v>8.6999999999999994E-2</c:v>
                </c:pt>
                <c:pt idx="11">
                  <c:v>8.1000000000000003E-2</c:v>
                </c:pt>
                <c:pt idx="12">
                  <c:v>8.6999999999999994E-2</c:v>
                </c:pt>
                <c:pt idx="13">
                  <c:v>6.2E-2</c:v>
                </c:pt>
                <c:pt idx="14">
                  <c:v>5.2999999999999999E-2</c:v>
                </c:pt>
                <c:pt idx="15">
                  <c:v>3.5000000000000003E-2</c:v>
                </c:pt>
                <c:pt idx="16">
                  <c:v>3.3000000000000002E-2</c:v>
                </c:pt>
                <c:pt idx="17">
                  <c:v>2.3E-2</c:v>
                </c:pt>
                <c:pt idx="18">
                  <c:v>1.7999999999999999E-2</c:v>
                </c:pt>
                <c:pt idx="19">
                  <c:v>0.02</c:v>
                </c:pt>
                <c:pt idx="20">
                  <c:v>1.2E-2</c:v>
                </c:pt>
                <c:pt idx="21">
                  <c:v>3.0000000000000001E-3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14464"/>
        <c:axId val="184715024"/>
      </c:scatterChart>
      <c:valAx>
        <c:axId val="184714464"/>
        <c:scaling>
          <c:orientation val="minMax"/>
          <c:max val="50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715024"/>
        <c:crosses val="autoZero"/>
        <c:crossBetween val="midCat"/>
      </c:valAx>
      <c:valAx>
        <c:axId val="184715024"/>
        <c:scaling>
          <c:orientation val="minMax"/>
          <c:max val="1.8"/>
          <c:min val="0"/>
        </c:scaling>
        <c:delete val="0"/>
        <c:axPos val="l"/>
        <c:numFmt formatCode="#,##0.00_);[Red]\(#,##0.00\)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714464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46619603584031"/>
          <c:y val="0.13015957594317387"/>
          <c:w val="0.23935352123040696"/>
          <c:h val="0.46138538501459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55765736383538E-2"/>
          <c:y val="2.5708440520845276E-2"/>
          <c:w val="0.88318206525959408"/>
          <c:h val="0.92007416986304602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graph!$B$2</c:f>
              <c:strCache>
                <c:ptCount val="1"/>
                <c:pt idx="0">
                  <c:v>EC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graph!$W$4:$W$54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1.4E-2</c:v>
                  </c:pt>
                  <c:pt idx="4">
                    <c:v>5.5E-2</c:v>
                  </c:pt>
                  <c:pt idx="5">
                    <c:v>4.2999999999999997E-2</c:v>
                  </c:pt>
                  <c:pt idx="6">
                    <c:v>2.3E-2</c:v>
                  </c:pt>
                  <c:pt idx="7">
                    <c:v>4.9000000000000002E-2</c:v>
                  </c:pt>
                  <c:pt idx="8">
                    <c:v>6.3E-2</c:v>
                  </c:pt>
                  <c:pt idx="9">
                    <c:v>3.9E-2</c:v>
                  </c:pt>
                  <c:pt idx="10">
                    <c:v>5.6000000000000001E-2</c:v>
                  </c:pt>
                  <c:pt idx="11">
                    <c:v>3.7999999999999999E-2</c:v>
                  </c:pt>
                  <c:pt idx="12">
                    <c:v>2.4E-2</c:v>
                  </c:pt>
                  <c:pt idx="13">
                    <c:v>4.3999999999999997E-2</c:v>
                  </c:pt>
                  <c:pt idx="14">
                    <c:v>4.8000000000000001E-2</c:v>
                  </c:pt>
                  <c:pt idx="15">
                    <c:v>5.1999999999999998E-2</c:v>
                  </c:pt>
                  <c:pt idx="16">
                    <c:v>2.4E-2</c:v>
                  </c:pt>
                  <c:pt idx="17">
                    <c:v>1.0999999999999999E-2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graph!$W$4:$W$54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1.4E-2</c:v>
                  </c:pt>
                  <c:pt idx="4">
                    <c:v>5.5E-2</c:v>
                  </c:pt>
                  <c:pt idx="5">
                    <c:v>4.2999999999999997E-2</c:v>
                  </c:pt>
                  <c:pt idx="6">
                    <c:v>2.3E-2</c:v>
                  </c:pt>
                  <c:pt idx="7">
                    <c:v>4.9000000000000002E-2</c:v>
                  </c:pt>
                  <c:pt idx="8">
                    <c:v>6.3E-2</c:v>
                  </c:pt>
                  <c:pt idx="9">
                    <c:v>3.9E-2</c:v>
                  </c:pt>
                  <c:pt idx="10">
                    <c:v>5.6000000000000001E-2</c:v>
                  </c:pt>
                  <c:pt idx="11">
                    <c:v>3.7999999999999999E-2</c:v>
                  </c:pt>
                  <c:pt idx="12">
                    <c:v>2.4E-2</c:v>
                  </c:pt>
                  <c:pt idx="13">
                    <c:v>4.3999999999999997E-2</c:v>
                  </c:pt>
                  <c:pt idx="14">
                    <c:v>4.8000000000000001E-2</c:v>
                  </c:pt>
                  <c:pt idx="15">
                    <c:v>5.1999999999999998E-2</c:v>
                  </c:pt>
                  <c:pt idx="16">
                    <c:v>2.4E-2</c:v>
                  </c:pt>
                  <c:pt idx="17">
                    <c:v>1.0999999999999999E-2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</c:numCache>
            </c:numRef>
          </c:xVal>
          <c:yVal>
            <c:numRef>
              <c:f>graph!$B$3:$B$53</c:f>
              <c:numCache>
                <c:formatCode>0.000_);[Red]\(0.000\)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1.2999999999999999E-2</c:v>
                </c:pt>
                <c:pt idx="4">
                  <c:v>9.7000000000000003E-2</c:v>
                </c:pt>
                <c:pt idx="5">
                  <c:v>8.1000000000000003E-2</c:v>
                </c:pt>
                <c:pt idx="6">
                  <c:v>9.0999999999999998E-2</c:v>
                </c:pt>
                <c:pt idx="7">
                  <c:v>0.1</c:v>
                </c:pt>
                <c:pt idx="8">
                  <c:v>0.11799999999999999</c:v>
                </c:pt>
                <c:pt idx="9">
                  <c:v>8.3000000000000004E-2</c:v>
                </c:pt>
                <c:pt idx="10">
                  <c:v>0.122</c:v>
                </c:pt>
                <c:pt idx="11">
                  <c:v>7.1999999999999995E-2</c:v>
                </c:pt>
                <c:pt idx="12">
                  <c:v>6.5000000000000002E-2</c:v>
                </c:pt>
                <c:pt idx="13">
                  <c:v>9.2999999999999999E-2</c:v>
                </c:pt>
                <c:pt idx="14">
                  <c:v>7.0000000000000007E-2</c:v>
                </c:pt>
                <c:pt idx="15">
                  <c:v>5.3999999999999999E-2</c:v>
                </c:pt>
                <c:pt idx="16">
                  <c:v>1.9E-2</c:v>
                </c:pt>
                <c:pt idx="17">
                  <c:v>5.0000000000000001E-3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graph!$C$2</c:f>
              <c:strCache>
                <c:ptCount val="1"/>
                <c:pt idx="0">
                  <c:v>BDC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graph!$X$4:$X$54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0.105</c:v>
                  </c:pt>
                  <c:pt idx="3">
                    <c:v>0.24</c:v>
                  </c:pt>
                  <c:pt idx="4">
                    <c:v>0.30099999999999999</c:v>
                  </c:pt>
                  <c:pt idx="5">
                    <c:v>0.24</c:v>
                  </c:pt>
                  <c:pt idx="6">
                    <c:v>0.14699999999999999</c:v>
                  </c:pt>
                  <c:pt idx="7">
                    <c:v>0.27900000000000003</c:v>
                  </c:pt>
                  <c:pt idx="8">
                    <c:v>0.47399999999999998</c:v>
                  </c:pt>
                  <c:pt idx="9">
                    <c:v>0.19400000000000001</c:v>
                  </c:pt>
                  <c:pt idx="10">
                    <c:v>0.17100000000000001</c:v>
                  </c:pt>
                  <c:pt idx="11">
                    <c:v>0.189</c:v>
                  </c:pt>
                  <c:pt idx="12">
                    <c:v>0.16300000000000001</c:v>
                  </c:pt>
                  <c:pt idx="13">
                    <c:v>0.185</c:v>
                  </c:pt>
                  <c:pt idx="14">
                    <c:v>0.192</c:v>
                  </c:pt>
                  <c:pt idx="15">
                    <c:v>0.14499999999999999</c:v>
                  </c:pt>
                  <c:pt idx="16">
                    <c:v>5.5E-2</c:v>
                  </c:pt>
                  <c:pt idx="17">
                    <c:v>2.4E-2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graph!$X$4:$X$54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0.105</c:v>
                  </c:pt>
                  <c:pt idx="3">
                    <c:v>0.24</c:v>
                  </c:pt>
                  <c:pt idx="4">
                    <c:v>0.30099999999999999</c:v>
                  </c:pt>
                  <c:pt idx="5">
                    <c:v>0.24</c:v>
                  </c:pt>
                  <c:pt idx="6">
                    <c:v>0.14699999999999999</c:v>
                  </c:pt>
                  <c:pt idx="7">
                    <c:v>0.27900000000000003</c:v>
                  </c:pt>
                  <c:pt idx="8">
                    <c:v>0.47399999999999998</c:v>
                  </c:pt>
                  <c:pt idx="9">
                    <c:v>0.19400000000000001</c:v>
                  </c:pt>
                  <c:pt idx="10">
                    <c:v>0.17100000000000001</c:v>
                  </c:pt>
                  <c:pt idx="11">
                    <c:v>0.189</c:v>
                  </c:pt>
                  <c:pt idx="12">
                    <c:v>0.16300000000000001</c:v>
                  </c:pt>
                  <c:pt idx="13">
                    <c:v>0.185</c:v>
                  </c:pt>
                  <c:pt idx="14">
                    <c:v>0.192</c:v>
                  </c:pt>
                  <c:pt idx="15">
                    <c:v>0.14499999999999999</c:v>
                  </c:pt>
                  <c:pt idx="16">
                    <c:v>5.5E-2</c:v>
                  </c:pt>
                  <c:pt idx="17">
                    <c:v>2.4E-2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</c:numCache>
            </c:numRef>
          </c:xVal>
          <c:yVal>
            <c:numRef>
              <c:f>graph!$C$3:$C$53</c:f>
              <c:numCache>
                <c:formatCode>0.000_);[Red]\(0.000\)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0.159</c:v>
                </c:pt>
                <c:pt idx="3">
                  <c:v>0.623</c:v>
                </c:pt>
                <c:pt idx="4">
                  <c:v>0.95099999999999996</c:v>
                </c:pt>
                <c:pt idx="5">
                  <c:v>1.099</c:v>
                </c:pt>
                <c:pt idx="6">
                  <c:v>1.0449999999999999</c:v>
                </c:pt>
                <c:pt idx="7">
                  <c:v>1.0589999999999999</c:v>
                </c:pt>
                <c:pt idx="8">
                  <c:v>1.1559999999999999</c:v>
                </c:pt>
                <c:pt idx="9">
                  <c:v>1.0409999999999999</c:v>
                </c:pt>
                <c:pt idx="10">
                  <c:v>0.77200000000000002</c:v>
                </c:pt>
                <c:pt idx="11">
                  <c:v>0.79100000000000004</c:v>
                </c:pt>
                <c:pt idx="12">
                  <c:v>0.73199999999999998</c:v>
                </c:pt>
                <c:pt idx="13">
                  <c:v>0.44700000000000001</c:v>
                </c:pt>
                <c:pt idx="14">
                  <c:v>0.28899999999999998</c:v>
                </c:pt>
                <c:pt idx="15">
                  <c:v>0.12</c:v>
                </c:pt>
                <c:pt idx="16">
                  <c:v>3.9E-2</c:v>
                </c:pt>
                <c:pt idx="17">
                  <c:v>0.01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graph!$D$2</c:f>
              <c:strCache>
                <c:ptCount val="1"/>
                <c:pt idx="0">
                  <c:v>CO3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graph!$Y$4:$Y$54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7.0000000000000001E-3</c:v>
                  </c:pt>
                  <c:pt idx="2">
                    <c:v>0.16400000000000001</c:v>
                  </c:pt>
                  <c:pt idx="3">
                    <c:v>6.3E-2</c:v>
                  </c:pt>
                  <c:pt idx="4">
                    <c:v>6.4000000000000001E-2</c:v>
                  </c:pt>
                  <c:pt idx="5">
                    <c:v>7.3999999999999996E-2</c:v>
                  </c:pt>
                  <c:pt idx="6">
                    <c:v>5.8999999999999997E-2</c:v>
                  </c:pt>
                  <c:pt idx="7">
                    <c:v>3.9E-2</c:v>
                  </c:pt>
                  <c:pt idx="8">
                    <c:v>4.2000000000000003E-2</c:v>
                  </c:pt>
                  <c:pt idx="9">
                    <c:v>6.2E-2</c:v>
                  </c:pt>
                  <c:pt idx="10">
                    <c:v>2.8000000000000001E-2</c:v>
                  </c:pt>
                  <c:pt idx="11">
                    <c:v>5.1999999999999998E-2</c:v>
                  </c:pt>
                  <c:pt idx="12">
                    <c:v>6.5000000000000002E-2</c:v>
                  </c:pt>
                  <c:pt idx="13">
                    <c:v>6.5000000000000002E-2</c:v>
                  </c:pt>
                  <c:pt idx="14">
                    <c:v>4.7E-2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graph!$Y$4:$Y$54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7.0000000000000001E-3</c:v>
                  </c:pt>
                  <c:pt idx="2">
                    <c:v>0.16400000000000001</c:v>
                  </c:pt>
                  <c:pt idx="3">
                    <c:v>6.3E-2</c:v>
                  </c:pt>
                  <c:pt idx="4">
                    <c:v>6.4000000000000001E-2</c:v>
                  </c:pt>
                  <c:pt idx="5">
                    <c:v>7.3999999999999996E-2</c:v>
                  </c:pt>
                  <c:pt idx="6">
                    <c:v>5.8999999999999997E-2</c:v>
                  </c:pt>
                  <c:pt idx="7">
                    <c:v>3.9E-2</c:v>
                  </c:pt>
                  <c:pt idx="8">
                    <c:v>4.2000000000000003E-2</c:v>
                  </c:pt>
                  <c:pt idx="9">
                    <c:v>6.2E-2</c:v>
                  </c:pt>
                  <c:pt idx="10">
                    <c:v>2.8000000000000001E-2</c:v>
                  </c:pt>
                  <c:pt idx="11">
                    <c:v>5.1999999999999998E-2</c:v>
                  </c:pt>
                  <c:pt idx="12">
                    <c:v>6.5000000000000002E-2</c:v>
                  </c:pt>
                  <c:pt idx="13">
                    <c:v>6.5000000000000002E-2</c:v>
                  </c:pt>
                  <c:pt idx="14">
                    <c:v>4.7E-2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</c:numCache>
            </c:numRef>
          </c:xVal>
          <c:yVal>
            <c:numRef>
              <c:f>graph!$D$3:$D$53</c:f>
              <c:numCache>
                <c:formatCode>0.000_);[Red]\(0.000\)</c:formatCode>
                <c:ptCount val="51"/>
                <c:pt idx="0">
                  <c:v>0</c:v>
                </c:pt>
                <c:pt idx="1">
                  <c:v>4.0000000000000001E-3</c:v>
                </c:pt>
                <c:pt idx="2">
                  <c:v>0.193</c:v>
                </c:pt>
                <c:pt idx="3">
                  <c:v>0.33300000000000002</c:v>
                </c:pt>
                <c:pt idx="4">
                  <c:v>0.29299999999999998</c:v>
                </c:pt>
                <c:pt idx="5">
                  <c:v>0.19400000000000001</c:v>
                </c:pt>
                <c:pt idx="6">
                  <c:v>0.109</c:v>
                </c:pt>
                <c:pt idx="7">
                  <c:v>0.10199999999999999</c:v>
                </c:pt>
                <c:pt idx="8">
                  <c:v>7.5999999999999998E-2</c:v>
                </c:pt>
                <c:pt idx="9">
                  <c:v>0.13500000000000001</c:v>
                </c:pt>
                <c:pt idx="10">
                  <c:v>0.109</c:v>
                </c:pt>
                <c:pt idx="11">
                  <c:v>0.14299999999999999</c:v>
                </c:pt>
                <c:pt idx="12">
                  <c:v>0.125</c:v>
                </c:pt>
                <c:pt idx="13">
                  <c:v>5.2999999999999999E-2</c:v>
                </c:pt>
                <c:pt idx="14">
                  <c:v>3.9E-2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graph!$E$2</c:f>
              <c:strCache>
                <c:ptCount val="1"/>
                <c:pt idx="0">
                  <c:v>F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graph!$Z$4:$Z$54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2E-3</c:v>
                  </c:pt>
                  <c:pt idx="5">
                    <c:v>7.0000000000000001E-3</c:v>
                  </c:pt>
                  <c:pt idx="6">
                    <c:v>4.0000000000000001E-3</c:v>
                  </c:pt>
                  <c:pt idx="7">
                    <c:v>6.0000000000000001E-3</c:v>
                  </c:pt>
                  <c:pt idx="8">
                    <c:v>6.0000000000000001E-3</c:v>
                  </c:pt>
                  <c:pt idx="9">
                    <c:v>5.0000000000000001E-3</c:v>
                  </c:pt>
                  <c:pt idx="10">
                    <c:v>6.0000000000000001E-3</c:v>
                  </c:pt>
                  <c:pt idx="11">
                    <c:v>8.9999999999999993E-3</c:v>
                  </c:pt>
                  <c:pt idx="12">
                    <c:v>1E-3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graph!$Z$4:$Z$54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2E-3</c:v>
                  </c:pt>
                  <c:pt idx="5">
                    <c:v>7.0000000000000001E-3</c:v>
                  </c:pt>
                  <c:pt idx="6">
                    <c:v>4.0000000000000001E-3</c:v>
                  </c:pt>
                  <c:pt idx="7">
                    <c:v>6.0000000000000001E-3</c:v>
                  </c:pt>
                  <c:pt idx="8">
                    <c:v>6.0000000000000001E-3</c:v>
                  </c:pt>
                  <c:pt idx="9">
                    <c:v>5.0000000000000001E-3</c:v>
                  </c:pt>
                  <c:pt idx="10">
                    <c:v>6.0000000000000001E-3</c:v>
                  </c:pt>
                  <c:pt idx="11">
                    <c:v>8.9999999999999993E-3</c:v>
                  </c:pt>
                  <c:pt idx="12">
                    <c:v>1E-3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</c:numCache>
            </c:numRef>
          </c:xVal>
          <c:yVal>
            <c:numRef>
              <c:f>graph!$E$3:$E$53</c:f>
              <c:numCache>
                <c:formatCode>0.000_);[Red]\(0.000\)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2E-3</c:v>
                </c:pt>
                <c:pt idx="5">
                  <c:v>5.0000000000000001E-3</c:v>
                </c:pt>
                <c:pt idx="6">
                  <c:v>4.0000000000000001E-3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4.0000000000000001E-3</c:v>
                </c:pt>
                <c:pt idx="10">
                  <c:v>5.0000000000000001E-3</c:v>
                </c:pt>
                <c:pt idx="11">
                  <c:v>1.0999999999999999E-2</c:v>
                </c:pt>
                <c:pt idx="12">
                  <c:v>2E-3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graph!$F$2</c:f>
              <c:strCache>
                <c:ptCount val="1"/>
                <c:pt idx="0">
                  <c:v>C2H4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graph!$AA$4:$AA$54</c:f>
                <c:numCache>
                  <c:formatCode>General</c:formatCode>
                  <c:ptCount val="51"/>
                  <c:pt idx="0">
                    <c:v>0.01</c:v>
                  </c:pt>
                  <c:pt idx="1">
                    <c:v>0.115</c:v>
                  </c:pt>
                  <c:pt idx="2">
                    <c:v>0.106</c:v>
                  </c:pt>
                  <c:pt idx="3">
                    <c:v>2.4E-2</c:v>
                  </c:pt>
                  <c:pt idx="4">
                    <c:v>6.6000000000000003E-2</c:v>
                  </c:pt>
                  <c:pt idx="5">
                    <c:v>1.6E-2</c:v>
                  </c:pt>
                  <c:pt idx="6">
                    <c:v>1.2E-2</c:v>
                  </c:pt>
                  <c:pt idx="7">
                    <c:v>8.0000000000000002E-3</c:v>
                  </c:pt>
                  <c:pt idx="8">
                    <c:v>8.0000000000000002E-3</c:v>
                  </c:pt>
                  <c:pt idx="9">
                    <c:v>5.0000000000000001E-3</c:v>
                  </c:pt>
                  <c:pt idx="10">
                    <c:v>3.0000000000000001E-3</c:v>
                  </c:pt>
                  <c:pt idx="11">
                    <c:v>3.0000000000000001E-3</c:v>
                  </c:pt>
                  <c:pt idx="12">
                    <c:v>3.0000000000000001E-3</c:v>
                  </c:pt>
                  <c:pt idx="13">
                    <c:v>2E-3</c:v>
                  </c:pt>
                  <c:pt idx="14">
                    <c:v>4.0000000000000001E-3</c:v>
                  </c:pt>
                  <c:pt idx="15">
                    <c:v>6.0000000000000001E-3</c:v>
                  </c:pt>
                  <c:pt idx="16">
                    <c:v>3.0000000000000001E-3</c:v>
                  </c:pt>
                  <c:pt idx="17">
                    <c:v>2E-3</c:v>
                  </c:pt>
                  <c:pt idx="18">
                    <c:v>2E-3</c:v>
                  </c:pt>
                  <c:pt idx="19">
                    <c:v>2E-3</c:v>
                  </c:pt>
                  <c:pt idx="20">
                    <c:v>3.0000000000000001E-3</c:v>
                  </c:pt>
                  <c:pt idx="21">
                    <c:v>3.0000000000000001E-3</c:v>
                  </c:pt>
                  <c:pt idx="22">
                    <c:v>3.0000000000000001E-3</c:v>
                  </c:pt>
                  <c:pt idx="23">
                    <c:v>3.0000000000000001E-3</c:v>
                  </c:pt>
                  <c:pt idx="24">
                    <c:v>2E-3</c:v>
                  </c:pt>
                  <c:pt idx="25">
                    <c:v>2E-3</c:v>
                  </c:pt>
                  <c:pt idx="26">
                    <c:v>2E-3</c:v>
                  </c:pt>
                  <c:pt idx="27">
                    <c:v>2E-3</c:v>
                  </c:pt>
                  <c:pt idx="28">
                    <c:v>2E-3</c:v>
                  </c:pt>
                  <c:pt idx="29">
                    <c:v>2E-3</c:v>
                  </c:pt>
                  <c:pt idx="30">
                    <c:v>3.0000000000000001E-3</c:v>
                  </c:pt>
                  <c:pt idx="31">
                    <c:v>4.0000000000000001E-3</c:v>
                  </c:pt>
                  <c:pt idx="32">
                    <c:v>2E-3</c:v>
                  </c:pt>
                  <c:pt idx="33">
                    <c:v>1E-3</c:v>
                  </c:pt>
                  <c:pt idx="34">
                    <c:v>1E-3</c:v>
                  </c:pt>
                  <c:pt idx="35">
                    <c:v>1E-3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1E-3</c:v>
                  </c:pt>
                  <c:pt idx="41">
                    <c:v>2E-3</c:v>
                  </c:pt>
                  <c:pt idx="42">
                    <c:v>3.0000000000000001E-3</c:v>
                  </c:pt>
                  <c:pt idx="43">
                    <c:v>5.0000000000000001E-3</c:v>
                  </c:pt>
                  <c:pt idx="44">
                    <c:v>4.0000000000000001E-3</c:v>
                  </c:pt>
                  <c:pt idx="45">
                    <c:v>2E-3</c:v>
                  </c:pt>
                  <c:pt idx="46">
                    <c:v>1E-3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graph!$AA$4:$AA$54</c:f>
                <c:numCache>
                  <c:formatCode>General</c:formatCode>
                  <c:ptCount val="51"/>
                  <c:pt idx="0">
                    <c:v>0.01</c:v>
                  </c:pt>
                  <c:pt idx="1">
                    <c:v>0.115</c:v>
                  </c:pt>
                  <c:pt idx="2">
                    <c:v>0.106</c:v>
                  </c:pt>
                  <c:pt idx="3">
                    <c:v>2.4E-2</c:v>
                  </c:pt>
                  <c:pt idx="4">
                    <c:v>6.6000000000000003E-2</c:v>
                  </c:pt>
                  <c:pt idx="5">
                    <c:v>1.6E-2</c:v>
                  </c:pt>
                  <c:pt idx="6">
                    <c:v>1.2E-2</c:v>
                  </c:pt>
                  <c:pt idx="7">
                    <c:v>8.0000000000000002E-3</c:v>
                  </c:pt>
                  <c:pt idx="8">
                    <c:v>8.0000000000000002E-3</c:v>
                  </c:pt>
                  <c:pt idx="9">
                    <c:v>5.0000000000000001E-3</c:v>
                  </c:pt>
                  <c:pt idx="10">
                    <c:v>3.0000000000000001E-3</c:v>
                  </c:pt>
                  <c:pt idx="11">
                    <c:v>3.0000000000000001E-3</c:v>
                  </c:pt>
                  <c:pt idx="12">
                    <c:v>3.0000000000000001E-3</c:v>
                  </c:pt>
                  <c:pt idx="13">
                    <c:v>2E-3</c:v>
                  </c:pt>
                  <c:pt idx="14">
                    <c:v>4.0000000000000001E-3</c:v>
                  </c:pt>
                  <c:pt idx="15">
                    <c:v>6.0000000000000001E-3</c:v>
                  </c:pt>
                  <c:pt idx="16">
                    <c:v>3.0000000000000001E-3</c:v>
                  </c:pt>
                  <c:pt idx="17">
                    <c:v>2E-3</c:v>
                  </c:pt>
                  <c:pt idx="18">
                    <c:v>2E-3</c:v>
                  </c:pt>
                  <c:pt idx="19">
                    <c:v>2E-3</c:v>
                  </c:pt>
                  <c:pt idx="20">
                    <c:v>3.0000000000000001E-3</c:v>
                  </c:pt>
                  <c:pt idx="21">
                    <c:v>3.0000000000000001E-3</c:v>
                  </c:pt>
                  <c:pt idx="22">
                    <c:v>3.0000000000000001E-3</c:v>
                  </c:pt>
                  <c:pt idx="23">
                    <c:v>3.0000000000000001E-3</c:v>
                  </c:pt>
                  <c:pt idx="24">
                    <c:v>2E-3</c:v>
                  </c:pt>
                  <c:pt idx="25">
                    <c:v>2E-3</c:v>
                  </c:pt>
                  <c:pt idx="26">
                    <c:v>2E-3</c:v>
                  </c:pt>
                  <c:pt idx="27">
                    <c:v>2E-3</c:v>
                  </c:pt>
                  <c:pt idx="28">
                    <c:v>2E-3</c:v>
                  </c:pt>
                  <c:pt idx="29">
                    <c:v>2E-3</c:v>
                  </c:pt>
                  <c:pt idx="30">
                    <c:v>3.0000000000000001E-3</c:v>
                  </c:pt>
                  <c:pt idx="31">
                    <c:v>4.0000000000000001E-3</c:v>
                  </c:pt>
                  <c:pt idx="32">
                    <c:v>2E-3</c:v>
                  </c:pt>
                  <c:pt idx="33">
                    <c:v>1E-3</c:v>
                  </c:pt>
                  <c:pt idx="34">
                    <c:v>1E-3</c:v>
                  </c:pt>
                  <c:pt idx="35">
                    <c:v>1E-3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1E-3</c:v>
                  </c:pt>
                  <c:pt idx="41">
                    <c:v>2E-3</c:v>
                  </c:pt>
                  <c:pt idx="42">
                    <c:v>3.0000000000000001E-3</c:v>
                  </c:pt>
                  <c:pt idx="43">
                    <c:v>5.0000000000000001E-3</c:v>
                  </c:pt>
                  <c:pt idx="44">
                    <c:v>4.0000000000000001E-3</c:v>
                  </c:pt>
                  <c:pt idx="45">
                    <c:v>2E-3</c:v>
                  </c:pt>
                  <c:pt idx="46">
                    <c:v>1E-3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</c:numCache>
            </c:numRef>
          </c:xVal>
          <c:yVal>
            <c:numRef>
              <c:f>graph!$F$3:$F$53</c:f>
              <c:numCache>
                <c:formatCode>0.000_);[Red]\(0.000\)</c:formatCode>
                <c:ptCount val="51"/>
                <c:pt idx="0">
                  <c:v>0</c:v>
                </c:pt>
                <c:pt idx="1">
                  <c:v>4.2999999999999997E-2</c:v>
                </c:pt>
                <c:pt idx="2">
                  <c:v>0.47</c:v>
                </c:pt>
                <c:pt idx="3">
                  <c:v>8.2000000000000003E-2</c:v>
                </c:pt>
                <c:pt idx="4">
                  <c:v>8.3000000000000004E-2</c:v>
                </c:pt>
                <c:pt idx="5">
                  <c:v>2.8000000000000001E-2</c:v>
                </c:pt>
                <c:pt idx="6">
                  <c:v>2.1999999999999999E-2</c:v>
                </c:pt>
                <c:pt idx="7">
                  <c:v>8.0000000000000002E-3</c:v>
                </c:pt>
                <c:pt idx="8">
                  <c:v>6.0000000000000001E-3</c:v>
                </c:pt>
                <c:pt idx="9">
                  <c:v>5.0000000000000001E-3</c:v>
                </c:pt>
                <c:pt idx="10">
                  <c:v>2E-3</c:v>
                </c:pt>
                <c:pt idx="11">
                  <c:v>3.0000000000000001E-3</c:v>
                </c:pt>
                <c:pt idx="12">
                  <c:v>4.0000000000000001E-3</c:v>
                </c:pt>
                <c:pt idx="13">
                  <c:v>2E-3</c:v>
                </c:pt>
                <c:pt idx="14">
                  <c:v>3.0000000000000001E-3</c:v>
                </c:pt>
                <c:pt idx="15">
                  <c:v>5.0000000000000001E-3</c:v>
                </c:pt>
                <c:pt idx="16">
                  <c:v>3.0000000000000001E-3</c:v>
                </c:pt>
                <c:pt idx="17">
                  <c:v>3.0000000000000001E-3</c:v>
                </c:pt>
                <c:pt idx="18">
                  <c:v>3.0000000000000001E-3</c:v>
                </c:pt>
                <c:pt idx="19">
                  <c:v>4.0000000000000001E-3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6.0000000000000001E-3</c:v>
                </c:pt>
                <c:pt idx="23">
                  <c:v>7.0000000000000001E-3</c:v>
                </c:pt>
                <c:pt idx="24">
                  <c:v>6.0000000000000001E-3</c:v>
                </c:pt>
                <c:pt idx="25">
                  <c:v>6.0000000000000001E-3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4.0000000000000001E-3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4.0000000000000001E-3</c:v>
                </c:pt>
                <c:pt idx="33">
                  <c:v>1E-3</c:v>
                </c:pt>
                <c:pt idx="34">
                  <c:v>1E-3</c:v>
                </c:pt>
                <c:pt idx="35">
                  <c:v>1E-3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2E-3</c:v>
                </c:pt>
                <c:pt idx="42">
                  <c:v>8.9999999999999993E-3</c:v>
                </c:pt>
                <c:pt idx="43">
                  <c:v>1.4999999999999999E-2</c:v>
                </c:pt>
                <c:pt idx="44">
                  <c:v>1.0999999999999999E-2</c:v>
                </c:pt>
                <c:pt idx="45">
                  <c:v>5.0000000000000001E-3</c:v>
                </c:pt>
                <c:pt idx="46">
                  <c:v>3.0000000000000001E-3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graph!$G$2</c:f>
              <c:strCache>
                <c:ptCount val="1"/>
                <c:pt idx="0">
                  <c:v>PF3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graph!$AB$4:$AB$54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3.3000000000000002E-2</c:v>
                  </c:pt>
                  <c:pt idx="3">
                    <c:v>6.0000000000000001E-3</c:v>
                  </c:pt>
                  <c:pt idx="4">
                    <c:v>1.6E-2</c:v>
                  </c:pt>
                  <c:pt idx="5">
                    <c:v>2E-3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7.0000000000000001E-3</c:v>
                  </c:pt>
                  <c:pt idx="16">
                    <c:v>5.0000000000000001E-3</c:v>
                  </c:pt>
                  <c:pt idx="17">
                    <c:v>1E-3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graph!$AB$4:$AB$54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0</c:v>
                  </c:pt>
                  <c:pt idx="2">
                    <c:v>3.3000000000000002E-2</c:v>
                  </c:pt>
                  <c:pt idx="3">
                    <c:v>6.0000000000000001E-3</c:v>
                  </c:pt>
                  <c:pt idx="4">
                    <c:v>1.6E-2</c:v>
                  </c:pt>
                  <c:pt idx="5">
                    <c:v>2E-3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7.0000000000000001E-3</c:v>
                  </c:pt>
                  <c:pt idx="16">
                    <c:v>5.0000000000000001E-3</c:v>
                  </c:pt>
                  <c:pt idx="17">
                    <c:v>1E-3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</c:numCache>
            </c:numRef>
          </c:xVal>
          <c:yVal>
            <c:numRef>
              <c:f>graph!$G$3:$G$53</c:f>
              <c:numCache>
                <c:formatCode>0.000_);[Red]\(0.000\)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3.2000000000000001E-2</c:v>
                </c:pt>
                <c:pt idx="3">
                  <c:v>8.9999999999999993E-3</c:v>
                </c:pt>
                <c:pt idx="4">
                  <c:v>1.6E-2</c:v>
                </c:pt>
                <c:pt idx="5">
                  <c:v>1E-3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3.0000000000000001E-3</c:v>
                </c:pt>
                <c:pt idx="16">
                  <c:v>2E-3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graph!$H$2</c:f>
              <c:strCache>
                <c:ptCount val="1"/>
                <c:pt idx="0">
                  <c:v>Li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graph!$AC$4:$AC$54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3.0000000000000001E-3</c:v>
                  </c:pt>
                  <c:pt idx="2">
                    <c:v>1.4999999999999999E-2</c:v>
                  </c:pt>
                  <c:pt idx="3">
                    <c:v>1.4999999999999999E-2</c:v>
                  </c:pt>
                  <c:pt idx="4">
                    <c:v>2.1000000000000001E-2</c:v>
                  </c:pt>
                  <c:pt idx="5">
                    <c:v>1.7000000000000001E-2</c:v>
                  </c:pt>
                  <c:pt idx="6">
                    <c:v>2.1999999999999999E-2</c:v>
                  </c:pt>
                  <c:pt idx="7">
                    <c:v>2.1999999999999999E-2</c:v>
                  </c:pt>
                  <c:pt idx="8">
                    <c:v>1.4999999999999999E-2</c:v>
                  </c:pt>
                  <c:pt idx="9">
                    <c:v>1.4E-2</c:v>
                  </c:pt>
                  <c:pt idx="10">
                    <c:v>0.02</c:v>
                  </c:pt>
                  <c:pt idx="11">
                    <c:v>2.1999999999999999E-2</c:v>
                  </c:pt>
                  <c:pt idx="12">
                    <c:v>2.5999999999999999E-2</c:v>
                  </c:pt>
                  <c:pt idx="13">
                    <c:v>3.2000000000000001E-2</c:v>
                  </c:pt>
                  <c:pt idx="14">
                    <c:v>2.7E-2</c:v>
                  </c:pt>
                  <c:pt idx="15">
                    <c:v>1.4E-2</c:v>
                  </c:pt>
                  <c:pt idx="16">
                    <c:v>6.0000000000000001E-3</c:v>
                  </c:pt>
                  <c:pt idx="17">
                    <c:v>3.0000000000000001E-3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plus>
            <c:minus>
              <c:numRef>
                <c:f>graph!$AC$4:$AC$54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3.0000000000000001E-3</c:v>
                  </c:pt>
                  <c:pt idx="2">
                    <c:v>1.4999999999999999E-2</c:v>
                  </c:pt>
                  <c:pt idx="3">
                    <c:v>1.4999999999999999E-2</c:v>
                  </c:pt>
                  <c:pt idx="4">
                    <c:v>2.1000000000000001E-2</c:v>
                  </c:pt>
                  <c:pt idx="5">
                    <c:v>1.7000000000000001E-2</c:v>
                  </c:pt>
                  <c:pt idx="6">
                    <c:v>2.1999999999999999E-2</c:v>
                  </c:pt>
                  <c:pt idx="7">
                    <c:v>2.1999999999999999E-2</c:v>
                  </c:pt>
                  <c:pt idx="8">
                    <c:v>1.4999999999999999E-2</c:v>
                  </c:pt>
                  <c:pt idx="9">
                    <c:v>1.4E-2</c:v>
                  </c:pt>
                  <c:pt idx="10">
                    <c:v>0.02</c:v>
                  </c:pt>
                  <c:pt idx="11">
                    <c:v>2.1999999999999999E-2</c:v>
                  </c:pt>
                  <c:pt idx="12">
                    <c:v>2.5999999999999999E-2</c:v>
                  </c:pt>
                  <c:pt idx="13">
                    <c:v>3.2000000000000001E-2</c:v>
                  </c:pt>
                  <c:pt idx="14">
                    <c:v>2.7E-2</c:v>
                  </c:pt>
                  <c:pt idx="15">
                    <c:v>1.4E-2</c:v>
                  </c:pt>
                  <c:pt idx="16">
                    <c:v>6.0000000000000001E-3</c:v>
                  </c:pt>
                  <c:pt idx="17">
                    <c:v>3.0000000000000001E-3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graph!$A$3:$A$53</c:f>
              <c:numCache>
                <c:formatCode>0.000_);[Red]\(0.000\)</c:formatCode>
                <c:ptCount val="5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</c:numCache>
            </c:numRef>
          </c:xVal>
          <c:yVal>
            <c:numRef>
              <c:f>graph!$H$3:$H$53</c:f>
              <c:numCache>
                <c:formatCode>0.000_);[Red]\(0.000\)</c:formatCode>
                <c:ptCount val="51"/>
                <c:pt idx="0">
                  <c:v>0</c:v>
                </c:pt>
                <c:pt idx="1">
                  <c:v>3.0000000000000001E-3</c:v>
                </c:pt>
                <c:pt idx="2">
                  <c:v>4.1000000000000002E-2</c:v>
                </c:pt>
                <c:pt idx="3">
                  <c:v>0.111</c:v>
                </c:pt>
                <c:pt idx="4">
                  <c:v>0.158</c:v>
                </c:pt>
                <c:pt idx="5">
                  <c:v>0.14699999999999999</c:v>
                </c:pt>
                <c:pt idx="6">
                  <c:v>0.13100000000000001</c:v>
                </c:pt>
                <c:pt idx="7">
                  <c:v>0.10299999999999999</c:v>
                </c:pt>
                <c:pt idx="8">
                  <c:v>0.108</c:v>
                </c:pt>
                <c:pt idx="9">
                  <c:v>0.11</c:v>
                </c:pt>
                <c:pt idx="10">
                  <c:v>0.11600000000000001</c:v>
                </c:pt>
                <c:pt idx="11">
                  <c:v>0.106</c:v>
                </c:pt>
                <c:pt idx="12">
                  <c:v>9.1999999999999998E-2</c:v>
                </c:pt>
                <c:pt idx="13">
                  <c:v>6.5000000000000002E-2</c:v>
                </c:pt>
                <c:pt idx="14">
                  <c:v>3.5000000000000003E-2</c:v>
                </c:pt>
                <c:pt idx="15">
                  <c:v>1.7000000000000001E-2</c:v>
                </c:pt>
                <c:pt idx="16">
                  <c:v>6.0000000000000001E-3</c:v>
                </c:pt>
                <c:pt idx="17">
                  <c:v>2E-3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20624"/>
        <c:axId val="184721184"/>
      </c:scatterChart>
      <c:valAx>
        <c:axId val="184720624"/>
        <c:scaling>
          <c:orientation val="minMax"/>
          <c:max val="50"/>
        </c:scaling>
        <c:delete val="0"/>
        <c:axPos val="b"/>
        <c:numFmt formatCode="0_);[Red]\(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721184"/>
        <c:crosses val="autoZero"/>
        <c:crossBetween val="midCat"/>
        <c:majorUnit val="10"/>
      </c:valAx>
      <c:valAx>
        <c:axId val="184721184"/>
        <c:scaling>
          <c:orientation val="minMax"/>
          <c:max val="1.8"/>
          <c:min val="0"/>
        </c:scaling>
        <c:delete val="0"/>
        <c:axPos val="l"/>
        <c:numFmt formatCode="#,##0.00_);[Red]\(#,##0.0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720624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38119849556249"/>
          <c:y val="8.1252633484897974E-2"/>
          <c:w val="0.2357495845563683"/>
          <c:h val="0.44739404154123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07391961643313E-2"/>
          <c:y val="2.3782444066895569E-2"/>
          <c:w val="0.91516635432661142"/>
          <c:h val="0.91777615974731463"/>
        </c:manualLayout>
      </c:layout>
      <c:scatterChart>
        <c:scatterStyle val="lineMarker"/>
        <c:varyColors val="0"/>
        <c:ser>
          <c:idx val="0"/>
          <c:order val="0"/>
          <c:tx>
            <c:strRef>
              <c:f>thickness!$Q$36</c:f>
              <c:strCache>
                <c:ptCount val="1"/>
                <c:pt idx="0">
                  <c:v>EC_20%Na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thickness!$P$37:$P$62</c:f>
              <c:numCache>
                <c:formatCode>0_);[Red]\(0\)</c:formatCode>
                <c:ptCount val="2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</c:numCache>
            </c:numRef>
          </c:xVal>
          <c:yVal>
            <c:numRef>
              <c:f>thickness!$Q$37:$Q$62</c:f>
              <c:numCache>
                <c:formatCode>General</c:formatCode>
                <c:ptCount val="26"/>
                <c:pt idx="0">
                  <c:v>0</c:v>
                </c:pt>
                <c:pt idx="1">
                  <c:v>2.0339999999999998</c:v>
                </c:pt>
                <c:pt idx="2">
                  <c:v>25.931999999999999</c:v>
                </c:pt>
                <c:pt idx="3">
                  <c:v>67.542000000000002</c:v>
                </c:pt>
                <c:pt idx="4">
                  <c:v>99.236999999999995</c:v>
                </c:pt>
                <c:pt idx="5">
                  <c:v>100</c:v>
                </c:pt>
                <c:pt idx="6">
                  <c:v>89.831000000000003</c:v>
                </c:pt>
                <c:pt idx="7">
                  <c:v>70.763000000000005</c:v>
                </c:pt>
                <c:pt idx="8">
                  <c:v>62.203000000000003</c:v>
                </c:pt>
                <c:pt idx="9">
                  <c:v>60.847000000000001</c:v>
                </c:pt>
                <c:pt idx="10">
                  <c:v>73.474999999999994</c:v>
                </c:pt>
                <c:pt idx="11">
                  <c:v>68.305000000000007</c:v>
                </c:pt>
                <c:pt idx="12">
                  <c:v>73.813999999999993</c:v>
                </c:pt>
                <c:pt idx="13">
                  <c:v>52.627000000000002</c:v>
                </c:pt>
                <c:pt idx="14">
                  <c:v>44.746000000000002</c:v>
                </c:pt>
                <c:pt idx="15">
                  <c:v>29.661000000000001</c:v>
                </c:pt>
                <c:pt idx="16">
                  <c:v>28.050999999999998</c:v>
                </c:pt>
                <c:pt idx="17">
                  <c:v>19.831</c:v>
                </c:pt>
                <c:pt idx="18">
                  <c:v>15.423999999999999</c:v>
                </c:pt>
                <c:pt idx="19">
                  <c:v>16.61</c:v>
                </c:pt>
                <c:pt idx="20">
                  <c:v>9.9149999999999991</c:v>
                </c:pt>
                <c:pt idx="21">
                  <c:v>2.3730000000000002</c:v>
                </c:pt>
                <c:pt idx="22">
                  <c:v>0.33900000000000002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thickness!$R$36</c:f>
              <c:strCache>
                <c:ptCount val="1"/>
                <c:pt idx="0">
                  <c:v>EC_NoNa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thickness!$P$37:$P$62</c:f>
              <c:numCache>
                <c:formatCode>0_);[Red]\(0\)</c:formatCode>
                <c:ptCount val="2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</c:numCache>
            </c:numRef>
          </c:xVal>
          <c:yVal>
            <c:numRef>
              <c:f>thickness!$R$37:$R$62</c:f>
              <c:numCache>
                <c:formatCode>General</c:formatCode>
                <c:ptCount val="26"/>
                <c:pt idx="0">
                  <c:v>0</c:v>
                </c:pt>
                <c:pt idx="1">
                  <c:v>1.893</c:v>
                </c:pt>
                <c:pt idx="2">
                  <c:v>22.831</c:v>
                </c:pt>
                <c:pt idx="3">
                  <c:v>70.147000000000006</c:v>
                </c:pt>
                <c:pt idx="4">
                  <c:v>99.981999999999999</c:v>
                </c:pt>
                <c:pt idx="5">
                  <c:v>87.316000000000003</c:v>
                </c:pt>
                <c:pt idx="6">
                  <c:v>81.084999999999994</c:v>
                </c:pt>
                <c:pt idx="7">
                  <c:v>61.396999999999998</c:v>
                </c:pt>
                <c:pt idx="8">
                  <c:v>62.279000000000003</c:v>
                </c:pt>
                <c:pt idx="9">
                  <c:v>66.36</c:v>
                </c:pt>
                <c:pt idx="10">
                  <c:v>71.471000000000004</c:v>
                </c:pt>
                <c:pt idx="11">
                  <c:v>69.025999999999996</c:v>
                </c:pt>
                <c:pt idx="12">
                  <c:v>59.613999999999997</c:v>
                </c:pt>
                <c:pt idx="13">
                  <c:v>39.375</c:v>
                </c:pt>
                <c:pt idx="14">
                  <c:v>20.809000000000001</c:v>
                </c:pt>
                <c:pt idx="15">
                  <c:v>10.625</c:v>
                </c:pt>
                <c:pt idx="16">
                  <c:v>3.5110000000000001</c:v>
                </c:pt>
                <c:pt idx="17">
                  <c:v>0.90100000000000002</c:v>
                </c:pt>
                <c:pt idx="18">
                  <c:v>1.7999999999999999E-2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23984"/>
        <c:axId val="184724544"/>
      </c:scatterChart>
      <c:valAx>
        <c:axId val="184723984"/>
        <c:scaling>
          <c:orientation val="minMax"/>
          <c:max val="50"/>
          <c:min val="0"/>
        </c:scaling>
        <c:delete val="0"/>
        <c:axPos val="b"/>
        <c:numFmt formatCode="0_);[Red]\(0\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724544"/>
        <c:crosses val="autoZero"/>
        <c:crossBetween val="midCat"/>
      </c:valAx>
      <c:valAx>
        <c:axId val="18472454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72398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70123332808723"/>
          <c:y val="0.29593240772398777"/>
          <c:w val="0.26710675520025717"/>
          <c:h val="0.15215712303278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723526136701574E-2"/>
          <c:y val="2.8627184103531635E-2"/>
          <c:w val="0.90618182751117626"/>
          <c:h val="0.91099999036880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'no of electrons'!$AR$5</c:f>
              <c:strCache>
                <c:ptCount val="1"/>
                <c:pt idx="0">
                  <c:v>EC_NoNa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of electrons'!$AQ$6:$AQ$56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'no of electrons'!$AR$6:$AR$56</c:f>
              <c:numCache>
                <c:formatCode>0_);[Red]\(0\)</c:formatCode>
                <c:ptCount val="51"/>
                <c:pt idx="0">
                  <c:v>14.4</c:v>
                </c:pt>
                <c:pt idx="1">
                  <c:v>34.299999999999997</c:v>
                </c:pt>
                <c:pt idx="2">
                  <c:v>54.8</c:v>
                </c:pt>
                <c:pt idx="3">
                  <c:v>71</c:v>
                </c:pt>
                <c:pt idx="4">
                  <c:v>86.6</c:v>
                </c:pt>
                <c:pt idx="5">
                  <c:v>102.5</c:v>
                </c:pt>
                <c:pt idx="6">
                  <c:v>115.7</c:v>
                </c:pt>
                <c:pt idx="7">
                  <c:v>129.4</c:v>
                </c:pt>
                <c:pt idx="8">
                  <c:v>142.19999999999999</c:v>
                </c:pt>
                <c:pt idx="9">
                  <c:v>155</c:v>
                </c:pt>
                <c:pt idx="10">
                  <c:v>168.1</c:v>
                </c:pt>
                <c:pt idx="11">
                  <c:v>183.4</c:v>
                </c:pt>
                <c:pt idx="12">
                  <c:v>195.3</c:v>
                </c:pt>
                <c:pt idx="13">
                  <c:v>207.7</c:v>
                </c:pt>
                <c:pt idx="14">
                  <c:v>219.5</c:v>
                </c:pt>
                <c:pt idx="15">
                  <c:v>231</c:v>
                </c:pt>
                <c:pt idx="16">
                  <c:v>240.9</c:v>
                </c:pt>
                <c:pt idx="17">
                  <c:v>252.4</c:v>
                </c:pt>
                <c:pt idx="18">
                  <c:v>260.60000000000002</c:v>
                </c:pt>
                <c:pt idx="19">
                  <c:v>268.5</c:v>
                </c:pt>
                <c:pt idx="20">
                  <c:v>275.60000000000002</c:v>
                </c:pt>
                <c:pt idx="21">
                  <c:v>279.8</c:v>
                </c:pt>
                <c:pt idx="22">
                  <c:v>282.2</c:v>
                </c:pt>
                <c:pt idx="23">
                  <c:v>284</c:v>
                </c:pt>
                <c:pt idx="24">
                  <c:v>285</c:v>
                </c:pt>
                <c:pt idx="25">
                  <c:v>285.3</c:v>
                </c:pt>
                <c:pt idx="26">
                  <c:v>285.89999999999998</c:v>
                </c:pt>
                <c:pt idx="27">
                  <c:v>286.5</c:v>
                </c:pt>
                <c:pt idx="28">
                  <c:v>286.7</c:v>
                </c:pt>
                <c:pt idx="29">
                  <c:v>287.10000000000002</c:v>
                </c:pt>
                <c:pt idx="30">
                  <c:v>287.39999999999998</c:v>
                </c:pt>
                <c:pt idx="31">
                  <c:v>287.60000000000002</c:v>
                </c:pt>
                <c:pt idx="32">
                  <c:v>287.7</c:v>
                </c:pt>
                <c:pt idx="33">
                  <c:v>287.8</c:v>
                </c:pt>
                <c:pt idx="34">
                  <c:v>287.8</c:v>
                </c:pt>
                <c:pt idx="35">
                  <c:v>287.8</c:v>
                </c:pt>
                <c:pt idx="36">
                  <c:v>287.89999999999998</c:v>
                </c:pt>
                <c:pt idx="37">
                  <c:v>287.89999999999998</c:v>
                </c:pt>
                <c:pt idx="38">
                  <c:v>287.89999999999998</c:v>
                </c:pt>
                <c:pt idx="39">
                  <c:v>287.89999999999998</c:v>
                </c:pt>
                <c:pt idx="40">
                  <c:v>288</c:v>
                </c:pt>
                <c:pt idx="41">
                  <c:v>288</c:v>
                </c:pt>
                <c:pt idx="42">
                  <c:v>288.10000000000002</c:v>
                </c:pt>
                <c:pt idx="43">
                  <c:v>288.10000000000002</c:v>
                </c:pt>
                <c:pt idx="44">
                  <c:v>288.10000000000002</c:v>
                </c:pt>
                <c:pt idx="45">
                  <c:v>288.2</c:v>
                </c:pt>
                <c:pt idx="46">
                  <c:v>288.2</c:v>
                </c:pt>
                <c:pt idx="47">
                  <c:v>288.3</c:v>
                </c:pt>
                <c:pt idx="48">
                  <c:v>288.3</c:v>
                </c:pt>
                <c:pt idx="49">
                  <c:v>288.3</c:v>
                </c:pt>
                <c:pt idx="50">
                  <c:v>288.3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'no of electrons'!$AS$5</c:f>
              <c:strCache>
                <c:ptCount val="1"/>
                <c:pt idx="0">
                  <c:v>EC_20%Na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of electrons'!$AQ$6:$AQ$56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'no of electrons'!$AS$6:$AS$56</c:f>
              <c:numCache>
                <c:formatCode>0_);[Red]\(0\)</c:formatCode>
                <c:ptCount val="51"/>
                <c:pt idx="0">
                  <c:v>15</c:v>
                </c:pt>
                <c:pt idx="1">
                  <c:v>34</c:v>
                </c:pt>
                <c:pt idx="2">
                  <c:v>54</c:v>
                </c:pt>
                <c:pt idx="3">
                  <c:v>70</c:v>
                </c:pt>
                <c:pt idx="4">
                  <c:v>85</c:v>
                </c:pt>
                <c:pt idx="5">
                  <c:v>102</c:v>
                </c:pt>
                <c:pt idx="6">
                  <c:v>114</c:v>
                </c:pt>
                <c:pt idx="7">
                  <c:v>128</c:v>
                </c:pt>
                <c:pt idx="8">
                  <c:v>140</c:v>
                </c:pt>
                <c:pt idx="9">
                  <c:v>153</c:v>
                </c:pt>
                <c:pt idx="10">
                  <c:v>166</c:v>
                </c:pt>
                <c:pt idx="11">
                  <c:v>181</c:v>
                </c:pt>
                <c:pt idx="12">
                  <c:v>193</c:v>
                </c:pt>
                <c:pt idx="13">
                  <c:v>207</c:v>
                </c:pt>
                <c:pt idx="14">
                  <c:v>220</c:v>
                </c:pt>
                <c:pt idx="15">
                  <c:v>231</c:v>
                </c:pt>
                <c:pt idx="16">
                  <c:v>242</c:v>
                </c:pt>
                <c:pt idx="17">
                  <c:v>255</c:v>
                </c:pt>
                <c:pt idx="18">
                  <c:v>265</c:v>
                </c:pt>
                <c:pt idx="19">
                  <c:v>275</c:v>
                </c:pt>
                <c:pt idx="20">
                  <c:v>286</c:v>
                </c:pt>
                <c:pt idx="21">
                  <c:v>293</c:v>
                </c:pt>
                <c:pt idx="22">
                  <c:v>299</c:v>
                </c:pt>
                <c:pt idx="23">
                  <c:v>306</c:v>
                </c:pt>
                <c:pt idx="24">
                  <c:v>311</c:v>
                </c:pt>
                <c:pt idx="25">
                  <c:v>315</c:v>
                </c:pt>
                <c:pt idx="26">
                  <c:v>318</c:v>
                </c:pt>
                <c:pt idx="27">
                  <c:v>320</c:v>
                </c:pt>
                <c:pt idx="28">
                  <c:v>321</c:v>
                </c:pt>
                <c:pt idx="29">
                  <c:v>323</c:v>
                </c:pt>
                <c:pt idx="30">
                  <c:v>323</c:v>
                </c:pt>
                <c:pt idx="31">
                  <c:v>324</c:v>
                </c:pt>
                <c:pt idx="32">
                  <c:v>324</c:v>
                </c:pt>
                <c:pt idx="33">
                  <c:v>324</c:v>
                </c:pt>
                <c:pt idx="34">
                  <c:v>324</c:v>
                </c:pt>
                <c:pt idx="35">
                  <c:v>324</c:v>
                </c:pt>
                <c:pt idx="36">
                  <c:v>324</c:v>
                </c:pt>
                <c:pt idx="37">
                  <c:v>324</c:v>
                </c:pt>
                <c:pt idx="38">
                  <c:v>325</c:v>
                </c:pt>
                <c:pt idx="39">
                  <c:v>325</c:v>
                </c:pt>
                <c:pt idx="40">
                  <c:v>325</c:v>
                </c:pt>
                <c:pt idx="41">
                  <c:v>325</c:v>
                </c:pt>
                <c:pt idx="42">
                  <c:v>325</c:v>
                </c:pt>
                <c:pt idx="43">
                  <c:v>325</c:v>
                </c:pt>
                <c:pt idx="44">
                  <c:v>325</c:v>
                </c:pt>
                <c:pt idx="45">
                  <c:v>325</c:v>
                </c:pt>
                <c:pt idx="46">
                  <c:v>325</c:v>
                </c:pt>
                <c:pt idx="47">
                  <c:v>325</c:v>
                </c:pt>
                <c:pt idx="48">
                  <c:v>325</c:v>
                </c:pt>
                <c:pt idx="49">
                  <c:v>325</c:v>
                </c:pt>
                <c:pt idx="50">
                  <c:v>325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27344"/>
        <c:axId val="184727904"/>
      </c:scatterChart>
      <c:valAx>
        <c:axId val="184727344"/>
        <c:scaling>
          <c:orientation val="minMax"/>
          <c:max val="2000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727904"/>
        <c:crosses val="autoZero"/>
        <c:crossBetween val="midCat"/>
      </c:valAx>
      <c:valAx>
        <c:axId val="184727904"/>
        <c:scaling>
          <c:orientation val="minMax"/>
        </c:scaling>
        <c:delete val="0"/>
        <c:axPos val="l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727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856919531570084"/>
          <c:y val="0.48471007137943467"/>
          <c:w val="0.25443124181782545"/>
          <c:h val="0.18853655733425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19926093446568E-2"/>
          <c:y val="2.5626082619444233E-2"/>
          <c:w val="0.9064325243668454"/>
          <c:h val="0.920330215095835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'Li-Na'!$B$2</c:f>
              <c:strCache>
                <c:ptCount val="1"/>
                <c:pt idx="0">
                  <c:v>Li2CO3_20%Na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'Li-Na'!$A$3:$A$53</c:f>
              <c:numCache>
                <c:formatCode>General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'Li-Na'!$B$3:$B$53</c:f>
              <c:numCache>
                <c:formatCode>0_);[Red]\(0\)</c:formatCode>
                <c:ptCount val="51"/>
                <c:pt idx="0">
                  <c:v>0.71399999999999997</c:v>
                </c:pt>
                <c:pt idx="1">
                  <c:v>3.093</c:v>
                </c:pt>
                <c:pt idx="2">
                  <c:v>4.9169999999999998</c:v>
                </c:pt>
                <c:pt idx="3">
                  <c:v>6.1059999999999999</c:v>
                </c:pt>
                <c:pt idx="4">
                  <c:v>7.2169999999999996</c:v>
                </c:pt>
                <c:pt idx="5">
                  <c:v>8.0890000000000004</c:v>
                </c:pt>
                <c:pt idx="6">
                  <c:v>8.8030000000000008</c:v>
                </c:pt>
                <c:pt idx="7">
                  <c:v>9.3580000000000005</c:v>
                </c:pt>
                <c:pt idx="8">
                  <c:v>10.071999999999999</c:v>
                </c:pt>
                <c:pt idx="9">
                  <c:v>10.627000000000001</c:v>
                </c:pt>
                <c:pt idx="10">
                  <c:v>11.657999999999999</c:v>
                </c:pt>
                <c:pt idx="11">
                  <c:v>12.212999999999999</c:v>
                </c:pt>
                <c:pt idx="12">
                  <c:v>13.086</c:v>
                </c:pt>
                <c:pt idx="13">
                  <c:v>13.641</c:v>
                </c:pt>
                <c:pt idx="14">
                  <c:v>14.433999999999999</c:v>
                </c:pt>
                <c:pt idx="15">
                  <c:v>15.622999999999999</c:v>
                </c:pt>
                <c:pt idx="16">
                  <c:v>16.654</c:v>
                </c:pt>
                <c:pt idx="17">
                  <c:v>18.161000000000001</c:v>
                </c:pt>
                <c:pt idx="18">
                  <c:v>19.192</c:v>
                </c:pt>
                <c:pt idx="19">
                  <c:v>20.302</c:v>
                </c:pt>
                <c:pt idx="20">
                  <c:v>22.204999999999998</c:v>
                </c:pt>
                <c:pt idx="21">
                  <c:v>23.712</c:v>
                </c:pt>
                <c:pt idx="22">
                  <c:v>24.902000000000001</c:v>
                </c:pt>
                <c:pt idx="23">
                  <c:v>25.695</c:v>
                </c:pt>
                <c:pt idx="24">
                  <c:v>26.25</c:v>
                </c:pt>
                <c:pt idx="25">
                  <c:v>27.439</c:v>
                </c:pt>
                <c:pt idx="26">
                  <c:v>28.233000000000001</c:v>
                </c:pt>
                <c:pt idx="27">
                  <c:v>28.707999999999998</c:v>
                </c:pt>
                <c:pt idx="28">
                  <c:v>28.946000000000002</c:v>
                </c:pt>
                <c:pt idx="29">
                  <c:v>29.184000000000001</c:v>
                </c:pt>
                <c:pt idx="30">
                  <c:v>29.263999999999999</c:v>
                </c:pt>
                <c:pt idx="31">
                  <c:v>29.343</c:v>
                </c:pt>
                <c:pt idx="32">
                  <c:v>29.422000000000001</c:v>
                </c:pt>
                <c:pt idx="33">
                  <c:v>29.501000000000001</c:v>
                </c:pt>
                <c:pt idx="34">
                  <c:v>29.501000000000001</c:v>
                </c:pt>
                <c:pt idx="35">
                  <c:v>29.501000000000001</c:v>
                </c:pt>
                <c:pt idx="36">
                  <c:v>29.501000000000001</c:v>
                </c:pt>
                <c:pt idx="37">
                  <c:v>29.501000000000001</c:v>
                </c:pt>
                <c:pt idx="38">
                  <c:v>29.66</c:v>
                </c:pt>
                <c:pt idx="39">
                  <c:v>29.739000000000001</c:v>
                </c:pt>
                <c:pt idx="40">
                  <c:v>29.818999999999999</c:v>
                </c:pt>
                <c:pt idx="41">
                  <c:v>29.898</c:v>
                </c:pt>
                <c:pt idx="42">
                  <c:v>29.898</c:v>
                </c:pt>
                <c:pt idx="43">
                  <c:v>29.898</c:v>
                </c:pt>
                <c:pt idx="44">
                  <c:v>29.898</c:v>
                </c:pt>
                <c:pt idx="45">
                  <c:v>29.898</c:v>
                </c:pt>
                <c:pt idx="46">
                  <c:v>29.898</c:v>
                </c:pt>
                <c:pt idx="47">
                  <c:v>29.898</c:v>
                </c:pt>
                <c:pt idx="48">
                  <c:v>29.977</c:v>
                </c:pt>
                <c:pt idx="49">
                  <c:v>29.977</c:v>
                </c:pt>
                <c:pt idx="50">
                  <c:v>29.977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'Li-Na'!$C$2</c:f>
              <c:strCache>
                <c:ptCount val="1"/>
                <c:pt idx="0">
                  <c:v>Na2CO3_20%Na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'Li-Na'!$A$3:$A$53</c:f>
              <c:numCache>
                <c:formatCode>General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'Li-Na'!$C$3:$C$53</c:f>
              <c:numCache>
                <c:formatCode>0_);[Red]\(0\)</c:formatCode>
                <c:ptCount val="51"/>
                <c:pt idx="0">
                  <c:v>7.9000000000000001E-2</c:v>
                </c:pt>
                <c:pt idx="1">
                  <c:v>0.317</c:v>
                </c:pt>
                <c:pt idx="2">
                  <c:v>0.63400000000000001</c:v>
                </c:pt>
                <c:pt idx="3">
                  <c:v>0.63400000000000001</c:v>
                </c:pt>
                <c:pt idx="4">
                  <c:v>0.95199999999999996</c:v>
                </c:pt>
                <c:pt idx="5">
                  <c:v>1.5069999999999999</c:v>
                </c:pt>
                <c:pt idx="6">
                  <c:v>1.665</c:v>
                </c:pt>
                <c:pt idx="7">
                  <c:v>1.8240000000000001</c:v>
                </c:pt>
                <c:pt idx="8">
                  <c:v>2.0619999999999998</c:v>
                </c:pt>
                <c:pt idx="9">
                  <c:v>2.2200000000000002</c:v>
                </c:pt>
                <c:pt idx="10">
                  <c:v>2.617</c:v>
                </c:pt>
                <c:pt idx="11">
                  <c:v>2.6960000000000002</c:v>
                </c:pt>
                <c:pt idx="12">
                  <c:v>2.7759999999999998</c:v>
                </c:pt>
                <c:pt idx="13">
                  <c:v>3.0129999999999999</c:v>
                </c:pt>
                <c:pt idx="14">
                  <c:v>3.6480000000000001</c:v>
                </c:pt>
                <c:pt idx="15">
                  <c:v>3.7269999999999999</c:v>
                </c:pt>
                <c:pt idx="16">
                  <c:v>3.9649999999999999</c:v>
                </c:pt>
                <c:pt idx="17">
                  <c:v>4.0439999999999996</c:v>
                </c:pt>
                <c:pt idx="18">
                  <c:v>4.5990000000000002</c:v>
                </c:pt>
                <c:pt idx="19">
                  <c:v>4.9960000000000004</c:v>
                </c:pt>
                <c:pt idx="20">
                  <c:v>5.4720000000000004</c:v>
                </c:pt>
                <c:pt idx="21">
                  <c:v>5.8680000000000003</c:v>
                </c:pt>
                <c:pt idx="22">
                  <c:v>6.1859999999999999</c:v>
                </c:pt>
                <c:pt idx="23">
                  <c:v>6.9</c:v>
                </c:pt>
                <c:pt idx="24">
                  <c:v>7.375</c:v>
                </c:pt>
                <c:pt idx="25">
                  <c:v>8.1679999999999993</c:v>
                </c:pt>
                <c:pt idx="26">
                  <c:v>8.2479999999999993</c:v>
                </c:pt>
                <c:pt idx="27">
                  <c:v>8.5649999999999995</c:v>
                </c:pt>
                <c:pt idx="28">
                  <c:v>8.8030000000000008</c:v>
                </c:pt>
                <c:pt idx="29">
                  <c:v>9.1999999999999993</c:v>
                </c:pt>
                <c:pt idx="30">
                  <c:v>9.2789999999999999</c:v>
                </c:pt>
                <c:pt idx="31">
                  <c:v>9.3580000000000005</c:v>
                </c:pt>
                <c:pt idx="32">
                  <c:v>9.3580000000000005</c:v>
                </c:pt>
                <c:pt idx="33">
                  <c:v>9.4369999999999994</c:v>
                </c:pt>
                <c:pt idx="34">
                  <c:v>9.5169999999999995</c:v>
                </c:pt>
                <c:pt idx="35">
                  <c:v>9.5960000000000001</c:v>
                </c:pt>
                <c:pt idx="36">
                  <c:v>9.5960000000000001</c:v>
                </c:pt>
                <c:pt idx="37">
                  <c:v>9.5960000000000001</c:v>
                </c:pt>
                <c:pt idx="38">
                  <c:v>9.5960000000000001</c:v>
                </c:pt>
                <c:pt idx="39">
                  <c:v>9.5960000000000001</c:v>
                </c:pt>
                <c:pt idx="40">
                  <c:v>9.5960000000000001</c:v>
                </c:pt>
                <c:pt idx="41">
                  <c:v>9.5960000000000001</c:v>
                </c:pt>
                <c:pt idx="42">
                  <c:v>9.5960000000000001</c:v>
                </c:pt>
                <c:pt idx="43">
                  <c:v>9.5960000000000001</c:v>
                </c:pt>
                <c:pt idx="44">
                  <c:v>9.5960000000000001</c:v>
                </c:pt>
                <c:pt idx="45">
                  <c:v>9.5960000000000001</c:v>
                </c:pt>
                <c:pt idx="46">
                  <c:v>9.5960000000000001</c:v>
                </c:pt>
                <c:pt idx="47">
                  <c:v>9.5960000000000001</c:v>
                </c:pt>
                <c:pt idx="48">
                  <c:v>9.6750000000000007</c:v>
                </c:pt>
                <c:pt idx="49">
                  <c:v>9.6750000000000007</c:v>
                </c:pt>
                <c:pt idx="50">
                  <c:v>9.6750000000000007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'Li-Na'!$D$2</c:f>
              <c:strCache>
                <c:ptCount val="1"/>
                <c:pt idx="0">
                  <c:v>Li2CO3_No_Na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'Li-Na'!$A$3:$A$53</c:f>
              <c:numCache>
                <c:formatCode>General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'Li-Na'!$D$3:$D$53</c:f>
              <c:numCache>
                <c:formatCode>0_);[Red]\(0\)</c:formatCode>
                <c:ptCount val="51"/>
                <c:pt idx="0">
                  <c:v>0.88100000000000001</c:v>
                </c:pt>
                <c:pt idx="1">
                  <c:v>3.3479999999999999</c:v>
                </c:pt>
                <c:pt idx="2">
                  <c:v>6.08</c:v>
                </c:pt>
                <c:pt idx="3">
                  <c:v>8.6349999999999998</c:v>
                </c:pt>
                <c:pt idx="4">
                  <c:v>10.222</c:v>
                </c:pt>
                <c:pt idx="5">
                  <c:v>11.632</c:v>
                </c:pt>
                <c:pt idx="6">
                  <c:v>12.865</c:v>
                </c:pt>
                <c:pt idx="7">
                  <c:v>14.010999999999999</c:v>
                </c:pt>
                <c:pt idx="8">
                  <c:v>15.068</c:v>
                </c:pt>
                <c:pt idx="9">
                  <c:v>15.949</c:v>
                </c:pt>
                <c:pt idx="10">
                  <c:v>16.478000000000002</c:v>
                </c:pt>
                <c:pt idx="11">
                  <c:v>17.094999999999999</c:v>
                </c:pt>
                <c:pt idx="12">
                  <c:v>18.768999999999998</c:v>
                </c:pt>
                <c:pt idx="13">
                  <c:v>19.738</c:v>
                </c:pt>
                <c:pt idx="14">
                  <c:v>21.5</c:v>
                </c:pt>
                <c:pt idx="15">
                  <c:v>22.821999999999999</c:v>
                </c:pt>
                <c:pt idx="16">
                  <c:v>24.408000000000001</c:v>
                </c:pt>
                <c:pt idx="17">
                  <c:v>26.434999999999999</c:v>
                </c:pt>
                <c:pt idx="18">
                  <c:v>28.021000000000001</c:v>
                </c:pt>
                <c:pt idx="19">
                  <c:v>29.695</c:v>
                </c:pt>
                <c:pt idx="20">
                  <c:v>31.457999999999998</c:v>
                </c:pt>
                <c:pt idx="21">
                  <c:v>33.131999999999998</c:v>
                </c:pt>
                <c:pt idx="22">
                  <c:v>33.924999999999997</c:v>
                </c:pt>
                <c:pt idx="23">
                  <c:v>34.277000000000001</c:v>
                </c:pt>
                <c:pt idx="24">
                  <c:v>34.718000000000004</c:v>
                </c:pt>
                <c:pt idx="25">
                  <c:v>34.805999999999997</c:v>
                </c:pt>
                <c:pt idx="26">
                  <c:v>34.893999999999998</c:v>
                </c:pt>
                <c:pt idx="27">
                  <c:v>35.247</c:v>
                </c:pt>
                <c:pt idx="28">
                  <c:v>35.247</c:v>
                </c:pt>
                <c:pt idx="29">
                  <c:v>35.335000000000001</c:v>
                </c:pt>
                <c:pt idx="30">
                  <c:v>35.511000000000003</c:v>
                </c:pt>
                <c:pt idx="31">
                  <c:v>35.686999999999998</c:v>
                </c:pt>
                <c:pt idx="32">
                  <c:v>35.686999999999998</c:v>
                </c:pt>
                <c:pt idx="33">
                  <c:v>35.774999999999999</c:v>
                </c:pt>
                <c:pt idx="34">
                  <c:v>35.774999999999999</c:v>
                </c:pt>
                <c:pt idx="35">
                  <c:v>35.774999999999999</c:v>
                </c:pt>
                <c:pt idx="36">
                  <c:v>35.863</c:v>
                </c:pt>
                <c:pt idx="37">
                  <c:v>35.863</c:v>
                </c:pt>
                <c:pt idx="38">
                  <c:v>35.863</c:v>
                </c:pt>
                <c:pt idx="39">
                  <c:v>35.863</c:v>
                </c:pt>
                <c:pt idx="40">
                  <c:v>35.951000000000001</c:v>
                </c:pt>
                <c:pt idx="41">
                  <c:v>35.951000000000001</c:v>
                </c:pt>
                <c:pt idx="42">
                  <c:v>36.04</c:v>
                </c:pt>
                <c:pt idx="43">
                  <c:v>36.04</c:v>
                </c:pt>
                <c:pt idx="44">
                  <c:v>36.04</c:v>
                </c:pt>
                <c:pt idx="45">
                  <c:v>36.04</c:v>
                </c:pt>
                <c:pt idx="46">
                  <c:v>36.04</c:v>
                </c:pt>
                <c:pt idx="47">
                  <c:v>36.04</c:v>
                </c:pt>
                <c:pt idx="48">
                  <c:v>36.04</c:v>
                </c:pt>
                <c:pt idx="49">
                  <c:v>36.04</c:v>
                </c:pt>
                <c:pt idx="50">
                  <c:v>36.04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885008"/>
        <c:axId val="184885568"/>
      </c:scatterChart>
      <c:valAx>
        <c:axId val="184885008"/>
        <c:scaling>
          <c:orientation val="minMax"/>
          <c:max val="20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885568"/>
        <c:crosses val="autoZero"/>
        <c:crossBetween val="midCat"/>
        <c:majorUnit val="500"/>
      </c:valAx>
      <c:valAx>
        <c:axId val="184885568"/>
        <c:scaling>
          <c:orientation val="minMax"/>
        </c:scaling>
        <c:delete val="0"/>
        <c:axPos val="l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88500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43099965311082"/>
          <c:y val="0.31738872757910752"/>
          <c:w val="0.4219708822622692"/>
          <c:h val="0.29825638009056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77723214265845E-2"/>
          <c:y val="2.5186028659068431E-2"/>
          <c:w val="0.90088841151996513"/>
          <c:h val="0.921698313563713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'no of electrons'!$BH$5</c:f>
              <c:strCache>
                <c:ptCount val="1"/>
                <c:pt idx="0">
                  <c:v>EC_No Na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'no of electrons'!$BG$6:$BG$56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'no of electrons'!$BH$6:$BH$56</c:f>
              <c:numCache>
                <c:formatCode>0_);[Red]\(0\)</c:formatCode>
                <c:ptCount val="51"/>
                <c:pt idx="0">
                  <c:v>13.2</c:v>
                </c:pt>
                <c:pt idx="1">
                  <c:v>29.4</c:v>
                </c:pt>
                <c:pt idx="2">
                  <c:v>46.2</c:v>
                </c:pt>
                <c:pt idx="3">
                  <c:v>59.2</c:v>
                </c:pt>
                <c:pt idx="4">
                  <c:v>72.099999999999994</c:v>
                </c:pt>
                <c:pt idx="5">
                  <c:v>86.3</c:v>
                </c:pt>
                <c:pt idx="6">
                  <c:v>98</c:v>
                </c:pt>
                <c:pt idx="7">
                  <c:v>110.1</c:v>
                </c:pt>
                <c:pt idx="8">
                  <c:v>121.4</c:v>
                </c:pt>
                <c:pt idx="9">
                  <c:v>133</c:v>
                </c:pt>
                <c:pt idx="10">
                  <c:v>145.19999999999999</c:v>
                </c:pt>
                <c:pt idx="11">
                  <c:v>159.5</c:v>
                </c:pt>
                <c:pt idx="12">
                  <c:v>169.4</c:v>
                </c:pt>
                <c:pt idx="13">
                  <c:v>180.5</c:v>
                </c:pt>
                <c:pt idx="14">
                  <c:v>190.1</c:v>
                </c:pt>
                <c:pt idx="15">
                  <c:v>199.8</c:v>
                </c:pt>
                <c:pt idx="16">
                  <c:v>207.8</c:v>
                </c:pt>
                <c:pt idx="17">
                  <c:v>217</c:v>
                </c:pt>
                <c:pt idx="18">
                  <c:v>223.4</c:v>
                </c:pt>
                <c:pt idx="19">
                  <c:v>229.3</c:v>
                </c:pt>
                <c:pt idx="20">
                  <c:v>234</c:v>
                </c:pt>
                <c:pt idx="21">
                  <c:v>236</c:v>
                </c:pt>
                <c:pt idx="22">
                  <c:v>237.2</c:v>
                </c:pt>
                <c:pt idx="23">
                  <c:v>238.3</c:v>
                </c:pt>
                <c:pt idx="24">
                  <c:v>238.8</c:v>
                </c:pt>
                <c:pt idx="25">
                  <c:v>239</c:v>
                </c:pt>
                <c:pt idx="26">
                  <c:v>239.4</c:v>
                </c:pt>
                <c:pt idx="27">
                  <c:v>239.6</c:v>
                </c:pt>
                <c:pt idx="28">
                  <c:v>239.8</c:v>
                </c:pt>
                <c:pt idx="29">
                  <c:v>240.1</c:v>
                </c:pt>
                <c:pt idx="30">
                  <c:v>240.2</c:v>
                </c:pt>
                <c:pt idx="31">
                  <c:v>240.2</c:v>
                </c:pt>
                <c:pt idx="32">
                  <c:v>240.3</c:v>
                </c:pt>
                <c:pt idx="33">
                  <c:v>240.3</c:v>
                </c:pt>
                <c:pt idx="34">
                  <c:v>240.3</c:v>
                </c:pt>
                <c:pt idx="35">
                  <c:v>240.3</c:v>
                </c:pt>
                <c:pt idx="36">
                  <c:v>240.3</c:v>
                </c:pt>
                <c:pt idx="37">
                  <c:v>240.3</c:v>
                </c:pt>
                <c:pt idx="38">
                  <c:v>240.3</c:v>
                </c:pt>
                <c:pt idx="39">
                  <c:v>240.3</c:v>
                </c:pt>
                <c:pt idx="40">
                  <c:v>240.3</c:v>
                </c:pt>
                <c:pt idx="41">
                  <c:v>240.3</c:v>
                </c:pt>
                <c:pt idx="42">
                  <c:v>240.3</c:v>
                </c:pt>
                <c:pt idx="43">
                  <c:v>240.3</c:v>
                </c:pt>
                <c:pt idx="44">
                  <c:v>240.3</c:v>
                </c:pt>
                <c:pt idx="45">
                  <c:v>240.4</c:v>
                </c:pt>
                <c:pt idx="46">
                  <c:v>240.4</c:v>
                </c:pt>
                <c:pt idx="47">
                  <c:v>240.5</c:v>
                </c:pt>
                <c:pt idx="48">
                  <c:v>240.5</c:v>
                </c:pt>
                <c:pt idx="49">
                  <c:v>240.5</c:v>
                </c:pt>
                <c:pt idx="50">
                  <c:v>240.5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'no of electrons'!$BI$5</c:f>
              <c:strCache>
                <c:ptCount val="1"/>
                <c:pt idx="0">
                  <c:v>EC_20%Na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of electrons'!$BG$6:$BG$56</c:f>
              <c:numCache>
                <c:formatCode>0_);[Red]\(0\)</c:formatCode>
                <c:ptCount val="51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  <c:pt idx="50">
                  <c:v>2000</c:v>
                </c:pt>
              </c:numCache>
            </c:numRef>
          </c:xVal>
          <c:yVal>
            <c:numRef>
              <c:f>'no of electrons'!$BI$6:$BI$56</c:f>
              <c:numCache>
                <c:formatCode>0_);[Red]\(0\)</c:formatCode>
                <c:ptCount val="51"/>
                <c:pt idx="0">
                  <c:v>13</c:v>
                </c:pt>
                <c:pt idx="1">
                  <c:v>29</c:v>
                </c:pt>
                <c:pt idx="2">
                  <c:v>47</c:v>
                </c:pt>
                <c:pt idx="3">
                  <c:v>61</c:v>
                </c:pt>
                <c:pt idx="4">
                  <c:v>74</c:v>
                </c:pt>
                <c:pt idx="5">
                  <c:v>88</c:v>
                </c:pt>
                <c:pt idx="6">
                  <c:v>100</c:v>
                </c:pt>
                <c:pt idx="7">
                  <c:v>112</c:v>
                </c:pt>
                <c:pt idx="8">
                  <c:v>122</c:v>
                </c:pt>
                <c:pt idx="9">
                  <c:v>135</c:v>
                </c:pt>
                <c:pt idx="10">
                  <c:v>146</c:v>
                </c:pt>
                <c:pt idx="11">
                  <c:v>160</c:v>
                </c:pt>
                <c:pt idx="12">
                  <c:v>171</c:v>
                </c:pt>
                <c:pt idx="13">
                  <c:v>183</c:v>
                </c:pt>
                <c:pt idx="14">
                  <c:v>194</c:v>
                </c:pt>
                <c:pt idx="15">
                  <c:v>204</c:v>
                </c:pt>
                <c:pt idx="16">
                  <c:v>214</c:v>
                </c:pt>
                <c:pt idx="17">
                  <c:v>225</c:v>
                </c:pt>
                <c:pt idx="18">
                  <c:v>232</c:v>
                </c:pt>
                <c:pt idx="19">
                  <c:v>240</c:v>
                </c:pt>
                <c:pt idx="20">
                  <c:v>249</c:v>
                </c:pt>
                <c:pt idx="21">
                  <c:v>253</c:v>
                </c:pt>
                <c:pt idx="22">
                  <c:v>258</c:v>
                </c:pt>
                <c:pt idx="23">
                  <c:v>262</c:v>
                </c:pt>
                <c:pt idx="24">
                  <c:v>266</c:v>
                </c:pt>
                <c:pt idx="25">
                  <c:v>268</c:v>
                </c:pt>
                <c:pt idx="26">
                  <c:v>269</c:v>
                </c:pt>
                <c:pt idx="27">
                  <c:v>271</c:v>
                </c:pt>
                <c:pt idx="28">
                  <c:v>271</c:v>
                </c:pt>
                <c:pt idx="29">
                  <c:v>272</c:v>
                </c:pt>
                <c:pt idx="30">
                  <c:v>272</c:v>
                </c:pt>
                <c:pt idx="31">
                  <c:v>273</c:v>
                </c:pt>
                <c:pt idx="32">
                  <c:v>273</c:v>
                </c:pt>
                <c:pt idx="33">
                  <c:v>273</c:v>
                </c:pt>
                <c:pt idx="34">
                  <c:v>273</c:v>
                </c:pt>
                <c:pt idx="35">
                  <c:v>273</c:v>
                </c:pt>
                <c:pt idx="36">
                  <c:v>273</c:v>
                </c:pt>
                <c:pt idx="37">
                  <c:v>273</c:v>
                </c:pt>
                <c:pt idx="38">
                  <c:v>273</c:v>
                </c:pt>
                <c:pt idx="39">
                  <c:v>273</c:v>
                </c:pt>
                <c:pt idx="40">
                  <c:v>273</c:v>
                </c:pt>
                <c:pt idx="41">
                  <c:v>273</c:v>
                </c:pt>
                <c:pt idx="42">
                  <c:v>273</c:v>
                </c:pt>
                <c:pt idx="43">
                  <c:v>273</c:v>
                </c:pt>
                <c:pt idx="44">
                  <c:v>273</c:v>
                </c:pt>
                <c:pt idx="45">
                  <c:v>273</c:v>
                </c:pt>
                <c:pt idx="46">
                  <c:v>273</c:v>
                </c:pt>
                <c:pt idx="47">
                  <c:v>273</c:v>
                </c:pt>
                <c:pt idx="48">
                  <c:v>273</c:v>
                </c:pt>
                <c:pt idx="49">
                  <c:v>273</c:v>
                </c:pt>
                <c:pt idx="50">
                  <c:v>273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888368"/>
        <c:axId val="184888928"/>
      </c:scatterChart>
      <c:valAx>
        <c:axId val="184888368"/>
        <c:scaling>
          <c:orientation val="minMax"/>
          <c:max val="2000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888928"/>
        <c:crosses val="autoZero"/>
        <c:crossBetween val="midCat"/>
      </c:valAx>
      <c:valAx>
        <c:axId val="184888928"/>
        <c:scaling>
          <c:orientation val="minMax"/>
        </c:scaling>
        <c:delete val="0"/>
        <c:axPos val="l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888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294939411909563"/>
          <c:y val="0.40605993679509916"/>
          <c:w val="0.35167131012799285"/>
          <c:h val="0.27303169019802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4736650314501E-2"/>
          <c:y val="1.3195239990496325E-2"/>
          <c:w val="0.90296677354616517"/>
          <c:h val="0.94714715714508391"/>
        </c:manualLayout>
      </c:layout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dash"/>
            <c:size val="2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DF1_Na</c:v>
                </c:pt>
                <c:pt idx="1">
                  <c:v>DF1_Na_IN1</c:v>
                </c:pt>
                <c:pt idx="2">
                  <c:v>DF_Na_TS1</c:v>
                </c:pt>
                <c:pt idx="3">
                  <c:v>DF1_Na_IN2</c:v>
                </c:pt>
                <c:pt idx="4">
                  <c:v>DF_Na_TS2</c:v>
                </c:pt>
                <c:pt idx="5">
                  <c:v>DF_C2F2_CO3</c:v>
                </c:pt>
              </c:strCache>
            </c:strRef>
          </c:cat>
          <c:val>
            <c:numRef>
              <c:f>Sheet1!$C$2:$C$7</c:f>
              <c:numCache>
                <c:formatCode>0.0000_ </c:formatCode>
                <c:ptCount val="6"/>
                <c:pt idx="0">
                  <c:v>0</c:v>
                </c:pt>
                <c:pt idx="1">
                  <c:v>-5.3288671498576869</c:v>
                </c:pt>
                <c:pt idx="2">
                  <c:v>16.407660324008745</c:v>
                </c:pt>
                <c:pt idx="3">
                  <c:v>-15.330860297187831</c:v>
                </c:pt>
                <c:pt idx="4">
                  <c:v>9.0389103919219878</c:v>
                </c:pt>
                <c:pt idx="5">
                  <c:v>-50.053621572454794</c:v>
                </c:pt>
              </c:numCache>
            </c:numRef>
          </c:val>
          <c:smooth val="0"/>
        </c:ser>
        <c:ser>
          <c:idx val="1"/>
          <c:order val="1"/>
          <c:spPr>
            <a:ln w="158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dash"/>
            <c:size val="2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DF1_Na</c:v>
                </c:pt>
                <c:pt idx="1">
                  <c:v>DF1_Na_IN1</c:v>
                </c:pt>
                <c:pt idx="2">
                  <c:v>DF_Na_TS1</c:v>
                </c:pt>
                <c:pt idx="3">
                  <c:v>DF1_Na_IN2</c:v>
                </c:pt>
                <c:pt idx="4">
                  <c:v>DF_Na_TS2</c:v>
                </c:pt>
                <c:pt idx="5">
                  <c:v>DF_C2F2_CO3</c:v>
                </c:pt>
              </c:strCache>
            </c:strRef>
          </c:cat>
          <c:val>
            <c:numRef>
              <c:f>Sheet1!$D$2:$D$7</c:f>
              <c:numCache>
                <c:formatCode>0.0000_ </c:formatCode>
                <c:ptCount val="6"/>
                <c:pt idx="0">
                  <c:v>0</c:v>
                </c:pt>
                <c:pt idx="1">
                  <c:v>-21.053100000000001</c:v>
                </c:pt>
                <c:pt idx="2">
                  <c:v>-6.7808999999999999</c:v>
                </c:pt>
                <c:pt idx="3">
                  <c:v>-40.506500000000003</c:v>
                </c:pt>
                <c:pt idx="4">
                  <c:v>-14.714600000000001</c:v>
                </c:pt>
                <c:pt idx="5">
                  <c:v>-130.852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91728"/>
        <c:axId val="184892288"/>
      </c:lineChart>
      <c:catAx>
        <c:axId val="184891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892288"/>
        <c:crosses val="autoZero"/>
        <c:auto val="1"/>
        <c:lblAlgn val="ctr"/>
        <c:lblOffset val="100"/>
        <c:noMultiLvlLbl val="0"/>
      </c:catAx>
      <c:valAx>
        <c:axId val="184892288"/>
        <c:scaling>
          <c:orientation val="minMax"/>
          <c:max val="30"/>
          <c:min val="-135"/>
        </c:scaling>
        <c:delete val="0"/>
        <c:axPos val="l"/>
        <c:numFmt formatCode="0_ 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ja-JP"/>
          </a:p>
        </c:txPr>
        <c:crossAx val="18489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0.11124</cdr:x>
      <cdr:y>0.14117</cdr:y>
    </cdr:from>
    <cdr:to>
      <cdr:x>0.19398</cdr:x>
      <cdr:y>0.20159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1116" y="822908"/>
          <a:ext cx="603289" cy="352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200" b="1" dirty="0">
              <a:latin typeface="Comic Sans MS" panose="030F0702030302020204" pitchFamily="66" charset="0"/>
            </a:rPr>
            <a:t>0.000</a:t>
          </a:r>
          <a:endParaRPr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0.25179</cdr:x>
      <cdr:y>0.22636</cdr:y>
    </cdr:from>
    <cdr:to>
      <cdr:x>0.33453</cdr:x>
      <cdr:y>0.28679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35926" y="1319542"/>
          <a:ext cx="603290" cy="352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 dirty="0">
              <a:latin typeface="Comic Sans MS" panose="030F0702030302020204" pitchFamily="66" charset="0"/>
            </a:rPr>
            <a:t>-5.328</a:t>
          </a:r>
          <a:endParaRPr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0.41919</cdr:x>
      <cdr:y>0.04576</cdr:y>
    </cdr:from>
    <cdr:to>
      <cdr:x>0.50193</cdr:x>
      <cdr:y>0.10618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6494" y="266750"/>
          <a:ext cx="603290" cy="352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 dirty="0">
              <a:latin typeface="Comic Sans MS" panose="030F0702030302020204" pitchFamily="66" charset="0"/>
            </a:rPr>
            <a:t>16.408</a:t>
          </a:r>
          <a:endParaRPr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0.55025</cdr:x>
      <cdr:y>0.27705</cdr:y>
    </cdr:from>
    <cdr:to>
      <cdr:x>0.64742</cdr:x>
      <cdr:y>0.33747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12079" y="1615003"/>
          <a:ext cx="708505" cy="352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 dirty="0">
              <a:latin typeface="Comic Sans MS" panose="030F0702030302020204" pitchFamily="66" charset="0"/>
            </a:rPr>
            <a:t>-15.331</a:t>
          </a:r>
          <a:endParaRPr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0.72022</cdr:x>
      <cdr:y>0.09071</cdr:y>
    </cdr:from>
    <cdr:to>
      <cdr:x>0.8174</cdr:x>
      <cdr:y>0.15113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51399" y="528769"/>
          <a:ext cx="708577" cy="352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 dirty="0">
              <a:latin typeface="Comic Sans MS" panose="030F0702030302020204" pitchFamily="66" charset="0"/>
            </a:rPr>
            <a:t>9.039</a:t>
          </a:r>
          <a:endParaRPr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0.85586</cdr:x>
      <cdr:y>0.48317</cdr:y>
    </cdr:from>
    <cdr:to>
      <cdr:x>0.95304</cdr:x>
      <cdr:y>0.5436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240434" y="2816529"/>
          <a:ext cx="708578" cy="352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 dirty="0">
              <a:latin typeface="Comic Sans MS" panose="030F0702030302020204" pitchFamily="66" charset="0"/>
            </a:rPr>
            <a:t>-50.054</a:t>
          </a:r>
          <a:endParaRPr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0.25125</cdr:x>
      <cdr:y>0.31427</cdr:y>
    </cdr:from>
    <cdr:to>
      <cdr:x>0.35598</cdr:x>
      <cdr:y>0.3747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831975" y="1831975"/>
          <a:ext cx="763589" cy="352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>
              <a:latin typeface="Comic Sans MS" panose="030F0702030302020204" pitchFamily="66" charset="0"/>
            </a:rPr>
            <a:t>-21.053</a:t>
          </a:r>
          <a:endParaRPr lang="ja-JP" altLang="en-US" sz="1200" b="1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0.46827</cdr:x>
      <cdr:y>0.2143</cdr:y>
    </cdr:from>
    <cdr:to>
      <cdr:x>0.573</cdr:x>
      <cdr:y>0.27473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414338" y="1249222"/>
          <a:ext cx="763627" cy="352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 dirty="0">
              <a:latin typeface="Comic Sans MS" panose="030F0702030302020204" pitchFamily="66" charset="0"/>
            </a:rPr>
            <a:t>-6.781</a:t>
          </a:r>
          <a:endParaRPr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0.55171</cdr:x>
      <cdr:y>0.42375</cdr:y>
    </cdr:from>
    <cdr:to>
      <cdr:x>0.65643</cdr:x>
      <cdr:y>0.48418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022725" y="2470150"/>
          <a:ext cx="763589" cy="352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>
              <a:latin typeface="Comic Sans MS" panose="030F0702030302020204" pitchFamily="66" charset="0"/>
            </a:rPr>
            <a:t>-40.507</a:t>
          </a:r>
          <a:endParaRPr lang="ja-JP" altLang="en-US" sz="1200" b="1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0.70478</cdr:x>
      <cdr:y>0.2263</cdr:y>
    </cdr:from>
    <cdr:to>
      <cdr:x>0.80951</cdr:x>
      <cdr:y>0.28673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138801" y="1319158"/>
          <a:ext cx="763627" cy="352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 dirty="0">
              <a:latin typeface="Comic Sans MS" panose="030F0702030302020204" pitchFamily="66" charset="0"/>
            </a:rPr>
            <a:t>-14.714</a:t>
          </a:r>
          <a:endParaRPr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0.84955</cdr:x>
      <cdr:y>0.93957</cdr:y>
    </cdr:from>
    <cdr:to>
      <cdr:x>0.95428</cdr:x>
      <cdr:y>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194425" y="5477036"/>
          <a:ext cx="763589" cy="352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>
              <a:latin typeface="Comic Sans MS" panose="030F0702030302020204" pitchFamily="66" charset="0"/>
            </a:rPr>
            <a:t>-130.852</a:t>
          </a:r>
          <a:endParaRPr lang="ja-JP" altLang="en-US" sz="1200" b="1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0.6241</cdr:x>
      <cdr:y>0.41894</cdr:y>
    </cdr:from>
    <cdr:to>
      <cdr:x>0.75735</cdr:x>
      <cdr:y>0.42058</cdr:y>
    </cdr:to>
    <cdr:cxnSp macro="">
      <cdr:nvCxnSpPr>
        <cdr:cNvPr id="14" name="Straight Connector 13"/>
        <cdr:cNvCxnSpPr/>
      </cdr:nvCxnSpPr>
      <cdr:spPr>
        <a:xfrm xmlns:a="http://schemas.openxmlformats.org/drawingml/2006/main">
          <a:off x="4550570" y="2442153"/>
          <a:ext cx="971550" cy="95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0.19642</cdr:x>
      <cdr:y>0.34797</cdr:y>
    </cdr:from>
    <cdr:to>
      <cdr:x>0.27376</cdr:x>
      <cdr:y>0.3924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690732" y="1915310"/>
          <a:ext cx="665735" cy="24455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1.645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0.33652</cdr:x>
      <cdr:y>0.32821</cdr:y>
    </cdr:from>
    <cdr:to>
      <cdr:x>0.41386</cdr:x>
      <cdr:y>0.37264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3035497" y="2046103"/>
          <a:ext cx="697620" cy="27698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3.654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0.43074</cdr:x>
      <cdr:y>0.31401</cdr:y>
    </cdr:from>
    <cdr:to>
      <cdr:x>0.50808</cdr:x>
      <cdr:y>0.35844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5343" y="1957581"/>
          <a:ext cx="69762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4.548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0.54487</cdr:x>
      <cdr:y>0.3863</cdr:y>
    </cdr:from>
    <cdr:to>
      <cdr:x>0.62221</cdr:x>
      <cdr:y>0.43073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690162" y="2126333"/>
          <a:ext cx="665735" cy="24455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2.846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0.64569</cdr:x>
      <cdr:y>0.06973</cdr:y>
    </cdr:from>
    <cdr:to>
      <cdr:x>0.73352</cdr:x>
      <cdr:y>0.11416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558024" y="383812"/>
          <a:ext cx="756031" cy="24455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26.110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0.77332</cdr:x>
      <cdr:y>0</cdr:y>
    </cdr:from>
    <cdr:to>
      <cdr:x>0.86115</cdr:x>
      <cdr:y>0.04443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975482" y="0"/>
          <a:ext cx="79220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>
              <a:latin typeface="Comic Sans MS" panose="030F0702030302020204" pitchFamily="66" charset="0"/>
            </a:rPr>
            <a:t>33.322 </a:t>
          </a:r>
          <a:endParaRPr kumimoji="1" lang="ja-JP" altLang="en-US" sz="1200" b="1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0.87991</cdr:x>
      <cdr:y>0.50008</cdr:y>
    </cdr:from>
    <cdr:to>
      <cdr:x>0.98891</cdr:x>
      <cdr:y>0.55041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574140" y="2752610"/>
          <a:ext cx="93832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-8.007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0.30804</cdr:x>
      <cdr:y>0.58395</cdr:y>
    </cdr:from>
    <cdr:to>
      <cdr:x>0.41645</cdr:x>
      <cdr:y>0.62838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778568" y="3640420"/>
          <a:ext cx="9778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-15.328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0.40901</cdr:x>
      <cdr:y>0.56583</cdr:y>
    </cdr:from>
    <cdr:to>
      <cdr:x>0.51307</cdr:x>
      <cdr:y>0.61615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520715" y="3114491"/>
          <a:ext cx="89573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-13.414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0.51746</cdr:x>
      <cdr:y>0.60389</cdr:y>
    </cdr:from>
    <cdr:to>
      <cdr:x>0.61762</cdr:x>
      <cdr:y>0.65421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454207" y="3323961"/>
          <a:ext cx="8622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-17.735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0.60495</cdr:x>
      <cdr:y>0.47785</cdr:y>
    </cdr:from>
    <cdr:to>
      <cdr:x>0.70492</cdr:x>
      <cdr:y>0.52228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207348" y="2630229"/>
          <a:ext cx="860530" cy="24455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-10.437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0.77507</cdr:x>
      <cdr:y>0.40104</cdr:y>
    </cdr:from>
    <cdr:to>
      <cdr:x>0.87096</cdr:x>
      <cdr:y>0.45137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671709" y="2207458"/>
          <a:ext cx="82540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-3.553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0.8676</cdr:x>
      <cdr:y>0.89868</cdr:y>
    </cdr:from>
    <cdr:to>
      <cdr:x>0.97123</cdr:x>
      <cdr:y>0.94901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468191" y="4946598"/>
          <a:ext cx="892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>
              <a:latin typeface="Comic Sans MS" panose="030F0702030302020204" pitchFamily="66" charset="0"/>
            </a:rPr>
            <a:t>-44.487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0.1955</cdr:x>
      <cdr:y>0.20427</cdr:y>
    </cdr:from>
    <cdr:to>
      <cdr:x>0.28332</cdr:x>
      <cdr:y>0.2487</cdr:y>
    </cdr:to>
    <cdr:sp macro="" textlink="">
      <cdr:nvSpPr>
        <cdr:cNvPr id="15" name="TextBox 3"/>
        <cdr:cNvSpPr txBox="1"/>
      </cdr:nvSpPr>
      <cdr:spPr>
        <a:xfrm xmlns:a="http://schemas.openxmlformats.org/drawingml/2006/main">
          <a:off x="1682804" y="1124345"/>
          <a:ext cx="755945" cy="24455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 smtClean="0">
              <a:latin typeface="Comic Sans MS" panose="030F0702030302020204" pitchFamily="66" charset="0"/>
            </a:rPr>
            <a:t>14.302 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0.08592</cdr:x>
      <cdr:y>0.41586</cdr:y>
    </cdr:from>
    <cdr:to>
      <cdr:x>0.1558</cdr:x>
      <cdr:y>0.46029</cdr:y>
    </cdr:to>
    <cdr:sp macro="" textlink="">
      <cdr:nvSpPr>
        <cdr:cNvPr id="16" name="TextBox 3"/>
        <cdr:cNvSpPr txBox="1"/>
      </cdr:nvSpPr>
      <cdr:spPr>
        <a:xfrm xmlns:a="http://schemas.openxmlformats.org/drawingml/2006/main">
          <a:off x="775005" y="2592508"/>
          <a:ext cx="63030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b="1" dirty="0" smtClean="0">
              <a:latin typeface="Comic Sans MS" panose="030F0702030302020204" pitchFamily="66" charset="0"/>
            </a:rPr>
            <a:t>0.000</a:t>
          </a:r>
          <a:endParaRPr kumimoji="1" lang="ja-JP" altLang="en-US" sz="12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0.46986</cdr:x>
      <cdr:y>0.38471</cdr:y>
    </cdr:from>
    <cdr:to>
      <cdr:x>0.57123</cdr:x>
      <cdr:y>0.38603</cdr:y>
    </cdr:to>
    <cdr:cxnSp macro="">
      <cdr:nvCxnSpPr>
        <cdr:cNvPr id="18" name="Straight Connector 17"/>
        <cdr:cNvCxnSpPr/>
      </cdr:nvCxnSpPr>
      <cdr:spPr>
        <a:xfrm xmlns:a="http://schemas.openxmlformats.org/drawingml/2006/main">
          <a:off x="4238239" y="2398306"/>
          <a:ext cx="914400" cy="823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70C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0.46804</cdr:x>
      <cdr:y>0.36224</cdr:y>
    </cdr:from>
    <cdr:to>
      <cdr:x>0.46804</cdr:x>
      <cdr:y>0.38603</cdr:y>
    </cdr:to>
    <cdr:cxnSp macro="">
      <cdr:nvCxnSpPr>
        <cdr:cNvPr id="21" name="Straight Connector 20"/>
        <cdr:cNvCxnSpPr/>
      </cdr:nvCxnSpPr>
      <cdr:spPr>
        <a:xfrm xmlns:a="http://schemas.openxmlformats.org/drawingml/2006/main" flipV="1">
          <a:off x="4221764" y="2258262"/>
          <a:ext cx="0" cy="14828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70C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D403C-7430-4F0D-A18D-4C26AB4E24C0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2F51-DE71-407D-9208-54BBAE5D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02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F6B36-B689-46A9-86A5-D08F9DFDBC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61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F6B36-B689-46A9-86A5-D08F9DFDBC7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0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02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46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43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68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46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83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8A2A-83F3-45B0-9FD7-D47D7B9EF568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6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E74-EC75-43D5-8661-A4E9A2EB26EA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23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261-7FE0-4AE6-99C5-CDBB5082ADEF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29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E4A8-3C37-4124-9861-9371A7E0AA00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24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E1F8-935A-404C-87E0-232D3AD9CBB6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259-F8EA-47B1-B5CC-FC8AEC73E958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72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37DB-A075-4B89-BC46-E233777653A3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21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4CB6-6BA6-439C-A357-A8999034B71C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04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E8D8-3C6A-4072-B32B-14611AE65E2D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97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7B2-7ECE-4D0C-B9DB-75E9C15EBC2B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39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1F75-F3B8-4855-966D-A690F35161AF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9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70DD-8714-4CD1-89F7-1C5FF76EDBBB}" type="datetime1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0FCF-8F22-4126-9970-10B2ACE95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24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13" Type="http://schemas.openxmlformats.org/officeDocument/2006/relationships/image" Target="../media/image50.tiff"/><Relationship Id="rId3" Type="http://schemas.openxmlformats.org/officeDocument/2006/relationships/image" Target="../media/image40.tiff"/><Relationship Id="rId7" Type="http://schemas.openxmlformats.org/officeDocument/2006/relationships/image" Target="../media/image44.tiff"/><Relationship Id="rId12" Type="http://schemas.openxmlformats.org/officeDocument/2006/relationships/image" Target="../media/image4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11" Type="http://schemas.openxmlformats.org/officeDocument/2006/relationships/image" Target="../media/image48.tiff"/><Relationship Id="rId5" Type="http://schemas.openxmlformats.org/officeDocument/2006/relationships/image" Target="../media/image42.tiff"/><Relationship Id="rId10" Type="http://schemas.openxmlformats.org/officeDocument/2006/relationships/image" Target="../media/image47.tiff"/><Relationship Id="rId4" Type="http://schemas.openxmlformats.org/officeDocument/2006/relationships/image" Target="../media/image41.tiff"/><Relationship Id="rId9" Type="http://schemas.openxmlformats.org/officeDocument/2006/relationships/image" Target="../media/image46.tiff"/><Relationship Id="rId14" Type="http://schemas.openxmlformats.org/officeDocument/2006/relationships/image" Target="../media/image51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iff"/><Relationship Id="rId3" Type="http://schemas.openxmlformats.org/officeDocument/2006/relationships/chart" Target="../charts/chart9.xml"/><Relationship Id="rId7" Type="http://schemas.openxmlformats.org/officeDocument/2006/relationships/image" Target="../media/image5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tiff"/><Relationship Id="rId5" Type="http://schemas.openxmlformats.org/officeDocument/2006/relationships/image" Target="../media/image53.tiff"/><Relationship Id="rId4" Type="http://schemas.openxmlformats.org/officeDocument/2006/relationships/image" Target="../media/image52.tiff"/><Relationship Id="rId9" Type="http://schemas.openxmlformats.org/officeDocument/2006/relationships/image" Target="../media/image57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iff"/><Relationship Id="rId3" Type="http://schemas.openxmlformats.org/officeDocument/2006/relationships/chart" Target="../charts/chart10.xml"/><Relationship Id="rId7" Type="http://schemas.openxmlformats.org/officeDocument/2006/relationships/image" Target="../media/image6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11" Type="http://schemas.openxmlformats.org/officeDocument/2006/relationships/image" Target="../media/image63.tiff"/><Relationship Id="rId5" Type="http://schemas.openxmlformats.org/officeDocument/2006/relationships/image" Target="../media/image59.tiff"/><Relationship Id="rId10" Type="http://schemas.openxmlformats.org/officeDocument/2006/relationships/image" Target="../media/image62.tiff"/><Relationship Id="rId4" Type="http://schemas.openxmlformats.org/officeDocument/2006/relationships/image" Target="../media/image58.tiff"/><Relationship Id="rId9" Type="http://schemas.openxmlformats.org/officeDocument/2006/relationships/image" Target="../media/image61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5994" y="3144252"/>
            <a:ext cx="6288005" cy="960903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ja-JP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ja-JP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CREST Workshop</a:t>
            </a:r>
            <a:r>
              <a:rPr kumimoji="0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Uppula Purushotham</a:t>
            </a:r>
            <a:endParaRPr kumimoji="0" lang="ja-JP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9B1-97ED-41BC-940D-16009DD58587}" type="slidenum">
              <a:rPr kumimoji="1" lang="ja-JP" altLang="en-US" sz="1400" b="1" smtClean="0">
                <a:solidFill>
                  <a:schemeClr val="tx1"/>
                </a:solidFill>
              </a:rPr>
              <a:t>1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27587" r="7747" b="24136"/>
          <a:stretch/>
        </p:blipFill>
        <p:spPr>
          <a:xfrm>
            <a:off x="782623" y="4865938"/>
            <a:ext cx="2197130" cy="801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44" y="4458082"/>
            <a:ext cx="2382012" cy="1209294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5010" y="879719"/>
            <a:ext cx="110899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Sodium Ions </a:t>
            </a:r>
            <a:r>
              <a:rPr kumimoji="0" lang="en-US" altLang="ja-JP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ja-JP" altLang="ja-JP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Electrolyte Additive </a:t>
            </a:r>
            <a:r>
              <a:rPr kumimoji="0" lang="en-US" altLang="ja-JP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ja-JP" altLang="ja-JP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Lithium Ion Batteries </a:t>
            </a:r>
          </a:p>
        </p:txBody>
      </p:sp>
    </p:spTree>
    <p:extLst>
      <p:ext uri="{BB962C8B-B14F-4D97-AF65-F5344CB8AC3E}">
        <p14:creationId xmlns:p14="http://schemas.microsoft.com/office/powerpoint/2010/main" val="34034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883" y="5360892"/>
            <a:ext cx="5653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Comparison of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electrons consumed during the formation of SEI film incase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EC electrolyte with Na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 as additive and EC electrolyte with out Na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ions.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3472" y="1303062"/>
            <a:ext cx="5541836" cy="3993662"/>
            <a:chOff x="420797" y="838199"/>
            <a:chExt cx="6701293" cy="4763325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1194461"/>
                </p:ext>
              </p:extLst>
            </p:nvPr>
          </p:nvGraphicFramePr>
          <p:xfrm>
            <a:off x="909108" y="838199"/>
            <a:ext cx="5891742" cy="43654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テキスト ボックス 47"/>
            <p:cNvSpPr txBox="1"/>
            <p:nvPr/>
          </p:nvSpPr>
          <p:spPr>
            <a:xfrm rot="16200000">
              <a:off x="-1108335" y="2614983"/>
              <a:ext cx="3425803" cy="367539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altLang="ja-JP" sz="1400" b="1" dirty="0" smtClean="0">
                  <a:latin typeface="Comic Sans MS" panose="030F0702030302020204" pitchFamily="66" charset="0"/>
                  <a:ea typeface="メイリオ" pitchFamily="50" charset="-128"/>
                  <a:cs typeface="Times New Roman" pitchFamily="18" charset="0"/>
                </a:rPr>
                <a:t>Number of electrons consumed </a:t>
              </a:r>
              <a:endParaRPr kumimoji="1" lang="ja-JP" altLang="en-US" sz="1400" b="1" baseline="30000" dirty="0">
                <a:latin typeface="Comic Sans MS" panose="030F0702030302020204" pitchFamily="66" charset="0"/>
                <a:ea typeface="メイリオ" pitchFamily="50" charset="-128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4060" y="5262970"/>
              <a:ext cx="1612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altLang="ja-JP" sz="1600" b="1" dirty="0" smtClean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MC/MD cycles</a:t>
              </a:r>
              <a:endParaRPr lang="en-US" altLang="ja-JP" sz="1600" b="1" dirty="0">
                <a:solidFill>
                  <a:sysClr val="windowText" lastClr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62725" y="1085851"/>
              <a:ext cx="559365" cy="327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omic Sans MS" panose="030F0702030302020204" pitchFamily="66" charset="0"/>
                </a:rPr>
                <a:t>324</a:t>
              </a:r>
              <a:endParaRPr kumimoji="1" lang="ja-JP" altLang="en-US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62725" y="1491049"/>
              <a:ext cx="559365" cy="327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omic Sans MS" panose="030F0702030302020204" pitchFamily="66" charset="0"/>
                </a:rPr>
                <a:t>288</a:t>
              </a:r>
              <a:endParaRPr kumimoji="1" lang="ja-JP" altLang="en-US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76898" y="1160522"/>
            <a:ext cx="6124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consumed number of electrons for the formation of SEI film has been estimated by adding electrons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MC/MD cycle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present simulations.</a:t>
            </a:r>
          </a:p>
          <a:p>
            <a:pPr algn="just"/>
            <a:endParaRPr kumimoji="1" lang="en-US" altLang="ja-JP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number of electrons are consumed to form SEI film in Na added EC electrolyte than Na free electrolyte.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kumimoji="1" lang="en-US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1"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 results 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not </a:t>
            </a:r>
            <a:r>
              <a:rPr kumimoji="1"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reproduce the experimental observation that the irreversible capacity is decreased by adding Na ions.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7936" y="119678"/>
            <a:ext cx="6816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Consumed </a:t>
            </a:r>
            <a:r>
              <a:rPr kumimoji="0" lang="en-US" altLang="ja-JP" sz="24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Number of </a:t>
            </a:r>
            <a:r>
              <a:rPr kumimoji="0" lang="en-US" altLang="ja-JP" sz="24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Electrons to Form SEI Film</a:t>
            </a:r>
            <a:endParaRPr kumimoji="0" lang="ja-JP" altLang="en-US" sz="24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10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62392" y="5539434"/>
            <a:ext cx="116210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Na ions increased the consumption of EC molecules (~32) and formation of CO</a:t>
            </a:r>
            <a:r>
              <a:rPr lang="en-US" altLang="ja-JP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molecules (~4).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779" y="4009368"/>
            <a:ext cx="11616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Comparison of the number of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EC molecules used in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 film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Na added and Na free EC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6511" y="570946"/>
            <a:ext cx="10503231" cy="3349214"/>
            <a:chOff x="896175" y="295992"/>
            <a:chExt cx="10503231" cy="3349214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5087764"/>
                </p:ext>
              </p:extLst>
            </p:nvPr>
          </p:nvGraphicFramePr>
          <p:xfrm>
            <a:off x="1321970" y="539135"/>
            <a:ext cx="3995987" cy="27109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65680742"/>
                </p:ext>
              </p:extLst>
            </p:nvPr>
          </p:nvGraphicFramePr>
          <p:xfrm>
            <a:off x="7160349" y="524303"/>
            <a:ext cx="4012977" cy="2725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2981869" y="3325968"/>
              <a:ext cx="1350637" cy="286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altLang="ja-JP" sz="1600" b="1" dirty="0" smtClean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MC/MD cycles</a:t>
              </a:r>
              <a:endParaRPr lang="en-US" altLang="ja-JP" sz="1600" b="1" dirty="0">
                <a:solidFill>
                  <a:sysClr val="windowText" lastClr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928979" y="3358839"/>
              <a:ext cx="1350637" cy="286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altLang="ja-JP" sz="1600" b="1" dirty="0" smtClean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MC/MD cycles</a:t>
              </a:r>
              <a:endParaRPr lang="en-US" altLang="ja-JP" sz="1600" b="1" dirty="0">
                <a:solidFill>
                  <a:sysClr val="windowText" lastClr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-265548" y="1637357"/>
              <a:ext cx="26312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altLang="ja-JP" sz="1400" b="1" dirty="0" smtClean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Number of CO</a:t>
              </a:r>
              <a:r>
                <a:rPr lang="en-US" altLang="ja-JP" sz="1400" b="1" baseline="-25000" dirty="0" smtClean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3</a:t>
              </a:r>
              <a:r>
                <a:rPr lang="en-US" altLang="ja-JP" sz="1400" b="1" baseline="30000" dirty="0" smtClean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-2 </a:t>
              </a:r>
              <a:r>
                <a:rPr lang="en-US" altLang="ja-JP" sz="1400" b="1" dirty="0" smtClean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Molecules</a:t>
              </a:r>
              <a:endParaRPr lang="en-US" altLang="ja-JP" sz="1400" b="1" dirty="0">
                <a:solidFill>
                  <a:sysClr val="windowText" lastClr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5505257" y="1601935"/>
              <a:ext cx="291966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altLang="ja-JP" sz="1400" b="1" dirty="0" smtClean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Number of EC Molecules</a:t>
              </a:r>
              <a:endParaRPr lang="en-US" altLang="ja-JP" sz="1400" b="1" dirty="0">
                <a:solidFill>
                  <a:sysClr val="windowText" lastClr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29201" y="721894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omic Sans MS" panose="030F0702030302020204" pitchFamily="66" charset="0"/>
                </a:rPr>
                <a:t>36</a:t>
              </a:r>
              <a:endParaRPr kumimoji="1" lang="ja-JP" altLang="en-US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3264" y="1065968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omic Sans MS" panose="030F0702030302020204" pitchFamily="66" charset="0"/>
                </a:rPr>
                <a:t>30</a:t>
              </a:r>
              <a:endParaRPr kumimoji="1" lang="ja-JP" altLang="en-US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30810" y="2220058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latin typeface="Comic Sans MS" panose="030F0702030302020204" pitchFamily="66" charset="0"/>
                </a:rPr>
                <a:t>1</a:t>
              </a:r>
              <a:r>
                <a:rPr kumimoji="1" lang="en-US" altLang="ja-JP" sz="1200" b="1" dirty="0" smtClean="0">
                  <a:latin typeface="Comic Sans MS" panose="030F0702030302020204" pitchFamily="66" charset="0"/>
                </a:rPr>
                <a:t>0</a:t>
              </a:r>
              <a:endParaRPr kumimoji="1" lang="ja-JP" altLang="en-US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916653" y="689992"/>
              <a:ext cx="4683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omic Sans MS" panose="030F0702030302020204" pitchFamily="66" charset="0"/>
                </a:rPr>
                <a:t>273</a:t>
              </a:r>
              <a:endParaRPr kumimoji="1" lang="ja-JP" altLang="en-US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931008" y="944276"/>
              <a:ext cx="4683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omic Sans MS" panose="030F0702030302020204" pitchFamily="66" charset="0"/>
                </a:rPr>
                <a:t>241</a:t>
              </a:r>
              <a:endParaRPr kumimoji="1" lang="ja-JP" altLang="en-US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11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7020" y="74242"/>
            <a:ext cx="3844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Reductive Products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7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4821" y="216568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843" y="978568"/>
            <a:ext cx="1143802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distribution of Na and Li atoms are appeared in the Na-added system.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addition of Na the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SEI film has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10Å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electrons are consumed to form SEI film in Na added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than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free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system, which could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reproduce the experimental observation that the irreversible capacity is decreased by adding Na ions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763253" cy="365125"/>
          </a:xfrm>
        </p:spPr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12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928" y="4931049"/>
            <a:ext cx="1140593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next plan we would like to improve the simulation results by adding the effect of solvent co-interaction on graphite in the MC/MD simulations.</a:t>
            </a:r>
            <a:endParaRPr kumimoji="1" lang="ja-JP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6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445" t="28508" r="16428" b="31112"/>
          <a:stretch/>
        </p:blipFill>
        <p:spPr>
          <a:xfrm>
            <a:off x="7624965" y="1356036"/>
            <a:ext cx="4376422" cy="3236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1050" y="186809"/>
            <a:ext cx="4484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Present Research</a:t>
            </a:r>
            <a:endParaRPr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626" y="813971"/>
            <a:ext cx="72865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According to the </a:t>
            </a:r>
            <a:r>
              <a:rPr lang="en-US" altLang="ja-JP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experimental results[1], fluoroethylene </a:t>
            </a:r>
            <a:r>
              <a:rPr lang="en-US" altLang="ja-JP" sz="22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carbonate (FEC) </a:t>
            </a:r>
            <a:r>
              <a:rPr lang="en-US" altLang="ja-JP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is the only </a:t>
            </a:r>
            <a:r>
              <a:rPr lang="en-US" altLang="ja-JP" sz="22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an effective additive </a:t>
            </a:r>
            <a:r>
              <a:rPr lang="en-US" altLang="ja-JP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for Na-ion </a:t>
            </a:r>
            <a:r>
              <a:rPr lang="en-US" altLang="ja-JP" sz="22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battery among the FEC, DFEC, VC and </a:t>
            </a:r>
            <a:r>
              <a:rPr lang="en-US" altLang="ja-JP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ja-JP" sz="2200" dirty="0" smtClean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The FEC addition </a:t>
            </a:r>
            <a:r>
              <a:rPr lang="en-US" altLang="ja-JP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improved </a:t>
            </a:r>
            <a:r>
              <a:rPr lang="en-US" altLang="ja-JP" sz="22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the cycle performance by decreasing the irreversible capacity to form the SEI film</a:t>
            </a:r>
            <a:r>
              <a:rPr lang="en-US" altLang="ja-JP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. In case of DFEC, performance is decreased by lowering reversible capacity.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ja-JP" sz="2200" dirty="0" smtClean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we would like to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mechanism to form SEI film in DFEC additive PC electrolyte Na-ion battery.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ja-JP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regard we have planned to compare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MC/MD simulation results of FEC and DFEC additive PC electrolyte Na-ion battery.</a:t>
            </a:r>
            <a:endParaRPr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95867" y="4592554"/>
            <a:ext cx="3993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Reversible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versus cycle number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 of PC electrolyte Na-ion battery.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374" y="6356350"/>
            <a:ext cx="6238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Komaba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 Appl. Mater. Interfaces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4165 (2011).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13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8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99451" y="2354726"/>
            <a:ext cx="6158558" cy="3982556"/>
            <a:chOff x="304242" y="1919051"/>
            <a:chExt cx="8347405" cy="488929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31697" r="29017" b="15556"/>
            <a:stretch/>
          </p:blipFill>
          <p:spPr>
            <a:xfrm>
              <a:off x="304242" y="3561057"/>
              <a:ext cx="834594" cy="1221632"/>
            </a:xfrm>
            <a:prstGeom prst="rect">
              <a:avLst/>
            </a:prstGeom>
          </p:spPr>
        </p:pic>
        <p:sp>
          <p:nvSpPr>
            <p:cNvPr id="35" name="Right Arrow 34"/>
            <p:cNvSpPr/>
            <p:nvPr/>
          </p:nvSpPr>
          <p:spPr>
            <a:xfrm>
              <a:off x="1388803" y="4237775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4349" y="3960776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+ e</a:t>
              </a:r>
              <a:r>
                <a:rPr kumimoji="1" lang="en-US" altLang="ja-JP" sz="1200" baseline="30000" dirty="0" smtClean="0">
                  <a:latin typeface="Comic Sans MS" panose="030F0702030302020204" pitchFamily="66" charset="0"/>
                </a:rPr>
                <a:t>-</a:t>
              </a:r>
              <a:endParaRPr kumimoji="1" lang="ja-JP" altLang="en-US" sz="1200" baseline="30000" dirty="0">
                <a:latin typeface="Comic Sans MS" panose="030F0702030302020204" pitchFamily="66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6" t="21862" r="20264" b="17238"/>
            <a:stretch/>
          </p:blipFill>
          <p:spPr>
            <a:xfrm>
              <a:off x="2269585" y="3647144"/>
              <a:ext cx="962250" cy="118126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9" t="9769" r="34509" b="75090"/>
            <a:stretch/>
          </p:blipFill>
          <p:spPr>
            <a:xfrm>
              <a:off x="3409298" y="3878992"/>
              <a:ext cx="315786" cy="315784"/>
            </a:xfrm>
            <a:prstGeom prst="rect">
              <a:avLst/>
            </a:prstGeom>
          </p:spPr>
        </p:pic>
        <p:sp>
          <p:nvSpPr>
            <p:cNvPr id="39" name="Right Arrow 38"/>
            <p:cNvSpPr/>
            <p:nvPr/>
          </p:nvSpPr>
          <p:spPr>
            <a:xfrm>
              <a:off x="3231835" y="4175383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77" t="6126" r="26621" b="24565"/>
            <a:stretch/>
          </p:blipFill>
          <p:spPr>
            <a:xfrm>
              <a:off x="4128154" y="3399140"/>
              <a:ext cx="811128" cy="1514630"/>
            </a:xfrm>
            <a:prstGeom prst="rect">
              <a:avLst/>
            </a:prstGeom>
          </p:spPr>
        </p:pic>
        <p:sp>
          <p:nvSpPr>
            <p:cNvPr id="41" name="Right Arrow 40"/>
            <p:cNvSpPr/>
            <p:nvPr/>
          </p:nvSpPr>
          <p:spPr>
            <a:xfrm>
              <a:off x="4865599" y="4191250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1" t="33153" r="5004" b="38138"/>
            <a:stretch/>
          </p:blipFill>
          <p:spPr>
            <a:xfrm>
              <a:off x="5627299" y="3805286"/>
              <a:ext cx="3024348" cy="965046"/>
            </a:xfrm>
            <a:prstGeom prst="rect">
              <a:avLst/>
            </a:prstGeom>
          </p:spPr>
        </p:pic>
        <p:sp>
          <p:nvSpPr>
            <p:cNvPr id="42" name="Right Arrow 41"/>
            <p:cNvSpPr/>
            <p:nvPr/>
          </p:nvSpPr>
          <p:spPr>
            <a:xfrm rot="5400000">
              <a:off x="4220375" y="5287953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7" t="35555" r="6414" b="36456"/>
            <a:stretch/>
          </p:blipFill>
          <p:spPr>
            <a:xfrm>
              <a:off x="3171382" y="5722059"/>
              <a:ext cx="2768698" cy="86824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8" t="45374" r="49162" b="31171"/>
            <a:stretch/>
          </p:blipFill>
          <p:spPr>
            <a:xfrm>
              <a:off x="3312121" y="2037378"/>
              <a:ext cx="973458" cy="7789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4" t="30630" r="11034" b="44352"/>
            <a:stretch/>
          </p:blipFill>
          <p:spPr>
            <a:xfrm>
              <a:off x="4858196" y="1919051"/>
              <a:ext cx="1043718" cy="882352"/>
            </a:xfrm>
            <a:prstGeom prst="rect">
              <a:avLst/>
            </a:prstGeom>
          </p:spPr>
        </p:pic>
        <p:sp>
          <p:nvSpPr>
            <p:cNvPr id="44" name="Right Arrow 43"/>
            <p:cNvSpPr/>
            <p:nvPr/>
          </p:nvSpPr>
          <p:spPr>
            <a:xfrm rot="16200000">
              <a:off x="4282768" y="3130433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6049373" y="2368477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3" t="31111" r="11173" b="32853"/>
            <a:stretch/>
          </p:blipFill>
          <p:spPr>
            <a:xfrm>
              <a:off x="7055441" y="1979315"/>
              <a:ext cx="1281376" cy="68645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9" t="9769" r="34509" b="75090"/>
            <a:stretch/>
          </p:blipFill>
          <p:spPr>
            <a:xfrm>
              <a:off x="6226836" y="2044443"/>
              <a:ext cx="315786" cy="31578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957315" y="3930118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PC3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899" y="5234508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DF</a:t>
              </a:r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3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91608" y="4612048"/>
              <a:ext cx="482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DF</a:t>
              </a:r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3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0963" y="2971841"/>
              <a:ext cx="433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+ e</a:t>
              </a:r>
              <a:r>
                <a:rPr kumimoji="1" lang="en-US" altLang="ja-JP" sz="1200" baseline="30000" dirty="0" smtClean="0">
                  <a:latin typeface="Comic Sans MS" panose="030F0702030302020204" pitchFamily="66" charset="0"/>
                </a:rPr>
                <a:t>-</a:t>
              </a:r>
              <a:endParaRPr kumimoji="1" lang="ja-JP" altLang="en-US" sz="12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72711" y="4782689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DF_PC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98905" y="2759068"/>
              <a:ext cx="671810" cy="3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C</a:t>
              </a:r>
              <a:r>
                <a:rPr lang="en-US" altLang="ja-JP" sz="1200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altLang="ja-JP" sz="1200" dirty="0" smtClean="0">
                  <a:latin typeface="Comic Sans MS" panose="030F0702030302020204" pitchFamily="66" charset="0"/>
                </a:rPr>
                <a:t>F</a:t>
              </a:r>
              <a:r>
                <a:rPr lang="en-US" altLang="ja-JP" sz="1200" baseline="-25000" dirty="0">
                  <a:latin typeface="Comic Sans MS" panose="030F0702030302020204" pitchFamily="66" charset="0"/>
                </a:rPr>
                <a:t>2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94970" y="2816279"/>
              <a:ext cx="628354" cy="3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CO</a:t>
              </a:r>
              <a:r>
                <a:rPr lang="en-US" altLang="ja-JP" sz="1200" baseline="-25000" dirty="0" smtClean="0">
                  <a:latin typeface="Comic Sans MS" panose="030F0702030302020204" pitchFamily="66" charset="0"/>
                </a:rPr>
                <a:t>3</a:t>
              </a:r>
              <a:endParaRPr kumimoji="1" lang="ja-JP" altLang="en-US" sz="1200" baseline="-25000" dirty="0">
                <a:latin typeface="Comic Sans MS" panose="030F0702030302020204" pitchFamily="66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50377" y="2733775"/>
              <a:ext cx="986856" cy="3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Na</a:t>
              </a:r>
              <a:r>
                <a:rPr lang="en-US" altLang="ja-JP" sz="1200" baseline="-25000" dirty="0">
                  <a:latin typeface="Comic Sans MS" panose="030F0702030302020204" pitchFamily="66" charset="0"/>
                </a:rPr>
                <a:t>2</a:t>
              </a:r>
              <a:r>
                <a:rPr lang="en-US" altLang="ja-JP" sz="1200" dirty="0" smtClean="0">
                  <a:latin typeface="Comic Sans MS" panose="030F0702030302020204" pitchFamily="66" charset="0"/>
                </a:rPr>
                <a:t>CO</a:t>
              </a:r>
              <a:r>
                <a:rPr lang="en-US" altLang="ja-JP" sz="1200" baseline="-25000" dirty="0" smtClean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05201" y="488904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DF</a:t>
              </a:r>
              <a:r>
                <a:rPr lang="en-US" altLang="ja-JP" sz="1200" dirty="0">
                  <a:latin typeface="Comic Sans MS" panose="030F0702030302020204" pitchFamily="66" charset="0"/>
                </a:rPr>
                <a:t>2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8086" y="4817902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DF1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24739" y="6531348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DF4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39155" y="46994"/>
            <a:ext cx="6299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Di-Fluoro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thylene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arbonate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eaction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498637" y="2254233"/>
            <a:ext cx="4319640" cy="3393909"/>
            <a:chOff x="1359263" y="3419214"/>
            <a:chExt cx="4319640" cy="3393909"/>
          </a:xfrm>
        </p:grpSpPr>
        <p:sp>
          <p:nvSpPr>
            <p:cNvPr id="77" name="TextBox 76"/>
            <p:cNvSpPr txBox="1"/>
            <p:nvPr/>
          </p:nvSpPr>
          <p:spPr>
            <a:xfrm>
              <a:off x="3020072" y="4695993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DF_F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31697" r="29017" b="15556"/>
            <a:stretch/>
          </p:blipFill>
          <p:spPr>
            <a:xfrm>
              <a:off x="1359263" y="3419214"/>
              <a:ext cx="834594" cy="122163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4" t="12853" r="19807" b="20961"/>
            <a:stretch/>
          </p:blipFill>
          <p:spPr>
            <a:xfrm>
              <a:off x="2861028" y="3599149"/>
              <a:ext cx="954184" cy="107516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5" t="14054" r="21569" b="27327"/>
            <a:stretch/>
          </p:blipFill>
          <p:spPr>
            <a:xfrm>
              <a:off x="4380285" y="3510051"/>
              <a:ext cx="1298618" cy="119570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7" t="16336" r="24272" b="20240"/>
            <a:stretch/>
          </p:blipFill>
          <p:spPr>
            <a:xfrm>
              <a:off x="4545266" y="5489683"/>
              <a:ext cx="1086238" cy="117527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9" t="9769" r="34509" b="75090"/>
            <a:stretch/>
          </p:blipFill>
          <p:spPr>
            <a:xfrm>
              <a:off x="2369673" y="4300177"/>
              <a:ext cx="315786" cy="315784"/>
            </a:xfrm>
            <a:prstGeom prst="rect">
              <a:avLst/>
            </a:prstGeom>
          </p:spPr>
        </p:pic>
        <p:sp>
          <p:nvSpPr>
            <p:cNvPr id="83" name="Right Arrow 82"/>
            <p:cNvSpPr/>
            <p:nvPr/>
          </p:nvSpPr>
          <p:spPr>
            <a:xfrm>
              <a:off x="2199985" y="4168529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95531" y="3891530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+ e</a:t>
              </a:r>
              <a:r>
                <a:rPr kumimoji="1" lang="en-US" altLang="ja-JP" sz="1200" baseline="30000" dirty="0" smtClean="0">
                  <a:latin typeface="Comic Sans MS" panose="030F0702030302020204" pitchFamily="66" charset="0"/>
                </a:rPr>
                <a:t>-</a:t>
              </a:r>
              <a:endParaRPr kumimoji="1" lang="ja-JP" altLang="en-US" sz="12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3874554" y="4074950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Right Arrow 86"/>
            <p:cNvSpPr/>
            <p:nvPr/>
          </p:nvSpPr>
          <p:spPr>
            <a:xfrm rot="5400000">
              <a:off x="4709044" y="5143796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859695" y="5511955"/>
              <a:ext cx="1542052" cy="965817"/>
              <a:chOff x="8857102" y="2245952"/>
              <a:chExt cx="1542052" cy="965817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50" t="19820" r="36580" b="43147"/>
              <a:stretch/>
            </p:blipFill>
            <p:spPr>
              <a:xfrm rot="19233723">
                <a:off x="8857102" y="2245952"/>
                <a:ext cx="1065806" cy="965817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58" t="52104" r="13697" b="30330"/>
              <a:stretch/>
            </p:blipFill>
            <p:spPr>
              <a:xfrm rot="17691065">
                <a:off x="9778861" y="2545722"/>
                <a:ext cx="782478" cy="458109"/>
              </a:xfrm>
              <a:prstGeom prst="rect">
                <a:avLst/>
              </a:prstGeom>
            </p:spPr>
          </p:pic>
        </p:grpSp>
        <p:sp>
          <p:nvSpPr>
            <p:cNvPr id="89" name="TextBox 88"/>
            <p:cNvSpPr txBox="1"/>
            <p:nvPr/>
          </p:nvSpPr>
          <p:spPr>
            <a:xfrm>
              <a:off x="1359263" y="4655195"/>
              <a:ext cx="596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DF_A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986345" y="4655186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DF_G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572380" y="6536124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DF_H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974970" y="6424051"/>
              <a:ext cx="792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 panose="030F0702030302020204" pitchFamily="66" charset="0"/>
                </a:rPr>
                <a:t>DFC2OF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24868" y="6434239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 panose="030F0702030302020204" pitchFamily="66" charset="0"/>
                </a:rPr>
                <a:t>CO2</a:t>
              </a:r>
              <a:endParaRPr kumimoji="1" lang="ja-JP" alt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 rot="10800000">
              <a:off x="3597474" y="6111603"/>
              <a:ext cx="670712" cy="12478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05918" y="5453101"/>
            <a:ext cx="1975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route_1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4696" y="5638795"/>
            <a:ext cx="1975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route_2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8937" y="615139"/>
            <a:ext cx="11678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MC/MD simulation, I have prepared the reaction scheme which consists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elementary reactions involved in the formation of SEI film.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scheme of DFEC has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prepared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the FEC reaction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scheme[2].</a:t>
            </a:r>
            <a:endParaRPr lang="ja-JP" altLang="en-US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profile of DFEC also modelled by using DFT methods.</a:t>
            </a:r>
            <a:endParaRPr kumimoji="1" lang="en-US" altLang="ja-JP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7717" y="6468872"/>
            <a:ext cx="601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P. B. Balbuena et al.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Electrochem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Soc. 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A213 (2014).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14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1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01670" y="620014"/>
            <a:ext cx="7555252" cy="5331034"/>
            <a:chOff x="1923734" y="514349"/>
            <a:chExt cx="7817960" cy="5829301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/>
            </p:nvPr>
          </p:nvGraphicFramePr>
          <p:xfrm>
            <a:off x="2450305" y="514349"/>
            <a:ext cx="7291389" cy="5829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3" t="7206" r="28232" b="16998"/>
            <a:stretch/>
          </p:blipFill>
          <p:spPr>
            <a:xfrm>
              <a:off x="3163004" y="1865504"/>
              <a:ext cx="800124" cy="12736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4" t="6665" r="19683" b="14894"/>
            <a:stretch/>
          </p:blipFill>
          <p:spPr>
            <a:xfrm>
              <a:off x="4318331" y="2704000"/>
              <a:ext cx="646882" cy="8703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8" t="11915" r="30951" b="30922"/>
            <a:stretch/>
          </p:blipFill>
          <p:spPr>
            <a:xfrm>
              <a:off x="5456184" y="2376881"/>
              <a:ext cx="704520" cy="8928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1" t="10922" r="21704" b="28085"/>
            <a:stretch/>
          </p:blipFill>
          <p:spPr>
            <a:xfrm rot="2659607">
              <a:off x="6443711" y="3505188"/>
              <a:ext cx="905044" cy="9332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4" t="8510" r="26197" b="29362"/>
            <a:stretch/>
          </p:blipFill>
          <p:spPr>
            <a:xfrm>
              <a:off x="7441948" y="3321806"/>
              <a:ext cx="813078" cy="9347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2" t="30639" r="10974" b="31205"/>
            <a:stretch/>
          </p:blipFill>
          <p:spPr>
            <a:xfrm>
              <a:off x="7317793" y="5194569"/>
              <a:ext cx="1476400" cy="9046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405106" y="3173125"/>
              <a:ext cx="3451277" cy="414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 energy in kcal/</a:t>
              </a:r>
              <a:r>
                <a:rPr kumimoji="1" lang="en-US" altLang="ja-JP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815914" y="1136822"/>
              <a:ext cx="0" cy="617837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15191" y="1759036"/>
              <a:ext cx="100072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100157" y="1489593"/>
              <a:ext cx="750083" cy="302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chemeClr val="accent5"/>
                  </a:solidFill>
                  <a:latin typeface="Comic Sans MS" panose="030F0702030302020204" pitchFamily="66" charset="0"/>
                </a:rPr>
                <a:t>11.080</a:t>
              </a:r>
              <a:endParaRPr kumimoji="1" lang="ja-JP" altLang="en-US" sz="1200" b="1" dirty="0">
                <a:solidFill>
                  <a:schemeClr val="accent5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815191" y="2305455"/>
              <a:ext cx="100072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815914" y="1857982"/>
              <a:ext cx="0" cy="457201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16756" y="2056508"/>
              <a:ext cx="750083" cy="302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chemeClr val="accent5"/>
                  </a:solidFill>
                  <a:latin typeface="Comic Sans MS" panose="030F0702030302020204" pitchFamily="66" charset="0"/>
                </a:rPr>
                <a:t>14.272</a:t>
              </a:r>
              <a:endParaRPr kumimoji="1" lang="ja-JP" altLang="en-US" sz="1200" b="1" dirty="0">
                <a:solidFill>
                  <a:schemeClr val="accent5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03364" y="4644112"/>
              <a:ext cx="1639281" cy="461665"/>
              <a:chOff x="3563066" y="4800140"/>
              <a:chExt cx="1982111" cy="46166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563066" y="5110507"/>
                <a:ext cx="50522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998069" y="4800140"/>
                <a:ext cx="1547108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omic Sans MS" panose="030F0702030302020204" pitchFamily="66" charset="0"/>
                  </a:rPr>
                  <a:t> Gas phase</a:t>
                </a:r>
              </a:p>
              <a:p>
                <a:r>
                  <a:rPr lang="en-US" altLang="ja-JP" sz="1200" b="1" dirty="0" smtClean="0">
                    <a:latin typeface="Comic Sans MS" panose="030F0702030302020204" pitchFamily="66" charset="0"/>
                  </a:rPr>
                  <a:t> Solvent phase</a:t>
                </a:r>
                <a:endParaRPr kumimoji="1" lang="ja-JP" altLang="en-US" sz="1200" b="1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563066" y="4934465"/>
                <a:ext cx="505226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6934200" y="1314450"/>
              <a:ext cx="971550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915150" y="1314450"/>
              <a:ext cx="19050" cy="795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972425" y="2159924"/>
              <a:ext cx="9525" cy="8023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2018" y="1377499"/>
              <a:ext cx="652218" cy="302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chemeClr val="accent5"/>
                  </a:solidFill>
                  <a:latin typeface="Comic Sans MS" panose="030F0702030302020204" pitchFamily="66" charset="0"/>
                </a:rPr>
                <a:t>6.292</a:t>
              </a:r>
              <a:endParaRPr kumimoji="1" lang="ja-JP" altLang="en-US" sz="1200" b="1" dirty="0">
                <a:solidFill>
                  <a:schemeClr val="accent5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7793" y="2684799"/>
              <a:ext cx="750083" cy="302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chemeClr val="accent5"/>
                  </a:solidFill>
                  <a:latin typeface="Comic Sans MS" panose="030F0702030302020204" pitchFamily="66" charset="0"/>
                </a:rPr>
                <a:t>25.793</a:t>
              </a:r>
              <a:endParaRPr kumimoji="1" lang="ja-JP" altLang="en-US" sz="1200" b="1" dirty="0">
                <a:solidFill>
                  <a:schemeClr val="accent5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346333" y="2133599"/>
            <a:ext cx="3507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Method: B3LYP/6-31+G(d)</a:t>
            </a:r>
            <a:endParaRPr lang="en-US" altLang="ja-JP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Solvent: Propylene carbonate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15801" y="5701139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products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613" y="6372257"/>
            <a:ext cx="8924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Computed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for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Di-fluoro ethylene carbonate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route_1.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7775" y="96058"/>
            <a:ext cx="3630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eaction Profile of DFEC </a:t>
            </a:r>
            <a:endParaRPr lang="ja-JP" alt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15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6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63780" y="712846"/>
            <a:ext cx="8977124" cy="5504288"/>
            <a:chOff x="1199001" y="311943"/>
            <a:chExt cx="9407086" cy="6234114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/>
            </p:nvPr>
          </p:nvGraphicFramePr>
          <p:xfrm>
            <a:off x="1585912" y="311943"/>
            <a:ext cx="9020175" cy="62341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 rot="16200000">
              <a:off x="-308350" y="3175369"/>
              <a:ext cx="3433976" cy="419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 energy in kcal/</a:t>
              </a:r>
              <a:r>
                <a:rPr kumimoji="1" lang="en-US" altLang="ja-JP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11771" r="29017" b="15556"/>
            <a:stretch/>
          </p:blipFill>
          <p:spPr>
            <a:xfrm>
              <a:off x="2261175" y="3169883"/>
              <a:ext cx="568634" cy="11467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3" t="18859" r="19689" b="17477"/>
            <a:stretch/>
          </p:blipFill>
          <p:spPr>
            <a:xfrm>
              <a:off x="2969854" y="2894482"/>
              <a:ext cx="775536" cy="8896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4" t="12853" r="19807" b="20961"/>
            <a:stretch/>
          </p:blipFill>
          <p:spPr>
            <a:xfrm>
              <a:off x="3937685" y="4314447"/>
              <a:ext cx="733168" cy="8261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0" t="10330" r="9834" b="13994"/>
            <a:stretch/>
          </p:blipFill>
          <p:spPr>
            <a:xfrm>
              <a:off x="5257699" y="4321117"/>
              <a:ext cx="786438" cy="92263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5" t="14054" r="21569" b="27327"/>
            <a:stretch/>
          </p:blipFill>
          <p:spPr>
            <a:xfrm>
              <a:off x="6250650" y="4581858"/>
              <a:ext cx="825394" cy="7599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7" t="16336" r="24272" b="20240"/>
            <a:stretch/>
          </p:blipFill>
          <p:spPr>
            <a:xfrm rot="21031860">
              <a:off x="7320412" y="3867082"/>
              <a:ext cx="730920" cy="79083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13213" r="23919" b="29370"/>
            <a:stretch/>
          </p:blipFill>
          <p:spPr>
            <a:xfrm rot="20480106">
              <a:off x="8272684" y="3520150"/>
              <a:ext cx="772152" cy="7578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0" t="19820" r="13697" b="30330"/>
            <a:stretch/>
          </p:blipFill>
          <p:spPr>
            <a:xfrm>
              <a:off x="8543101" y="5140573"/>
              <a:ext cx="1051366" cy="815545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3745390" y="1902941"/>
              <a:ext cx="917226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670854" y="1894703"/>
              <a:ext cx="8238" cy="749643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896531" y="1891496"/>
              <a:ext cx="759596" cy="31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10.648</a:t>
              </a:r>
              <a:endParaRPr kumimoji="1" lang="ja-JP" altLang="en-US" sz="12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39119" y="2709065"/>
              <a:ext cx="660489" cy="31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1.702</a:t>
              </a:r>
              <a:endParaRPr kumimoji="1" lang="ja-JP" altLang="en-US" sz="12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896350" y="626075"/>
              <a:ext cx="0" cy="440725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924800" y="1076325"/>
              <a:ext cx="971550" cy="1905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644093" y="2805351"/>
              <a:ext cx="1034999" cy="30837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679092" y="2836188"/>
              <a:ext cx="0" cy="1097637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61081" y="2822355"/>
              <a:ext cx="759596" cy="31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13.638</a:t>
              </a:r>
              <a:endParaRPr kumimoji="1" lang="ja-JP" altLang="en-US" sz="12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839119" y="3768328"/>
              <a:ext cx="93315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772275" y="3789528"/>
              <a:ext cx="0" cy="292379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044137" y="3480935"/>
              <a:ext cx="660489" cy="31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4.321</a:t>
              </a:r>
              <a:endParaRPr kumimoji="1" lang="ja-JP" altLang="en-US" sz="12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7886700" y="3129537"/>
              <a:ext cx="97155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7886700" y="3129537"/>
              <a:ext cx="0" cy="43836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235860" y="1088074"/>
              <a:ext cx="660489" cy="31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7.212</a:t>
              </a:r>
              <a:endParaRPr kumimoji="1" lang="ja-JP" altLang="en-US" sz="12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28748" y="3101762"/>
              <a:ext cx="660489" cy="31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6.884</a:t>
              </a:r>
              <a:endParaRPr kumimoji="1" lang="ja-JP" altLang="en-US" sz="12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724380" y="5840093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products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75520" y="1419137"/>
            <a:ext cx="3507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Method: B3LYP/6-31+G(d)</a:t>
            </a:r>
            <a:endParaRPr lang="en-US" altLang="ja-JP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Solvent: Propylene carbonate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8613" y="6372257"/>
            <a:ext cx="8924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Computed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for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Di-fluoro ethylene carbonate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route_2.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7775" y="96058"/>
            <a:ext cx="3630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eaction Profile of DFEC </a:t>
            </a:r>
            <a:endParaRPr lang="ja-JP" alt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16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0632" y="312821"/>
            <a:ext cx="400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Future Plan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136" y="1475874"/>
            <a:ext cx="111011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DFEC reaction route_2 is preferable than reaction route_1, which is also similar in case of FEC. </a:t>
            </a:r>
          </a:p>
          <a:p>
            <a:endParaRPr kumimoji="1" lang="en-US" altLang="ja-JP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DFEC model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for MC/MD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I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to estimate the volume of DFEC molecules.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that information I will prepare the model system which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resembles with experimental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perform the MC/MD simulations on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17</a:t>
            </a:fld>
            <a:endParaRPr kumimoji="1" lang="ja-JP" alt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3116" y="2470666"/>
            <a:ext cx="5456926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altLang="ja-JP" sz="6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18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449" t="9983" r="7725" b="8974"/>
          <a:stretch/>
        </p:blipFill>
        <p:spPr>
          <a:xfrm>
            <a:off x="539440" y="1651088"/>
            <a:ext cx="4353402" cy="34605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87142" y="109528"/>
            <a:ext cx="6913532" cy="1442802"/>
            <a:chOff x="1593193" y="22797"/>
            <a:chExt cx="8407387" cy="23833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10614" t="11018" r="7631" b="69168"/>
            <a:stretch/>
          </p:blipFill>
          <p:spPr>
            <a:xfrm>
              <a:off x="1593193" y="22797"/>
              <a:ext cx="8406064" cy="12732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10614" t="38235" r="7631" b="44490"/>
            <a:stretch/>
          </p:blipFill>
          <p:spPr>
            <a:xfrm>
              <a:off x="1594516" y="1296063"/>
              <a:ext cx="8406064" cy="1110125"/>
            </a:xfrm>
            <a:prstGeom prst="rect">
              <a:avLst/>
            </a:prstGeom>
          </p:spPr>
        </p:pic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1D92-87C9-43C7-B670-0310BCB572AF}" type="slidenum">
              <a:rPr lang="ja-JP" altLang="en-US" sz="1400" b="1" smtClean="0">
                <a:solidFill>
                  <a:schemeClr val="tx1"/>
                </a:solidFill>
              </a:rPr>
              <a:pPr/>
              <a:t>2</a:t>
            </a:fld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0953" y="2239412"/>
            <a:ext cx="657999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ja-JP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added electrolyte, the irreversible capacity is reduced, and a higher reversible capacity of 352 mAhg</a:t>
            </a:r>
            <a:r>
              <a:rPr lang="en-US" altLang="ja-JP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obtained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homogeneous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uniform and smooth SEI layer on the graphite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was confirmed in Na added system.</a:t>
            </a:r>
            <a:endParaRPr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966" y="5204042"/>
            <a:ext cx="5130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Initial charge-discharge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curves of natural graphite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 without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with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additive (by dissolving 0.22 mol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NaClO4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mol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LiClO4/EC–DEC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(1:1 by volume). Current density: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mA g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484" y="1365946"/>
            <a:ext cx="5881424" cy="5270164"/>
            <a:chOff x="104312" y="1128508"/>
            <a:chExt cx="6177951" cy="5434843"/>
          </a:xfrm>
        </p:grpSpPr>
        <p:grpSp>
          <p:nvGrpSpPr>
            <p:cNvPr id="17" name="Group 16"/>
            <p:cNvGrpSpPr/>
            <p:nvPr/>
          </p:nvGrpSpPr>
          <p:grpSpPr>
            <a:xfrm>
              <a:off x="104312" y="4031386"/>
              <a:ext cx="6175441" cy="2531965"/>
              <a:chOff x="7340546" y="645856"/>
              <a:chExt cx="4754701" cy="194044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402255" y="649581"/>
                <a:ext cx="4692992" cy="1936718"/>
                <a:chOff x="272764" y="485257"/>
                <a:chExt cx="6857228" cy="2756259"/>
              </a:xfrm>
            </p:grpSpPr>
            <p:sp>
              <p:nvSpPr>
                <p:cNvPr id="22" name="テキスト ボックス 85"/>
                <p:cNvSpPr txBox="1"/>
                <p:nvPr/>
              </p:nvSpPr>
              <p:spPr>
                <a:xfrm>
                  <a:off x="815951" y="2818753"/>
                  <a:ext cx="2492655" cy="369245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pPr algn="ctr"/>
                  <a:r>
                    <a:rPr lang="en-US" altLang="ja-JP" sz="1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origin</a:t>
                  </a:r>
                  <a:endParaRPr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3" name="Picture 9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762" y="2518383"/>
                  <a:ext cx="536761" cy="529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516" y="1086478"/>
                  <a:ext cx="4924724" cy="17459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5" name="直線コネクタ 5"/>
                <p:cNvCxnSpPr/>
                <p:nvPr/>
              </p:nvCxnSpPr>
              <p:spPr>
                <a:xfrm flipH="1">
                  <a:off x="918850" y="1236962"/>
                  <a:ext cx="3176" cy="144000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14"/>
                <p:cNvCxnSpPr/>
                <p:nvPr/>
              </p:nvCxnSpPr>
              <p:spPr>
                <a:xfrm flipH="1" flipV="1">
                  <a:off x="922026" y="1237808"/>
                  <a:ext cx="4866214" cy="2594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8"/>
                <p:cNvCxnSpPr/>
                <p:nvPr/>
              </p:nvCxnSpPr>
              <p:spPr>
                <a:xfrm>
                  <a:off x="7109368" y="1240402"/>
                  <a:ext cx="0" cy="142345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48"/>
                <p:cNvCxnSpPr/>
                <p:nvPr/>
              </p:nvCxnSpPr>
              <p:spPr>
                <a:xfrm flipV="1">
                  <a:off x="6457540" y="2671567"/>
                  <a:ext cx="656066" cy="698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49"/>
                <p:cNvCxnSpPr/>
                <p:nvPr/>
              </p:nvCxnSpPr>
              <p:spPr>
                <a:xfrm flipV="1">
                  <a:off x="6453302" y="1234206"/>
                  <a:ext cx="656066" cy="698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51"/>
                <p:cNvCxnSpPr/>
                <p:nvPr/>
              </p:nvCxnSpPr>
              <p:spPr>
                <a:xfrm>
                  <a:off x="5839237" y="1235350"/>
                  <a:ext cx="578590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52"/>
                <p:cNvCxnSpPr/>
                <p:nvPr/>
              </p:nvCxnSpPr>
              <p:spPr>
                <a:xfrm>
                  <a:off x="5831413" y="2669647"/>
                  <a:ext cx="578590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57"/>
                <p:cNvCxnSpPr/>
                <p:nvPr/>
              </p:nvCxnSpPr>
              <p:spPr>
                <a:xfrm flipH="1">
                  <a:off x="922028" y="2666571"/>
                  <a:ext cx="4866213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テキスト ボックス 61"/>
                <p:cNvSpPr txBox="1"/>
                <p:nvPr/>
              </p:nvSpPr>
              <p:spPr>
                <a:xfrm rot="16200000">
                  <a:off x="84412" y="1769011"/>
                  <a:ext cx="876187" cy="380866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pPr algn="ctr"/>
                  <a:r>
                    <a:rPr lang="en-US" altLang="ja-JP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34.1 </a:t>
                  </a:r>
                  <a:r>
                    <a:rPr lang="en-US" altLang="ja-JP" sz="1600" dirty="0"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Å</a:t>
                  </a:r>
                  <a:endParaRPr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テキスト ボックス 54"/>
                <p:cNvSpPr txBox="1"/>
                <p:nvPr/>
              </p:nvSpPr>
              <p:spPr>
                <a:xfrm>
                  <a:off x="623047" y="2872271"/>
                  <a:ext cx="265401" cy="369245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r>
                    <a:rPr lang="en-US" altLang="ja-JP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ja-JP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テキスト ボックス 75"/>
                <p:cNvSpPr txBox="1"/>
                <p:nvPr/>
              </p:nvSpPr>
              <p:spPr>
                <a:xfrm>
                  <a:off x="272764" y="2540329"/>
                  <a:ext cx="265401" cy="369245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r>
                    <a:rPr lang="en-US" altLang="ja-JP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ja-JP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左中かっこ 60"/>
                <p:cNvSpPr/>
                <p:nvPr/>
              </p:nvSpPr>
              <p:spPr>
                <a:xfrm>
                  <a:off x="730947" y="1166671"/>
                  <a:ext cx="213534" cy="1578899"/>
                </a:xfrm>
                <a:prstGeom prst="leftBrac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91431" tIns="45716" rIns="91431" bIns="45716" rtlCol="0" anchor="ctr"/>
                <a:lstStyle/>
                <a:p>
                  <a:pPr algn="ctr"/>
                  <a:endPara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テキスト ボックス 44"/>
                <p:cNvSpPr txBox="1"/>
                <p:nvPr/>
              </p:nvSpPr>
              <p:spPr>
                <a:xfrm>
                  <a:off x="5698985" y="1506676"/>
                  <a:ext cx="1379851" cy="1174891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pPr algn="dist"/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EC:   </a:t>
                  </a:r>
                  <a:r>
                    <a:rPr lang="en-US" altLang="ja-JP" sz="1600" dirty="0" smtClean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850</a:t>
                  </a:r>
                  <a:endParaRPr lang="en-US" altLang="ja-JP" sz="1600" dirty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Li</a:t>
                  </a:r>
                  <a:r>
                    <a:rPr lang="en-US" altLang="ja-JP" sz="1600" baseline="300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:   69</a:t>
                  </a:r>
                </a:p>
                <a:p>
                  <a:pPr algn="dist"/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PF</a:t>
                  </a:r>
                  <a:r>
                    <a:rPr lang="en-US" altLang="ja-JP" sz="1600" baseline="-250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6</a:t>
                  </a:r>
                  <a:r>
                    <a:rPr lang="en-US" altLang="ja-JP" sz="1600" baseline="300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:  </a:t>
                  </a:r>
                  <a:r>
                    <a:rPr lang="en-US" altLang="ja-JP" sz="1600" dirty="0" smtClean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80</a:t>
                  </a:r>
                </a:p>
                <a:p>
                  <a:pPr algn="dist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Na</a:t>
                  </a:r>
                  <a:r>
                    <a:rPr lang="en-US" altLang="ja-JP" sz="1600" baseline="300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:  13</a:t>
                  </a:r>
                  <a:endParaRPr lang="ja-JP" alt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右中かっこ 35"/>
                <p:cNvSpPr/>
                <p:nvPr/>
              </p:nvSpPr>
              <p:spPr>
                <a:xfrm rot="16200000">
                  <a:off x="3840391" y="-2031318"/>
                  <a:ext cx="360040" cy="6219162"/>
                </a:xfrm>
                <a:prstGeom prst="rightBrac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91431" tIns="45716" rIns="91431" bIns="45716" rtlCol="0" anchor="ctr"/>
                <a:lstStyle/>
                <a:p>
                  <a:pPr algn="ctr"/>
                  <a:endPara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テキスト ボックス 36"/>
                <p:cNvSpPr txBox="1"/>
                <p:nvPr/>
              </p:nvSpPr>
              <p:spPr>
                <a:xfrm>
                  <a:off x="3599486" y="485257"/>
                  <a:ext cx="1182992" cy="369245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pPr algn="ctr"/>
                  <a:r>
                    <a:rPr lang="en-US" altLang="ja-JP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300.0 Å</a:t>
                  </a:r>
                  <a:endParaRPr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テキスト ボックス 43"/>
              <p:cNvSpPr txBox="1"/>
              <p:nvPr/>
            </p:nvSpPr>
            <p:spPr>
              <a:xfrm>
                <a:off x="10466913" y="662629"/>
                <a:ext cx="1579293" cy="259454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just"/>
                <a:r>
                  <a:rPr lang="en-US" altLang="ja-JP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Temperature </a:t>
                </a:r>
                <a:r>
                  <a:rPr lang="ja-JP" altLang="en-US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：</a:t>
                </a:r>
                <a:r>
                  <a:rPr lang="en-US" altLang="ja-JP" sz="1600" dirty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298K</a:t>
                </a:r>
                <a:endParaRPr lang="ja-JP" altLang="en-US" sz="1600" dirty="0">
                  <a:latin typeface="Times New Roman" panose="02020603050405020304" pitchFamily="18" charset="0"/>
                  <a:ea typeface="メイリオ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テキスト ボックス 58"/>
              <p:cNvSpPr txBox="1"/>
              <p:nvPr/>
            </p:nvSpPr>
            <p:spPr>
              <a:xfrm>
                <a:off x="7340546" y="645856"/>
                <a:ext cx="2459766" cy="4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1.1M </a:t>
                </a:r>
                <a:r>
                  <a:rPr lang="en-US" altLang="ja-JP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LiPF</a:t>
                </a:r>
                <a:r>
                  <a:rPr lang="en-US" altLang="ja-JP" sz="1600" baseline="-250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6</a:t>
                </a:r>
                <a:r>
                  <a:rPr lang="en-US" altLang="ja-JP" sz="1600" dirty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EC</a:t>
                </a:r>
                <a:r>
                  <a:rPr lang="ja-JP" altLang="en-US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electrolyte + 0.22M NaPF</a:t>
                </a:r>
                <a:r>
                  <a:rPr lang="en-US" altLang="ja-JP" sz="1600" baseline="-250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6</a:t>
                </a:r>
                <a:endParaRPr lang="ja-JP" altLang="en-US" sz="1600" baseline="-25000" dirty="0">
                  <a:latin typeface="Times New Roman" panose="02020603050405020304" pitchFamily="18" charset="0"/>
                  <a:ea typeface="メイリオ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13797" y="1128508"/>
              <a:ext cx="6168466" cy="2740488"/>
              <a:chOff x="7402255" y="679196"/>
              <a:chExt cx="4692992" cy="187988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402255" y="679196"/>
                <a:ext cx="4692992" cy="1879880"/>
                <a:chOff x="272764" y="527405"/>
                <a:chExt cx="6857228" cy="2675367"/>
              </a:xfrm>
            </p:grpSpPr>
            <p:sp>
              <p:nvSpPr>
                <p:cNvPr id="44" name="テキスト ボックス 85"/>
                <p:cNvSpPr txBox="1"/>
                <p:nvPr/>
              </p:nvSpPr>
              <p:spPr>
                <a:xfrm>
                  <a:off x="815951" y="2818753"/>
                  <a:ext cx="2492655" cy="330502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pPr algn="ctr"/>
                  <a:r>
                    <a:rPr lang="en-US" altLang="ja-JP" sz="1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origin</a:t>
                  </a:r>
                  <a:endParaRPr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5" name="Picture 9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762" y="2518383"/>
                  <a:ext cx="536761" cy="529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516" y="1086478"/>
                  <a:ext cx="4924724" cy="17459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7" name="直線コネクタ 5"/>
                <p:cNvCxnSpPr/>
                <p:nvPr/>
              </p:nvCxnSpPr>
              <p:spPr>
                <a:xfrm flipH="1">
                  <a:off x="918850" y="1236962"/>
                  <a:ext cx="3176" cy="144000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14"/>
                <p:cNvCxnSpPr/>
                <p:nvPr/>
              </p:nvCxnSpPr>
              <p:spPr>
                <a:xfrm flipH="1" flipV="1">
                  <a:off x="922026" y="1237808"/>
                  <a:ext cx="4866214" cy="2594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28"/>
                <p:cNvCxnSpPr/>
                <p:nvPr/>
              </p:nvCxnSpPr>
              <p:spPr>
                <a:xfrm>
                  <a:off x="7109368" y="1240402"/>
                  <a:ext cx="0" cy="142345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8"/>
                <p:cNvCxnSpPr/>
                <p:nvPr/>
              </p:nvCxnSpPr>
              <p:spPr>
                <a:xfrm flipV="1">
                  <a:off x="6457540" y="2671567"/>
                  <a:ext cx="656066" cy="698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49"/>
                <p:cNvCxnSpPr/>
                <p:nvPr/>
              </p:nvCxnSpPr>
              <p:spPr>
                <a:xfrm flipV="1">
                  <a:off x="6453302" y="1234206"/>
                  <a:ext cx="656066" cy="698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5839237" y="1235350"/>
                  <a:ext cx="578590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>
                  <a:off x="5831413" y="2669647"/>
                  <a:ext cx="578590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7"/>
                <p:cNvCxnSpPr/>
                <p:nvPr/>
              </p:nvCxnSpPr>
              <p:spPr>
                <a:xfrm flipH="1">
                  <a:off x="922028" y="2666571"/>
                  <a:ext cx="4866213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テキスト ボックス 61"/>
                <p:cNvSpPr txBox="1"/>
                <p:nvPr/>
              </p:nvSpPr>
              <p:spPr>
                <a:xfrm rot="16200000">
                  <a:off x="84413" y="1771271"/>
                  <a:ext cx="876187" cy="376348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pPr algn="ctr"/>
                  <a:r>
                    <a:rPr lang="en-US" altLang="ja-JP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34.1 </a:t>
                  </a:r>
                  <a:r>
                    <a:rPr lang="en-US" altLang="ja-JP" sz="1600" dirty="0"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Å</a:t>
                  </a:r>
                  <a:endParaRPr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テキスト ボックス 54"/>
                <p:cNvSpPr txBox="1"/>
                <p:nvPr/>
              </p:nvSpPr>
              <p:spPr>
                <a:xfrm>
                  <a:off x="623046" y="2872270"/>
                  <a:ext cx="265400" cy="330502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r>
                    <a:rPr lang="en-US" altLang="ja-JP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ja-JP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テキスト ボックス 75"/>
                <p:cNvSpPr txBox="1"/>
                <p:nvPr/>
              </p:nvSpPr>
              <p:spPr>
                <a:xfrm>
                  <a:off x="272764" y="2540330"/>
                  <a:ext cx="265400" cy="330501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r>
                    <a:rPr lang="en-US" altLang="ja-JP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ja-JP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左中かっこ 60"/>
                <p:cNvSpPr/>
                <p:nvPr/>
              </p:nvSpPr>
              <p:spPr>
                <a:xfrm>
                  <a:off x="730947" y="1166671"/>
                  <a:ext cx="213534" cy="1578899"/>
                </a:xfrm>
                <a:prstGeom prst="leftBrac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91431" tIns="45716" rIns="91431" bIns="45716" rtlCol="0" anchor="ctr"/>
                <a:lstStyle/>
                <a:p>
                  <a:pPr algn="ctr"/>
                  <a:endPara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テキスト ボックス 44"/>
                <p:cNvSpPr txBox="1"/>
                <p:nvPr/>
              </p:nvSpPr>
              <p:spPr>
                <a:xfrm>
                  <a:off x="5698986" y="1506676"/>
                  <a:ext cx="1379852" cy="811243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pPr algn="dist"/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EC:   </a:t>
                  </a:r>
                  <a:r>
                    <a:rPr lang="en-US" altLang="ja-JP" sz="1600" dirty="0" smtClean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850</a:t>
                  </a:r>
                  <a:endParaRPr lang="en-US" altLang="ja-JP" sz="1600" dirty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Li</a:t>
                  </a:r>
                  <a:r>
                    <a:rPr lang="en-US" altLang="ja-JP" sz="1600" baseline="300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:   69</a:t>
                  </a:r>
                </a:p>
                <a:p>
                  <a:pPr algn="dist"/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PF</a:t>
                  </a:r>
                  <a:r>
                    <a:rPr lang="en-US" altLang="ja-JP" sz="1600" baseline="-250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6</a:t>
                  </a:r>
                  <a:r>
                    <a:rPr lang="en-US" altLang="ja-JP" sz="1600" baseline="300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ja-JP" sz="1600" dirty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:  </a:t>
                  </a:r>
                  <a:r>
                    <a:rPr lang="en-US" altLang="ja-JP" sz="1600" dirty="0" smtClean="0">
                      <a:latin typeface="Times New Roman" panose="02020603050405020304" pitchFamily="18" charset="0"/>
                      <a:ea typeface="メイリオ" pitchFamily="50" charset="-128"/>
                      <a:cs typeface="Times New Roman" panose="02020603050405020304" pitchFamily="18" charset="0"/>
                    </a:rPr>
                    <a:t>67</a:t>
                  </a:r>
                </a:p>
              </p:txBody>
            </p:sp>
            <p:sp>
              <p:nvSpPr>
                <p:cNvPr id="60" name="右中かっこ 35"/>
                <p:cNvSpPr/>
                <p:nvPr/>
              </p:nvSpPr>
              <p:spPr>
                <a:xfrm rot="16200000">
                  <a:off x="3840391" y="-2031318"/>
                  <a:ext cx="360040" cy="6219162"/>
                </a:xfrm>
                <a:prstGeom prst="rightBrac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91431" tIns="45716" rIns="91431" bIns="45716" rtlCol="0" anchor="ctr"/>
                <a:lstStyle/>
                <a:p>
                  <a:pPr algn="ctr"/>
                  <a:endPara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テキスト ボックス 36"/>
                <p:cNvSpPr txBox="1"/>
                <p:nvPr/>
              </p:nvSpPr>
              <p:spPr>
                <a:xfrm>
                  <a:off x="3471578" y="527405"/>
                  <a:ext cx="1182991" cy="330501"/>
                </a:xfrm>
                <a:prstGeom prst="rect">
                  <a:avLst/>
                </a:prstGeom>
                <a:noFill/>
              </p:spPr>
              <p:txBody>
                <a:bodyPr wrap="square" lIns="91431" tIns="45716" rIns="91431" bIns="45716" rtlCol="0">
                  <a:spAutoFit/>
                </a:bodyPr>
                <a:lstStyle/>
                <a:p>
                  <a:pPr algn="ctr"/>
                  <a:r>
                    <a:rPr lang="en-US" altLang="ja-JP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300.0 Å</a:t>
                  </a:r>
                  <a:endParaRPr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テキスト ボックス 43"/>
              <p:cNvSpPr txBox="1"/>
              <p:nvPr/>
            </p:nvSpPr>
            <p:spPr>
              <a:xfrm>
                <a:off x="10466913" y="693364"/>
                <a:ext cx="1579293" cy="232231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just"/>
                <a:r>
                  <a:rPr lang="en-US" altLang="ja-JP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Temperature </a:t>
                </a:r>
                <a:r>
                  <a:rPr lang="ja-JP" altLang="en-US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：</a:t>
                </a:r>
                <a:r>
                  <a:rPr lang="en-US" altLang="ja-JP" sz="1600" dirty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298K</a:t>
                </a:r>
                <a:endParaRPr lang="ja-JP" altLang="en-US" sz="1600" dirty="0">
                  <a:latin typeface="Times New Roman" panose="02020603050405020304" pitchFamily="18" charset="0"/>
                  <a:ea typeface="メイリオ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テキスト ボックス 58"/>
              <p:cNvSpPr txBox="1"/>
              <p:nvPr/>
            </p:nvSpPr>
            <p:spPr>
              <a:xfrm>
                <a:off x="7509702" y="709793"/>
                <a:ext cx="2076913" cy="23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1.1M LiPF</a:t>
                </a:r>
                <a:r>
                  <a:rPr lang="en-US" altLang="ja-JP" sz="1600" baseline="-25000" dirty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6</a:t>
                </a:r>
                <a:r>
                  <a:rPr lang="en-US" altLang="ja-JP" sz="1600" dirty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EC</a:t>
                </a:r>
                <a:r>
                  <a:rPr lang="ja-JP" altLang="en-US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600" dirty="0" smtClean="0"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electrolyte </a:t>
                </a:r>
                <a:endParaRPr lang="ja-JP" altLang="en-US" sz="1600" baseline="-25000" dirty="0">
                  <a:latin typeface="Times New Roman" panose="02020603050405020304" pitchFamily="18" charset="0"/>
                  <a:ea typeface="メイリオ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6218814" y="3436428"/>
            <a:ext cx="5855367" cy="3231602"/>
            <a:chOff x="6577522" y="1032111"/>
            <a:chExt cx="5719132" cy="1977729"/>
          </a:xfrm>
        </p:grpSpPr>
        <p:pic>
          <p:nvPicPr>
            <p:cNvPr id="10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409" y="1829366"/>
              <a:ext cx="805835" cy="82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テキスト ボックス 103"/>
            <p:cNvSpPr txBox="1"/>
            <p:nvPr/>
          </p:nvSpPr>
          <p:spPr>
            <a:xfrm>
              <a:off x="7068046" y="1257116"/>
              <a:ext cx="707094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e</a:t>
              </a:r>
              <a:r>
                <a:rPr lang="en-US" altLang="ja-JP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ja-JP" alt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" name="直線矢印コネクタ 104"/>
            <p:cNvCxnSpPr/>
            <p:nvPr/>
          </p:nvCxnSpPr>
          <p:spPr>
            <a:xfrm flipV="1">
              <a:off x="9342292" y="1252728"/>
              <a:ext cx="499045" cy="7233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テキスト ボックス 105"/>
            <p:cNvSpPr txBox="1"/>
            <p:nvPr/>
          </p:nvSpPr>
          <p:spPr>
            <a:xfrm>
              <a:off x="9198126" y="1069688"/>
              <a:ext cx="707094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e</a:t>
              </a:r>
              <a:r>
                <a:rPr lang="en-US" altLang="ja-JP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ja-JP" alt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テキスト ボックス 106"/>
            <p:cNvSpPr txBox="1"/>
            <p:nvPr/>
          </p:nvSpPr>
          <p:spPr>
            <a:xfrm>
              <a:off x="10129715" y="1096362"/>
              <a:ext cx="514896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ja-JP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4" name="直線矢印コネクタ 108"/>
            <p:cNvCxnSpPr/>
            <p:nvPr/>
          </p:nvCxnSpPr>
          <p:spPr>
            <a:xfrm>
              <a:off x="11008578" y="1266006"/>
              <a:ext cx="420903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矢印コネクタ 110"/>
            <p:cNvCxnSpPr/>
            <p:nvPr/>
          </p:nvCxnSpPr>
          <p:spPr>
            <a:xfrm>
              <a:off x="9335345" y="1610267"/>
              <a:ext cx="1166187" cy="53044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テキスト ボックス 111"/>
            <p:cNvSpPr txBox="1"/>
            <p:nvPr/>
          </p:nvSpPr>
          <p:spPr>
            <a:xfrm>
              <a:off x="9252547" y="1915302"/>
              <a:ext cx="961391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Li/</a:t>
              </a:r>
              <a:r>
                <a:rPr lang="en-US" altLang="ja-JP" sz="1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NaEC</a:t>
              </a:r>
              <a:endParaRPr lang="ja-JP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テキスト ボックス 113"/>
            <p:cNvSpPr txBox="1"/>
            <p:nvPr/>
          </p:nvSpPr>
          <p:spPr>
            <a:xfrm>
              <a:off x="6577522" y="1663570"/>
              <a:ext cx="729709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</a:t>
              </a:r>
              <a:endParaRPr lang="ja-JP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テキスト ボックス 114"/>
            <p:cNvSpPr txBox="1"/>
            <p:nvPr/>
          </p:nvSpPr>
          <p:spPr>
            <a:xfrm>
              <a:off x="7497008" y="1627566"/>
              <a:ext cx="882616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</a:t>
              </a:r>
              <a:r>
                <a:rPr lang="en-US" altLang="ja-JP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ja-JP" alt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テキスト ボックス 115"/>
            <p:cNvSpPr txBox="1"/>
            <p:nvPr/>
          </p:nvSpPr>
          <p:spPr>
            <a:xfrm>
              <a:off x="8414433" y="1599408"/>
              <a:ext cx="994733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Li/</a:t>
              </a:r>
              <a:r>
                <a:rPr lang="en-US" altLang="ja-JP" sz="1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NaEC</a:t>
              </a:r>
              <a:endParaRPr lang="ja-JP" alt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テキスト ボックス 116"/>
            <p:cNvSpPr txBox="1"/>
            <p:nvPr/>
          </p:nvSpPr>
          <p:spPr>
            <a:xfrm>
              <a:off x="9806004" y="1377644"/>
              <a:ext cx="614609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4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ja-JP" sz="14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ja-JP" altLang="en-US" sz="1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テキスト ボックス 117"/>
            <p:cNvSpPr txBox="1"/>
            <p:nvPr/>
          </p:nvSpPr>
          <p:spPr>
            <a:xfrm>
              <a:off x="10360254" y="1387178"/>
              <a:ext cx="937005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Li/NaCO</a:t>
              </a:r>
              <a:r>
                <a:rPr lang="en-US" altLang="ja-JP" sz="1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ja-JP" sz="1400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ja-JP" alt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矢印コネクタ 118"/>
            <p:cNvCxnSpPr/>
            <p:nvPr/>
          </p:nvCxnSpPr>
          <p:spPr>
            <a:xfrm>
              <a:off x="7209249" y="1450573"/>
              <a:ext cx="420903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矢印コネクタ 119"/>
            <p:cNvCxnSpPr/>
            <p:nvPr/>
          </p:nvCxnSpPr>
          <p:spPr>
            <a:xfrm>
              <a:off x="8259170" y="1446919"/>
              <a:ext cx="420903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8811" y="1101279"/>
              <a:ext cx="421119" cy="31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テキスト ボックス 126"/>
            <p:cNvSpPr txBox="1"/>
            <p:nvPr/>
          </p:nvSpPr>
          <p:spPr>
            <a:xfrm>
              <a:off x="9690657" y="2671913"/>
              <a:ext cx="2241339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</a:t>
              </a:r>
              <a:r>
                <a:rPr lang="en-US" altLang="ja-JP" sz="1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/Na</a:t>
              </a:r>
              <a:r>
                <a:rPr lang="en-US" altLang="ja-JP" sz="1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BDC</a:t>
              </a:r>
              <a:endParaRPr lang="ja-JP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483" y="1242944"/>
              <a:ext cx="428538" cy="41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839" y="1317335"/>
              <a:ext cx="545820" cy="349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5723" y="1270815"/>
              <a:ext cx="545820" cy="349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620" y="1441862"/>
              <a:ext cx="90453" cy="8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0104" y="1124297"/>
              <a:ext cx="308919" cy="22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6139" y="1794715"/>
              <a:ext cx="90453" cy="8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574" y="2578651"/>
              <a:ext cx="90453" cy="8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4" name="Group 133"/>
            <p:cNvGrpSpPr/>
            <p:nvPr/>
          </p:nvGrpSpPr>
          <p:grpSpPr>
            <a:xfrm>
              <a:off x="6711742" y="2372749"/>
              <a:ext cx="3417971" cy="637091"/>
              <a:chOff x="2052424" y="2896873"/>
              <a:chExt cx="5230960" cy="1005974"/>
            </a:xfrm>
          </p:grpSpPr>
          <p:sp>
            <p:nvSpPr>
              <p:cNvPr id="139" name="テキスト ボックス 20"/>
              <p:cNvSpPr txBox="1"/>
              <p:nvPr/>
            </p:nvSpPr>
            <p:spPr>
              <a:xfrm>
                <a:off x="2719169" y="2979199"/>
                <a:ext cx="1082159" cy="297411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 defTabSz="914309"/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+ 2e</a:t>
                </a:r>
                <a:r>
                  <a:rPr lang="en-US" altLang="ja-JP" sz="14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ja-JP" altLang="en-US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テキスト ボックス 22"/>
              <p:cNvSpPr txBox="1"/>
              <p:nvPr/>
            </p:nvSpPr>
            <p:spPr>
              <a:xfrm>
                <a:off x="4000006" y="3176462"/>
                <a:ext cx="788014" cy="297411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 defTabSz="914309"/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テキスト ボックス 25"/>
              <p:cNvSpPr txBox="1"/>
              <p:nvPr/>
            </p:nvSpPr>
            <p:spPr>
              <a:xfrm>
                <a:off x="4454808" y="3165288"/>
                <a:ext cx="766490" cy="297412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defTabSz="914309"/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テキスト ボックス 26"/>
              <p:cNvSpPr txBox="1"/>
              <p:nvPr/>
            </p:nvSpPr>
            <p:spPr>
              <a:xfrm>
                <a:off x="4645851" y="3477338"/>
                <a:ext cx="1116768" cy="297411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 defTabSz="914309"/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ja-JP" sz="14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ja-JP" altLang="en-US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テキスト ボックス 31"/>
              <p:cNvSpPr txBox="1"/>
              <p:nvPr/>
            </p:nvSpPr>
            <p:spPr>
              <a:xfrm>
                <a:off x="2052424" y="3605436"/>
                <a:ext cx="1116768" cy="297411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 defTabSz="914309"/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  <a:r>
                  <a:rPr lang="en-US" altLang="ja-JP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ja-JP" sz="14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ja-JP" altLang="en-US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テキスト ボックス 32"/>
              <p:cNvSpPr txBox="1"/>
              <p:nvPr/>
            </p:nvSpPr>
            <p:spPr>
              <a:xfrm>
                <a:off x="3401994" y="3506937"/>
                <a:ext cx="1116768" cy="297412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 defTabSz="914309"/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  <a:r>
                  <a:rPr lang="en-US" altLang="ja-JP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ja-JP" altLang="en-US" sz="14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テキスト ボックス 33"/>
              <p:cNvSpPr txBox="1"/>
              <p:nvPr/>
            </p:nvSpPr>
            <p:spPr>
              <a:xfrm>
                <a:off x="5909411" y="3516305"/>
                <a:ext cx="1373973" cy="297412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 defTabSz="914309"/>
                <a:r>
                  <a:rPr lang="en-US" altLang="ja-JP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Li/</a:t>
                </a:r>
                <a:r>
                  <a:rPr lang="en-US" altLang="ja-JP" sz="1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NaF</a:t>
                </a:r>
                <a:endParaRPr lang="ja-JP" altLang="en-US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直線矢印コネクタ 37"/>
              <p:cNvCxnSpPr/>
              <p:nvPr/>
            </p:nvCxnSpPr>
            <p:spPr>
              <a:xfrm>
                <a:off x="5425277" y="3317223"/>
                <a:ext cx="6441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テキスト ボックス 38"/>
              <p:cNvSpPr txBox="1"/>
              <p:nvPr/>
            </p:nvSpPr>
            <p:spPr>
              <a:xfrm>
                <a:off x="5025298" y="2896873"/>
                <a:ext cx="1334976" cy="297412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 defTabSz="914309"/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Li</a:t>
                </a:r>
                <a:r>
                  <a:rPr lang="en-US" altLang="ja-JP" sz="1400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ja-JP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ja-JP" sz="1400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ja-JP" altLang="en-US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8" name="直線矢印コネクタ 39"/>
              <p:cNvCxnSpPr/>
              <p:nvPr/>
            </p:nvCxnSpPr>
            <p:spPr>
              <a:xfrm>
                <a:off x="2973637" y="3291453"/>
                <a:ext cx="6441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9" name="Picture 2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3479" y="2974061"/>
                <a:ext cx="587662" cy="640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" name="Picture 2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6320" y="3118825"/>
                <a:ext cx="586727" cy="355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" name="Picture 2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5297" y="3208682"/>
                <a:ext cx="232026" cy="22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2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4353" y="3206544"/>
                <a:ext cx="232026" cy="22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9191" y="3249328"/>
                <a:ext cx="165750" cy="167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5" name="テキスト ボックス 13"/>
            <p:cNvSpPr txBox="1"/>
            <p:nvPr/>
          </p:nvSpPr>
          <p:spPr>
            <a:xfrm>
              <a:off x="7952434" y="1198825"/>
              <a:ext cx="922695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r>
                <a:rPr lang="en-US" altLang="ja-JP" sz="1400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/Na</a:t>
              </a:r>
              <a:r>
                <a:rPr lang="en-US" altLang="ja-JP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ja-JP" alt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テキスト ボックス 13"/>
            <p:cNvSpPr txBox="1"/>
            <p:nvPr/>
          </p:nvSpPr>
          <p:spPr>
            <a:xfrm>
              <a:off x="10708070" y="1070533"/>
              <a:ext cx="907178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r>
                <a:rPr lang="en-US" altLang="ja-JP" sz="1400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/Na</a:t>
              </a:r>
              <a:r>
                <a:rPr lang="en-US" altLang="ja-JP" sz="14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ja-JP" alt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7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5400" y="1032111"/>
              <a:ext cx="422970" cy="37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テキスト ボックス 27"/>
            <p:cNvSpPr txBox="1"/>
            <p:nvPr/>
          </p:nvSpPr>
          <p:spPr>
            <a:xfrm>
              <a:off x="11297258" y="1377644"/>
              <a:ext cx="999396" cy="18835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914309"/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r>
                <a:rPr lang="en-US" altLang="ja-JP" sz="1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/Na</a:t>
              </a:r>
              <a:r>
                <a:rPr lang="en-US" altLang="ja-JP" sz="1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altLang="ja-JP" sz="1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ja-JP" altLang="en-US" sz="1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126318" y="111300"/>
            <a:ext cx="5057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Model Systems and </a:t>
            </a:r>
            <a:r>
              <a:rPr lang="en-US" altLang="ja-JP" sz="24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Reaction Scheme</a:t>
            </a:r>
            <a:endParaRPr lang="ja-JP" altLang="en-US" sz="24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24865" y="6394073"/>
            <a:ext cx="2743200" cy="365125"/>
          </a:xfrm>
        </p:spPr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3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164067" y="916059"/>
            <a:ext cx="59076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previous model system the concentration of Na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lang="en-US" altLang="ja-JP" sz="2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ions are not resemble with experimental system.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Thus, I have estimated </a:t>
            </a:r>
            <a:r>
              <a:rPr lang="en-US" altLang="ja-JP" sz="2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volume of </a:t>
            </a:r>
            <a:r>
              <a:rPr lang="en-US" altLang="ja-JP" sz="2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system by NPT ensemble simulation.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</a:t>
            </a:r>
            <a:r>
              <a:rPr lang="en-US" altLang="ja-JP" sz="2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concentration of </a:t>
            </a:r>
            <a:r>
              <a:rPr lang="en-US" altLang="ja-JP" sz="2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13 Na</a:t>
            </a:r>
            <a:r>
              <a:rPr lang="en-US" altLang="ja-JP" sz="2200" baseline="300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lang="en-US" altLang="ja-JP" sz="2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ions met the experimental criteria 0.22 mol/dm</a:t>
            </a:r>
            <a:r>
              <a:rPr lang="en-US" altLang="ja-JP" sz="2200" baseline="300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endParaRPr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8872722" y="2093144"/>
            <a:ext cx="2481078" cy="2087368"/>
            <a:chOff x="10254953" y="2973296"/>
            <a:chExt cx="1772726" cy="1097507"/>
          </a:xfrm>
        </p:grpSpPr>
        <p:grpSp>
          <p:nvGrpSpPr>
            <p:cNvPr id="34" name="Group 33"/>
            <p:cNvGrpSpPr/>
            <p:nvPr/>
          </p:nvGrpSpPr>
          <p:grpSpPr>
            <a:xfrm>
              <a:off x="10321788" y="3026205"/>
              <a:ext cx="1705891" cy="1014283"/>
              <a:chOff x="10313225" y="4803870"/>
              <a:chExt cx="2934758" cy="1764984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/>
              <a:srcRect l="36033" t="22793" r="34444" b="47619"/>
              <a:stretch/>
            </p:blipFill>
            <p:spPr>
              <a:xfrm>
                <a:off x="10313225" y="4954477"/>
                <a:ext cx="862146" cy="540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/>
              <a:srcRect l="36588" t="20127" r="38016" b="45587"/>
              <a:stretch/>
            </p:blipFill>
            <p:spPr>
              <a:xfrm>
                <a:off x="11199900" y="4803870"/>
                <a:ext cx="853333" cy="7200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/>
              <a:srcRect l="37460" t="20508" r="37461" b="49905"/>
              <a:stretch/>
            </p:blipFill>
            <p:spPr>
              <a:xfrm>
                <a:off x="10914285" y="5780923"/>
                <a:ext cx="732360" cy="5400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6"/>
              <a:srcRect l="32708" t="12500" r="33021" b="35167"/>
              <a:stretch/>
            </p:blipFill>
            <p:spPr>
              <a:xfrm>
                <a:off x="12082261" y="5006903"/>
                <a:ext cx="449449" cy="44121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7"/>
              <a:srcRect l="43684" t="22456" r="43728" b="58175"/>
              <a:stretch/>
            </p:blipFill>
            <p:spPr>
              <a:xfrm rot="10800000">
                <a:off x="12621905" y="5006903"/>
                <a:ext cx="446053" cy="44121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8"/>
              <a:srcRect l="41042" t="21167" r="41562" b="50833"/>
              <a:stretch/>
            </p:blipFill>
            <p:spPr>
              <a:xfrm>
                <a:off x="11738769" y="5790546"/>
                <a:ext cx="284270" cy="29414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9"/>
              <a:srcRect l="37917" t="14334" r="57187" b="78000"/>
              <a:stretch/>
            </p:blipFill>
            <p:spPr>
              <a:xfrm>
                <a:off x="12105162" y="5765669"/>
                <a:ext cx="396840" cy="399494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0447642" y="5403043"/>
                <a:ext cx="534374" cy="28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kumimoji="1" lang="ja-JP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1347677" y="5465424"/>
                <a:ext cx="693979" cy="28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BDC</a:t>
                </a:r>
                <a:endParaRPr kumimoji="1" lang="ja-JP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970241" y="5439464"/>
                <a:ext cx="753091" cy="28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kumimoji="1" lang="en-US" altLang="ja-JP" sz="1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1" lang="en-US" altLang="ja-JP" sz="14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endParaRPr kumimoji="1" lang="ja-JP" altLang="en-US" sz="1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2680110" y="5451151"/>
                <a:ext cx="567873" cy="28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  <a:r>
                  <a:rPr kumimoji="1" lang="en-US" altLang="ja-JP" sz="1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1" lang="ja-JP" altLang="en-US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998340" y="6287258"/>
                <a:ext cx="703831" cy="28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ja-JP" sz="1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ja-JP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kumimoji="1" lang="en-US" altLang="ja-JP" sz="1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kumimoji="1" lang="ja-JP" altLang="en-US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2190928" y="6237032"/>
                <a:ext cx="496938" cy="28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endParaRPr kumimoji="1" lang="ja-JP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1773815" y="6224295"/>
                <a:ext cx="435854" cy="28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endParaRPr kumimoji="1" lang="ja-JP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10254953" y="2973296"/>
              <a:ext cx="1760434" cy="109750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15696" y="83567"/>
            <a:ext cx="509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Reductive Products of EC Electrolyte</a:t>
            </a:r>
            <a:endParaRPr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820" y="5958855"/>
            <a:ext cx="11744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both the systems the SEI film is formed by the combination of electrolyte reductive products after every MC/MD cycle.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9595" y="562508"/>
            <a:ext cx="7894133" cy="2535773"/>
            <a:chOff x="445742" y="418130"/>
            <a:chExt cx="7894133" cy="2535773"/>
          </a:xfrm>
        </p:grpSpPr>
        <p:sp>
          <p:nvSpPr>
            <p:cNvPr id="54" name="TextBox 53"/>
            <p:cNvSpPr txBox="1"/>
            <p:nvPr/>
          </p:nvSpPr>
          <p:spPr>
            <a:xfrm>
              <a:off x="445742" y="2584571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 Cycle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1358" y="2575909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kumimoji="1"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 Cycle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16846" y="2584571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r>
                <a:rPr kumimoji="1"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 Cycle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35615" y="2578202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2000 Cycle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96" t="15548" r="50758" b="12514"/>
            <a:stretch/>
          </p:blipFill>
          <p:spPr>
            <a:xfrm>
              <a:off x="530467" y="781371"/>
              <a:ext cx="1031318" cy="18000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4" t="16317" r="43371" b="13281"/>
            <a:stretch/>
          </p:blipFill>
          <p:spPr>
            <a:xfrm>
              <a:off x="2085980" y="778353"/>
              <a:ext cx="1623273" cy="180000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17" t="18110" r="46497" b="13537"/>
            <a:stretch/>
          </p:blipFill>
          <p:spPr>
            <a:xfrm>
              <a:off x="4606938" y="782859"/>
              <a:ext cx="1415731" cy="180000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2" t="17853" r="46307" b="13793"/>
            <a:stretch/>
          </p:blipFill>
          <p:spPr>
            <a:xfrm>
              <a:off x="6930887" y="784571"/>
              <a:ext cx="1408988" cy="18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5742" y="418130"/>
              <a:ext cx="2973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Na-free EC electrolyte system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6087" y="3136828"/>
            <a:ext cx="7957451" cy="2539719"/>
            <a:chOff x="345982" y="3024534"/>
            <a:chExt cx="7957451" cy="253971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5" t="7169" r="40435" b="13673"/>
            <a:stretch/>
          </p:blipFill>
          <p:spPr>
            <a:xfrm>
              <a:off x="494360" y="3392289"/>
              <a:ext cx="973208" cy="180000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5" t="13156" r="32670" b="7908"/>
            <a:stretch/>
          </p:blipFill>
          <p:spPr>
            <a:xfrm>
              <a:off x="2273177" y="3438791"/>
              <a:ext cx="1339888" cy="180000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5" t="11160" r="32197" b="7464"/>
            <a:stretch/>
          </p:blipFill>
          <p:spPr>
            <a:xfrm>
              <a:off x="4666627" y="3379130"/>
              <a:ext cx="1324251" cy="180000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3" t="9164" r="35984" b="9239"/>
            <a:stretch/>
          </p:blipFill>
          <p:spPr>
            <a:xfrm>
              <a:off x="6968107" y="3391584"/>
              <a:ext cx="1335326" cy="1800000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345982" y="5192289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 Cycle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91647" y="5190764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kumimoji="1"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 Cycle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662850" y="5190764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r>
                <a:rPr kumimoji="1"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 Cycle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09420" y="5194921"/>
              <a:ext cx="1281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2000 Cycle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45982" y="3024534"/>
              <a:ext cx="3166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Na-added EC electrolyte system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9042" y="6392988"/>
            <a:ext cx="2743200" cy="365125"/>
          </a:xfrm>
        </p:spPr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4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3070" y="5610971"/>
            <a:ext cx="11402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and Na atoms are distributed homogeneously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the Na-added system, which is responsible for smoother SEI film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4474" y="6380412"/>
            <a:ext cx="2743200" cy="365125"/>
          </a:xfrm>
        </p:spPr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kumimoji="1" lang="ja-JP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9474" y="149790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Results 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984" t="8699" r="49206" b="17778"/>
          <a:stretch/>
        </p:blipFill>
        <p:spPr>
          <a:xfrm>
            <a:off x="8492128" y="1276230"/>
            <a:ext cx="3088913" cy="32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6199" y="4541750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Na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5159" t="24317" r="55476" b="24890"/>
          <a:stretch/>
        </p:blipFill>
        <p:spPr>
          <a:xfrm>
            <a:off x="4653266" y="1276230"/>
            <a:ext cx="2997001" cy="32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94723" y="4546086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Na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t="12917" r="11034" b="15000"/>
          <a:stretch/>
        </p:blipFill>
        <p:spPr>
          <a:xfrm>
            <a:off x="771173" y="1315905"/>
            <a:ext cx="3040232" cy="324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1718" y="4546086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Na-free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14"/>
              <p:cNvSpPr txBox="1"/>
              <p:nvPr/>
            </p:nvSpPr>
            <p:spPr>
              <a:xfrm rot="16200000">
                <a:off x="-305080" y="2006735"/>
                <a:ext cx="1656504" cy="369324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ja-JP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𝝆</m:t>
                        </m:r>
                      </m:e>
                      <m:sub>
                        <m:r>
                          <a:rPr kumimoji="1" lang="en-US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kumimoji="1" lang="en-US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</m:oMath>
                </a14:m>
                <a:r>
                  <a:rPr kumimoji="1" lang="en-US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 [10</a:t>
                </a:r>
                <a:r>
                  <a:rPr kumimoji="1" lang="en-US" sz="1800" b="1" kern="1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-3</a:t>
                </a:r>
                <a:r>
                  <a:rPr kumimoji="1" lang="en-US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Å</a:t>
                </a:r>
                <a:r>
                  <a:rPr kumimoji="1" lang="en-US" sz="1800" b="1" kern="1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-2</a:t>
                </a:r>
                <a:r>
                  <a:rPr kumimoji="1" lang="en-US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]</a:t>
                </a:r>
                <a:endParaRPr lang="ja-JP" sz="1400" b="1" dirty="0"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05080" y="2006735"/>
                <a:ext cx="1656504" cy="369324"/>
              </a:xfrm>
              <a:prstGeom prst="rect">
                <a:avLst/>
              </a:prstGeom>
              <a:blipFill rotWithShape="0">
                <a:blip r:embed="rId2"/>
                <a:stretch>
                  <a:fillRect l="-13333" r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14"/>
              <p:cNvSpPr txBox="1"/>
              <p:nvPr/>
            </p:nvSpPr>
            <p:spPr>
              <a:xfrm rot="16200000">
                <a:off x="10633704" y="1917032"/>
                <a:ext cx="1741369" cy="369324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ja-JP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𝝆</m:t>
                        </m:r>
                      </m:e>
                      <m:sub>
                        <m:r>
                          <a:rPr kumimoji="1" lang="en-US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kumimoji="1" lang="en-US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</m:oMath>
                </a14:m>
                <a:r>
                  <a:rPr kumimoji="1" lang="en-US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 [10</a:t>
                </a:r>
                <a:r>
                  <a:rPr kumimoji="1" lang="en-US" sz="1800" b="1" kern="1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-3</a:t>
                </a:r>
                <a:r>
                  <a:rPr kumimoji="1" lang="en-US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Å</a:t>
                </a:r>
                <a:r>
                  <a:rPr kumimoji="1" lang="en-US" sz="1800" b="1" kern="1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-2</a:t>
                </a:r>
                <a:r>
                  <a:rPr kumimoji="1" lang="en-US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]</a:t>
                </a:r>
                <a:endParaRPr lang="ja-JP" sz="1400" b="1" dirty="0"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633704" y="1917032"/>
                <a:ext cx="1741369" cy="369324"/>
              </a:xfrm>
              <a:prstGeom prst="rect">
                <a:avLst/>
              </a:prstGeom>
              <a:blipFill rotWithShape="0">
                <a:blip r:embed="rId3"/>
                <a:stretch>
                  <a:fillRect l="-13333" r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14"/>
              <p:cNvSpPr txBox="1"/>
              <p:nvPr/>
            </p:nvSpPr>
            <p:spPr>
              <a:xfrm rot="16200000">
                <a:off x="4999662" y="2049168"/>
                <a:ext cx="1741369" cy="369324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ja-JP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𝝆</m:t>
                        </m:r>
                      </m:e>
                      <m:sub>
                        <m:r>
                          <a:rPr kumimoji="1" lang="en-US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kumimoji="1" lang="en-US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</m:oMath>
                </a14:m>
                <a:r>
                  <a:rPr kumimoji="1" lang="en-US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 [10</a:t>
                </a:r>
                <a:r>
                  <a:rPr kumimoji="1" lang="en-US" sz="1800" b="1" kern="1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-3</a:t>
                </a:r>
                <a:r>
                  <a:rPr kumimoji="1" lang="en-US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Å</a:t>
                </a:r>
                <a:r>
                  <a:rPr kumimoji="1" lang="en-US" sz="1800" b="1" kern="1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-2</a:t>
                </a:r>
                <a:r>
                  <a:rPr kumimoji="1" lang="en-US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]</a:t>
                </a:r>
                <a:endParaRPr lang="ja-JP" sz="1400" b="1" dirty="0"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99662" y="2049168"/>
                <a:ext cx="1741369" cy="369324"/>
              </a:xfrm>
              <a:prstGeom prst="rect">
                <a:avLst/>
              </a:prstGeom>
              <a:blipFill rotWithShape="0">
                <a:blip r:embed="rId4"/>
                <a:stretch>
                  <a:fillRect l="-13333" r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53618" y="4314884"/>
            <a:ext cx="1153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Comparison of the Change in the surface number densities of solvent molecules and reductive products with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 to the MC/MD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cycles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 electrolyte with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added and Na free systems.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237" y="40105"/>
            <a:ext cx="460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Number Density Analysis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475614"/>
              </p:ext>
            </p:extLst>
          </p:nvPr>
        </p:nvGraphicFramePr>
        <p:xfrm>
          <a:off x="745511" y="776081"/>
          <a:ext cx="4893234" cy="324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717659"/>
              </p:ext>
            </p:extLst>
          </p:nvPr>
        </p:nvGraphicFramePr>
        <p:xfrm>
          <a:off x="6298687" y="654609"/>
          <a:ext cx="4955595" cy="332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718275" y="4022919"/>
            <a:ext cx="1491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MC/MD cycles</a:t>
            </a:r>
            <a:endParaRPr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62922" y="4016722"/>
            <a:ext cx="1491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MC/MD cycles</a:t>
            </a:r>
            <a:endParaRPr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8020" y="872050"/>
            <a:ext cx="1621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added system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5529" y="827074"/>
            <a:ext cx="14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free system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679" y="5304524"/>
            <a:ext cx="11933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ratio of the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became almost unchanged in the final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stage, which shows the formation of SEI film.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MC/MD cycles are increased to form SEI film after addition of Na ions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Na added system more electrolyte molecules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(~26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molecules)</a:t>
            </a:r>
            <a:r>
              <a:rPr lang="ja-JP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consumed to form SEI film.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04421" y="6420368"/>
            <a:ext cx="2743200" cy="365125"/>
          </a:xfrm>
        </p:spPr>
        <p:txBody>
          <a:bodyPr/>
          <a:lstStyle/>
          <a:p>
            <a:fld id="{05390FCF-8F22-4126-9970-10B2ACE95AC6}" type="slidenum">
              <a:rPr kumimoji="1" lang="ja-JP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kumimoji="1" lang="ja-JP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952240" y="971359"/>
            <a:ext cx="24063" cy="2662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32109" y="1025939"/>
            <a:ext cx="24063" cy="2662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33000" y="1023579"/>
            <a:ext cx="587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1140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6550" y="96557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1060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0947" y="139225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</a:t>
            </a:r>
            <a:endParaRPr kumimoji="1" lang="ja-JP" alt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92015" y="131913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</a:t>
            </a:r>
            <a:endParaRPr kumimoji="1" lang="ja-JP" alt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908" y="4625641"/>
            <a:ext cx="11758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distribution of the final reductive products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Z axis incase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EC electrolyte with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 as additive (a) and with out Na</a:t>
            </a:r>
            <a:r>
              <a:rPr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 as additive (b).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1658" y="63526"/>
            <a:ext cx="31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Density Analysis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673" y="5847020"/>
            <a:ext cx="1136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the SEI film has been increased after addition of Na due to the more number of reductive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3633" y="6367097"/>
            <a:ext cx="2743200" cy="365125"/>
          </a:xfrm>
        </p:spPr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7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2394" y="721587"/>
            <a:ext cx="11093541" cy="3903876"/>
            <a:chOff x="631733" y="636040"/>
            <a:chExt cx="11093541" cy="3903876"/>
          </a:xfrm>
        </p:grpSpPr>
        <p:sp>
          <p:nvSpPr>
            <p:cNvPr id="6" name="TextBox 5"/>
            <p:cNvSpPr txBox="1"/>
            <p:nvPr/>
          </p:nvSpPr>
          <p:spPr>
            <a:xfrm>
              <a:off x="3319257" y="4266391"/>
              <a:ext cx="468142" cy="273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Comic Sans MS" panose="030F0702030302020204" pitchFamily="66" charset="0"/>
                </a:rPr>
                <a:t>Z</a:t>
              </a:r>
              <a:r>
                <a:rPr kumimoji="1" lang="en-US" altLang="ja-JP" sz="1400" b="1" dirty="0" smtClean="0">
                  <a:latin typeface="Comic Sans MS" panose="030F0702030302020204" pitchFamily="66" charset="0"/>
                </a:rPr>
                <a:t> </a:t>
              </a:r>
              <a:r>
                <a:rPr kumimoji="1" lang="en-US" altLang="ja-JP" sz="1400" b="1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Å</a:t>
              </a:r>
              <a:endParaRPr kumimoji="1" lang="ja-JP" altLang="en-US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35203" y="4217748"/>
              <a:ext cx="468142" cy="273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Comic Sans MS" panose="030F0702030302020204" pitchFamily="66" charset="0"/>
                </a:rPr>
                <a:t>Z</a:t>
              </a:r>
              <a:r>
                <a:rPr kumimoji="1" lang="en-US" altLang="ja-JP" sz="1400" b="1" dirty="0" smtClean="0">
                  <a:latin typeface="Comic Sans MS" panose="030F0702030302020204" pitchFamily="66" charset="0"/>
                </a:rPr>
                <a:t> </a:t>
              </a:r>
              <a:r>
                <a:rPr kumimoji="1" lang="en-US" altLang="ja-JP" sz="1400" b="1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Å</a:t>
              </a:r>
              <a:endParaRPr kumimoji="1" lang="ja-JP" altLang="en-US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テキスト ボックス 47"/>
            <p:cNvSpPr txBox="1"/>
            <p:nvPr/>
          </p:nvSpPr>
          <p:spPr>
            <a:xfrm rot="16200000">
              <a:off x="5148774" y="2399721"/>
              <a:ext cx="2559768" cy="30496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altLang="ja-JP" sz="1600" b="1" i="1" dirty="0">
                  <a:latin typeface="Comic Sans MS" panose="030F0702030302020204" pitchFamily="66" charset="0"/>
                  <a:ea typeface="メイリオ" pitchFamily="50" charset="-128"/>
                  <a:cs typeface="Times New Roman" pitchFamily="18" charset="0"/>
                </a:rPr>
                <a:t>ρ</a:t>
              </a:r>
              <a:r>
                <a:rPr lang="en-US" altLang="ja-JP" sz="1600" b="1" dirty="0" smtClean="0">
                  <a:latin typeface="Comic Sans MS" panose="030F0702030302020204" pitchFamily="66" charset="0"/>
                  <a:ea typeface="メイリオ" pitchFamily="50" charset="-128"/>
                  <a:cs typeface="Times New Roman" pitchFamily="18" charset="0"/>
                </a:rPr>
                <a:t> [gcm</a:t>
              </a:r>
              <a:r>
                <a:rPr lang="en-US" altLang="ja-JP" sz="1600" b="1" baseline="30000" dirty="0" smtClean="0">
                  <a:latin typeface="Comic Sans MS" panose="030F0702030302020204" pitchFamily="66" charset="0"/>
                  <a:ea typeface="メイリオ" pitchFamily="50" charset="-128"/>
                  <a:cs typeface="Times New Roman" pitchFamily="18" charset="0"/>
                </a:rPr>
                <a:t>-3</a:t>
              </a:r>
              <a:r>
                <a:rPr lang="en-US" altLang="ja-JP" sz="1600" b="1" dirty="0" smtClean="0">
                  <a:latin typeface="Comic Sans MS" panose="030F0702030302020204" pitchFamily="66" charset="0"/>
                  <a:ea typeface="メイリオ" pitchFamily="50" charset="-128"/>
                  <a:cs typeface="Times New Roman" pitchFamily="18" charset="0"/>
                </a:rPr>
                <a:t>]</a:t>
              </a:r>
              <a:endParaRPr kumimoji="1" lang="ja-JP" altLang="en-US" sz="1600" b="1" baseline="30000" dirty="0">
                <a:latin typeface="Comic Sans MS" panose="030F0702030302020204" pitchFamily="66" charset="0"/>
                <a:ea typeface="メイリオ" pitchFamily="50" charset="-128"/>
                <a:cs typeface="Times New Roman" pitchFamily="18" charset="0"/>
              </a:endParaRPr>
            </a:p>
          </p:txBody>
        </p:sp>
        <p:sp>
          <p:nvSpPr>
            <p:cNvPr id="9" name="テキスト ボックス 47"/>
            <p:cNvSpPr txBox="1"/>
            <p:nvPr/>
          </p:nvSpPr>
          <p:spPr>
            <a:xfrm rot="16200000">
              <a:off x="-495669" y="2074158"/>
              <a:ext cx="2559768" cy="30496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altLang="ja-JP" sz="1600" b="1" i="1" dirty="0">
                  <a:latin typeface="Comic Sans MS" panose="030F0702030302020204" pitchFamily="66" charset="0"/>
                  <a:ea typeface="メイリオ" pitchFamily="50" charset="-128"/>
                  <a:cs typeface="Times New Roman" pitchFamily="18" charset="0"/>
                </a:rPr>
                <a:t>ρ</a:t>
              </a:r>
              <a:r>
                <a:rPr lang="en-US" altLang="ja-JP" sz="1600" b="1" dirty="0" smtClean="0">
                  <a:latin typeface="Comic Sans MS" panose="030F0702030302020204" pitchFamily="66" charset="0"/>
                  <a:ea typeface="メイリオ" pitchFamily="50" charset="-128"/>
                  <a:cs typeface="Times New Roman" pitchFamily="18" charset="0"/>
                </a:rPr>
                <a:t> [gcm</a:t>
              </a:r>
              <a:r>
                <a:rPr lang="en-US" altLang="ja-JP" sz="1600" b="1" baseline="30000" dirty="0" smtClean="0">
                  <a:latin typeface="Comic Sans MS" panose="030F0702030302020204" pitchFamily="66" charset="0"/>
                  <a:ea typeface="メイリオ" pitchFamily="50" charset="-128"/>
                  <a:cs typeface="Times New Roman" pitchFamily="18" charset="0"/>
                </a:rPr>
                <a:t>-3</a:t>
              </a:r>
              <a:r>
                <a:rPr lang="en-US" altLang="ja-JP" sz="1600" b="1" dirty="0" smtClean="0">
                  <a:latin typeface="Comic Sans MS" panose="030F0702030302020204" pitchFamily="66" charset="0"/>
                  <a:ea typeface="メイリオ" pitchFamily="50" charset="-128"/>
                  <a:cs typeface="Times New Roman" pitchFamily="18" charset="0"/>
                </a:rPr>
                <a:t>]</a:t>
              </a:r>
              <a:endParaRPr kumimoji="1" lang="ja-JP" altLang="en-US" sz="1600" b="1" baseline="30000" dirty="0">
                <a:latin typeface="Comic Sans MS" panose="030F0702030302020204" pitchFamily="66" charset="0"/>
                <a:ea typeface="メイリオ" pitchFamily="50" charset="-128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1733" y="670565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Comic Sans MS" panose="030F0702030302020204" pitchFamily="66" charset="0"/>
                </a:rPr>
                <a:t>a)</a:t>
              </a:r>
              <a:endParaRPr kumimoji="1" lang="ja-JP" altLang="en-US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3366" y="670565"/>
              <a:ext cx="365618" cy="328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Comic Sans MS" panose="030F0702030302020204" pitchFamily="66" charset="0"/>
                </a:rPr>
                <a:t>b</a:t>
              </a:r>
              <a:r>
                <a:rPr kumimoji="1" lang="en-US" altLang="ja-JP" b="1" dirty="0" smtClean="0">
                  <a:latin typeface="Comic Sans MS" panose="030F0702030302020204" pitchFamily="66" charset="0"/>
                </a:rPr>
                <a:t>)</a:t>
              </a:r>
              <a:endParaRPr kumimoji="1" lang="ja-JP" altLang="en-US" b="1" dirty="0"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74022082"/>
                </p:ext>
              </p:extLst>
            </p:nvPr>
          </p:nvGraphicFramePr>
          <p:xfrm>
            <a:off x="1046689" y="636040"/>
            <a:ext cx="4896404" cy="3589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8426195"/>
                </p:ext>
              </p:extLst>
            </p:nvPr>
          </p:nvGraphicFramePr>
          <p:xfrm>
            <a:off x="6680199" y="670565"/>
            <a:ext cx="5045075" cy="35456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152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8771" y="5645972"/>
            <a:ext cx="7535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Comparison of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SEI film thickness based on percentage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Li along the Z-axis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incase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EC electrolyte with Na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 as additive and EC electrolyte with out Na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5059" y="5257435"/>
            <a:ext cx="1085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Z-axis </a:t>
            </a:r>
            <a:r>
              <a:rPr lang="en-US" altLang="ja-JP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Å</a:t>
            </a:r>
            <a:endParaRPr lang="en-US" altLang="ja-JP" sz="16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178" y="201343"/>
            <a:ext cx="705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SEI Film Based on Li Atom Percentage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47"/>
          <p:cNvSpPr txBox="1"/>
          <p:nvPr/>
        </p:nvSpPr>
        <p:spPr>
          <a:xfrm rot="16200000">
            <a:off x="-514669" y="3213466"/>
            <a:ext cx="1858475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b="1" dirty="0" smtClean="0">
                <a:latin typeface="Comic Sans MS" panose="030F0702030302020204" pitchFamily="66" charset="0"/>
                <a:ea typeface="メイリオ" pitchFamily="50" charset="-128"/>
                <a:cs typeface="Times New Roman" pitchFamily="18" charset="0"/>
              </a:rPr>
              <a:t>Percentage of Li</a:t>
            </a:r>
            <a:endParaRPr kumimoji="1" lang="ja-JP" altLang="en-US" sz="1400" b="1" baseline="30000" dirty="0">
              <a:latin typeface="Comic Sans MS" panose="030F0702030302020204" pitchFamily="66" charset="0"/>
              <a:ea typeface="メイリオ" pitchFamily="50" charset="-128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079766"/>
              </p:ext>
            </p:extLst>
          </p:nvPr>
        </p:nvGraphicFramePr>
        <p:xfrm>
          <a:off x="568453" y="833149"/>
          <a:ext cx="6113085" cy="438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80847" y="1889282"/>
            <a:ext cx="2983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EC_20%Na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0Å to 41Å)</a:t>
            </a:r>
          </a:p>
          <a:p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EC_NoNa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0Å to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31Å)</a:t>
            </a:r>
            <a:endParaRPr lang="en-US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7158" y="3028055"/>
            <a:ext cx="5521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Na added system the thickness of SEI film has been increased by 10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Å.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15450" y="6410868"/>
            <a:ext cx="2743200" cy="365125"/>
          </a:xfrm>
        </p:spPr>
        <p:txBody>
          <a:bodyPr/>
          <a:lstStyle/>
          <a:p>
            <a:fld id="{05390FCF-8F22-4126-9970-10B2ACE95AC6}" type="slidenum">
              <a:rPr kumimoji="1" lang="ja-JP" altLang="en-US" b="1" smtClean="0">
                <a:solidFill>
                  <a:schemeClr val="tx1"/>
                </a:solidFill>
              </a:rPr>
              <a:t>8</a:t>
            </a:fld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19" y="768553"/>
            <a:ext cx="207347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53" y="700791"/>
            <a:ext cx="1970036" cy="21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3594" y="3536842"/>
            <a:ext cx="4371474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fractional accessible volume in the interface structure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added EC-based electrolyte is 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0.27</a:t>
            </a:r>
          </a:p>
          <a:p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is 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2105" y="3536842"/>
            <a:ext cx="4335461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fractional accessible volume in the interface structure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added EC-based electrolyte is 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0.27</a:t>
            </a:r>
          </a:p>
          <a:p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is 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985" y="2992406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added EC electrolyte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8951" y="2992406"/>
            <a:ext cx="248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free EC electrolyte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0" y="189525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size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8251" y="6062724"/>
            <a:ext cx="81424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both the systems ratio of fractional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accessible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is similar.  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8431" y="6420518"/>
            <a:ext cx="2743200" cy="365125"/>
          </a:xfrm>
        </p:spPr>
        <p:txBody>
          <a:bodyPr/>
          <a:lstStyle/>
          <a:p>
            <a:fld id="{05390FCF-8F22-4126-9970-10B2ACE95AC6}" type="slidenum">
              <a:rPr kumimoji="1" lang="ja-JP" altLang="en-US" sz="1400" b="1" smtClean="0">
                <a:solidFill>
                  <a:schemeClr val="tx1"/>
                </a:solidFill>
              </a:rPr>
              <a:t>9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1413</Words>
  <Application>Microsoft Office PowerPoint</Application>
  <PresentationFormat>Widescreen</PresentationFormat>
  <Paragraphs>263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ＭＳ 明朝</vt:lpstr>
      <vt:lpstr>メイリオ</vt:lpstr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Office Theme</vt:lpstr>
      <vt:lpstr>4th CREST Workshop Uppula Purushotham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40% Na with new algorithm compared with new algorithm EC results</dc:title>
  <dc:creator>uppula</dc:creator>
  <cp:lastModifiedBy>uppula</cp:lastModifiedBy>
  <cp:revision>179</cp:revision>
  <cp:lastPrinted>2014-12-03T00:59:19Z</cp:lastPrinted>
  <dcterms:created xsi:type="dcterms:W3CDTF">2014-09-24T06:28:18Z</dcterms:created>
  <dcterms:modified xsi:type="dcterms:W3CDTF">2014-12-05T04:53:42Z</dcterms:modified>
</cp:coreProperties>
</file>