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473" r:id="rId3"/>
    <p:sldId id="480" r:id="rId4"/>
    <p:sldId id="502" r:id="rId5"/>
    <p:sldId id="531" r:id="rId6"/>
    <p:sldId id="529" r:id="rId7"/>
    <p:sldId id="530" r:id="rId8"/>
    <p:sldId id="528" r:id="rId9"/>
    <p:sldId id="532" r:id="rId10"/>
    <p:sldId id="513" r:id="rId11"/>
    <p:sldId id="533" r:id="rId12"/>
    <p:sldId id="534" r:id="rId13"/>
    <p:sldId id="514" r:id="rId14"/>
    <p:sldId id="539" r:id="rId15"/>
    <p:sldId id="538" r:id="rId16"/>
    <p:sldId id="535" r:id="rId17"/>
    <p:sldId id="542" r:id="rId18"/>
    <p:sldId id="536" r:id="rId19"/>
    <p:sldId id="541" r:id="rId20"/>
    <p:sldId id="537" r:id="rId21"/>
    <p:sldId id="527" r:id="rId22"/>
  </p:sldIdLst>
  <p:sldSz cx="9144000" cy="6858000" type="screen4x3"/>
  <p:notesSz cx="6769100" cy="9906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CFFF"/>
    <a:srgbClr val="FFD85D"/>
    <a:srgbClr val="0000FF"/>
    <a:srgbClr val="B30D6C"/>
    <a:srgbClr val="FF00FF"/>
    <a:srgbClr val="FF0000"/>
    <a:srgbClr val="007FDE"/>
    <a:srgbClr val="526C08"/>
    <a:srgbClr val="BEF03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5166" autoAdjust="0"/>
  </p:normalViewPr>
  <p:slideViewPr>
    <p:cSldViewPr snapToGrid="0" showGuides="1">
      <p:cViewPr varScale="1">
        <p:scale>
          <a:sx n="102" d="100"/>
          <a:sy n="102" d="100"/>
        </p:scale>
        <p:origin x="33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74" d="100"/>
          <a:sy n="74" d="100"/>
        </p:scale>
        <p:origin x="-3014" y="-72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_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502806584573235E-2"/>
          <c:y val="5.2684365781710915E-2"/>
          <c:w val="0.79493234029270643"/>
          <c:h val="0.82845376628806355"/>
        </c:manualLayout>
      </c:layout>
      <c:scatterChart>
        <c:scatterStyle val="lineMarker"/>
        <c:varyColors val="0"/>
        <c:ser>
          <c:idx val="3"/>
          <c:order val="1"/>
          <c:tx>
            <c:v> </c:v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4"/>
            <c:spPr>
              <a:solidFill>
                <a:srgbClr val="92D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G_誤差!$W$2:$W$52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9.0072775437766026E-2</c:v>
                  </c:pt>
                  <c:pt idx="2">
                    <c:v>0.22556564289633124</c:v>
                  </c:pt>
                  <c:pt idx="3">
                    <c:v>0.32937697718080172</c:v>
                  </c:pt>
                  <c:pt idx="4">
                    <c:v>0.48912396729822594</c:v>
                  </c:pt>
                  <c:pt idx="5">
                    <c:v>0.35190184831134674</c:v>
                  </c:pt>
                  <c:pt idx="6">
                    <c:v>0.46540416035786092</c:v>
                  </c:pt>
                  <c:pt idx="7">
                    <c:v>0.51767173963861146</c:v>
                  </c:pt>
                  <c:pt idx="8">
                    <c:v>0.62625577408957089</c:v>
                  </c:pt>
                  <c:pt idx="9">
                    <c:v>0.40406481420051377</c:v>
                  </c:pt>
                  <c:pt idx="10">
                    <c:v>0.5173679238136053</c:v>
                  </c:pt>
                  <c:pt idx="11">
                    <c:v>0.67222100075437252</c:v>
                  </c:pt>
                  <c:pt idx="12">
                    <c:v>0.72549675416599479</c:v>
                  </c:pt>
                  <c:pt idx="13">
                    <c:v>0.84484587478895612</c:v>
                  </c:pt>
                  <c:pt idx="14">
                    <c:v>1.0897971949182772</c:v>
                  </c:pt>
                  <c:pt idx="15">
                    <c:v>1.0077933936294956</c:v>
                  </c:pt>
                  <c:pt idx="16">
                    <c:v>1.1068896154116286</c:v>
                  </c:pt>
                  <c:pt idx="17">
                    <c:v>0.89684415802106798</c:v>
                  </c:pt>
                  <c:pt idx="18">
                    <c:v>0.64153497069396914</c:v>
                  </c:pt>
                  <c:pt idx="19">
                    <c:v>0.56188902372536331</c:v>
                  </c:pt>
                  <c:pt idx="20">
                    <c:v>0.43465897747889609</c:v>
                  </c:pt>
                  <c:pt idx="21">
                    <c:v>0.33692814659066112</c:v>
                  </c:pt>
                  <c:pt idx="22">
                    <c:v>0.26350158174464139</c:v>
                  </c:pt>
                  <c:pt idx="23">
                    <c:v>0.26122429088949062</c:v>
                  </c:pt>
                  <c:pt idx="24">
                    <c:v>0.28472470294087426</c:v>
                  </c:pt>
                  <c:pt idx="25">
                    <c:v>0.27745298319591266</c:v>
                  </c:pt>
                  <c:pt idx="26">
                    <c:v>0.26492978506043119</c:v>
                  </c:pt>
                  <c:pt idx="27">
                    <c:v>0.22764719094035218</c:v>
                  </c:pt>
                  <c:pt idx="28">
                    <c:v>0.22486751171738714</c:v>
                  </c:pt>
                  <c:pt idx="29">
                    <c:v>0.22500731124081821</c:v>
                  </c:pt>
                  <c:pt idx="30">
                    <c:v>0.21631426368775941</c:v>
                  </c:pt>
                  <c:pt idx="31">
                    <c:v>0.22205303895444739</c:v>
                  </c:pt>
                  <c:pt idx="32">
                    <c:v>0.22723240676777062</c:v>
                  </c:pt>
                  <c:pt idx="33">
                    <c:v>0.21920243244964555</c:v>
                  </c:pt>
                  <c:pt idx="34">
                    <c:v>0.22486751171738714</c:v>
                  </c:pt>
                  <c:pt idx="35">
                    <c:v>0.22486751171738714</c:v>
                  </c:pt>
                  <c:pt idx="36">
                    <c:v>0.21934584262687687</c:v>
                  </c:pt>
                  <c:pt idx="37">
                    <c:v>0.22764719094035218</c:v>
                  </c:pt>
                  <c:pt idx="38">
                    <c:v>0.22764719094035218</c:v>
                  </c:pt>
                  <c:pt idx="39">
                    <c:v>0.24106528602922633</c:v>
                  </c:pt>
                  <c:pt idx="40">
                    <c:v>0.25587276051423802</c:v>
                  </c:pt>
                  <c:pt idx="41">
                    <c:v>0.25587276051423802</c:v>
                  </c:pt>
                  <c:pt idx="42">
                    <c:v>0.27299699400549587</c:v>
                  </c:pt>
                  <c:pt idx="43">
                    <c:v>0.27299699400549587</c:v>
                  </c:pt>
                  <c:pt idx="44">
                    <c:v>0.28417194624998282</c:v>
                  </c:pt>
                  <c:pt idx="45">
                    <c:v>0.23256690614476558</c:v>
                  </c:pt>
                  <c:pt idx="46">
                    <c:v>0.23256690614476558</c:v>
                  </c:pt>
                  <c:pt idx="47">
                    <c:v>0.22984673179465548</c:v>
                  </c:pt>
                  <c:pt idx="48">
                    <c:v>0.22833682351363987</c:v>
                  </c:pt>
                  <c:pt idx="49">
                    <c:v>0.20512176685029759</c:v>
                  </c:pt>
                  <c:pt idx="50">
                    <c:v>0.19115548142992558</c:v>
                  </c:pt>
                </c:numCache>
              </c:numRef>
            </c:plus>
            <c:minus>
              <c:numRef>
                <c:f>G_誤差!$W$2:$W$52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9.0072775437766026E-2</c:v>
                  </c:pt>
                  <c:pt idx="2">
                    <c:v>0.22556564289633124</c:v>
                  </c:pt>
                  <c:pt idx="3">
                    <c:v>0.32937697718080172</c:v>
                  </c:pt>
                  <c:pt idx="4">
                    <c:v>0.48912396729822594</c:v>
                  </c:pt>
                  <c:pt idx="5">
                    <c:v>0.35190184831134674</c:v>
                  </c:pt>
                  <c:pt idx="6">
                    <c:v>0.46540416035786092</c:v>
                  </c:pt>
                  <c:pt idx="7">
                    <c:v>0.51767173963861146</c:v>
                  </c:pt>
                  <c:pt idx="8">
                    <c:v>0.62625577408957089</c:v>
                  </c:pt>
                  <c:pt idx="9">
                    <c:v>0.40406481420051377</c:v>
                  </c:pt>
                  <c:pt idx="10">
                    <c:v>0.5173679238136053</c:v>
                  </c:pt>
                  <c:pt idx="11">
                    <c:v>0.67222100075437252</c:v>
                  </c:pt>
                  <c:pt idx="12">
                    <c:v>0.72549675416599479</c:v>
                  </c:pt>
                  <c:pt idx="13">
                    <c:v>0.84484587478895612</c:v>
                  </c:pt>
                  <c:pt idx="14">
                    <c:v>1.0897971949182772</c:v>
                  </c:pt>
                  <c:pt idx="15">
                    <c:v>1.0077933936294956</c:v>
                  </c:pt>
                  <c:pt idx="16">
                    <c:v>1.1068896154116286</c:v>
                  </c:pt>
                  <c:pt idx="17">
                    <c:v>0.89684415802106798</c:v>
                  </c:pt>
                  <c:pt idx="18">
                    <c:v>0.64153497069396914</c:v>
                  </c:pt>
                  <c:pt idx="19">
                    <c:v>0.56188902372536331</c:v>
                  </c:pt>
                  <c:pt idx="20">
                    <c:v>0.43465897747889609</c:v>
                  </c:pt>
                  <c:pt idx="21">
                    <c:v>0.33692814659066112</c:v>
                  </c:pt>
                  <c:pt idx="22">
                    <c:v>0.26350158174464139</c:v>
                  </c:pt>
                  <c:pt idx="23">
                    <c:v>0.26122429088949062</c:v>
                  </c:pt>
                  <c:pt idx="24">
                    <c:v>0.28472470294087426</c:v>
                  </c:pt>
                  <c:pt idx="25">
                    <c:v>0.27745298319591266</c:v>
                  </c:pt>
                  <c:pt idx="26">
                    <c:v>0.26492978506043119</c:v>
                  </c:pt>
                  <c:pt idx="27">
                    <c:v>0.22764719094035218</c:v>
                  </c:pt>
                  <c:pt idx="28">
                    <c:v>0.22486751171738714</c:v>
                  </c:pt>
                  <c:pt idx="29">
                    <c:v>0.22500731124081821</c:v>
                  </c:pt>
                  <c:pt idx="30">
                    <c:v>0.21631426368775941</c:v>
                  </c:pt>
                  <c:pt idx="31">
                    <c:v>0.22205303895444739</c:v>
                  </c:pt>
                  <c:pt idx="32">
                    <c:v>0.22723240676777062</c:v>
                  </c:pt>
                  <c:pt idx="33">
                    <c:v>0.21920243244964555</c:v>
                  </c:pt>
                  <c:pt idx="34">
                    <c:v>0.22486751171738714</c:v>
                  </c:pt>
                  <c:pt idx="35">
                    <c:v>0.22486751171738714</c:v>
                  </c:pt>
                  <c:pt idx="36">
                    <c:v>0.21934584262687687</c:v>
                  </c:pt>
                  <c:pt idx="37">
                    <c:v>0.22764719094035218</c:v>
                  </c:pt>
                  <c:pt idx="38">
                    <c:v>0.22764719094035218</c:v>
                  </c:pt>
                  <c:pt idx="39">
                    <c:v>0.24106528602922633</c:v>
                  </c:pt>
                  <c:pt idx="40">
                    <c:v>0.25587276051423802</c:v>
                  </c:pt>
                  <c:pt idx="41">
                    <c:v>0.25587276051423802</c:v>
                  </c:pt>
                  <c:pt idx="42">
                    <c:v>0.27299699400549587</c:v>
                  </c:pt>
                  <c:pt idx="43">
                    <c:v>0.27299699400549587</c:v>
                  </c:pt>
                  <c:pt idx="44">
                    <c:v>0.28417194624998282</c:v>
                  </c:pt>
                  <c:pt idx="45">
                    <c:v>0.23256690614476558</c:v>
                  </c:pt>
                  <c:pt idx="46">
                    <c:v>0.23256690614476558</c:v>
                  </c:pt>
                  <c:pt idx="47">
                    <c:v>0.22984673179465548</c:v>
                  </c:pt>
                  <c:pt idx="48">
                    <c:v>0.22833682351363987</c:v>
                  </c:pt>
                  <c:pt idx="49">
                    <c:v>0.20512176685029759</c:v>
                  </c:pt>
                  <c:pt idx="50">
                    <c:v>0.19115548142992558</c:v>
                  </c:pt>
                </c:numCache>
              </c:numRef>
            </c:minus>
            <c:spPr>
              <a:ln>
                <a:solidFill>
                  <a:srgbClr val="92D05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G_平均!$C$2:$C$52</c:f>
              <c:numCache>
                <c:formatCode>0.000_ </c:formatCode>
                <c:ptCount val="51"/>
                <c:pt idx="0">
                  <c:v>0</c:v>
                </c:pt>
                <c:pt idx="1">
                  <c:v>0.8644207587869559</c:v>
                </c:pt>
                <c:pt idx="2">
                  <c:v>1.6733282578353001</c:v>
                </c:pt>
                <c:pt idx="3">
                  <c:v>2.4187920314680875</c:v>
                </c:pt>
                <c:pt idx="4">
                  <c:v>3.0452988199467073</c:v>
                </c:pt>
                <c:pt idx="5">
                  <c:v>3.3387260499936557</c:v>
                </c:pt>
                <c:pt idx="6">
                  <c:v>3.7749016622256057</c:v>
                </c:pt>
                <c:pt idx="7">
                  <c:v>4.100050754980332</c:v>
                </c:pt>
                <c:pt idx="8">
                  <c:v>4.2983123969039463</c:v>
                </c:pt>
                <c:pt idx="9">
                  <c:v>4.2665905341961681</c:v>
                </c:pt>
                <c:pt idx="10">
                  <c:v>4.2665905341961681</c:v>
                </c:pt>
                <c:pt idx="11">
                  <c:v>4.242799137165334</c:v>
                </c:pt>
                <c:pt idx="12">
                  <c:v>4.1159116863342211</c:v>
                </c:pt>
                <c:pt idx="13">
                  <c:v>3.8938586473797741</c:v>
                </c:pt>
                <c:pt idx="14">
                  <c:v>3.5369876919172691</c:v>
                </c:pt>
                <c:pt idx="15">
                  <c:v>2.783593452607537</c:v>
                </c:pt>
                <c:pt idx="16">
                  <c:v>2.4346529628219766</c:v>
                </c:pt>
                <c:pt idx="17">
                  <c:v>2.133295267098084</c:v>
                </c:pt>
                <c:pt idx="18">
                  <c:v>1.7922852429894682</c:v>
                </c:pt>
                <c:pt idx="19">
                  <c:v>1.5860931353889101</c:v>
                </c:pt>
                <c:pt idx="20">
                  <c:v>1.395761959142241</c:v>
                </c:pt>
                <c:pt idx="21">
                  <c:v>1.3085268366958507</c:v>
                </c:pt>
                <c:pt idx="22">
                  <c:v>1.2371526456033497</c:v>
                </c:pt>
                <c:pt idx="23">
                  <c:v>1.2292221799264051</c:v>
                </c:pt>
                <c:pt idx="24">
                  <c:v>1.1975003172186272</c:v>
                </c:pt>
                <c:pt idx="25">
                  <c:v>1.1578479888339044</c:v>
                </c:pt>
                <c:pt idx="26">
                  <c:v>1.1261261261261262</c:v>
                </c:pt>
                <c:pt idx="27">
                  <c:v>1.0785433320644588</c:v>
                </c:pt>
                <c:pt idx="28">
                  <c:v>1.0626824007105697</c:v>
                </c:pt>
                <c:pt idx="29">
                  <c:v>1.0706128663875143</c:v>
                </c:pt>
                <c:pt idx="30">
                  <c:v>1.0626824007105697</c:v>
                </c:pt>
                <c:pt idx="31">
                  <c:v>1.0626824007105697</c:v>
                </c:pt>
                <c:pt idx="32">
                  <c:v>1.0547519350336252</c:v>
                </c:pt>
                <c:pt idx="33">
                  <c:v>1.0626824007105697</c:v>
                </c:pt>
                <c:pt idx="34">
                  <c:v>1.0785433320644588</c:v>
                </c:pt>
                <c:pt idx="35">
                  <c:v>1.0785433320644588</c:v>
                </c:pt>
                <c:pt idx="36">
                  <c:v>1.0706128663875143</c:v>
                </c:pt>
                <c:pt idx="37">
                  <c:v>0.99923867529501331</c:v>
                </c:pt>
                <c:pt idx="38">
                  <c:v>0.99923867529501331</c:v>
                </c:pt>
                <c:pt idx="39">
                  <c:v>0.99923867529501331</c:v>
                </c:pt>
                <c:pt idx="40">
                  <c:v>1.0071691409719579</c:v>
                </c:pt>
                <c:pt idx="41">
                  <c:v>1.0071691409719579</c:v>
                </c:pt>
                <c:pt idx="42">
                  <c:v>0.99130820961806876</c:v>
                </c:pt>
                <c:pt idx="43">
                  <c:v>0.99130820961806876</c:v>
                </c:pt>
                <c:pt idx="44">
                  <c:v>0.9833777439411242</c:v>
                </c:pt>
                <c:pt idx="45">
                  <c:v>0.95165588123334599</c:v>
                </c:pt>
                <c:pt idx="46">
                  <c:v>0.95165588123334599</c:v>
                </c:pt>
                <c:pt idx="47">
                  <c:v>0.95165588123334599</c:v>
                </c:pt>
                <c:pt idx="48">
                  <c:v>0.95958634691029054</c:v>
                </c:pt>
                <c:pt idx="49">
                  <c:v>0.94372541555640144</c:v>
                </c:pt>
                <c:pt idx="50">
                  <c:v>0.92786448420251233</c:v>
                </c:pt>
              </c:numCache>
            </c:numRef>
          </c:yVal>
          <c:smooth val="0"/>
        </c:ser>
        <c:ser>
          <c:idx val="4"/>
          <c:order val="2"/>
          <c:tx>
            <c:v> </c:v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G_誤差!$Y$2:$Y$52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0</c:v>
                  </c:pt>
                  <c:pt idx="2">
                    <c:v>3.8851188662339456E-2</c:v>
                  </c:pt>
                  <c:pt idx="3">
                    <c:v>5.9346170961393566E-2</c:v>
                  </c:pt>
                  <c:pt idx="4">
                    <c:v>0.1200097223577398</c:v>
                  </c:pt>
                  <c:pt idx="5">
                    <c:v>0.17082745867067961</c:v>
                  </c:pt>
                  <c:pt idx="6">
                    <c:v>0.16710528094234137</c:v>
                  </c:pt>
                  <c:pt idx="7">
                    <c:v>0.1617503969544723</c:v>
                  </c:pt>
                  <c:pt idx="8">
                    <c:v>0.19441775587062651</c:v>
                  </c:pt>
                  <c:pt idx="9">
                    <c:v>0.16329828291122636</c:v>
                  </c:pt>
                  <c:pt idx="10">
                    <c:v>0.15880745142193872</c:v>
                  </c:pt>
                  <c:pt idx="11">
                    <c:v>0.15781427437930148</c:v>
                  </c:pt>
                  <c:pt idx="12">
                    <c:v>0.13827239384407666</c:v>
                  </c:pt>
                  <c:pt idx="13">
                    <c:v>0.10309605380027916</c:v>
                  </c:pt>
                  <c:pt idx="14">
                    <c:v>0.21338700747166775</c:v>
                  </c:pt>
                  <c:pt idx="15">
                    <c:v>0.19810296911554362</c:v>
                  </c:pt>
                  <c:pt idx="16">
                    <c:v>0.25587276051423807</c:v>
                  </c:pt>
                  <c:pt idx="17">
                    <c:v>0.26834989715278246</c:v>
                  </c:pt>
                  <c:pt idx="18">
                    <c:v>0.34027150667626149</c:v>
                  </c:pt>
                  <c:pt idx="19">
                    <c:v>0.39181637251096385</c:v>
                  </c:pt>
                  <c:pt idx="20">
                    <c:v>0.41390649507359112</c:v>
                  </c:pt>
                  <c:pt idx="21">
                    <c:v>0.46384750716564388</c:v>
                  </c:pt>
                  <c:pt idx="22">
                    <c:v>0.51370811891579904</c:v>
                  </c:pt>
                  <c:pt idx="23">
                    <c:v>0.50406828391291403</c:v>
                  </c:pt>
                  <c:pt idx="24">
                    <c:v>0.49582854435796814</c:v>
                  </c:pt>
                  <c:pt idx="25">
                    <c:v>0.50431776093086678</c:v>
                  </c:pt>
                  <c:pt idx="26">
                    <c:v>0.52154495138489343</c:v>
                  </c:pt>
                  <c:pt idx="27">
                    <c:v>0.52730142779721134</c:v>
                  </c:pt>
                  <c:pt idx="28">
                    <c:v>0.55223608547626202</c:v>
                  </c:pt>
                  <c:pt idx="29">
                    <c:v>0.55223608547626202</c:v>
                  </c:pt>
                  <c:pt idx="30">
                    <c:v>0.55223608547626202</c:v>
                  </c:pt>
                  <c:pt idx="31">
                    <c:v>0.55223608547626202</c:v>
                  </c:pt>
                  <c:pt idx="32">
                    <c:v>0.55058225344847678</c:v>
                  </c:pt>
                  <c:pt idx="33">
                    <c:v>0.55058225344847678</c:v>
                  </c:pt>
                  <c:pt idx="34">
                    <c:v>0.55058225344847678</c:v>
                  </c:pt>
                  <c:pt idx="35">
                    <c:v>0.55058225344847678</c:v>
                  </c:pt>
                  <c:pt idx="36">
                    <c:v>0.55902752025685531</c:v>
                  </c:pt>
                  <c:pt idx="37">
                    <c:v>0.55880246891107777</c:v>
                  </c:pt>
                  <c:pt idx="38">
                    <c:v>0.55880246891107777</c:v>
                  </c:pt>
                  <c:pt idx="39">
                    <c:v>0.55880246891107777</c:v>
                  </c:pt>
                  <c:pt idx="40">
                    <c:v>0.55880246891107777</c:v>
                  </c:pt>
                  <c:pt idx="41">
                    <c:v>0.55880246891107777</c:v>
                  </c:pt>
                  <c:pt idx="42">
                    <c:v>0.55874619191119579</c:v>
                  </c:pt>
                  <c:pt idx="43">
                    <c:v>0.55874619191119579</c:v>
                  </c:pt>
                  <c:pt idx="44">
                    <c:v>0.55970213134735092</c:v>
                  </c:pt>
                  <c:pt idx="45">
                    <c:v>0.55677291328727641</c:v>
                  </c:pt>
                  <c:pt idx="46">
                    <c:v>0.55677291328727641</c:v>
                  </c:pt>
                  <c:pt idx="47">
                    <c:v>0.55172335778854475</c:v>
                  </c:pt>
                  <c:pt idx="48">
                    <c:v>0.55172335778854475</c:v>
                  </c:pt>
                  <c:pt idx="49">
                    <c:v>0.55564217915249836</c:v>
                  </c:pt>
                  <c:pt idx="50">
                    <c:v>0.57165401887260814</c:v>
                  </c:pt>
                </c:numCache>
              </c:numRef>
            </c:plus>
            <c:minus>
              <c:numRef>
                <c:f>G_誤差!$Y$2:$Y$52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0</c:v>
                  </c:pt>
                  <c:pt idx="2">
                    <c:v>3.8851188662339456E-2</c:v>
                  </c:pt>
                  <c:pt idx="3">
                    <c:v>5.9346170961393566E-2</c:v>
                  </c:pt>
                  <c:pt idx="4">
                    <c:v>0.1200097223577398</c:v>
                  </c:pt>
                  <c:pt idx="5">
                    <c:v>0.17082745867067961</c:v>
                  </c:pt>
                  <c:pt idx="6">
                    <c:v>0.16710528094234137</c:v>
                  </c:pt>
                  <c:pt idx="7">
                    <c:v>0.1617503969544723</c:v>
                  </c:pt>
                  <c:pt idx="8">
                    <c:v>0.19441775587062651</c:v>
                  </c:pt>
                  <c:pt idx="9">
                    <c:v>0.16329828291122636</c:v>
                  </c:pt>
                  <c:pt idx="10">
                    <c:v>0.15880745142193872</c:v>
                  </c:pt>
                  <c:pt idx="11">
                    <c:v>0.15781427437930148</c:v>
                  </c:pt>
                  <c:pt idx="12">
                    <c:v>0.13827239384407666</c:v>
                  </c:pt>
                  <c:pt idx="13">
                    <c:v>0.10309605380027916</c:v>
                  </c:pt>
                  <c:pt idx="14">
                    <c:v>0.21338700747166775</c:v>
                  </c:pt>
                  <c:pt idx="15">
                    <c:v>0.19810296911554362</c:v>
                  </c:pt>
                  <c:pt idx="16">
                    <c:v>0.25587276051423807</c:v>
                  </c:pt>
                  <c:pt idx="17">
                    <c:v>0.26834989715278246</c:v>
                  </c:pt>
                  <c:pt idx="18">
                    <c:v>0.34027150667626149</c:v>
                  </c:pt>
                  <c:pt idx="19">
                    <c:v>0.39181637251096385</c:v>
                  </c:pt>
                  <c:pt idx="20">
                    <c:v>0.41390649507359112</c:v>
                  </c:pt>
                  <c:pt idx="21">
                    <c:v>0.46384750716564388</c:v>
                  </c:pt>
                  <c:pt idx="22">
                    <c:v>0.51370811891579904</c:v>
                  </c:pt>
                  <c:pt idx="23">
                    <c:v>0.50406828391291403</c:v>
                  </c:pt>
                  <c:pt idx="24">
                    <c:v>0.49582854435796814</c:v>
                  </c:pt>
                  <c:pt idx="25">
                    <c:v>0.50431776093086678</c:v>
                  </c:pt>
                  <c:pt idx="26">
                    <c:v>0.52154495138489343</c:v>
                  </c:pt>
                  <c:pt idx="27">
                    <c:v>0.52730142779721134</c:v>
                  </c:pt>
                  <c:pt idx="28">
                    <c:v>0.55223608547626202</c:v>
                  </c:pt>
                  <c:pt idx="29">
                    <c:v>0.55223608547626202</c:v>
                  </c:pt>
                  <c:pt idx="30">
                    <c:v>0.55223608547626202</c:v>
                  </c:pt>
                  <c:pt idx="31">
                    <c:v>0.55223608547626202</c:v>
                  </c:pt>
                  <c:pt idx="32">
                    <c:v>0.55058225344847678</c:v>
                  </c:pt>
                  <c:pt idx="33">
                    <c:v>0.55058225344847678</c:v>
                  </c:pt>
                  <c:pt idx="34">
                    <c:v>0.55058225344847678</c:v>
                  </c:pt>
                  <c:pt idx="35">
                    <c:v>0.55058225344847678</c:v>
                  </c:pt>
                  <c:pt idx="36">
                    <c:v>0.55902752025685531</c:v>
                  </c:pt>
                  <c:pt idx="37">
                    <c:v>0.55880246891107777</c:v>
                  </c:pt>
                  <c:pt idx="38">
                    <c:v>0.55880246891107777</c:v>
                  </c:pt>
                  <c:pt idx="39">
                    <c:v>0.55880246891107777</c:v>
                  </c:pt>
                  <c:pt idx="40">
                    <c:v>0.55880246891107777</c:v>
                  </c:pt>
                  <c:pt idx="41">
                    <c:v>0.55880246891107777</c:v>
                  </c:pt>
                  <c:pt idx="42">
                    <c:v>0.55874619191119579</c:v>
                  </c:pt>
                  <c:pt idx="43">
                    <c:v>0.55874619191119579</c:v>
                  </c:pt>
                  <c:pt idx="44">
                    <c:v>0.55970213134735092</c:v>
                  </c:pt>
                  <c:pt idx="45">
                    <c:v>0.55677291328727641</c:v>
                  </c:pt>
                  <c:pt idx="46">
                    <c:v>0.55677291328727641</c:v>
                  </c:pt>
                  <c:pt idx="47">
                    <c:v>0.55172335778854475</c:v>
                  </c:pt>
                  <c:pt idx="48">
                    <c:v>0.55172335778854475</c:v>
                  </c:pt>
                  <c:pt idx="49">
                    <c:v>0.55564217915249836</c:v>
                  </c:pt>
                  <c:pt idx="50">
                    <c:v>0.57165401887260814</c:v>
                  </c:pt>
                </c:numCache>
              </c:numRef>
            </c:minus>
            <c:spPr>
              <a:ln>
                <a:solidFill>
                  <a:srgbClr val="00B05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G_平均!$D$2:$D$52</c:f>
              <c:numCache>
                <c:formatCode>0.000_ 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3.1721862707778201E-2</c:v>
                </c:pt>
                <c:pt idx="3">
                  <c:v>6.3443725415556401E-2</c:v>
                </c:pt>
                <c:pt idx="4">
                  <c:v>0.15067884786194644</c:v>
                </c:pt>
                <c:pt idx="5">
                  <c:v>0.28549676437000382</c:v>
                </c:pt>
                <c:pt idx="6">
                  <c:v>0.44410607790889478</c:v>
                </c:pt>
                <c:pt idx="7">
                  <c:v>0.61857632280167485</c:v>
                </c:pt>
                <c:pt idx="8">
                  <c:v>0.81683796472528869</c:v>
                </c:pt>
                <c:pt idx="9">
                  <c:v>1.0785433320644588</c:v>
                </c:pt>
                <c:pt idx="10">
                  <c:v>1.3243877680497398</c:v>
                </c:pt>
                <c:pt idx="11">
                  <c:v>1.5226494099733536</c:v>
                </c:pt>
                <c:pt idx="12">
                  <c:v>1.7922852429894682</c:v>
                </c:pt>
                <c:pt idx="13">
                  <c:v>2.0698515416825276</c:v>
                </c:pt>
                <c:pt idx="14">
                  <c:v>2.410861565791143</c:v>
                </c:pt>
                <c:pt idx="15">
                  <c:v>2.8232457809922598</c:v>
                </c:pt>
                <c:pt idx="16">
                  <c:v>3.0690902169775414</c:v>
                </c:pt>
                <c:pt idx="17">
                  <c:v>3.2118385991625429</c:v>
                </c:pt>
                <c:pt idx="18">
                  <c:v>3.3863088440553226</c:v>
                </c:pt>
                <c:pt idx="19">
                  <c:v>3.5131962948864355</c:v>
                </c:pt>
                <c:pt idx="20">
                  <c:v>3.6162923486867147</c:v>
                </c:pt>
                <c:pt idx="21">
                  <c:v>3.6718056084253266</c:v>
                </c:pt>
                <c:pt idx="22">
                  <c:v>3.7114579368100493</c:v>
                </c:pt>
                <c:pt idx="23">
                  <c:v>3.7273188681639384</c:v>
                </c:pt>
                <c:pt idx="24">
                  <c:v>3.735249333840883</c:v>
                </c:pt>
                <c:pt idx="25">
                  <c:v>3.7590407308717166</c:v>
                </c:pt>
                <c:pt idx="26">
                  <c:v>3.7669711965486612</c:v>
                </c:pt>
                <c:pt idx="27">
                  <c:v>3.7828321279025503</c:v>
                </c:pt>
                <c:pt idx="28">
                  <c:v>3.7986930592564394</c:v>
                </c:pt>
                <c:pt idx="29">
                  <c:v>3.7986930592564394</c:v>
                </c:pt>
                <c:pt idx="30">
                  <c:v>3.7986930592564394</c:v>
                </c:pt>
                <c:pt idx="31">
                  <c:v>3.7986930592564394</c:v>
                </c:pt>
                <c:pt idx="32">
                  <c:v>3.806623524933384</c:v>
                </c:pt>
                <c:pt idx="33">
                  <c:v>3.806623524933384</c:v>
                </c:pt>
                <c:pt idx="34">
                  <c:v>3.806623524933384</c:v>
                </c:pt>
                <c:pt idx="35">
                  <c:v>3.806623524933384</c:v>
                </c:pt>
                <c:pt idx="36">
                  <c:v>3.8145539906103285</c:v>
                </c:pt>
                <c:pt idx="37">
                  <c:v>3.8462758533181067</c:v>
                </c:pt>
                <c:pt idx="38">
                  <c:v>3.8462758533181067</c:v>
                </c:pt>
                <c:pt idx="39">
                  <c:v>3.8462758533181067</c:v>
                </c:pt>
                <c:pt idx="40">
                  <c:v>3.8462758533181067</c:v>
                </c:pt>
                <c:pt idx="41">
                  <c:v>3.8462758533181067</c:v>
                </c:pt>
                <c:pt idx="42">
                  <c:v>3.8542063189950513</c:v>
                </c:pt>
                <c:pt idx="43">
                  <c:v>3.8542063189950513</c:v>
                </c:pt>
                <c:pt idx="44">
                  <c:v>3.8621367846719958</c:v>
                </c:pt>
                <c:pt idx="45">
                  <c:v>3.8779977160258849</c:v>
                </c:pt>
                <c:pt idx="46">
                  <c:v>3.8779977160258849</c:v>
                </c:pt>
                <c:pt idx="47">
                  <c:v>3.8859281817028295</c:v>
                </c:pt>
                <c:pt idx="48">
                  <c:v>3.8859281817028295</c:v>
                </c:pt>
                <c:pt idx="49">
                  <c:v>3.8938586473797741</c:v>
                </c:pt>
                <c:pt idx="50">
                  <c:v>3.9017891130567186</c:v>
                </c:pt>
              </c:numCache>
            </c:numRef>
          </c:yVal>
          <c:smooth val="0"/>
        </c:ser>
        <c:ser>
          <c:idx val="1"/>
          <c:order val="3"/>
          <c:tx>
            <c:v> </c:v>
          </c:tx>
          <c:spPr>
            <a:ln>
              <a:solidFill>
                <a:srgbClr val="00B0F0"/>
              </a:solidFill>
            </a:ln>
          </c:spPr>
          <c:marker>
            <c:symbol val="circle"/>
            <c:size val="4"/>
            <c:spPr>
              <a:solidFill>
                <a:srgbClr val="00B0F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G_誤差!$AA$2:$AA$52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7.7702377324678898E-2</c:v>
                  </c:pt>
                  <c:pt idx="2">
                    <c:v>5.5513259738611848E-2</c:v>
                  </c:pt>
                  <c:pt idx="3">
                    <c:v>8.2796492425695881E-2</c:v>
                  </c:pt>
                  <c:pt idx="4">
                    <c:v>0.12311393459158121</c:v>
                  </c:pt>
                  <c:pt idx="5">
                    <c:v>0.17027431919794356</c:v>
                  </c:pt>
                  <c:pt idx="6">
                    <c:v>0.15781427437930146</c:v>
                  </c:pt>
                  <c:pt idx="7">
                    <c:v>0.16425830460290555</c:v>
                  </c:pt>
                  <c:pt idx="8">
                    <c:v>0.23052978450939968</c:v>
                  </c:pt>
                  <c:pt idx="9">
                    <c:v>0.20062667555947084</c:v>
                  </c:pt>
                  <c:pt idx="10">
                    <c:v>0.22219460928375045</c:v>
                  </c:pt>
                  <c:pt idx="11">
                    <c:v>0.26552260250576076</c:v>
                  </c:pt>
                  <c:pt idx="12">
                    <c:v>0.31362961447286491</c:v>
                  </c:pt>
                  <c:pt idx="13">
                    <c:v>0.34431375057245922</c:v>
                  </c:pt>
                  <c:pt idx="14">
                    <c:v>0.35011007573030251</c:v>
                  </c:pt>
                  <c:pt idx="15">
                    <c:v>0.33832522851956515</c:v>
                  </c:pt>
                  <c:pt idx="16">
                    <c:v>0.36549037627848346</c:v>
                  </c:pt>
                  <c:pt idx="17">
                    <c:v>0.36592031452415075</c:v>
                  </c:pt>
                  <c:pt idx="18">
                    <c:v>0.37900657103630636</c:v>
                  </c:pt>
                  <c:pt idx="19">
                    <c:v>0.41360248732411165</c:v>
                  </c:pt>
                  <c:pt idx="20">
                    <c:v>0.41360248732411165</c:v>
                  </c:pt>
                  <c:pt idx="21">
                    <c:v>0.41360248732411165</c:v>
                  </c:pt>
                  <c:pt idx="22">
                    <c:v>0.48661016865380174</c:v>
                  </c:pt>
                  <c:pt idx="23">
                    <c:v>0.53175531703591583</c:v>
                  </c:pt>
                  <c:pt idx="24">
                    <c:v>0.55223608547626191</c:v>
                  </c:pt>
                  <c:pt idx="25">
                    <c:v>0.54943877920596285</c:v>
                  </c:pt>
                  <c:pt idx="26">
                    <c:v>0.54943877920596285</c:v>
                  </c:pt>
                  <c:pt idx="27">
                    <c:v>0.54995363683497689</c:v>
                  </c:pt>
                  <c:pt idx="28">
                    <c:v>0.54995363683497689</c:v>
                  </c:pt>
                  <c:pt idx="29">
                    <c:v>0.54995363683497689</c:v>
                  </c:pt>
                  <c:pt idx="30">
                    <c:v>0.55377142019084169</c:v>
                  </c:pt>
                  <c:pt idx="31">
                    <c:v>0.55377142019084169</c:v>
                  </c:pt>
                  <c:pt idx="32">
                    <c:v>0.55178035105947709</c:v>
                  </c:pt>
                  <c:pt idx="33">
                    <c:v>0.55178035105947709</c:v>
                  </c:pt>
                  <c:pt idx="34">
                    <c:v>0.55178035105947709</c:v>
                  </c:pt>
                  <c:pt idx="35">
                    <c:v>0.55178035105947709</c:v>
                  </c:pt>
                  <c:pt idx="36">
                    <c:v>0.55178035105947709</c:v>
                  </c:pt>
                  <c:pt idx="37">
                    <c:v>0.55308957537630665</c:v>
                  </c:pt>
                  <c:pt idx="38">
                    <c:v>0.55308957537630665</c:v>
                  </c:pt>
                  <c:pt idx="39">
                    <c:v>0.55308957537630665</c:v>
                  </c:pt>
                  <c:pt idx="40">
                    <c:v>0.57324706155631266</c:v>
                  </c:pt>
                  <c:pt idx="41">
                    <c:v>0.57324706155631266</c:v>
                  </c:pt>
                  <c:pt idx="42">
                    <c:v>0.57324706155631266</c:v>
                  </c:pt>
                  <c:pt idx="43">
                    <c:v>0.59367362238970001</c:v>
                  </c:pt>
                  <c:pt idx="44">
                    <c:v>0.59367362238970001</c:v>
                  </c:pt>
                  <c:pt idx="45">
                    <c:v>0.59367362238970001</c:v>
                  </c:pt>
                  <c:pt idx="46">
                    <c:v>0.59367362238970001</c:v>
                  </c:pt>
                  <c:pt idx="47">
                    <c:v>0.59367362238970001</c:v>
                  </c:pt>
                  <c:pt idx="48">
                    <c:v>0.59367362238970001</c:v>
                  </c:pt>
                  <c:pt idx="49">
                    <c:v>0.59367362238970001</c:v>
                  </c:pt>
                  <c:pt idx="50">
                    <c:v>0.59367362238970001</c:v>
                  </c:pt>
                </c:numCache>
              </c:numRef>
            </c:plus>
            <c:minus>
              <c:numRef>
                <c:f>G_誤差!$AA$2:$AA$52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7.7702377324678898E-2</c:v>
                  </c:pt>
                  <c:pt idx="2">
                    <c:v>5.5513259738611848E-2</c:v>
                  </c:pt>
                  <c:pt idx="3">
                    <c:v>8.2796492425695881E-2</c:v>
                  </c:pt>
                  <c:pt idx="4">
                    <c:v>0.12311393459158121</c:v>
                  </c:pt>
                  <c:pt idx="5">
                    <c:v>0.17027431919794356</c:v>
                  </c:pt>
                  <c:pt idx="6">
                    <c:v>0.15781427437930146</c:v>
                  </c:pt>
                  <c:pt idx="7">
                    <c:v>0.16425830460290555</c:v>
                  </c:pt>
                  <c:pt idx="8">
                    <c:v>0.23052978450939968</c:v>
                  </c:pt>
                  <c:pt idx="9">
                    <c:v>0.20062667555947084</c:v>
                  </c:pt>
                  <c:pt idx="10">
                    <c:v>0.22219460928375045</c:v>
                  </c:pt>
                  <c:pt idx="11">
                    <c:v>0.26552260250576076</c:v>
                  </c:pt>
                  <c:pt idx="12">
                    <c:v>0.31362961447286491</c:v>
                  </c:pt>
                  <c:pt idx="13">
                    <c:v>0.34431375057245922</c:v>
                  </c:pt>
                  <c:pt idx="14">
                    <c:v>0.35011007573030251</c:v>
                  </c:pt>
                  <c:pt idx="15">
                    <c:v>0.33832522851956515</c:v>
                  </c:pt>
                  <c:pt idx="16">
                    <c:v>0.36549037627848346</c:v>
                  </c:pt>
                  <c:pt idx="17">
                    <c:v>0.36592031452415075</c:v>
                  </c:pt>
                  <c:pt idx="18">
                    <c:v>0.37900657103630636</c:v>
                  </c:pt>
                  <c:pt idx="19">
                    <c:v>0.41360248732411165</c:v>
                  </c:pt>
                  <c:pt idx="20">
                    <c:v>0.41360248732411165</c:v>
                  </c:pt>
                  <c:pt idx="21">
                    <c:v>0.41360248732411165</c:v>
                  </c:pt>
                  <c:pt idx="22">
                    <c:v>0.48661016865380174</c:v>
                  </c:pt>
                  <c:pt idx="23">
                    <c:v>0.53175531703591583</c:v>
                  </c:pt>
                  <c:pt idx="24">
                    <c:v>0.55223608547626191</c:v>
                  </c:pt>
                  <c:pt idx="25">
                    <c:v>0.54943877920596285</c:v>
                  </c:pt>
                  <c:pt idx="26">
                    <c:v>0.54943877920596285</c:v>
                  </c:pt>
                  <c:pt idx="27">
                    <c:v>0.54995363683497689</c:v>
                  </c:pt>
                  <c:pt idx="28">
                    <c:v>0.54995363683497689</c:v>
                  </c:pt>
                  <c:pt idx="29">
                    <c:v>0.54995363683497689</c:v>
                  </c:pt>
                  <c:pt idx="30">
                    <c:v>0.55377142019084169</c:v>
                  </c:pt>
                  <c:pt idx="31">
                    <c:v>0.55377142019084169</c:v>
                  </c:pt>
                  <c:pt idx="32">
                    <c:v>0.55178035105947709</c:v>
                  </c:pt>
                  <c:pt idx="33">
                    <c:v>0.55178035105947709</c:v>
                  </c:pt>
                  <c:pt idx="34">
                    <c:v>0.55178035105947709</c:v>
                  </c:pt>
                  <c:pt idx="35">
                    <c:v>0.55178035105947709</c:v>
                  </c:pt>
                  <c:pt idx="36">
                    <c:v>0.55178035105947709</c:v>
                  </c:pt>
                  <c:pt idx="37">
                    <c:v>0.55308957537630665</c:v>
                  </c:pt>
                  <c:pt idx="38">
                    <c:v>0.55308957537630665</c:v>
                  </c:pt>
                  <c:pt idx="39">
                    <c:v>0.55308957537630665</c:v>
                  </c:pt>
                  <c:pt idx="40">
                    <c:v>0.57324706155631266</c:v>
                  </c:pt>
                  <c:pt idx="41">
                    <c:v>0.57324706155631266</c:v>
                  </c:pt>
                  <c:pt idx="42">
                    <c:v>0.57324706155631266</c:v>
                  </c:pt>
                  <c:pt idx="43">
                    <c:v>0.59367362238970001</c:v>
                  </c:pt>
                  <c:pt idx="44">
                    <c:v>0.59367362238970001</c:v>
                  </c:pt>
                  <c:pt idx="45">
                    <c:v>0.59367362238970001</c:v>
                  </c:pt>
                  <c:pt idx="46">
                    <c:v>0.59367362238970001</c:v>
                  </c:pt>
                  <c:pt idx="47">
                    <c:v>0.59367362238970001</c:v>
                  </c:pt>
                  <c:pt idx="48">
                    <c:v>0.59367362238970001</c:v>
                  </c:pt>
                  <c:pt idx="49">
                    <c:v>0.59367362238970001</c:v>
                  </c:pt>
                  <c:pt idx="50">
                    <c:v>0.59367362238970001</c:v>
                  </c:pt>
                </c:numCache>
              </c:numRef>
            </c:minus>
            <c:spPr>
              <a:ln>
                <a:solidFill>
                  <a:srgbClr val="00B0F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G_平均!$E$2:$E$52</c:f>
              <c:numCache>
                <c:formatCode>0.000_ </c:formatCode>
                <c:ptCount val="51"/>
                <c:pt idx="0">
                  <c:v>9.3579494987945697</c:v>
                </c:pt>
                <c:pt idx="1">
                  <c:v>9.2152011166095669</c:v>
                </c:pt>
                <c:pt idx="2">
                  <c:v>9.0486613373937317</c:v>
                </c:pt>
                <c:pt idx="3">
                  <c:v>8.9693566806242853</c:v>
                </c:pt>
                <c:pt idx="4">
                  <c:v>8.7473036416698378</c:v>
                </c:pt>
                <c:pt idx="5">
                  <c:v>8.6997208476081713</c:v>
                </c:pt>
                <c:pt idx="6">
                  <c:v>8.5490419997462244</c:v>
                </c:pt>
                <c:pt idx="7">
                  <c:v>8.3983631518842792</c:v>
                </c:pt>
                <c:pt idx="8">
                  <c:v>8.2873366324070545</c:v>
                </c:pt>
                <c:pt idx="9">
                  <c:v>8.1683796472528858</c:v>
                </c:pt>
                <c:pt idx="10">
                  <c:v>8.0494226620987188</c:v>
                </c:pt>
                <c:pt idx="11">
                  <c:v>7.906674279913716</c:v>
                </c:pt>
                <c:pt idx="12">
                  <c:v>7.7242735693439917</c:v>
                </c:pt>
                <c:pt idx="13">
                  <c:v>7.5735947214820456</c:v>
                </c:pt>
                <c:pt idx="14">
                  <c:v>7.4625682020048218</c:v>
                </c:pt>
                <c:pt idx="15">
                  <c:v>7.3753330795584313</c:v>
                </c:pt>
                <c:pt idx="16">
                  <c:v>7.327750285496764</c:v>
                </c:pt>
                <c:pt idx="17">
                  <c:v>7.3039588884659308</c:v>
                </c:pt>
                <c:pt idx="18">
                  <c:v>7.2643065600812076</c:v>
                </c:pt>
                <c:pt idx="19">
                  <c:v>7.2167237660195402</c:v>
                </c:pt>
                <c:pt idx="20">
                  <c:v>7.2167237660195402</c:v>
                </c:pt>
                <c:pt idx="21">
                  <c:v>7.2167237660195402</c:v>
                </c:pt>
                <c:pt idx="22">
                  <c:v>7.1770714376348179</c:v>
                </c:pt>
                <c:pt idx="23">
                  <c:v>7.1532800406039838</c:v>
                </c:pt>
                <c:pt idx="24">
                  <c:v>7.1453495749270397</c:v>
                </c:pt>
                <c:pt idx="25">
                  <c:v>7.1374191092500947</c:v>
                </c:pt>
                <c:pt idx="26">
                  <c:v>7.1374191092500947</c:v>
                </c:pt>
                <c:pt idx="27">
                  <c:v>7.1294886435731506</c:v>
                </c:pt>
                <c:pt idx="28">
                  <c:v>7.1294886435731506</c:v>
                </c:pt>
                <c:pt idx="29">
                  <c:v>7.1294886435731506</c:v>
                </c:pt>
                <c:pt idx="30">
                  <c:v>7.1215581778962056</c:v>
                </c:pt>
                <c:pt idx="31">
                  <c:v>7.1215581778962056</c:v>
                </c:pt>
                <c:pt idx="32">
                  <c:v>7.1136277122192615</c:v>
                </c:pt>
                <c:pt idx="33">
                  <c:v>7.1136277122192615</c:v>
                </c:pt>
                <c:pt idx="34">
                  <c:v>7.1136277122192615</c:v>
                </c:pt>
                <c:pt idx="35">
                  <c:v>7.1136277122192615</c:v>
                </c:pt>
                <c:pt idx="36">
                  <c:v>7.1136277122192615</c:v>
                </c:pt>
                <c:pt idx="37">
                  <c:v>7.1056972465423165</c:v>
                </c:pt>
                <c:pt idx="38">
                  <c:v>7.1056972465423165</c:v>
                </c:pt>
                <c:pt idx="39">
                  <c:v>7.1056972465423165</c:v>
                </c:pt>
                <c:pt idx="40">
                  <c:v>7.0977667808653724</c:v>
                </c:pt>
                <c:pt idx="41">
                  <c:v>7.0977667808653724</c:v>
                </c:pt>
                <c:pt idx="42">
                  <c:v>7.0977667808653724</c:v>
                </c:pt>
                <c:pt idx="43">
                  <c:v>7.0898363151884274</c:v>
                </c:pt>
                <c:pt idx="44">
                  <c:v>7.0898363151884274</c:v>
                </c:pt>
                <c:pt idx="45">
                  <c:v>7.0898363151884274</c:v>
                </c:pt>
                <c:pt idx="46">
                  <c:v>7.0898363151884274</c:v>
                </c:pt>
                <c:pt idx="47">
                  <c:v>7.0898363151884274</c:v>
                </c:pt>
                <c:pt idx="48">
                  <c:v>7.0898363151884274</c:v>
                </c:pt>
                <c:pt idx="49">
                  <c:v>7.0898363151884274</c:v>
                </c:pt>
                <c:pt idx="50">
                  <c:v>7.0898363151884274</c:v>
                </c:pt>
              </c:numCache>
            </c:numRef>
          </c:yVal>
          <c:smooth val="0"/>
        </c:ser>
        <c:ser>
          <c:idx val="7"/>
          <c:order val="4"/>
          <c:tx>
            <c:v> </c:v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4"/>
            <c:spPr>
              <a:solidFill>
                <a:srgbClr val="C00000"/>
              </a:solidFill>
              <a:ln>
                <a:noFill/>
              </a:ln>
            </c:spPr>
          </c:marker>
          <c:dPt>
            <c:idx val="15"/>
            <c:bubble3D val="0"/>
          </c:dPt>
          <c:errBars>
            <c:errDir val="y"/>
            <c:errBarType val="both"/>
            <c:errValType val="cust"/>
            <c:noEndCap val="0"/>
            <c:plus>
              <c:numRef>
                <c:f>G_誤差!$AG$2:$AG$52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6.9136196922038332E-2</c:v>
                  </c:pt>
                  <c:pt idx="2">
                    <c:v>0.13364658312993843</c:v>
                  </c:pt>
                  <c:pt idx="3">
                    <c:v>0.18581675094943506</c:v>
                  </c:pt>
                  <c:pt idx="4">
                    <c:v>0.21116493712242018</c:v>
                  </c:pt>
                  <c:pt idx="5">
                    <c:v>0.20203240710025688</c:v>
                  </c:pt>
                  <c:pt idx="6">
                    <c:v>0.17661985670695413</c:v>
                  </c:pt>
                  <c:pt idx="7">
                    <c:v>0.25128441057218087</c:v>
                  </c:pt>
                  <c:pt idx="8">
                    <c:v>0.24327277074892092</c:v>
                  </c:pt>
                  <c:pt idx="9">
                    <c:v>0.2075601498588758</c:v>
                  </c:pt>
                  <c:pt idx="10">
                    <c:v>0.24876898777690207</c:v>
                  </c:pt>
                  <c:pt idx="11">
                    <c:v>0.26254513001596957</c:v>
                  </c:pt>
                  <c:pt idx="12">
                    <c:v>0.2292988246225251</c:v>
                  </c:pt>
                  <c:pt idx="13">
                    <c:v>0.33166038044547774</c:v>
                  </c:pt>
                  <c:pt idx="14">
                    <c:v>0.28604696099593063</c:v>
                  </c:pt>
                  <c:pt idx="15">
                    <c:v>0.19441775587062651</c:v>
                  </c:pt>
                  <c:pt idx="16">
                    <c:v>0.11895698515416825</c:v>
                  </c:pt>
                  <c:pt idx="17">
                    <c:v>0.20311902796069181</c:v>
                  </c:pt>
                  <c:pt idx="18">
                    <c:v>0.25685405945789952</c:v>
                  </c:pt>
                  <c:pt idx="19">
                    <c:v>0.27937309595559789</c:v>
                  </c:pt>
                  <c:pt idx="20">
                    <c:v>0.29417645271842729</c:v>
                  </c:pt>
                  <c:pt idx="21">
                    <c:v>0.29417645271842729</c:v>
                  </c:pt>
                  <c:pt idx="22">
                    <c:v>0.29683681119485</c:v>
                  </c:pt>
                  <c:pt idx="23">
                    <c:v>0.29683681119485</c:v>
                  </c:pt>
                  <c:pt idx="24">
                    <c:v>0.30550311325114549</c:v>
                  </c:pt>
                  <c:pt idx="25">
                    <c:v>0.30877937974133646</c:v>
                  </c:pt>
                  <c:pt idx="26">
                    <c:v>0.32505236537113308</c:v>
                  </c:pt>
                  <c:pt idx="27">
                    <c:v>0.34577194132393796</c:v>
                  </c:pt>
                  <c:pt idx="28">
                    <c:v>0.34577194132393796</c:v>
                  </c:pt>
                  <c:pt idx="29">
                    <c:v>0.33683480176366104</c:v>
                  </c:pt>
                  <c:pt idx="30">
                    <c:v>0.34211481109825836</c:v>
                  </c:pt>
                  <c:pt idx="31">
                    <c:v>0.35959218527961662</c:v>
                  </c:pt>
                  <c:pt idx="32">
                    <c:v>0.35897951712207443</c:v>
                  </c:pt>
                  <c:pt idx="33">
                    <c:v>0.35897951712207443</c:v>
                  </c:pt>
                  <c:pt idx="34">
                    <c:v>0.35897951712207443</c:v>
                  </c:pt>
                  <c:pt idx="35">
                    <c:v>0.35897951712207443</c:v>
                  </c:pt>
                  <c:pt idx="36">
                    <c:v>0.35897951712207443</c:v>
                  </c:pt>
                  <c:pt idx="37">
                    <c:v>0.3599418131553806</c:v>
                  </c:pt>
                  <c:pt idx="38">
                    <c:v>0.3599418131553806</c:v>
                  </c:pt>
                  <c:pt idx="39">
                    <c:v>0.3578389218588528</c:v>
                  </c:pt>
                  <c:pt idx="40">
                    <c:v>0.3578389218588528</c:v>
                  </c:pt>
                  <c:pt idx="41">
                    <c:v>0.3578389218588528</c:v>
                  </c:pt>
                  <c:pt idx="42">
                    <c:v>0.3578389218588528</c:v>
                  </c:pt>
                  <c:pt idx="43">
                    <c:v>0.3578389218588528</c:v>
                  </c:pt>
                  <c:pt idx="44">
                    <c:v>0.3578389218588528</c:v>
                  </c:pt>
                  <c:pt idx="45">
                    <c:v>0.3578389218588528</c:v>
                  </c:pt>
                  <c:pt idx="46">
                    <c:v>0.3578389218588528</c:v>
                  </c:pt>
                  <c:pt idx="47">
                    <c:v>0.3578389218588528</c:v>
                  </c:pt>
                  <c:pt idx="48">
                    <c:v>0.36376554184683779</c:v>
                  </c:pt>
                  <c:pt idx="49">
                    <c:v>0.36376554184683779</c:v>
                  </c:pt>
                  <c:pt idx="50">
                    <c:v>0.36376554184683779</c:v>
                  </c:pt>
                </c:numCache>
              </c:numRef>
            </c:plus>
            <c:minus>
              <c:numRef>
                <c:f>G_誤差!$AG$2:$AG$52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6.9136196922038332E-2</c:v>
                  </c:pt>
                  <c:pt idx="2">
                    <c:v>0.13364658312993843</c:v>
                  </c:pt>
                  <c:pt idx="3">
                    <c:v>0.18581675094943506</c:v>
                  </c:pt>
                  <c:pt idx="4">
                    <c:v>0.21116493712242018</c:v>
                  </c:pt>
                  <c:pt idx="5">
                    <c:v>0.20203240710025688</c:v>
                  </c:pt>
                  <c:pt idx="6">
                    <c:v>0.17661985670695413</c:v>
                  </c:pt>
                  <c:pt idx="7">
                    <c:v>0.25128441057218087</c:v>
                  </c:pt>
                  <c:pt idx="8">
                    <c:v>0.24327277074892092</c:v>
                  </c:pt>
                  <c:pt idx="9">
                    <c:v>0.2075601498588758</c:v>
                  </c:pt>
                  <c:pt idx="10">
                    <c:v>0.24876898777690207</c:v>
                  </c:pt>
                  <c:pt idx="11">
                    <c:v>0.26254513001596957</c:v>
                  </c:pt>
                  <c:pt idx="12">
                    <c:v>0.2292988246225251</c:v>
                  </c:pt>
                  <c:pt idx="13">
                    <c:v>0.33166038044547774</c:v>
                  </c:pt>
                  <c:pt idx="14">
                    <c:v>0.28604696099593063</c:v>
                  </c:pt>
                  <c:pt idx="15">
                    <c:v>0.19441775587062651</c:v>
                  </c:pt>
                  <c:pt idx="16">
                    <c:v>0.11895698515416825</c:v>
                  </c:pt>
                  <c:pt idx="17">
                    <c:v>0.20311902796069181</c:v>
                  </c:pt>
                  <c:pt idx="18">
                    <c:v>0.25685405945789952</c:v>
                  </c:pt>
                  <c:pt idx="19">
                    <c:v>0.27937309595559789</c:v>
                  </c:pt>
                  <c:pt idx="20">
                    <c:v>0.29417645271842729</c:v>
                  </c:pt>
                  <c:pt idx="21">
                    <c:v>0.29417645271842729</c:v>
                  </c:pt>
                  <c:pt idx="22">
                    <c:v>0.29683681119485</c:v>
                  </c:pt>
                  <c:pt idx="23">
                    <c:v>0.29683681119485</c:v>
                  </c:pt>
                  <c:pt idx="24">
                    <c:v>0.30550311325114549</c:v>
                  </c:pt>
                  <c:pt idx="25">
                    <c:v>0.30877937974133646</c:v>
                  </c:pt>
                  <c:pt idx="26">
                    <c:v>0.32505236537113308</c:v>
                  </c:pt>
                  <c:pt idx="27">
                    <c:v>0.34577194132393796</c:v>
                  </c:pt>
                  <c:pt idx="28">
                    <c:v>0.34577194132393796</c:v>
                  </c:pt>
                  <c:pt idx="29">
                    <c:v>0.33683480176366104</c:v>
                  </c:pt>
                  <c:pt idx="30">
                    <c:v>0.34211481109825836</c:v>
                  </c:pt>
                  <c:pt idx="31">
                    <c:v>0.35959218527961662</c:v>
                  </c:pt>
                  <c:pt idx="32">
                    <c:v>0.35897951712207443</c:v>
                  </c:pt>
                  <c:pt idx="33">
                    <c:v>0.35897951712207443</c:v>
                  </c:pt>
                  <c:pt idx="34">
                    <c:v>0.35897951712207443</c:v>
                  </c:pt>
                  <c:pt idx="35">
                    <c:v>0.35897951712207443</c:v>
                  </c:pt>
                  <c:pt idx="36">
                    <c:v>0.35897951712207443</c:v>
                  </c:pt>
                  <c:pt idx="37">
                    <c:v>0.3599418131553806</c:v>
                  </c:pt>
                  <c:pt idx="38">
                    <c:v>0.3599418131553806</c:v>
                  </c:pt>
                  <c:pt idx="39">
                    <c:v>0.3578389218588528</c:v>
                  </c:pt>
                  <c:pt idx="40">
                    <c:v>0.3578389218588528</c:v>
                  </c:pt>
                  <c:pt idx="41">
                    <c:v>0.3578389218588528</c:v>
                  </c:pt>
                  <c:pt idx="42">
                    <c:v>0.3578389218588528</c:v>
                  </c:pt>
                  <c:pt idx="43">
                    <c:v>0.3578389218588528</c:v>
                  </c:pt>
                  <c:pt idx="44">
                    <c:v>0.3578389218588528</c:v>
                  </c:pt>
                  <c:pt idx="45">
                    <c:v>0.3578389218588528</c:v>
                  </c:pt>
                  <c:pt idx="46">
                    <c:v>0.3578389218588528</c:v>
                  </c:pt>
                  <c:pt idx="47">
                    <c:v>0.3578389218588528</c:v>
                  </c:pt>
                  <c:pt idx="48">
                    <c:v>0.36376554184683779</c:v>
                  </c:pt>
                  <c:pt idx="49">
                    <c:v>0.36376554184683779</c:v>
                  </c:pt>
                  <c:pt idx="50">
                    <c:v>0.36376554184683779</c:v>
                  </c:pt>
                </c:numCache>
              </c:numRef>
            </c:minus>
            <c:spPr>
              <a:ln>
                <a:solidFill>
                  <a:srgbClr val="C0000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G_平均!$G$2:$G$52</c:f>
              <c:numCache>
                <c:formatCode>0.000_ </c:formatCode>
                <c:ptCount val="51"/>
                <c:pt idx="0">
                  <c:v>0</c:v>
                </c:pt>
                <c:pt idx="1">
                  <c:v>9.5165588123334602E-2</c:v>
                </c:pt>
                <c:pt idx="2">
                  <c:v>0.34894048978556025</c:v>
                </c:pt>
                <c:pt idx="3">
                  <c:v>0.64236771983250851</c:v>
                </c:pt>
                <c:pt idx="4">
                  <c:v>0.80097703337139958</c:v>
                </c:pt>
                <c:pt idx="5">
                  <c:v>1.1023347290952925</c:v>
                </c:pt>
                <c:pt idx="6">
                  <c:v>1.284735439665017</c:v>
                </c:pt>
                <c:pt idx="7">
                  <c:v>1.4750666159116865</c:v>
                </c:pt>
                <c:pt idx="8">
                  <c:v>1.7209110518969672</c:v>
                </c:pt>
                <c:pt idx="9">
                  <c:v>1.9429640908514147</c:v>
                </c:pt>
                <c:pt idx="10">
                  <c:v>2.1888085268366959</c:v>
                </c:pt>
                <c:pt idx="11">
                  <c:v>2.4743052912066994</c:v>
                </c:pt>
                <c:pt idx="12">
                  <c:v>2.7122192615150365</c:v>
                </c:pt>
                <c:pt idx="13">
                  <c:v>2.9422027661464281</c:v>
                </c:pt>
                <c:pt idx="14">
                  <c:v>3.1959776678086533</c:v>
                </c:pt>
                <c:pt idx="15">
                  <c:v>3.4338916381169899</c:v>
                </c:pt>
                <c:pt idx="16">
                  <c:v>3.5290572262403246</c:v>
                </c:pt>
                <c:pt idx="17">
                  <c:v>3.7114579368100493</c:v>
                </c:pt>
                <c:pt idx="18">
                  <c:v>3.7986930592564394</c:v>
                </c:pt>
                <c:pt idx="19">
                  <c:v>3.8304149219642176</c:v>
                </c:pt>
                <c:pt idx="20">
                  <c:v>3.8700672503489404</c:v>
                </c:pt>
                <c:pt idx="21">
                  <c:v>3.9017891130567186</c:v>
                </c:pt>
                <c:pt idx="22">
                  <c:v>3.9097195787336632</c:v>
                </c:pt>
                <c:pt idx="23">
                  <c:v>3.9097195787336632</c:v>
                </c:pt>
                <c:pt idx="24">
                  <c:v>3.9335109757644968</c:v>
                </c:pt>
                <c:pt idx="25">
                  <c:v>3.9493719071183859</c:v>
                </c:pt>
                <c:pt idx="26">
                  <c:v>3.965232838472275</c:v>
                </c:pt>
                <c:pt idx="27">
                  <c:v>3.9890242355031087</c:v>
                </c:pt>
                <c:pt idx="28">
                  <c:v>3.9890242355031087</c:v>
                </c:pt>
                <c:pt idx="29">
                  <c:v>3.9969547011800532</c:v>
                </c:pt>
                <c:pt idx="30">
                  <c:v>4.0207460982108865</c:v>
                </c:pt>
                <c:pt idx="31">
                  <c:v>4.0286765638878315</c:v>
                </c:pt>
                <c:pt idx="32">
                  <c:v>4.0366070295647756</c:v>
                </c:pt>
                <c:pt idx="33">
                  <c:v>4.0366070295647756</c:v>
                </c:pt>
                <c:pt idx="34">
                  <c:v>4.0366070295647756</c:v>
                </c:pt>
                <c:pt idx="35">
                  <c:v>4.0366070295647756</c:v>
                </c:pt>
                <c:pt idx="36">
                  <c:v>4.0366070295647756</c:v>
                </c:pt>
                <c:pt idx="37">
                  <c:v>4.0445374952417206</c:v>
                </c:pt>
                <c:pt idx="38">
                  <c:v>4.0445374952417206</c:v>
                </c:pt>
                <c:pt idx="39">
                  <c:v>4.0603984265956097</c:v>
                </c:pt>
                <c:pt idx="40">
                  <c:v>4.0603984265956097</c:v>
                </c:pt>
                <c:pt idx="41">
                  <c:v>4.0603984265956097</c:v>
                </c:pt>
                <c:pt idx="42">
                  <c:v>4.0603984265956097</c:v>
                </c:pt>
                <c:pt idx="43">
                  <c:v>4.0603984265956097</c:v>
                </c:pt>
                <c:pt idx="44">
                  <c:v>4.0603984265956097</c:v>
                </c:pt>
                <c:pt idx="45">
                  <c:v>4.0603984265956097</c:v>
                </c:pt>
                <c:pt idx="46">
                  <c:v>4.0603984265956097</c:v>
                </c:pt>
                <c:pt idx="47">
                  <c:v>4.0603984265956097</c:v>
                </c:pt>
                <c:pt idx="48">
                  <c:v>4.0762593579494988</c:v>
                </c:pt>
                <c:pt idx="49">
                  <c:v>4.0762593579494988</c:v>
                </c:pt>
                <c:pt idx="50">
                  <c:v>4.0762593579494988</c:v>
                </c:pt>
              </c:numCache>
            </c:numRef>
          </c:yVal>
          <c:smooth val="0"/>
        </c:ser>
        <c:ser>
          <c:idx val="8"/>
          <c:order val="5"/>
          <c:tx>
            <c:v> </c:v>
          </c:tx>
          <c:spPr>
            <a:ln>
              <a:solidFill>
                <a:srgbClr val="7030A0"/>
              </a:solidFill>
            </a:ln>
          </c:spPr>
          <c:marker>
            <c:symbol val="circle"/>
            <c:size val="4"/>
            <c:spPr>
              <a:solidFill>
                <a:srgbClr val="7030A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G_誤差!$AK$2:$AK$53</c:f>
                <c:numCache>
                  <c:formatCode>General</c:formatCode>
                  <c:ptCount val="52"/>
                  <c:pt idx="0">
                    <c:v>0</c:v>
                  </c:pt>
                  <c:pt idx="1">
                    <c:v>0.10062632867378443</c:v>
                  </c:pt>
                  <c:pt idx="2">
                    <c:v>0.15459323602348946</c:v>
                  </c:pt>
                  <c:pt idx="3">
                    <c:v>0.19682898182322764</c:v>
                  </c:pt>
                  <c:pt idx="4">
                    <c:v>0.17661985670695413</c:v>
                  </c:pt>
                  <c:pt idx="5">
                    <c:v>0.2007833539711357</c:v>
                  </c:pt>
                  <c:pt idx="6">
                    <c:v>0.20695324753679556</c:v>
                  </c:pt>
                  <c:pt idx="7">
                    <c:v>0.21587770569750345</c:v>
                  </c:pt>
                  <c:pt idx="8">
                    <c:v>0.2007833539711357</c:v>
                  </c:pt>
                  <c:pt idx="9">
                    <c:v>0.22091721033473097</c:v>
                  </c:pt>
                  <c:pt idx="10">
                    <c:v>0.24001944471547959</c:v>
                  </c:pt>
                  <c:pt idx="11">
                    <c:v>0.28328529215029419</c:v>
                  </c:pt>
                  <c:pt idx="12">
                    <c:v>0.3231117368903591</c:v>
                  </c:pt>
                  <c:pt idx="13">
                    <c:v>0.36592031452415069</c:v>
                  </c:pt>
                  <c:pt idx="14">
                    <c:v>0.33421056188468273</c:v>
                  </c:pt>
                  <c:pt idx="15">
                    <c:v>0.34531691817468024</c:v>
                  </c:pt>
                  <c:pt idx="16">
                    <c:v>0.36177181601183361</c:v>
                  </c:pt>
                  <c:pt idx="17">
                    <c:v>0.34713343211900916</c:v>
                  </c:pt>
                  <c:pt idx="18">
                    <c:v>0.3582780420656172</c:v>
                  </c:pt>
                  <c:pt idx="19">
                    <c:v>0.3511862362879794</c:v>
                  </c:pt>
                  <c:pt idx="20">
                    <c:v>0.3511862362879794</c:v>
                  </c:pt>
                  <c:pt idx="21">
                    <c:v>0.3511862362879794</c:v>
                  </c:pt>
                  <c:pt idx="22">
                    <c:v>0.35545829893121067</c:v>
                  </c:pt>
                  <c:pt idx="23">
                    <c:v>0.38818799170538054</c:v>
                  </c:pt>
                  <c:pt idx="24">
                    <c:v>0.40133171326227624</c:v>
                  </c:pt>
                  <c:pt idx="25">
                    <c:v>0.40468693129593553</c:v>
                  </c:pt>
                  <c:pt idx="26">
                    <c:v>0.40468693129593553</c:v>
                  </c:pt>
                  <c:pt idx="27">
                    <c:v>0.40786038797816876</c:v>
                  </c:pt>
                  <c:pt idx="28">
                    <c:v>0.40786038797816876</c:v>
                  </c:pt>
                  <c:pt idx="29">
                    <c:v>0.40786038797816876</c:v>
                  </c:pt>
                  <c:pt idx="30">
                    <c:v>0.41542319672975492</c:v>
                  </c:pt>
                  <c:pt idx="31">
                    <c:v>0.41542319672975492</c:v>
                  </c:pt>
                  <c:pt idx="32">
                    <c:v>0.41971572841007621</c:v>
                  </c:pt>
                  <c:pt idx="33">
                    <c:v>0.41971572841007621</c:v>
                  </c:pt>
                  <c:pt idx="34">
                    <c:v>0.41971572841007621</c:v>
                  </c:pt>
                  <c:pt idx="35">
                    <c:v>0.41971572841007621</c:v>
                  </c:pt>
                  <c:pt idx="36">
                    <c:v>0.41971572841007621</c:v>
                  </c:pt>
                  <c:pt idx="37">
                    <c:v>0.42381643242886008</c:v>
                  </c:pt>
                  <c:pt idx="38">
                    <c:v>0.42381643242886008</c:v>
                  </c:pt>
                  <c:pt idx="39">
                    <c:v>0.42381643242886008</c:v>
                  </c:pt>
                  <c:pt idx="40">
                    <c:v>0.4364638975325788</c:v>
                  </c:pt>
                  <c:pt idx="41">
                    <c:v>0.4364638975325788</c:v>
                  </c:pt>
                  <c:pt idx="42">
                    <c:v>0.4364638975325788</c:v>
                  </c:pt>
                  <c:pt idx="43">
                    <c:v>0.45001462248163643</c:v>
                  </c:pt>
                  <c:pt idx="44">
                    <c:v>0.45001462248163643</c:v>
                  </c:pt>
                  <c:pt idx="45">
                    <c:v>0.45001462248163643</c:v>
                  </c:pt>
                  <c:pt idx="46">
                    <c:v>0.45001462248163643</c:v>
                  </c:pt>
                  <c:pt idx="47">
                    <c:v>0.45001462248163643</c:v>
                  </c:pt>
                  <c:pt idx="48">
                    <c:v>0.45001462248163643</c:v>
                  </c:pt>
                  <c:pt idx="49">
                    <c:v>0.45001462248163643</c:v>
                  </c:pt>
                  <c:pt idx="50">
                    <c:v>0.45001462248163643</c:v>
                  </c:pt>
                </c:numCache>
              </c:numRef>
            </c:plus>
            <c:minus>
              <c:numRef>
                <c:f>G_誤差!$AK$2:$AK$52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0.10062632867378443</c:v>
                  </c:pt>
                  <c:pt idx="2">
                    <c:v>0.15459323602348946</c:v>
                  </c:pt>
                  <c:pt idx="3">
                    <c:v>0.19682898182322764</c:v>
                  </c:pt>
                  <c:pt idx="4">
                    <c:v>0.17661985670695413</c:v>
                  </c:pt>
                  <c:pt idx="5">
                    <c:v>0.2007833539711357</c:v>
                  </c:pt>
                  <c:pt idx="6">
                    <c:v>0.20695324753679556</c:v>
                  </c:pt>
                  <c:pt idx="7">
                    <c:v>0.21587770569750345</c:v>
                  </c:pt>
                  <c:pt idx="8">
                    <c:v>0.2007833539711357</c:v>
                  </c:pt>
                  <c:pt idx="9">
                    <c:v>0.22091721033473097</c:v>
                  </c:pt>
                  <c:pt idx="10">
                    <c:v>0.24001944471547959</c:v>
                  </c:pt>
                  <c:pt idx="11">
                    <c:v>0.28328529215029419</c:v>
                  </c:pt>
                  <c:pt idx="12">
                    <c:v>0.3231117368903591</c:v>
                  </c:pt>
                  <c:pt idx="13">
                    <c:v>0.36592031452415069</c:v>
                  </c:pt>
                  <c:pt idx="14">
                    <c:v>0.33421056188468273</c:v>
                  </c:pt>
                  <c:pt idx="15">
                    <c:v>0.34531691817468024</c:v>
                  </c:pt>
                  <c:pt idx="16">
                    <c:v>0.36177181601183361</c:v>
                  </c:pt>
                  <c:pt idx="17">
                    <c:v>0.34713343211900916</c:v>
                  </c:pt>
                  <c:pt idx="18">
                    <c:v>0.3582780420656172</c:v>
                  </c:pt>
                  <c:pt idx="19">
                    <c:v>0.3511862362879794</c:v>
                  </c:pt>
                  <c:pt idx="20">
                    <c:v>0.3511862362879794</c:v>
                  </c:pt>
                  <c:pt idx="21">
                    <c:v>0.3511862362879794</c:v>
                  </c:pt>
                  <c:pt idx="22">
                    <c:v>0.35545829893121067</c:v>
                  </c:pt>
                  <c:pt idx="23">
                    <c:v>0.38818799170538054</c:v>
                  </c:pt>
                  <c:pt idx="24">
                    <c:v>0.40133171326227624</c:v>
                  </c:pt>
                  <c:pt idx="25">
                    <c:v>0.40468693129593553</c:v>
                  </c:pt>
                  <c:pt idx="26">
                    <c:v>0.40468693129593553</c:v>
                  </c:pt>
                  <c:pt idx="27">
                    <c:v>0.40786038797816876</c:v>
                  </c:pt>
                  <c:pt idx="28">
                    <c:v>0.40786038797816876</c:v>
                  </c:pt>
                  <c:pt idx="29">
                    <c:v>0.40786038797816876</c:v>
                  </c:pt>
                  <c:pt idx="30">
                    <c:v>0.41542319672975492</c:v>
                  </c:pt>
                  <c:pt idx="31">
                    <c:v>0.41542319672975492</c:v>
                  </c:pt>
                  <c:pt idx="32">
                    <c:v>0.41971572841007621</c:v>
                  </c:pt>
                  <c:pt idx="33">
                    <c:v>0.41971572841007621</c:v>
                  </c:pt>
                  <c:pt idx="34">
                    <c:v>0.41971572841007621</c:v>
                  </c:pt>
                  <c:pt idx="35">
                    <c:v>0.41971572841007621</c:v>
                  </c:pt>
                  <c:pt idx="36">
                    <c:v>0.41971572841007621</c:v>
                  </c:pt>
                  <c:pt idx="37">
                    <c:v>0.42381643242886008</c:v>
                  </c:pt>
                  <c:pt idx="38">
                    <c:v>0.42381643242886008</c:v>
                  </c:pt>
                  <c:pt idx="39">
                    <c:v>0.42381643242886008</c:v>
                  </c:pt>
                  <c:pt idx="40">
                    <c:v>0.4364638975325788</c:v>
                  </c:pt>
                  <c:pt idx="41">
                    <c:v>0.4364638975325788</c:v>
                  </c:pt>
                  <c:pt idx="42">
                    <c:v>0.4364638975325788</c:v>
                  </c:pt>
                  <c:pt idx="43">
                    <c:v>0.45001462248163643</c:v>
                  </c:pt>
                  <c:pt idx="44">
                    <c:v>0.45001462248163643</c:v>
                  </c:pt>
                  <c:pt idx="45">
                    <c:v>0.45001462248163643</c:v>
                  </c:pt>
                  <c:pt idx="46">
                    <c:v>0.45001462248163643</c:v>
                  </c:pt>
                  <c:pt idx="47">
                    <c:v>0.45001462248163643</c:v>
                  </c:pt>
                  <c:pt idx="48">
                    <c:v>0.45001462248163643</c:v>
                  </c:pt>
                  <c:pt idx="49">
                    <c:v>0.45001462248163643</c:v>
                  </c:pt>
                  <c:pt idx="50">
                    <c:v>0.45001462248163643</c:v>
                  </c:pt>
                </c:numCache>
              </c:numRef>
            </c:minus>
            <c:spPr>
              <a:ln>
                <a:solidFill>
                  <a:srgbClr val="7030A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G_平均!$I$2:$I$52</c:f>
              <c:numCache>
                <c:formatCode>0.000_ </c:formatCode>
                <c:ptCount val="51"/>
                <c:pt idx="0">
                  <c:v>0</c:v>
                </c:pt>
                <c:pt idx="1">
                  <c:v>0.13481791650805736</c:v>
                </c:pt>
                <c:pt idx="2">
                  <c:v>0.31721862707778198</c:v>
                </c:pt>
                <c:pt idx="3">
                  <c:v>0.45996700926278389</c:v>
                </c:pt>
                <c:pt idx="4">
                  <c:v>0.65029818550945295</c:v>
                </c:pt>
                <c:pt idx="5">
                  <c:v>0.76925517066362126</c:v>
                </c:pt>
                <c:pt idx="6">
                  <c:v>0.89614262149473412</c:v>
                </c:pt>
                <c:pt idx="7">
                  <c:v>1.0071691409719579</c:v>
                </c:pt>
                <c:pt idx="8">
                  <c:v>1.1340565918030707</c:v>
                </c:pt>
                <c:pt idx="9">
                  <c:v>1.2530135769572388</c:v>
                </c:pt>
                <c:pt idx="10">
                  <c:v>1.4116228904961299</c:v>
                </c:pt>
                <c:pt idx="11">
                  <c:v>1.5226494099733536</c:v>
                </c:pt>
                <c:pt idx="12">
                  <c:v>1.6653977921583556</c:v>
                </c:pt>
                <c:pt idx="13">
                  <c:v>1.831937571374191</c:v>
                </c:pt>
                <c:pt idx="14">
                  <c:v>1.9667554878822484</c:v>
                </c:pt>
                <c:pt idx="15">
                  <c:v>2.0460601446516939</c:v>
                </c:pt>
                <c:pt idx="16">
                  <c:v>2.0857124730364167</c:v>
                </c:pt>
                <c:pt idx="17">
                  <c:v>2.1253648014211395</c:v>
                </c:pt>
                <c:pt idx="18">
                  <c:v>2.1650171298058623</c:v>
                </c:pt>
                <c:pt idx="19">
                  <c:v>2.1967389925136405</c:v>
                </c:pt>
                <c:pt idx="20">
                  <c:v>2.1967389925136405</c:v>
                </c:pt>
                <c:pt idx="21">
                  <c:v>2.1967389925136405</c:v>
                </c:pt>
                <c:pt idx="22">
                  <c:v>2.2125999238675296</c:v>
                </c:pt>
                <c:pt idx="23">
                  <c:v>2.2363913208983632</c:v>
                </c:pt>
                <c:pt idx="24">
                  <c:v>2.2443217865753078</c:v>
                </c:pt>
                <c:pt idx="25">
                  <c:v>2.2522522522522523</c:v>
                </c:pt>
                <c:pt idx="26">
                  <c:v>2.2522522522522523</c:v>
                </c:pt>
                <c:pt idx="27">
                  <c:v>2.2601827179291969</c:v>
                </c:pt>
                <c:pt idx="28">
                  <c:v>2.2601827179291969</c:v>
                </c:pt>
                <c:pt idx="29">
                  <c:v>2.2601827179291969</c:v>
                </c:pt>
                <c:pt idx="30">
                  <c:v>2.2681131836061414</c:v>
                </c:pt>
                <c:pt idx="31">
                  <c:v>2.2681131836061414</c:v>
                </c:pt>
                <c:pt idx="32">
                  <c:v>2.276043649283086</c:v>
                </c:pt>
                <c:pt idx="33">
                  <c:v>2.276043649283086</c:v>
                </c:pt>
                <c:pt idx="34">
                  <c:v>2.276043649283086</c:v>
                </c:pt>
                <c:pt idx="35">
                  <c:v>2.276043649283086</c:v>
                </c:pt>
                <c:pt idx="36">
                  <c:v>2.276043649283086</c:v>
                </c:pt>
                <c:pt idx="37">
                  <c:v>2.2839741149600306</c:v>
                </c:pt>
                <c:pt idx="38">
                  <c:v>2.2839741149600306</c:v>
                </c:pt>
                <c:pt idx="39">
                  <c:v>2.2839741149600306</c:v>
                </c:pt>
                <c:pt idx="40">
                  <c:v>2.2919045806369751</c:v>
                </c:pt>
                <c:pt idx="41">
                  <c:v>2.2919045806369751</c:v>
                </c:pt>
                <c:pt idx="42">
                  <c:v>2.2919045806369751</c:v>
                </c:pt>
                <c:pt idx="43">
                  <c:v>2.2998350463139197</c:v>
                </c:pt>
                <c:pt idx="44">
                  <c:v>2.2998350463139197</c:v>
                </c:pt>
                <c:pt idx="45">
                  <c:v>2.2998350463139197</c:v>
                </c:pt>
                <c:pt idx="46">
                  <c:v>2.2998350463139197</c:v>
                </c:pt>
                <c:pt idx="47">
                  <c:v>2.2998350463139197</c:v>
                </c:pt>
                <c:pt idx="48">
                  <c:v>2.2998350463139197</c:v>
                </c:pt>
                <c:pt idx="49">
                  <c:v>2.2998350463139197</c:v>
                </c:pt>
                <c:pt idx="50">
                  <c:v>2.2998350463139197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69488"/>
        <c:axId val="190771120"/>
      </c:scatterChart>
      <c:scatterChart>
        <c:scatterStyle val="lineMarker"/>
        <c:varyColors val="0"/>
        <c:ser>
          <c:idx val="2"/>
          <c:order val="0"/>
          <c:tx>
            <c:v> </c:v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4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G_誤差!$U$2:$U$52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7.4815863564717394E-2</c:v>
                  </c:pt>
                  <c:pt idx="2">
                    <c:v>0.18783655758036752</c:v>
                  </c:pt>
                  <c:pt idx="3">
                    <c:v>0.2426255954317085</c:v>
                  </c:pt>
                  <c:pt idx="4">
                    <c:v>0.3133286744248574</c:v>
                  </c:pt>
                  <c:pt idx="5">
                    <c:v>0.31880077468344409</c:v>
                  </c:pt>
                  <c:pt idx="6">
                    <c:v>0.27699925765405692</c:v>
                  </c:pt>
                  <c:pt idx="7">
                    <c:v>0.31413054054590722</c:v>
                  </c:pt>
                  <c:pt idx="8">
                    <c:v>0.36900108248102531</c:v>
                  </c:pt>
                  <c:pt idx="9">
                    <c:v>0.32937697718080172</c:v>
                  </c:pt>
                  <c:pt idx="10">
                    <c:v>0.41633056555026932</c:v>
                  </c:pt>
                  <c:pt idx="11">
                    <c:v>0.51205267280034028</c:v>
                  </c:pt>
                  <c:pt idx="12">
                    <c:v>0.56751334420805877</c:v>
                  </c:pt>
                  <c:pt idx="13">
                    <c:v>0.62464689339916313</c:v>
                  </c:pt>
                  <c:pt idx="14">
                    <c:v>0.72774716706405662</c:v>
                  </c:pt>
                  <c:pt idx="15">
                    <c:v>0.84837451594444446</c:v>
                  </c:pt>
                  <c:pt idx="16">
                    <c:v>1.0540063269785656</c:v>
                  </c:pt>
                  <c:pt idx="17">
                    <c:v>1.1730925397230059</c:v>
                  </c:pt>
                  <c:pt idx="18">
                    <c:v>1.255645934988745</c:v>
                  </c:pt>
                  <c:pt idx="19">
                    <c:v>1.3300740989751429</c:v>
                  </c:pt>
                  <c:pt idx="20">
                    <c:v>1.3360893090123518</c:v>
                  </c:pt>
                  <c:pt idx="21">
                    <c:v>1.3561096307575178</c:v>
                  </c:pt>
                  <c:pt idx="22">
                    <c:v>1.3819277332524604</c:v>
                  </c:pt>
                  <c:pt idx="23">
                    <c:v>1.3730473993039682</c:v>
                  </c:pt>
                  <c:pt idx="24">
                    <c:v>1.3879221243994659</c:v>
                  </c:pt>
                  <c:pt idx="25">
                    <c:v>1.411890184257574</c:v>
                  </c:pt>
                  <c:pt idx="26">
                    <c:v>1.411890184257574</c:v>
                  </c:pt>
                  <c:pt idx="27">
                    <c:v>1.4097727211316131</c:v>
                  </c:pt>
                  <c:pt idx="28">
                    <c:v>1.4129811090066611</c:v>
                  </c:pt>
                  <c:pt idx="29">
                    <c:v>1.4261835144111707</c:v>
                  </c:pt>
                  <c:pt idx="30">
                    <c:v>1.4228280954945023</c:v>
                  </c:pt>
                  <c:pt idx="31">
                    <c:v>1.4288049547767983</c:v>
                  </c:pt>
                  <c:pt idx="32">
                    <c:v>1.4243081030734455</c:v>
                  </c:pt>
                  <c:pt idx="33">
                    <c:v>1.4164486616191889</c:v>
                  </c:pt>
                  <c:pt idx="34">
                    <c:v>1.4249482266982261</c:v>
                  </c:pt>
                  <c:pt idx="35">
                    <c:v>1.4249482266982261</c:v>
                  </c:pt>
                  <c:pt idx="36">
                    <c:v>1.4213907945206534</c:v>
                  </c:pt>
                  <c:pt idx="37">
                    <c:v>1.4213907945206534</c:v>
                  </c:pt>
                  <c:pt idx="38">
                    <c:v>1.4213907945206534</c:v>
                  </c:pt>
                  <c:pt idx="39">
                    <c:v>1.4422985983770134</c:v>
                  </c:pt>
                  <c:pt idx="40">
                    <c:v>1.4486727327575692</c:v>
                  </c:pt>
                  <c:pt idx="41">
                    <c:v>1.4486727327575692</c:v>
                  </c:pt>
                  <c:pt idx="42">
                    <c:v>1.4486727327575692</c:v>
                  </c:pt>
                  <c:pt idx="43">
                    <c:v>1.4486727327575692</c:v>
                  </c:pt>
                  <c:pt idx="44">
                    <c:v>1.4471741840260324</c:v>
                  </c:pt>
                  <c:pt idx="45">
                    <c:v>1.4471741840260324</c:v>
                  </c:pt>
                  <c:pt idx="46">
                    <c:v>1.4471741840260324</c:v>
                  </c:pt>
                  <c:pt idx="47">
                    <c:v>1.4600674372370328</c:v>
                  </c:pt>
                  <c:pt idx="48">
                    <c:v>1.4602612615051447</c:v>
                  </c:pt>
                  <c:pt idx="49">
                    <c:v>1.4602612615051447</c:v>
                  </c:pt>
                  <c:pt idx="50">
                    <c:v>1.4602612615051447</c:v>
                  </c:pt>
                </c:numCache>
              </c:numRef>
            </c:plus>
            <c:minus>
              <c:numRef>
                <c:f>G_誤差!$U$2:$U$52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7.4815863564717394E-2</c:v>
                  </c:pt>
                  <c:pt idx="2">
                    <c:v>0.18783655758036752</c:v>
                  </c:pt>
                  <c:pt idx="3">
                    <c:v>0.2426255954317085</c:v>
                  </c:pt>
                  <c:pt idx="4">
                    <c:v>0.3133286744248574</c:v>
                  </c:pt>
                  <c:pt idx="5">
                    <c:v>0.31880077468344409</c:v>
                  </c:pt>
                  <c:pt idx="6">
                    <c:v>0.27699925765405692</c:v>
                  </c:pt>
                  <c:pt idx="7">
                    <c:v>0.31413054054590722</c:v>
                  </c:pt>
                  <c:pt idx="8">
                    <c:v>0.36900108248102531</c:v>
                  </c:pt>
                  <c:pt idx="9">
                    <c:v>0.32937697718080172</c:v>
                  </c:pt>
                  <c:pt idx="10">
                    <c:v>0.41633056555026932</c:v>
                  </c:pt>
                  <c:pt idx="11">
                    <c:v>0.51205267280034028</c:v>
                  </c:pt>
                  <c:pt idx="12">
                    <c:v>0.56751334420805877</c:v>
                  </c:pt>
                  <c:pt idx="13">
                    <c:v>0.62464689339916313</c:v>
                  </c:pt>
                  <c:pt idx="14">
                    <c:v>0.72774716706405662</c:v>
                  </c:pt>
                  <c:pt idx="15">
                    <c:v>0.84837451594444446</c:v>
                  </c:pt>
                  <c:pt idx="16">
                    <c:v>1.0540063269785656</c:v>
                  </c:pt>
                  <c:pt idx="17">
                    <c:v>1.1730925397230059</c:v>
                  </c:pt>
                  <c:pt idx="18">
                    <c:v>1.255645934988745</c:v>
                  </c:pt>
                  <c:pt idx="19">
                    <c:v>1.3300740989751429</c:v>
                  </c:pt>
                  <c:pt idx="20">
                    <c:v>1.3360893090123518</c:v>
                  </c:pt>
                  <c:pt idx="21">
                    <c:v>1.3561096307575178</c:v>
                  </c:pt>
                  <c:pt idx="22">
                    <c:v>1.3819277332524604</c:v>
                  </c:pt>
                  <c:pt idx="23">
                    <c:v>1.3730473993039682</c:v>
                  </c:pt>
                  <c:pt idx="24">
                    <c:v>1.3879221243994659</c:v>
                  </c:pt>
                  <c:pt idx="25">
                    <c:v>1.411890184257574</c:v>
                  </c:pt>
                  <c:pt idx="26">
                    <c:v>1.411890184257574</c:v>
                  </c:pt>
                  <c:pt idx="27">
                    <c:v>1.4097727211316131</c:v>
                  </c:pt>
                  <c:pt idx="28">
                    <c:v>1.4129811090066611</c:v>
                  </c:pt>
                  <c:pt idx="29">
                    <c:v>1.4261835144111707</c:v>
                  </c:pt>
                  <c:pt idx="30">
                    <c:v>1.4228280954945023</c:v>
                  </c:pt>
                  <c:pt idx="31">
                    <c:v>1.4288049547767983</c:v>
                  </c:pt>
                  <c:pt idx="32">
                    <c:v>1.4243081030734455</c:v>
                  </c:pt>
                  <c:pt idx="33">
                    <c:v>1.4164486616191889</c:v>
                  </c:pt>
                  <c:pt idx="34">
                    <c:v>1.4249482266982261</c:v>
                  </c:pt>
                  <c:pt idx="35">
                    <c:v>1.4249482266982261</c:v>
                  </c:pt>
                  <c:pt idx="36">
                    <c:v>1.4213907945206534</c:v>
                  </c:pt>
                  <c:pt idx="37">
                    <c:v>1.4213907945206534</c:v>
                  </c:pt>
                  <c:pt idx="38">
                    <c:v>1.4213907945206534</c:v>
                  </c:pt>
                  <c:pt idx="39">
                    <c:v>1.4422985983770134</c:v>
                  </c:pt>
                  <c:pt idx="40">
                    <c:v>1.4486727327575692</c:v>
                  </c:pt>
                  <c:pt idx="41">
                    <c:v>1.4486727327575692</c:v>
                  </c:pt>
                  <c:pt idx="42">
                    <c:v>1.4486727327575692</c:v>
                  </c:pt>
                  <c:pt idx="43">
                    <c:v>1.4486727327575692</c:v>
                  </c:pt>
                  <c:pt idx="44">
                    <c:v>1.4471741840260324</c:v>
                  </c:pt>
                  <c:pt idx="45">
                    <c:v>1.4471741840260324</c:v>
                  </c:pt>
                  <c:pt idx="46">
                    <c:v>1.4471741840260324</c:v>
                  </c:pt>
                  <c:pt idx="47">
                    <c:v>1.4600674372370328</c:v>
                  </c:pt>
                  <c:pt idx="48">
                    <c:v>1.4602612615051447</c:v>
                  </c:pt>
                  <c:pt idx="49">
                    <c:v>1.4602612615051447</c:v>
                  </c:pt>
                  <c:pt idx="50">
                    <c:v>1.4602612615051447</c:v>
                  </c:pt>
                </c:numCache>
              </c:numRef>
            </c:minus>
            <c:spPr>
              <a:ln>
                <a:solidFill>
                  <a:srgbClr val="0070C0"/>
                </a:solidFill>
              </a:ln>
            </c:spPr>
          </c:errBars>
          <c:xVal>
            <c:numRef>
              <c:f>G_平均!$A$2:$A$52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G_平均!$B$2:$B$52</c:f>
              <c:numCache>
                <c:formatCode>0.000_ </c:formatCode>
                <c:ptCount val="51"/>
                <c:pt idx="0">
                  <c:v>67.408958254028676</c:v>
                </c:pt>
                <c:pt idx="1">
                  <c:v>66.44937190711839</c:v>
                </c:pt>
                <c:pt idx="2">
                  <c:v>65.323245780992252</c:v>
                </c:pt>
                <c:pt idx="3">
                  <c:v>64.220911051896962</c:v>
                </c:pt>
                <c:pt idx="4">
                  <c:v>63.261324704986677</c:v>
                </c:pt>
                <c:pt idx="5">
                  <c:v>62.396903946199721</c:v>
                </c:pt>
                <c:pt idx="6">
                  <c:v>61.461108996320263</c:v>
                </c:pt>
                <c:pt idx="7">
                  <c:v>60.596688237533307</c:v>
                </c:pt>
                <c:pt idx="8">
                  <c:v>59.756058875777185</c:v>
                </c:pt>
                <c:pt idx="9">
                  <c:v>59.042316964852176</c:v>
                </c:pt>
                <c:pt idx="10">
                  <c:v>58.304783656896333</c:v>
                </c:pt>
                <c:pt idx="11">
                  <c:v>57.646555005709935</c:v>
                </c:pt>
                <c:pt idx="12">
                  <c:v>56.996256820200479</c:v>
                </c:pt>
                <c:pt idx="13">
                  <c:v>56.433193757137417</c:v>
                </c:pt>
                <c:pt idx="14">
                  <c:v>55.854269762720463</c:v>
                </c:pt>
                <c:pt idx="15">
                  <c:v>55.544981601319627</c:v>
                </c:pt>
                <c:pt idx="16">
                  <c:v>55.307067631011293</c:v>
                </c:pt>
                <c:pt idx="17">
                  <c:v>55.140527851795454</c:v>
                </c:pt>
                <c:pt idx="18">
                  <c:v>55.045362263672118</c:v>
                </c:pt>
                <c:pt idx="19">
                  <c:v>54.966057606902673</c:v>
                </c:pt>
                <c:pt idx="20">
                  <c:v>54.910544347164063</c:v>
                </c:pt>
                <c:pt idx="21">
                  <c:v>54.855031087425452</c:v>
                </c:pt>
                <c:pt idx="22">
                  <c:v>54.83917015607156</c:v>
                </c:pt>
                <c:pt idx="23">
                  <c:v>54.815378759040726</c:v>
                </c:pt>
                <c:pt idx="24">
                  <c:v>54.807448293363784</c:v>
                </c:pt>
                <c:pt idx="25">
                  <c:v>54.78365689633295</c:v>
                </c:pt>
                <c:pt idx="26">
                  <c:v>54.78365689633295</c:v>
                </c:pt>
                <c:pt idx="27">
                  <c:v>54.775726430656007</c:v>
                </c:pt>
                <c:pt idx="28">
                  <c:v>54.759865499302116</c:v>
                </c:pt>
                <c:pt idx="29">
                  <c:v>54.744004567948231</c:v>
                </c:pt>
                <c:pt idx="30">
                  <c:v>54.728143636594339</c:v>
                </c:pt>
                <c:pt idx="31">
                  <c:v>54.720213170917397</c:v>
                </c:pt>
                <c:pt idx="32">
                  <c:v>54.704352239563505</c:v>
                </c:pt>
                <c:pt idx="33">
                  <c:v>54.696421773886563</c:v>
                </c:pt>
                <c:pt idx="34">
                  <c:v>54.680560842532671</c:v>
                </c:pt>
                <c:pt idx="35">
                  <c:v>54.680560842532671</c:v>
                </c:pt>
                <c:pt idx="36">
                  <c:v>54.672630376855729</c:v>
                </c:pt>
                <c:pt idx="37">
                  <c:v>54.672630376855729</c:v>
                </c:pt>
                <c:pt idx="38">
                  <c:v>54.672630376855729</c:v>
                </c:pt>
                <c:pt idx="39">
                  <c:v>54.656769445501837</c:v>
                </c:pt>
                <c:pt idx="40">
                  <c:v>54.648838979824895</c:v>
                </c:pt>
                <c:pt idx="41">
                  <c:v>54.648838979824895</c:v>
                </c:pt>
                <c:pt idx="42">
                  <c:v>54.648838979824895</c:v>
                </c:pt>
                <c:pt idx="43">
                  <c:v>54.648838979824895</c:v>
                </c:pt>
                <c:pt idx="44">
                  <c:v>54.640908514147952</c:v>
                </c:pt>
                <c:pt idx="45">
                  <c:v>54.640908514147952</c:v>
                </c:pt>
                <c:pt idx="46">
                  <c:v>54.640908514147952</c:v>
                </c:pt>
                <c:pt idx="47">
                  <c:v>54.62504758279406</c:v>
                </c:pt>
                <c:pt idx="48">
                  <c:v>54.601256185763226</c:v>
                </c:pt>
                <c:pt idx="49">
                  <c:v>54.601256185763226</c:v>
                </c:pt>
                <c:pt idx="50">
                  <c:v>54.601256185763226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67312"/>
        <c:axId val="190770032"/>
      </c:scatterChart>
      <c:valAx>
        <c:axId val="190769488"/>
        <c:scaling>
          <c:orientation val="minMax"/>
          <c:max val="2000"/>
        </c:scaling>
        <c:delete val="0"/>
        <c:axPos val="b"/>
        <c:numFmt formatCode="General" sourceLinked="1"/>
        <c:majorTickMark val="in"/>
        <c:minorTickMark val="none"/>
        <c:tickLblPos val="nextTo"/>
        <c:crossAx val="190771120"/>
        <c:crosses val="autoZero"/>
        <c:crossBetween val="midCat"/>
        <c:majorUnit val="500"/>
      </c:valAx>
      <c:valAx>
        <c:axId val="190771120"/>
        <c:scaling>
          <c:orientation val="minMax"/>
          <c:max val="24"/>
          <c:min val="0"/>
        </c:scaling>
        <c:delete val="0"/>
        <c:axPos val="l"/>
        <c:numFmt formatCode="General" sourceLinked="0"/>
        <c:majorTickMark val="in"/>
        <c:minorTickMark val="none"/>
        <c:tickLblPos val="nextTo"/>
        <c:crossAx val="190769488"/>
        <c:crosses val="autoZero"/>
        <c:crossBetween val="midCat"/>
        <c:majorUnit val="4"/>
      </c:valAx>
      <c:valAx>
        <c:axId val="190770032"/>
        <c:scaling>
          <c:orientation val="minMax"/>
          <c:max val="72"/>
        </c:scaling>
        <c:delete val="0"/>
        <c:axPos val="r"/>
        <c:numFmt formatCode="General" sourceLinked="0"/>
        <c:majorTickMark val="in"/>
        <c:minorTickMark val="none"/>
        <c:tickLblPos val="nextTo"/>
        <c:spPr>
          <a:ln/>
        </c:spPr>
        <c:crossAx val="190767312"/>
        <c:crosses val="max"/>
        <c:crossBetween val="midCat"/>
        <c:majorUnit val="8"/>
      </c:valAx>
      <c:valAx>
        <c:axId val="190767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077003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="0"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018773363270671E-2"/>
          <c:y val="4.0762855599884767E-2"/>
          <c:w val="0.82007002044202271"/>
          <c:h val="0.86004572279720515"/>
        </c:manualLayout>
      </c:layout>
      <c:scatterChart>
        <c:scatterStyle val="lineMarker"/>
        <c:varyColors val="0"/>
        <c:ser>
          <c:idx val="1"/>
          <c:order val="1"/>
          <c:tx>
            <c:v> </c:v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4"/>
            <c:spPr>
              <a:solidFill>
                <a:srgbClr val="92D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Non_誤差!$V$2:$V$52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9.1868036579687257E-2</c:v>
                  </c:pt>
                  <c:pt idx="2">
                    <c:v>0.19368508443522006</c:v>
                  </c:pt>
                  <c:pt idx="3">
                    <c:v>0.24039703749629571</c:v>
                  </c:pt>
                  <c:pt idx="4">
                    <c:v>0.32031236740401964</c:v>
                  </c:pt>
                  <c:pt idx="5">
                    <c:v>0.23920399272511947</c:v>
                  </c:pt>
                  <c:pt idx="6">
                    <c:v>0.31896980179937579</c:v>
                  </c:pt>
                  <c:pt idx="7">
                    <c:v>0.3576079690850768</c:v>
                  </c:pt>
                  <c:pt idx="8">
                    <c:v>0.47574691526092633</c:v>
                  </c:pt>
                  <c:pt idx="9">
                    <c:v>0.54484584097014277</c:v>
                  </c:pt>
                  <c:pt idx="10">
                    <c:v>0.49055047132195978</c:v>
                  </c:pt>
                  <c:pt idx="11">
                    <c:v>0.50658187626319695</c:v>
                  </c:pt>
                  <c:pt idx="12">
                    <c:v>0.52764003639196921</c:v>
                  </c:pt>
                  <c:pt idx="13">
                    <c:v>0.49109692406053451</c:v>
                  </c:pt>
                  <c:pt idx="14">
                    <c:v>0.51654356215255626</c:v>
                  </c:pt>
                  <c:pt idx="15">
                    <c:v>0.74261668344177112</c:v>
                  </c:pt>
                  <c:pt idx="16">
                    <c:v>0.96009939208664474</c:v>
                  </c:pt>
                  <c:pt idx="17">
                    <c:v>1.110834729052387</c:v>
                  </c:pt>
                  <c:pt idx="18">
                    <c:v>1.1850409395028323</c:v>
                  </c:pt>
                  <c:pt idx="19">
                    <c:v>1.2756129040880972</c:v>
                  </c:pt>
                  <c:pt idx="20">
                    <c:v>1.3399160633715133</c:v>
                  </c:pt>
                  <c:pt idx="21">
                    <c:v>1.0054573566866161</c:v>
                  </c:pt>
                  <c:pt idx="22">
                    <c:v>0.74088103212995815</c:v>
                  </c:pt>
                  <c:pt idx="23">
                    <c:v>0.61231082773684031</c:v>
                  </c:pt>
                  <c:pt idx="24">
                    <c:v>0.47844535961423101</c:v>
                  </c:pt>
                  <c:pt idx="25">
                    <c:v>0.46011806691529117</c:v>
                  </c:pt>
                  <c:pt idx="26">
                    <c:v>0.44654971416708117</c:v>
                  </c:pt>
                  <c:pt idx="27">
                    <c:v>0.42492386055830739</c:v>
                  </c:pt>
                  <c:pt idx="28">
                    <c:v>0.39468658799644718</c:v>
                  </c:pt>
                  <c:pt idx="29">
                    <c:v>0.38737016887044012</c:v>
                  </c:pt>
                  <c:pt idx="30">
                    <c:v>0.36615599856696213</c:v>
                  </c:pt>
                  <c:pt idx="31">
                    <c:v>0.35960245175268779</c:v>
                  </c:pt>
                  <c:pt idx="32">
                    <c:v>0.36576511935378819</c:v>
                  </c:pt>
                  <c:pt idx="33">
                    <c:v>0.35302854631628405</c:v>
                  </c:pt>
                  <c:pt idx="34">
                    <c:v>0.3550487547754248</c:v>
                  </c:pt>
                  <c:pt idx="35">
                    <c:v>0.35585362688742694</c:v>
                  </c:pt>
                  <c:pt idx="36">
                    <c:v>0.3499252738661035</c:v>
                  </c:pt>
                  <c:pt idx="37">
                    <c:v>0.35459521136510952</c:v>
                  </c:pt>
                  <c:pt idx="38">
                    <c:v>0.33749174266010779</c:v>
                  </c:pt>
                  <c:pt idx="39">
                    <c:v>0.34332231689684312</c:v>
                  </c:pt>
                  <c:pt idx="40">
                    <c:v>0.35297789296265275</c:v>
                  </c:pt>
                  <c:pt idx="41">
                    <c:v>0.34462189878950777</c:v>
                  </c:pt>
                  <c:pt idx="42">
                    <c:v>0.34353058037786893</c:v>
                  </c:pt>
                  <c:pt idx="43">
                    <c:v>0.33849689311220738</c:v>
                  </c:pt>
                  <c:pt idx="44">
                    <c:v>0.35925421660670981</c:v>
                  </c:pt>
                  <c:pt idx="45">
                    <c:v>0.32452718506068262</c:v>
                  </c:pt>
                  <c:pt idx="46">
                    <c:v>0.32114862076535428</c:v>
                  </c:pt>
                  <c:pt idx="47">
                    <c:v>0.31558840097482455</c:v>
                  </c:pt>
                  <c:pt idx="48">
                    <c:v>0.34669109720135111</c:v>
                  </c:pt>
                  <c:pt idx="49">
                    <c:v>0.34890179909764296</c:v>
                  </c:pt>
                  <c:pt idx="50">
                    <c:v>0.33701457241378069</c:v>
                  </c:pt>
                </c:numCache>
              </c:numRef>
            </c:plus>
            <c:minus>
              <c:numRef>
                <c:f>Non_誤差!$V$2:$V$52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9.1868036579687257E-2</c:v>
                  </c:pt>
                  <c:pt idx="2">
                    <c:v>0.19368508443522006</c:v>
                  </c:pt>
                  <c:pt idx="3">
                    <c:v>0.24039703749629571</c:v>
                  </c:pt>
                  <c:pt idx="4">
                    <c:v>0.32031236740401964</c:v>
                  </c:pt>
                  <c:pt idx="5">
                    <c:v>0.23920399272511947</c:v>
                  </c:pt>
                  <c:pt idx="6">
                    <c:v>0.31896980179937579</c:v>
                  </c:pt>
                  <c:pt idx="7">
                    <c:v>0.3576079690850768</c:v>
                  </c:pt>
                  <c:pt idx="8">
                    <c:v>0.47574691526092633</c:v>
                  </c:pt>
                  <c:pt idx="9">
                    <c:v>0.54484584097014277</c:v>
                  </c:pt>
                  <c:pt idx="10">
                    <c:v>0.49055047132195978</c:v>
                  </c:pt>
                  <c:pt idx="11">
                    <c:v>0.50658187626319695</c:v>
                  </c:pt>
                  <c:pt idx="12">
                    <c:v>0.52764003639196921</c:v>
                  </c:pt>
                  <c:pt idx="13">
                    <c:v>0.49109692406053451</c:v>
                  </c:pt>
                  <c:pt idx="14">
                    <c:v>0.51654356215255626</c:v>
                  </c:pt>
                  <c:pt idx="15">
                    <c:v>0.74261668344177112</c:v>
                  </c:pt>
                  <c:pt idx="16">
                    <c:v>0.96009939208664474</c:v>
                  </c:pt>
                  <c:pt idx="17">
                    <c:v>1.110834729052387</c:v>
                  </c:pt>
                  <c:pt idx="18">
                    <c:v>1.1850409395028323</c:v>
                  </c:pt>
                  <c:pt idx="19">
                    <c:v>1.2756129040880972</c:v>
                  </c:pt>
                  <c:pt idx="20">
                    <c:v>1.3399160633715133</c:v>
                  </c:pt>
                  <c:pt idx="21">
                    <c:v>1.0054573566866161</c:v>
                  </c:pt>
                  <c:pt idx="22">
                    <c:v>0.74088103212995815</c:v>
                  </c:pt>
                  <c:pt idx="23">
                    <c:v>0.61231082773684031</c:v>
                  </c:pt>
                  <c:pt idx="24">
                    <c:v>0.47844535961423101</c:v>
                  </c:pt>
                  <c:pt idx="25">
                    <c:v>0.46011806691529117</c:v>
                  </c:pt>
                  <c:pt idx="26">
                    <c:v>0.44654971416708117</c:v>
                  </c:pt>
                  <c:pt idx="27">
                    <c:v>0.42492386055830739</c:v>
                  </c:pt>
                  <c:pt idx="28">
                    <c:v>0.39468658799644718</c:v>
                  </c:pt>
                  <c:pt idx="29">
                    <c:v>0.38737016887044012</c:v>
                  </c:pt>
                  <c:pt idx="30">
                    <c:v>0.36615599856696213</c:v>
                  </c:pt>
                  <c:pt idx="31">
                    <c:v>0.35960245175268779</c:v>
                  </c:pt>
                  <c:pt idx="32">
                    <c:v>0.36576511935378819</c:v>
                  </c:pt>
                  <c:pt idx="33">
                    <c:v>0.35302854631628405</c:v>
                  </c:pt>
                  <c:pt idx="34">
                    <c:v>0.3550487547754248</c:v>
                  </c:pt>
                  <c:pt idx="35">
                    <c:v>0.35585362688742694</c:v>
                  </c:pt>
                  <c:pt idx="36">
                    <c:v>0.3499252738661035</c:v>
                  </c:pt>
                  <c:pt idx="37">
                    <c:v>0.35459521136510952</c:v>
                  </c:pt>
                  <c:pt idx="38">
                    <c:v>0.33749174266010779</c:v>
                  </c:pt>
                  <c:pt idx="39">
                    <c:v>0.34332231689684312</c:v>
                  </c:pt>
                  <c:pt idx="40">
                    <c:v>0.35297789296265275</c:v>
                  </c:pt>
                  <c:pt idx="41">
                    <c:v>0.34462189878950777</c:v>
                  </c:pt>
                  <c:pt idx="42">
                    <c:v>0.34353058037786893</c:v>
                  </c:pt>
                  <c:pt idx="43">
                    <c:v>0.33849689311220738</c:v>
                  </c:pt>
                  <c:pt idx="44">
                    <c:v>0.35925421660670981</c:v>
                  </c:pt>
                  <c:pt idx="45">
                    <c:v>0.32452718506068262</c:v>
                  </c:pt>
                  <c:pt idx="46">
                    <c:v>0.32114862076535428</c:v>
                  </c:pt>
                  <c:pt idx="47">
                    <c:v>0.31558840097482455</c:v>
                  </c:pt>
                  <c:pt idx="48">
                    <c:v>0.34669109720135111</c:v>
                  </c:pt>
                  <c:pt idx="49">
                    <c:v>0.34890179909764296</c:v>
                  </c:pt>
                  <c:pt idx="50">
                    <c:v>0.33701457241378069</c:v>
                  </c:pt>
                </c:numCache>
              </c:numRef>
            </c:minus>
            <c:spPr>
              <a:ln>
                <a:solidFill>
                  <a:srgbClr val="92D050"/>
                </a:solidFill>
              </a:ln>
            </c:spPr>
          </c:errBars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Non_平均!$C$2:$C$52</c:f>
              <c:numCache>
                <c:formatCode>0.000_);[Red]\(0.000\)</c:formatCode>
                <c:ptCount val="51"/>
                <c:pt idx="0">
                  <c:v>0</c:v>
                </c:pt>
                <c:pt idx="1">
                  <c:v>0.9675168125872351</c:v>
                </c:pt>
                <c:pt idx="2">
                  <c:v>1.9905468849130821</c:v>
                </c:pt>
                <c:pt idx="3">
                  <c:v>2.918411369115594</c:v>
                </c:pt>
                <c:pt idx="4">
                  <c:v>3.5766400203019919</c:v>
                </c:pt>
                <c:pt idx="5">
                  <c:v>4.2031468087806116</c:v>
                </c:pt>
                <c:pt idx="6">
                  <c:v>4.7186270777820072</c:v>
                </c:pt>
                <c:pt idx="7">
                  <c:v>5.1706636213678463</c:v>
                </c:pt>
                <c:pt idx="8">
                  <c:v>5.559256439538129</c:v>
                </c:pt>
                <c:pt idx="9">
                  <c:v>5.4958127141225734</c:v>
                </c:pt>
                <c:pt idx="10">
                  <c:v>5.7178657530770201</c:v>
                </c:pt>
                <c:pt idx="11">
                  <c:v>5.9637101890623017</c:v>
                </c:pt>
                <c:pt idx="12">
                  <c:v>6.304720213170917</c:v>
                </c:pt>
                <c:pt idx="13">
                  <c:v>6.0747367085395245</c:v>
                </c:pt>
                <c:pt idx="14">
                  <c:v>6.1302499682781368</c:v>
                </c:pt>
                <c:pt idx="15">
                  <c:v>6.003362517447024</c:v>
                </c:pt>
                <c:pt idx="16">
                  <c:v>5.567186905215074</c:v>
                </c:pt>
                <c:pt idx="17">
                  <c:v>4.7979317345514527</c:v>
                </c:pt>
                <c:pt idx="18">
                  <c:v>4.4331303134120033</c:v>
                </c:pt>
                <c:pt idx="19">
                  <c:v>3.8621367846719958</c:v>
                </c:pt>
                <c:pt idx="20">
                  <c:v>3.2832127902550439</c:v>
                </c:pt>
                <c:pt idx="21">
                  <c:v>2.7677325212536479</c:v>
                </c:pt>
                <c:pt idx="22">
                  <c:v>2.3870701687603098</c:v>
                </c:pt>
                <c:pt idx="23">
                  <c:v>2.1095038700672504</c:v>
                </c:pt>
                <c:pt idx="24">
                  <c:v>1.9588250222053039</c:v>
                </c:pt>
                <c:pt idx="25">
                  <c:v>1.903311762466692</c:v>
                </c:pt>
                <c:pt idx="26">
                  <c:v>1.8398680370511356</c:v>
                </c:pt>
                <c:pt idx="27">
                  <c:v>1.8160766400203019</c:v>
                </c:pt>
                <c:pt idx="28">
                  <c:v>1.76056338028169</c:v>
                </c:pt>
                <c:pt idx="29">
                  <c:v>1.7288415175739118</c:v>
                </c:pt>
                <c:pt idx="30">
                  <c:v>1.6733282578353001</c:v>
                </c:pt>
                <c:pt idx="31">
                  <c:v>1.6495368608044665</c:v>
                </c:pt>
                <c:pt idx="32">
                  <c:v>1.6416063951275219</c:v>
                </c:pt>
                <c:pt idx="33">
                  <c:v>1.6257454637736328</c:v>
                </c:pt>
                <c:pt idx="34">
                  <c:v>1.6257454637736328</c:v>
                </c:pt>
                <c:pt idx="35">
                  <c:v>1.6416063951275219</c:v>
                </c:pt>
                <c:pt idx="36">
                  <c:v>1.6178149980966881</c:v>
                </c:pt>
                <c:pt idx="37">
                  <c:v>1.6019540667427992</c:v>
                </c:pt>
                <c:pt idx="38">
                  <c:v>1.6257454637736328</c:v>
                </c:pt>
                <c:pt idx="39">
                  <c:v>1.6019540667427992</c:v>
                </c:pt>
                <c:pt idx="40">
                  <c:v>1.6178149980966881</c:v>
                </c:pt>
                <c:pt idx="41">
                  <c:v>1.6098845324197437</c:v>
                </c:pt>
                <c:pt idx="42">
                  <c:v>1.5860931353889101</c:v>
                </c:pt>
                <c:pt idx="43">
                  <c:v>1.5543712726811321</c:v>
                </c:pt>
                <c:pt idx="44">
                  <c:v>1.5781626697119653</c:v>
                </c:pt>
                <c:pt idx="45">
                  <c:v>1.5464408070041873</c:v>
                </c:pt>
                <c:pt idx="46">
                  <c:v>1.5543712726811321</c:v>
                </c:pt>
                <c:pt idx="47">
                  <c:v>1.5464408070041873</c:v>
                </c:pt>
                <c:pt idx="48">
                  <c:v>1.5305798756502982</c:v>
                </c:pt>
                <c:pt idx="49">
                  <c:v>1.5385103413272425</c:v>
                </c:pt>
                <c:pt idx="50">
                  <c:v>1.5226494099733536</c:v>
                </c:pt>
              </c:numCache>
            </c:numRef>
          </c:yVal>
          <c:smooth val="0"/>
        </c:ser>
        <c:ser>
          <c:idx val="2"/>
          <c:order val="2"/>
          <c:tx>
            <c:v> </c:v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Non_誤差!$X$2:$X$52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1.7940299454383957E-2</c:v>
                  </c:pt>
                  <c:pt idx="2">
                    <c:v>2.740426007996315E-2</c:v>
                  </c:pt>
                  <c:pt idx="3">
                    <c:v>3.2203823083734283E-2</c:v>
                  </c:pt>
                  <c:pt idx="4">
                    <c:v>6.7920877531771451E-2</c:v>
                  </c:pt>
                  <c:pt idx="5">
                    <c:v>8.111802059714282E-2</c:v>
                  </c:pt>
                  <c:pt idx="6">
                    <c:v>0.12386171222423098</c:v>
                  </c:pt>
                  <c:pt idx="7">
                    <c:v>0.14214534996491276</c:v>
                  </c:pt>
                  <c:pt idx="8">
                    <c:v>0.14164128685276914</c:v>
                  </c:pt>
                  <c:pt idx="9">
                    <c:v>0.16540138839684027</c:v>
                  </c:pt>
                  <c:pt idx="10">
                    <c:v>0.19248119703707753</c:v>
                  </c:pt>
                  <c:pt idx="11">
                    <c:v>0.2380800836443851</c:v>
                  </c:pt>
                  <c:pt idx="12">
                    <c:v>0.23927873229661217</c:v>
                  </c:pt>
                  <c:pt idx="13">
                    <c:v>0.22692883272531747</c:v>
                  </c:pt>
                  <c:pt idx="14">
                    <c:v>0.27148599391767897</c:v>
                  </c:pt>
                  <c:pt idx="15">
                    <c:v>0.28429069992982553</c:v>
                  </c:pt>
                  <c:pt idx="16">
                    <c:v>0.29351265653796171</c:v>
                  </c:pt>
                  <c:pt idx="17">
                    <c:v>0.37004208246272624</c:v>
                  </c:pt>
                  <c:pt idx="18">
                    <c:v>0.37004208246272624</c:v>
                  </c:pt>
                  <c:pt idx="19">
                    <c:v>0.39468658799644718</c:v>
                  </c:pt>
                  <c:pt idx="20">
                    <c:v>0.37446122553096245</c:v>
                  </c:pt>
                  <c:pt idx="21">
                    <c:v>0.34977194357003982</c:v>
                  </c:pt>
                  <c:pt idx="22">
                    <c:v>0.36493311091308211</c:v>
                  </c:pt>
                  <c:pt idx="23">
                    <c:v>0.40664678763270307</c:v>
                  </c:pt>
                  <c:pt idx="24">
                    <c:v>0.44029944376334601</c:v>
                  </c:pt>
                  <c:pt idx="25">
                    <c:v>0.44626933130774127</c:v>
                  </c:pt>
                  <c:pt idx="26">
                    <c:v>0.45247665652946489</c:v>
                  </c:pt>
                  <c:pt idx="27">
                    <c:v>0.45793666182903175</c:v>
                  </c:pt>
                  <c:pt idx="28">
                    <c:v>0.47163239249684347</c:v>
                  </c:pt>
                  <c:pt idx="29">
                    <c:v>0.48290926000291579</c:v>
                  </c:pt>
                  <c:pt idx="30">
                    <c:v>0.48733227335847223</c:v>
                  </c:pt>
                  <c:pt idx="31">
                    <c:v>0.50279091759698702</c:v>
                  </c:pt>
                  <c:pt idx="32">
                    <c:v>0.51093995243458212</c:v>
                  </c:pt>
                  <c:pt idx="33">
                    <c:v>0.50492019413775335</c:v>
                  </c:pt>
                  <c:pt idx="34">
                    <c:v>0.5009025277883683</c:v>
                  </c:pt>
                  <c:pt idx="35">
                    <c:v>0.5009025277883683</c:v>
                  </c:pt>
                  <c:pt idx="36">
                    <c:v>0.50190105296975696</c:v>
                  </c:pt>
                  <c:pt idx="37">
                    <c:v>0.50406956285424731</c:v>
                  </c:pt>
                  <c:pt idx="38">
                    <c:v>0.5089764098060986</c:v>
                  </c:pt>
                  <c:pt idx="39">
                    <c:v>0.5089764098060986</c:v>
                  </c:pt>
                  <c:pt idx="40">
                    <c:v>0.5089764098060986</c:v>
                  </c:pt>
                  <c:pt idx="41">
                    <c:v>0.5089764098060986</c:v>
                  </c:pt>
                  <c:pt idx="42">
                    <c:v>0.50887100620648573</c:v>
                  </c:pt>
                  <c:pt idx="43">
                    <c:v>0.49922194206038534</c:v>
                  </c:pt>
                  <c:pt idx="44">
                    <c:v>0.49922194206038534</c:v>
                  </c:pt>
                  <c:pt idx="45">
                    <c:v>0.50728732414188749</c:v>
                  </c:pt>
                  <c:pt idx="46">
                    <c:v>0.50728732414188749</c:v>
                  </c:pt>
                  <c:pt idx="47">
                    <c:v>0.50728732414188749</c:v>
                  </c:pt>
                  <c:pt idx="48">
                    <c:v>0.49461607679461</c:v>
                  </c:pt>
                  <c:pt idx="49">
                    <c:v>0.49461607679461</c:v>
                  </c:pt>
                  <c:pt idx="50">
                    <c:v>0.50047397856308151</c:v>
                  </c:pt>
                </c:numCache>
              </c:numRef>
            </c:plus>
            <c:minus>
              <c:numRef>
                <c:f>Non_誤差!$X$2:$X$52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1.7940299454383957E-2</c:v>
                  </c:pt>
                  <c:pt idx="2">
                    <c:v>2.740426007996315E-2</c:v>
                  </c:pt>
                  <c:pt idx="3">
                    <c:v>3.2203823083734283E-2</c:v>
                  </c:pt>
                  <c:pt idx="4">
                    <c:v>6.7920877531771451E-2</c:v>
                  </c:pt>
                  <c:pt idx="5">
                    <c:v>8.111802059714282E-2</c:v>
                  </c:pt>
                  <c:pt idx="6">
                    <c:v>0.12386171222423098</c:v>
                  </c:pt>
                  <c:pt idx="7">
                    <c:v>0.14214534996491276</c:v>
                  </c:pt>
                  <c:pt idx="8">
                    <c:v>0.14164128685276914</c:v>
                  </c:pt>
                  <c:pt idx="9">
                    <c:v>0.16540138839684027</c:v>
                  </c:pt>
                  <c:pt idx="10">
                    <c:v>0.19248119703707753</c:v>
                  </c:pt>
                  <c:pt idx="11">
                    <c:v>0.2380800836443851</c:v>
                  </c:pt>
                  <c:pt idx="12">
                    <c:v>0.23927873229661217</c:v>
                  </c:pt>
                  <c:pt idx="13">
                    <c:v>0.22692883272531747</c:v>
                  </c:pt>
                  <c:pt idx="14">
                    <c:v>0.27148599391767897</c:v>
                  </c:pt>
                  <c:pt idx="15">
                    <c:v>0.28429069992982553</c:v>
                  </c:pt>
                  <c:pt idx="16">
                    <c:v>0.29351265653796171</c:v>
                  </c:pt>
                  <c:pt idx="17">
                    <c:v>0.37004208246272624</c:v>
                  </c:pt>
                  <c:pt idx="18">
                    <c:v>0.37004208246272624</c:v>
                  </c:pt>
                  <c:pt idx="19">
                    <c:v>0.39468658799644718</c:v>
                  </c:pt>
                  <c:pt idx="20">
                    <c:v>0.37446122553096245</c:v>
                  </c:pt>
                  <c:pt idx="21">
                    <c:v>0.34977194357003982</c:v>
                  </c:pt>
                  <c:pt idx="22">
                    <c:v>0.36493311091308211</c:v>
                  </c:pt>
                  <c:pt idx="23">
                    <c:v>0.40664678763270307</c:v>
                  </c:pt>
                  <c:pt idx="24">
                    <c:v>0.44029944376334601</c:v>
                  </c:pt>
                  <c:pt idx="25">
                    <c:v>0.44626933130774127</c:v>
                  </c:pt>
                  <c:pt idx="26">
                    <c:v>0.45247665652946489</c:v>
                  </c:pt>
                  <c:pt idx="27">
                    <c:v>0.45793666182903175</c:v>
                  </c:pt>
                  <c:pt idx="28">
                    <c:v>0.47163239249684347</c:v>
                  </c:pt>
                  <c:pt idx="29">
                    <c:v>0.48290926000291579</c:v>
                  </c:pt>
                  <c:pt idx="30">
                    <c:v>0.48733227335847223</c:v>
                  </c:pt>
                  <c:pt idx="31">
                    <c:v>0.50279091759698702</c:v>
                  </c:pt>
                  <c:pt idx="32">
                    <c:v>0.51093995243458212</c:v>
                  </c:pt>
                  <c:pt idx="33">
                    <c:v>0.50492019413775335</c:v>
                  </c:pt>
                  <c:pt idx="34">
                    <c:v>0.5009025277883683</c:v>
                  </c:pt>
                  <c:pt idx="35">
                    <c:v>0.5009025277883683</c:v>
                  </c:pt>
                  <c:pt idx="36">
                    <c:v>0.50190105296975696</c:v>
                  </c:pt>
                  <c:pt idx="37">
                    <c:v>0.50406956285424731</c:v>
                  </c:pt>
                  <c:pt idx="38">
                    <c:v>0.5089764098060986</c:v>
                  </c:pt>
                  <c:pt idx="39">
                    <c:v>0.5089764098060986</c:v>
                  </c:pt>
                  <c:pt idx="40">
                    <c:v>0.5089764098060986</c:v>
                  </c:pt>
                  <c:pt idx="41">
                    <c:v>0.5089764098060986</c:v>
                  </c:pt>
                  <c:pt idx="42">
                    <c:v>0.50887100620648573</c:v>
                  </c:pt>
                  <c:pt idx="43">
                    <c:v>0.49922194206038534</c:v>
                  </c:pt>
                  <c:pt idx="44">
                    <c:v>0.49922194206038534</c:v>
                  </c:pt>
                  <c:pt idx="45">
                    <c:v>0.50728732414188749</c:v>
                  </c:pt>
                  <c:pt idx="46">
                    <c:v>0.50728732414188749</c:v>
                  </c:pt>
                  <c:pt idx="47">
                    <c:v>0.50728732414188749</c:v>
                  </c:pt>
                  <c:pt idx="48">
                    <c:v>0.49461607679461</c:v>
                  </c:pt>
                  <c:pt idx="49">
                    <c:v>0.49461607679461</c:v>
                  </c:pt>
                  <c:pt idx="50">
                    <c:v>0.50047397856308151</c:v>
                  </c:pt>
                </c:numCache>
              </c:numRef>
            </c:minus>
            <c:spPr>
              <a:ln>
                <a:solidFill>
                  <a:srgbClr val="00B050"/>
                </a:solidFill>
              </a:ln>
            </c:spPr>
          </c:errBars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Non_平均!$D$2:$D$52</c:f>
              <c:numCache>
                <c:formatCode>0.000_);[Red]\(0.000\)</c:formatCode>
                <c:ptCount val="51"/>
                <c:pt idx="0">
                  <c:v>0</c:v>
                </c:pt>
                <c:pt idx="1">
                  <c:v>7.9304656769445502E-3</c:v>
                </c:pt>
                <c:pt idx="2">
                  <c:v>2.379139703083365E-2</c:v>
                </c:pt>
                <c:pt idx="3">
                  <c:v>7.1374191092500955E-2</c:v>
                </c:pt>
                <c:pt idx="4">
                  <c:v>0.15067884786194644</c:v>
                </c:pt>
                <c:pt idx="5">
                  <c:v>0.28549676437000382</c:v>
                </c:pt>
                <c:pt idx="6">
                  <c:v>0.46789747493972844</c:v>
                </c:pt>
                <c:pt idx="7">
                  <c:v>0.67408958254028672</c:v>
                </c:pt>
                <c:pt idx="8">
                  <c:v>0.84855982743306679</c:v>
                </c:pt>
                <c:pt idx="9">
                  <c:v>1.1499175231569598</c:v>
                </c:pt>
                <c:pt idx="10">
                  <c:v>1.3640400964344626</c:v>
                </c:pt>
                <c:pt idx="11">
                  <c:v>1.6257454637736328</c:v>
                </c:pt>
                <c:pt idx="12">
                  <c:v>1.8477985027280801</c:v>
                </c:pt>
                <c:pt idx="13">
                  <c:v>2.1412257327750286</c:v>
                </c:pt>
                <c:pt idx="14">
                  <c:v>2.482235756883644</c:v>
                </c:pt>
                <c:pt idx="15">
                  <c:v>2.7756629869305924</c:v>
                </c:pt>
                <c:pt idx="16">
                  <c:v>3.1642558051008756</c:v>
                </c:pt>
                <c:pt idx="17">
                  <c:v>3.6400837457175483</c:v>
                </c:pt>
                <c:pt idx="18">
                  <c:v>3.9573023727953305</c:v>
                </c:pt>
                <c:pt idx="19">
                  <c:v>4.2983123969039463</c:v>
                </c:pt>
                <c:pt idx="20">
                  <c:v>4.6551833523664508</c:v>
                </c:pt>
                <c:pt idx="21">
                  <c:v>4.9406801167364547</c:v>
                </c:pt>
                <c:pt idx="22">
                  <c:v>5.123080827306179</c:v>
                </c:pt>
                <c:pt idx="23">
                  <c:v>5.2816901408450692</c:v>
                </c:pt>
                <c:pt idx="24">
                  <c:v>5.3689252632914606</c:v>
                </c:pt>
                <c:pt idx="25">
                  <c:v>5.4006471259992379</c:v>
                </c:pt>
                <c:pt idx="26">
                  <c:v>5.432368988707017</c:v>
                </c:pt>
                <c:pt idx="27">
                  <c:v>5.4402994543839602</c:v>
                </c:pt>
                <c:pt idx="28">
                  <c:v>5.4720213170917393</c:v>
                </c:pt>
                <c:pt idx="29">
                  <c:v>5.4958127141225734</c:v>
                </c:pt>
                <c:pt idx="30">
                  <c:v>5.5275345768303517</c:v>
                </c:pt>
                <c:pt idx="31">
                  <c:v>5.5433955081842408</c:v>
                </c:pt>
                <c:pt idx="32">
                  <c:v>5.5513259738611849</c:v>
                </c:pt>
                <c:pt idx="33">
                  <c:v>5.559256439538129</c:v>
                </c:pt>
                <c:pt idx="34">
                  <c:v>5.567186905215074</c:v>
                </c:pt>
                <c:pt idx="35">
                  <c:v>5.567186905215074</c:v>
                </c:pt>
                <c:pt idx="36">
                  <c:v>5.583047836568964</c:v>
                </c:pt>
                <c:pt idx="37">
                  <c:v>5.5909783022459081</c:v>
                </c:pt>
                <c:pt idx="38">
                  <c:v>5.5989087679228513</c:v>
                </c:pt>
                <c:pt idx="39">
                  <c:v>5.5989087679228513</c:v>
                </c:pt>
                <c:pt idx="40">
                  <c:v>5.5989087679228513</c:v>
                </c:pt>
                <c:pt idx="41">
                  <c:v>5.5989087679228513</c:v>
                </c:pt>
                <c:pt idx="42">
                  <c:v>5.6068392335997972</c:v>
                </c:pt>
                <c:pt idx="43">
                  <c:v>5.6227001649536863</c:v>
                </c:pt>
                <c:pt idx="44">
                  <c:v>5.6227001649536863</c:v>
                </c:pt>
                <c:pt idx="45">
                  <c:v>5.6464915619845195</c:v>
                </c:pt>
                <c:pt idx="46">
                  <c:v>5.6464915619845195</c:v>
                </c:pt>
                <c:pt idx="47">
                  <c:v>5.6464915619845195</c:v>
                </c:pt>
                <c:pt idx="48">
                  <c:v>5.6544220276614645</c:v>
                </c:pt>
                <c:pt idx="49">
                  <c:v>5.6544220276614645</c:v>
                </c:pt>
                <c:pt idx="50">
                  <c:v>5.6623524933384095</c:v>
                </c:pt>
              </c:numCache>
            </c:numRef>
          </c:yVal>
          <c:smooth val="0"/>
        </c:ser>
        <c:ser>
          <c:idx val="3"/>
          <c:order val="3"/>
          <c:tx>
            <c:v> </c:v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4"/>
            <c:spPr>
              <a:solidFill>
                <a:srgbClr val="C0000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Non_誤差!$AF$2:$AF$52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4.1860698726895906E-2</c:v>
                  </c:pt>
                  <c:pt idx="2">
                    <c:v>9.2836114277691673E-2</c:v>
                  </c:pt>
                  <c:pt idx="3">
                    <c:v>0.12558209618068775</c:v>
                  </c:pt>
                  <c:pt idx="4">
                    <c:v>0.15594192447076757</c:v>
                  </c:pt>
                  <c:pt idx="5">
                    <c:v>0.14599284203523655</c:v>
                  </c:pt>
                  <c:pt idx="6">
                    <c:v>0.11794600460264532</c:v>
                  </c:pt>
                  <c:pt idx="7">
                    <c:v>0.13754229581694369</c:v>
                  </c:pt>
                  <c:pt idx="8">
                    <c:v>0.18730222516540926</c:v>
                  </c:pt>
                  <c:pt idx="9">
                    <c:v>0.23168545993651901</c:v>
                  </c:pt>
                  <c:pt idx="10">
                    <c:v>0.26582872195741791</c:v>
                  </c:pt>
                  <c:pt idx="11">
                    <c:v>0.28454217339777454</c:v>
                  </c:pt>
                  <c:pt idx="12">
                    <c:v>0.32292539017891136</c:v>
                  </c:pt>
                  <c:pt idx="13">
                    <c:v>0.29424278865248132</c:v>
                  </c:pt>
                  <c:pt idx="14">
                    <c:v>0.27462920710940264</c:v>
                  </c:pt>
                  <c:pt idx="15">
                    <c:v>0.2716835101270858</c:v>
                  </c:pt>
                  <c:pt idx="16">
                    <c:v>0.25714429217950341</c:v>
                  </c:pt>
                  <c:pt idx="17">
                    <c:v>0.28208074426017277</c:v>
                  </c:pt>
                  <c:pt idx="18">
                    <c:v>0.24217558483263743</c:v>
                  </c:pt>
                  <c:pt idx="19">
                    <c:v>0.22566459540813821</c:v>
                  </c:pt>
                  <c:pt idx="20">
                    <c:v>0.21964150355320064</c:v>
                  </c:pt>
                  <c:pt idx="21">
                    <c:v>0.19478976117521071</c:v>
                  </c:pt>
                  <c:pt idx="22">
                    <c:v>0.23044731902246107</c:v>
                  </c:pt>
                  <c:pt idx="23">
                    <c:v>0.24952141163904595</c:v>
                  </c:pt>
                  <c:pt idx="24">
                    <c:v>0.26481783457688907</c:v>
                  </c:pt>
                  <c:pt idx="25">
                    <c:v>0.27792992405121236</c:v>
                  </c:pt>
                  <c:pt idx="26">
                    <c:v>0.30280806890233536</c:v>
                  </c:pt>
                  <c:pt idx="27">
                    <c:v>0.30404558879038485</c:v>
                  </c:pt>
                  <c:pt idx="28">
                    <c:v>0.30404558879038485</c:v>
                  </c:pt>
                  <c:pt idx="29">
                    <c:v>0.30404558879038485</c:v>
                  </c:pt>
                  <c:pt idx="30">
                    <c:v>0.30404558879038485</c:v>
                  </c:pt>
                  <c:pt idx="31">
                    <c:v>0.31439631893410652</c:v>
                  </c:pt>
                  <c:pt idx="32">
                    <c:v>0.32732512144500009</c:v>
                  </c:pt>
                  <c:pt idx="33">
                    <c:v>0.32732512144500009</c:v>
                  </c:pt>
                  <c:pt idx="34">
                    <c:v>0.33020766133181573</c:v>
                  </c:pt>
                  <c:pt idx="35">
                    <c:v>0.34144222922972561</c:v>
                  </c:pt>
                  <c:pt idx="36">
                    <c:v>0.36000002230169703</c:v>
                  </c:pt>
                  <c:pt idx="37">
                    <c:v>0.36498210508809131</c:v>
                  </c:pt>
                  <c:pt idx="38">
                    <c:v>0.36296792101687009</c:v>
                  </c:pt>
                  <c:pt idx="39">
                    <c:v>0.35018067516560847</c:v>
                  </c:pt>
                  <c:pt idx="40">
                    <c:v>0.34869674365877423</c:v>
                  </c:pt>
                  <c:pt idx="41">
                    <c:v>0.34915794904705494</c:v>
                  </c:pt>
                  <c:pt idx="42">
                    <c:v>0.34669109720135111</c:v>
                  </c:pt>
                  <c:pt idx="43">
                    <c:v>0.34669109720135111</c:v>
                  </c:pt>
                  <c:pt idx="44">
                    <c:v>0.34669109720135111</c:v>
                  </c:pt>
                  <c:pt idx="45">
                    <c:v>0.34669109720135111</c:v>
                  </c:pt>
                  <c:pt idx="46">
                    <c:v>0.34669109720135111</c:v>
                  </c:pt>
                  <c:pt idx="47">
                    <c:v>0.35302854631628405</c:v>
                  </c:pt>
                  <c:pt idx="48">
                    <c:v>0.35358525428299636</c:v>
                  </c:pt>
                  <c:pt idx="49">
                    <c:v>0.35625538103952104</c:v>
                  </c:pt>
                  <c:pt idx="50">
                    <c:v>0.35625538103952104</c:v>
                  </c:pt>
                </c:numCache>
              </c:numRef>
            </c:plus>
            <c:minus>
              <c:numRef>
                <c:f>Non_誤差!$AF$2:$AF$52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4.1860698726895906E-2</c:v>
                  </c:pt>
                  <c:pt idx="2">
                    <c:v>9.2836114277691673E-2</c:v>
                  </c:pt>
                  <c:pt idx="3">
                    <c:v>0.12558209618068775</c:v>
                  </c:pt>
                  <c:pt idx="4">
                    <c:v>0.15594192447076757</c:v>
                  </c:pt>
                  <c:pt idx="5">
                    <c:v>0.14599284203523655</c:v>
                  </c:pt>
                  <c:pt idx="6">
                    <c:v>0.11794600460264532</c:v>
                  </c:pt>
                  <c:pt idx="7">
                    <c:v>0.13754229581694369</c:v>
                  </c:pt>
                  <c:pt idx="8">
                    <c:v>0.18730222516540926</c:v>
                  </c:pt>
                  <c:pt idx="9">
                    <c:v>0.23168545993651901</c:v>
                  </c:pt>
                  <c:pt idx="10">
                    <c:v>0.26582872195741791</c:v>
                  </c:pt>
                  <c:pt idx="11">
                    <c:v>0.28454217339777454</c:v>
                  </c:pt>
                  <c:pt idx="12">
                    <c:v>0.32292539017891136</c:v>
                  </c:pt>
                  <c:pt idx="13">
                    <c:v>0.29424278865248132</c:v>
                  </c:pt>
                  <c:pt idx="14">
                    <c:v>0.27462920710940264</c:v>
                  </c:pt>
                  <c:pt idx="15">
                    <c:v>0.2716835101270858</c:v>
                  </c:pt>
                  <c:pt idx="16">
                    <c:v>0.25714429217950341</c:v>
                  </c:pt>
                  <c:pt idx="17">
                    <c:v>0.28208074426017277</c:v>
                  </c:pt>
                  <c:pt idx="18">
                    <c:v>0.24217558483263743</c:v>
                  </c:pt>
                  <c:pt idx="19">
                    <c:v>0.22566459540813821</c:v>
                  </c:pt>
                  <c:pt idx="20">
                    <c:v>0.21964150355320064</c:v>
                  </c:pt>
                  <c:pt idx="21">
                    <c:v>0.19478976117521071</c:v>
                  </c:pt>
                  <c:pt idx="22">
                    <c:v>0.23044731902246107</c:v>
                  </c:pt>
                  <c:pt idx="23">
                    <c:v>0.24952141163904595</c:v>
                  </c:pt>
                  <c:pt idx="24">
                    <c:v>0.26481783457688907</c:v>
                  </c:pt>
                  <c:pt idx="25">
                    <c:v>0.27792992405121236</c:v>
                  </c:pt>
                  <c:pt idx="26">
                    <c:v>0.30280806890233536</c:v>
                  </c:pt>
                  <c:pt idx="27">
                    <c:v>0.30404558879038485</c:v>
                  </c:pt>
                  <c:pt idx="28">
                    <c:v>0.30404558879038485</c:v>
                  </c:pt>
                  <c:pt idx="29">
                    <c:v>0.30404558879038485</c:v>
                  </c:pt>
                  <c:pt idx="30">
                    <c:v>0.30404558879038485</c:v>
                  </c:pt>
                  <c:pt idx="31">
                    <c:v>0.31439631893410652</c:v>
                  </c:pt>
                  <c:pt idx="32">
                    <c:v>0.32732512144500009</c:v>
                  </c:pt>
                  <c:pt idx="33">
                    <c:v>0.32732512144500009</c:v>
                  </c:pt>
                  <c:pt idx="34">
                    <c:v>0.33020766133181573</c:v>
                  </c:pt>
                  <c:pt idx="35">
                    <c:v>0.34144222922972561</c:v>
                  </c:pt>
                  <c:pt idx="36">
                    <c:v>0.36000002230169703</c:v>
                  </c:pt>
                  <c:pt idx="37">
                    <c:v>0.36498210508809131</c:v>
                  </c:pt>
                  <c:pt idx="38">
                    <c:v>0.36296792101687009</c:v>
                  </c:pt>
                  <c:pt idx="39">
                    <c:v>0.35018067516560847</c:v>
                  </c:pt>
                  <c:pt idx="40">
                    <c:v>0.34869674365877423</c:v>
                  </c:pt>
                  <c:pt idx="41">
                    <c:v>0.34915794904705494</c:v>
                  </c:pt>
                  <c:pt idx="42">
                    <c:v>0.34669109720135111</c:v>
                  </c:pt>
                  <c:pt idx="43">
                    <c:v>0.34669109720135111</c:v>
                  </c:pt>
                  <c:pt idx="44">
                    <c:v>0.34669109720135111</c:v>
                  </c:pt>
                  <c:pt idx="45">
                    <c:v>0.34669109720135111</c:v>
                  </c:pt>
                  <c:pt idx="46">
                    <c:v>0.34669109720135111</c:v>
                  </c:pt>
                  <c:pt idx="47">
                    <c:v>0.35302854631628405</c:v>
                  </c:pt>
                  <c:pt idx="48">
                    <c:v>0.35358525428299636</c:v>
                  </c:pt>
                  <c:pt idx="49">
                    <c:v>0.35625538103952104</c:v>
                  </c:pt>
                  <c:pt idx="50">
                    <c:v>0.35625538103952104</c:v>
                  </c:pt>
                </c:numCache>
              </c:numRef>
            </c:minus>
            <c:spPr>
              <a:ln>
                <a:solidFill>
                  <a:srgbClr val="C00000"/>
                </a:solidFill>
              </a:ln>
            </c:spPr>
          </c:errBars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Non_平均!$E$2:$E$52</c:f>
              <c:numCache>
                <c:formatCode>0.000_);[Red]\(0.000\)</c:formatCode>
                <c:ptCount val="51"/>
                <c:pt idx="0">
                  <c:v>0</c:v>
                </c:pt>
                <c:pt idx="1">
                  <c:v>7.1374191092500955E-2</c:v>
                </c:pt>
                <c:pt idx="2">
                  <c:v>0.29342723004694837</c:v>
                </c:pt>
                <c:pt idx="3">
                  <c:v>0.49961933764750666</c:v>
                </c:pt>
                <c:pt idx="4">
                  <c:v>0.63443725415556396</c:v>
                </c:pt>
                <c:pt idx="5">
                  <c:v>0.85649029311001135</c:v>
                </c:pt>
                <c:pt idx="6">
                  <c:v>1.023030072325847</c:v>
                </c:pt>
                <c:pt idx="7">
                  <c:v>1.181639385864738</c:v>
                </c:pt>
                <c:pt idx="8">
                  <c:v>1.4036924248191853</c:v>
                </c:pt>
                <c:pt idx="9">
                  <c:v>1.6416063951275219</c:v>
                </c:pt>
                <c:pt idx="10">
                  <c:v>1.8398680370511356</c:v>
                </c:pt>
                <c:pt idx="11">
                  <c:v>2.0143382819439157</c:v>
                </c:pt>
                <c:pt idx="12">
                  <c:v>2.2363913208983632</c:v>
                </c:pt>
                <c:pt idx="13">
                  <c:v>2.482235756883644</c:v>
                </c:pt>
                <c:pt idx="14">
                  <c:v>2.7042887958380915</c:v>
                </c:pt>
                <c:pt idx="15">
                  <c:v>2.9818550945311508</c:v>
                </c:pt>
                <c:pt idx="16">
                  <c:v>3.2435604618703211</c:v>
                </c:pt>
                <c:pt idx="17">
                  <c:v>3.5290572262403246</c:v>
                </c:pt>
                <c:pt idx="18">
                  <c:v>3.806623524933384</c:v>
                </c:pt>
                <c:pt idx="19">
                  <c:v>4.0762593579494988</c:v>
                </c:pt>
                <c:pt idx="20">
                  <c:v>4.2110772744575558</c:v>
                </c:pt>
                <c:pt idx="21">
                  <c:v>4.3379647252886686</c:v>
                </c:pt>
                <c:pt idx="22">
                  <c:v>4.4807131074736706</c:v>
                </c:pt>
                <c:pt idx="23">
                  <c:v>4.544156832889227</c:v>
                </c:pt>
                <c:pt idx="24">
                  <c:v>4.5758786955970052</c:v>
                </c:pt>
                <c:pt idx="25">
                  <c:v>4.5996700926278393</c:v>
                </c:pt>
                <c:pt idx="26">
                  <c:v>4.6313919553356175</c:v>
                </c:pt>
                <c:pt idx="27">
                  <c:v>4.6393224210125616</c:v>
                </c:pt>
                <c:pt idx="28">
                  <c:v>4.6393224210125616</c:v>
                </c:pt>
                <c:pt idx="29">
                  <c:v>4.6393224210125616</c:v>
                </c:pt>
                <c:pt idx="30">
                  <c:v>4.6393224210125616</c:v>
                </c:pt>
                <c:pt idx="31">
                  <c:v>4.6472528866895066</c:v>
                </c:pt>
                <c:pt idx="32">
                  <c:v>4.6631138180433958</c:v>
                </c:pt>
                <c:pt idx="33">
                  <c:v>4.6631138180433958</c:v>
                </c:pt>
                <c:pt idx="34">
                  <c:v>4.6710442837203399</c:v>
                </c:pt>
                <c:pt idx="35">
                  <c:v>4.6789747493972849</c:v>
                </c:pt>
                <c:pt idx="36">
                  <c:v>4.7106966121050631</c:v>
                </c:pt>
                <c:pt idx="37">
                  <c:v>4.7186270777820072</c:v>
                </c:pt>
                <c:pt idx="38">
                  <c:v>4.7265575434589522</c:v>
                </c:pt>
                <c:pt idx="39">
                  <c:v>4.7503489404897854</c:v>
                </c:pt>
                <c:pt idx="40">
                  <c:v>4.7582794061667304</c:v>
                </c:pt>
                <c:pt idx="41">
                  <c:v>4.7662098718436745</c:v>
                </c:pt>
                <c:pt idx="42">
                  <c:v>4.7820708031975636</c:v>
                </c:pt>
                <c:pt idx="43">
                  <c:v>4.7820708031975636</c:v>
                </c:pt>
                <c:pt idx="44">
                  <c:v>4.7820708031975636</c:v>
                </c:pt>
                <c:pt idx="45">
                  <c:v>4.7820708031975636</c:v>
                </c:pt>
                <c:pt idx="46">
                  <c:v>4.7820708031975636</c:v>
                </c:pt>
                <c:pt idx="47">
                  <c:v>4.7979317345514527</c:v>
                </c:pt>
                <c:pt idx="48">
                  <c:v>4.8217231315822859</c:v>
                </c:pt>
                <c:pt idx="49">
                  <c:v>4.8296535972592309</c:v>
                </c:pt>
                <c:pt idx="50">
                  <c:v>4.8296535972592309</c:v>
                </c:pt>
              </c:numCache>
            </c:numRef>
          </c:yVal>
          <c:smooth val="0"/>
        </c:ser>
        <c:ser>
          <c:idx val="5"/>
          <c:order val="4"/>
          <c:tx>
            <c:v> </c:v>
          </c:tx>
          <c:spPr>
            <a:ln>
              <a:solidFill>
                <a:srgbClr val="7030A0"/>
              </a:solidFill>
            </a:ln>
          </c:spPr>
          <c:marker>
            <c:symbol val="circle"/>
            <c:size val="4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Non_平均!$G$2:$G$52</c:f>
              <c:numCache>
                <c:formatCode>0.000_);[Red]\(0.000\)</c:formatCode>
                <c:ptCount val="51"/>
                <c:pt idx="0">
                  <c:v>0</c:v>
                </c:pt>
                <c:pt idx="1">
                  <c:v>3.1721862707778201E-2</c:v>
                </c:pt>
                <c:pt idx="2">
                  <c:v>9.5165588123334602E-2</c:v>
                </c:pt>
                <c:pt idx="3">
                  <c:v>0.1110265194772237</c:v>
                </c:pt>
                <c:pt idx="4">
                  <c:v>0.1268874508311128</c:v>
                </c:pt>
                <c:pt idx="5">
                  <c:v>0.14274838218500191</c:v>
                </c:pt>
                <c:pt idx="6">
                  <c:v>0.18240071056972462</c:v>
                </c:pt>
                <c:pt idx="7">
                  <c:v>0.1903311762466692</c:v>
                </c:pt>
                <c:pt idx="8">
                  <c:v>0.1903311762466692</c:v>
                </c:pt>
                <c:pt idx="9">
                  <c:v>0.21412257327750284</c:v>
                </c:pt>
                <c:pt idx="10">
                  <c:v>0.21412257327750284</c:v>
                </c:pt>
                <c:pt idx="11">
                  <c:v>0.21412257327750284</c:v>
                </c:pt>
                <c:pt idx="12">
                  <c:v>0.21412257327750284</c:v>
                </c:pt>
                <c:pt idx="13">
                  <c:v>0.21412257327750284</c:v>
                </c:pt>
                <c:pt idx="14">
                  <c:v>0.21412257327750284</c:v>
                </c:pt>
                <c:pt idx="15">
                  <c:v>0.21412257327750284</c:v>
                </c:pt>
                <c:pt idx="16">
                  <c:v>0.21412257327750284</c:v>
                </c:pt>
                <c:pt idx="17">
                  <c:v>0.21412257327750284</c:v>
                </c:pt>
                <c:pt idx="18">
                  <c:v>0.21412257327750284</c:v>
                </c:pt>
                <c:pt idx="19">
                  <c:v>0.21412257327750284</c:v>
                </c:pt>
                <c:pt idx="20">
                  <c:v>0.21412257327750284</c:v>
                </c:pt>
                <c:pt idx="21">
                  <c:v>0.21412257327750284</c:v>
                </c:pt>
                <c:pt idx="22">
                  <c:v>0.21412257327750284</c:v>
                </c:pt>
                <c:pt idx="23">
                  <c:v>0.21412257327750284</c:v>
                </c:pt>
                <c:pt idx="24">
                  <c:v>0.21412257327750284</c:v>
                </c:pt>
                <c:pt idx="25">
                  <c:v>0.21412257327750284</c:v>
                </c:pt>
                <c:pt idx="26">
                  <c:v>0.21412257327750284</c:v>
                </c:pt>
                <c:pt idx="27">
                  <c:v>0.21412257327750284</c:v>
                </c:pt>
                <c:pt idx="28">
                  <c:v>0.21412257327750284</c:v>
                </c:pt>
                <c:pt idx="29">
                  <c:v>0.21412257327750284</c:v>
                </c:pt>
                <c:pt idx="30">
                  <c:v>0.21412257327750284</c:v>
                </c:pt>
                <c:pt idx="31">
                  <c:v>0.21412257327750284</c:v>
                </c:pt>
                <c:pt idx="32">
                  <c:v>0.21412257327750284</c:v>
                </c:pt>
                <c:pt idx="33">
                  <c:v>0.21412257327750284</c:v>
                </c:pt>
                <c:pt idx="34">
                  <c:v>0.21412257327750284</c:v>
                </c:pt>
                <c:pt idx="35">
                  <c:v>0.21412257327750284</c:v>
                </c:pt>
                <c:pt idx="36">
                  <c:v>0.21412257327750284</c:v>
                </c:pt>
                <c:pt idx="37">
                  <c:v>0.21412257327750284</c:v>
                </c:pt>
                <c:pt idx="38">
                  <c:v>0.21412257327750284</c:v>
                </c:pt>
                <c:pt idx="39">
                  <c:v>0.21412257327750284</c:v>
                </c:pt>
                <c:pt idx="40">
                  <c:v>0.21412257327750284</c:v>
                </c:pt>
                <c:pt idx="41">
                  <c:v>0.21412257327750284</c:v>
                </c:pt>
                <c:pt idx="42">
                  <c:v>0.21412257327750284</c:v>
                </c:pt>
                <c:pt idx="43">
                  <c:v>0.21412257327750284</c:v>
                </c:pt>
                <c:pt idx="44">
                  <c:v>0.21412257327750284</c:v>
                </c:pt>
                <c:pt idx="45">
                  <c:v>0.21412257327750284</c:v>
                </c:pt>
                <c:pt idx="46">
                  <c:v>0.21412257327750284</c:v>
                </c:pt>
                <c:pt idx="47">
                  <c:v>0.21412257327750284</c:v>
                </c:pt>
                <c:pt idx="48">
                  <c:v>0.21412257327750284</c:v>
                </c:pt>
                <c:pt idx="49">
                  <c:v>0.21412257327750284</c:v>
                </c:pt>
                <c:pt idx="50">
                  <c:v>0.21412257327750284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59152"/>
        <c:axId val="190765136"/>
      </c:scatterChart>
      <c:scatterChart>
        <c:scatterStyle val="lineMarker"/>
        <c:varyColors val="0"/>
        <c:ser>
          <c:idx val="0"/>
          <c:order val="0"/>
          <c:tx>
            <c:v> </c:v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4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Non_誤差!$T$2:$T$52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7.1009750955084966E-2</c:v>
                  </c:pt>
                  <c:pt idx="2">
                    <c:v>0.15866997844482483</c:v>
                  </c:pt>
                  <c:pt idx="3">
                    <c:v>0.18227046023013549</c:v>
                  </c:pt>
                  <c:pt idx="4">
                    <c:v>0.21470140766428192</c:v>
                  </c:pt>
                  <c:pt idx="5">
                    <c:v>0.1670150986920764</c:v>
                  </c:pt>
                  <c:pt idx="6">
                    <c:v>0.1622360411942857</c:v>
                  </c:pt>
                  <c:pt idx="7">
                    <c:v>0.22447290641232656</c:v>
                  </c:pt>
                  <c:pt idx="8">
                    <c:v>0.26850581589772904</c:v>
                  </c:pt>
                  <c:pt idx="9">
                    <c:v>0.38663091214924461</c:v>
                  </c:pt>
                  <c:pt idx="10">
                    <c:v>0.36771536042064101</c:v>
                  </c:pt>
                  <c:pt idx="11">
                    <c:v>0.38309996227866433</c:v>
                  </c:pt>
                  <c:pt idx="12">
                    <c:v>0.41262688745083115</c:v>
                  </c:pt>
                  <c:pt idx="13">
                    <c:v>0.38519456488958781</c:v>
                  </c:pt>
                  <c:pt idx="14">
                    <c:v>0.38570484875440891</c:v>
                  </c:pt>
                  <c:pt idx="15">
                    <c:v>0.41693777429112644</c:v>
                  </c:pt>
                  <c:pt idx="16">
                    <c:v>0.4794906534686203</c:v>
                  </c:pt>
                  <c:pt idx="17">
                    <c:v>0.58151666468092422</c:v>
                  </c:pt>
                  <c:pt idx="18">
                    <c:v>0.73096783341359417</c:v>
                  </c:pt>
                  <c:pt idx="19">
                    <c:v>0.89151636158730174</c:v>
                  </c:pt>
                  <c:pt idx="20">
                    <c:v>1.0662201022367017</c:v>
                  </c:pt>
                  <c:pt idx="21">
                    <c:v>1.1748423194824709</c:v>
                  </c:pt>
                  <c:pt idx="22">
                    <c:v>1.2721740016941667</c:v>
                  </c:pt>
                  <c:pt idx="23">
                    <c:v>1.3203567464331056</c:v>
                  </c:pt>
                  <c:pt idx="24">
                    <c:v>1.3349961761555034</c:v>
                  </c:pt>
                  <c:pt idx="25">
                    <c:v>1.3469967426839284</c:v>
                  </c:pt>
                  <c:pt idx="26">
                    <c:v>1.3676528813752555</c:v>
                  </c:pt>
                  <c:pt idx="27">
                    <c:v>1.3676528813752555</c:v>
                  </c:pt>
                  <c:pt idx="28">
                    <c:v>1.3754359583249958</c:v>
                  </c:pt>
                  <c:pt idx="29">
                    <c:v>1.3809887898222357</c:v>
                  </c:pt>
                  <c:pt idx="30">
                    <c:v>1.3891348398641601</c:v>
                  </c:pt>
                  <c:pt idx="31">
                    <c:v>1.4052089400444698</c:v>
                  </c:pt>
                  <c:pt idx="32">
                    <c:v>1.4121774959955258</c:v>
                  </c:pt>
                  <c:pt idx="33">
                    <c:v>1.4121774959955258</c:v>
                  </c:pt>
                  <c:pt idx="34">
                    <c:v>1.426426178539683</c:v>
                  </c:pt>
                  <c:pt idx="35">
                    <c:v>1.4320934483581986</c:v>
                  </c:pt>
                  <c:pt idx="36">
                    <c:v>1.4382606279039587</c:v>
                  </c:pt>
                  <c:pt idx="37">
                    <c:v>1.4367306489864453</c:v>
                  </c:pt>
                  <c:pt idx="38">
                    <c:v>1.4222206259538894</c:v>
                  </c:pt>
                  <c:pt idx="39">
                    <c:v>1.4222206259538894</c:v>
                  </c:pt>
                  <c:pt idx="40">
                    <c:v>1.433029575538511</c:v>
                  </c:pt>
                  <c:pt idx="41">
                    <c:v>1.433029575538511</c:v>
                  </c:pt>
                  <c:pt idx="42">
                    <c:v>1.4212144740966763</c:v>
                  </c:pt>
                  <c:pt idx="43">
                    <c:v>1.4212144740966763</c:v>
                  </c:pt>
                  <c:pt idx="44">
                    <c:v>1.4264763191860783</c:v>
                  </c:pt>
                  <c:pt idx="45">
                    <c:v>1.4316813584851655</c:v>
                  </c:pt>
                  <c:pt idx="46">
                    <c:v>1.4282426523281559</c:v>
                  </c:pt>
                  <c:pt idx="47">
                    <c:v>1.4340274376297222</c:v>
                  </c:pt>
                  <c:pt idx="48">
                    <c:v>1.43822333070952</c:v>
                  </c:pt>
                  <c:pt idx="49">
                    <c:v>1.4403104862360157</c:v>
                  </c:pt>
                  <c:pt idx="50">
                    <c:v>1.4403104862360157</c:v>
                  </c:pt>
                </c:numCache>
              </c:numRef>
            </c:plus>
            <c:minus>
              <c:numRef>
                <c:f>Non_誤差!$T$2:$T$52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7.1009750955084966E-2</c:v>
                  </c:pt>
                  <c:pt idx="2">
                    <c:v>0.15866997844482483</c:v>
                  </c:pt>
                  <c:pt idx="3">
                    <c:v>0.18227046023013549</c:v>
                  </c:pt>
                  <c:pt idx="4">
                    <c:v>0.21470140766428192</c:v>
                  </c:pt>
                  <c:pt idx="5">
                    <c:v>0.1670150986920764</c:v>
                  </c:pt>
                  <c:pt idx="6">
                    <c:v>0.1622360411942857</c:v>
                  </c:pt>
                  <c:pt idx="7">
                    <c:v>0.22447290641232656</c:v>
                  </c:pt>
                  <c:pt idx="8">
                    <c:v>0.26850581589772904</c:v>
                  </c:pt>
                  <c:pt idx="9">
                    <c:v>0.38663091214924461</c:v>
                  </c:pt>
                  <c:pt idx="10">
                    <c:v>0.36771536042064101</c:v>
                  </c:pt>
                  <c:pt idx="11">
                    <c:v>0.38309996227866433</c:v>
                  </c:pt>
                  <c:pt idx="12">
                    <c:v>0.41262688745083115</c:v>
                  </c:pt>
                  <c:pt idx="13">
                    <c:v>0.38519456488958781</c:v>
                  </c:pt>
                  <c:pt idx="14">
                    <c:v>0.38570484875440891</c:v>
                  </c:pt>
                  <c:pt idx="15">
                    <c:v>0.41693777429112644</c:v>
                  </c:pt>
                  <c:pt idx="16">
                    <c:v>0.4794906534686203</c:v>
                  </c:pt>
                  <c:pt idx="17">
                    <c:v>0.58151666468092422</c:v>
                  </c:pt>
                  <c:pt idx="18">
                    <c:v>0.73096783341359417</c:v>
                  </c:pt>
                  <c:pt idx="19">
                    <c:v>0.89151636158730174</c:v>
                  </c:pt>
                  <c:pt idx="20">
                    <c:v>1.0662201022367017</c:v>
                  </c:pt>
                  <c:pt idx="21">
                    <c:v>1.1748423194824709</c:v>
                  </c:pt>
                  <c:pt idx="22">
                    <c:v>1.2721740016941667</c:v>
                  </c:pt>
                  <c:pt idx="23">
                    <c:v>1.3203567464331056</c:v>
                  </c:pt>
                  <c:pt idx="24">
                    <c:v>1.3349961761555034</c:v>
                  </c:pt>
                  <c:pt idx="25">
                    <c:v>1.3469967426839284</c:v>
                  </c:pt>
                  <c:pt idx="26">
                    <c:v>1.3676528813752555</c:v>
                  </c:pt>
                  <c:pt idx="27">
                    <c:v>1.3676528813752555</c:v>
                  </c:pt>
                  <c:pt idx="28">
                    <c:v>1.3754359583249958</c:v>
                  </c:pt>
                  <c:pt idx="29">
                    <c:v>1.3809887898222357</c:v>
                  </c:pt>
                  <c:pt idx="30">
                    <c:v>1.3891348398641601</c:v>
                  </c:pt>
                  <c:pt idx="31">
                    <c:v>1.4052089400444698</c:v>
                  </c:pt>
                  <c:pt idx="32">
                    <c:v>1.4121774959955258</c:v>
                  </c:pt>
                  <c:pt idx="33">
                    <c:v>1.4121774959955258</c:v>
                  </c:pt>
                  <c:pt idx="34">
                    <c:v>1.426426178539683</c:v>
                  </c:pt>
                  <c:pt idx="35">
                    <c:v>1.4320934483581986</c:v>
                  </c:pt>
                  <c:pt idx="36">
                    <c:v>1.4382606279039587</c:v>
                  </c:pt>
                  <c:pt idx="37">
                    <c:v>1.4367306489864453</c:v>
                  </c:pt>
                  <c:pt idx="38">
                    <c:v>1.4222206259538894</c:v>
                  </c:pt>
                  <c:pt idx="39">
                    <c:v>1.4222206259538894</c:v>
                  </c:pt>
                  <c:pt idx="40">
                    <c:v>1.433029575538511</c:v>
                  </c:pt>
                  <c:pt idx="41">
                    <c:v>1.433029575538511</c:v>
                  </c:pt>
                  <c:pt idx="42">
                    <c:v>1.4212144740966763</c:v>
                  </c:pt>
                  <c:pt idx="43">
                    <c:v>1.4212144740966763</c:v>
                  </c:pt>
                  <c:pt idx="44">
                    <c:v>1.4264763191860783</c:v>
                  </c:pt>
                  <c:pt idx="45">
                    <c:v>1.4316813584851655</c:v>
                  </c:pt>
                  <c:pt idx="46">
                    <c:v>1.4282426523281559</c:v>
                  </c:pt>
                  <c:pt idx="47">
                    <c:v>1.4340274376297222</c:v>
                  </c:pt>
                  <c:pt idx="48">
                    <c:v>1.43822333070952</c:v>
                  </c:pt>
                  <c:pt idx="49">
                    <c:v>1.4403104862360157</c:v>
                  </c:pt>
                  <c:pt idx="50">
                    <c:v>1.4403104862360157</c:v>
                  </c:pt>
                </c:numCache>
              </c:numRef>
            </c:minus>
            <c:spPr>
              <a:ln>
                <a:solidFill>
                  <a:srgbClr val="0070C0"/>
                </a:solidFill>
              </a:ln>
            </c:spPr>
          </c:errBars>
          <c:xVal>
            <c:numRef>
              <c:f>Non_平均!$A$2:$A$52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Non_平均!$B$2:$B$52</c:f>
              <c:numCache>
                <c:formatCode>0.000_ </c:formatCode>
                <c:ptCount val="51"/>
                <c:pt idx="0">
                  <c:v>67.408958254028676</c:v>
                </c:pt>
                <c:pt idx="1">
                  <c:v>66.354206318995054</c:v>
                </c:pt>
                <c:pt idx="2">
                  <c:v>65.077401345006976</c:v>
                </c:pt>
                <c:pt idx="3">
                  <c:v>63.848179165080573</c:v>
                </c:pt>
                <c:pt idx="4">
                  <c:v>62.896523283847223</c:v>
                </c:pt>
                <c:pt idx="5">
                  <c:v>61.778327623398042</c:v>
                </c:pt>
                <c:pt idx="6">
                  <c:v>60.731506154041362</c:v>
                </c:pt>
                <c:pt idx="7">
                  <c:v>59.708476081715517</c:v>
                </c:pt>
                <c:pt idx="8">
                  <c:v>58.748889734805225</c:v>
                </c:pt>
                <c:pt idx="9">
                  <c:v>57.971704098464663</c:v>
                </c:pt>
                <c:pt idx="10">
                  <c:v>57.123144271031592</c:v>
                </c:pt>
                <c:pt idx="11">
                  <c:v>56.179418855475191</c:v>
                </c:pt>
                <c:pt idx="12">
                  <c:v>55.172249714503231</c:v>
                </c:pt>
                <c:pt idx="13">
                  <c:v>54.56953432305545</c:v>
                </c:pt>
                <c:pt idx="14">
                  <c:v>53.609947976145158</c:v>
                </c:pt>
                <c:pt idx="15">
                  <c:v>52.872414668189315</c:v>
                </c:pt>
                <c:pt idx="16">
                  <c:v>52.269699276741527</c:v>
                </c:pt>
                <c:pt idx="17">
                  <c:v>51.801801801801808</c:v>
                </c:pt>
                <c:pt idx="18">
                  <c:v>51.254599670092624</c:v>
                </c:pt>
                <c:pt idx="19">
                  <c:v>50.873937317599285</c:v>
                </c:pt>
                <c:pt idx="20">
                  <c:v>50.604301484583175</c:v>
                </c:pt>
                <c:pt idx="21">
                  <c:v>50.421900774013444</c:v>
                </c:pt>
                <c:pt idx="22">
                  <c:v>50.295013323182339</c:v>
                </c:pt>
                <c:pt idx="23">
                  <c:v>50.19191726938206</c:v>
                </c:pt>
                <c:pt idx="24">
                  <c:v>50.136404009643449</c:v>
                </c:pt>
                <c:pt idx="25">
                  <c:v>50.104682146935659</c:v>
                </c:pt>
                <c:pt idx="26">
                  <c:v>50.072960284227889</c:v>
                </c:pt>
                <c:pt idx="27">
                  <c:v>50.072960284227889</c:v>
                </c:pt>
                <c:pt idx="28">
                  <c:v>50.06502981855094</c:v>
                </c:pt>
                <c:pt idx="29">
                  <c:v>50.049168887197055</c:v>
                </c:pt>
                <c:pt idx="30">
                  <c:v>50.041238421520113</c:v>
                </c:pt>
                <c:pt idx="31">
                  <c:v>50.025377490166214</c:v>
                </c:pt>
                <c:pt idx="32">
                  <c:v>50.001586093135387</c:v>
                </c:pt>
                <c:pt idx="33">
                  <c:v>50.001586093135387</c:v>
                </c:pt>
                <c:pt idx="34">
                  <c:v>49.97779469610456</c:v>
                </c:pt>
                <c:pt idx="35">
                  <c:v>49.954003299073719</c:v>
                </c:pt>
                <c:pt idx="36">
                  <c:v>49.914350970689</c:v>
                </c:pt>
                <c:pt idx="37">
                  <c:v>49.906420505012051</c:v>
                </c:pt>
                <c:pt idx="38">
                  <c:v>49.85883771095039</c:v>
                </c:pt>
                <c:pt idx="39">
                  <c:v>49.85883771095039</c:v>
                </c:pt>
                <c:pt idx="40">
                  <c:v>49.835046313919555</c:v>
                </c:pt>
                <c:pt idx="41">
                  <c:v>49.835046313919555</c:v>
                </c:pt>
                <c:pt idx="42">
                  <c:v>49.827115848242599</c:v>
                </c:pt>
                <c:pt idx="43">
                  <c:v>49.827115848242599</c:v>
                </c:pt>
                <c:pt idx="44">
                  <c:v>49.803324451211772</c:v>
                </c:pt>
                <c:pt idx="45">
                  <c:v>49.78746351985788</c:v>
                </c:pt>
                <c:pt idx="46">
                  <c:v>49.779533054180945</c:v>
                </c:pt>
                <c:pt idx="47">
                  <c:v>49.771602588503995</c:v>
                </c:pt>
                <c:pt idx="48">
                  <c:v>49.747811191473154</c:v>
                </c:pt>
                <c:pt idx="49">
                  <c:v>49.73195026011927</c:v>
                </c:pt>
                <c:pt idx="50">
                  <c:v>49.73195026011927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66768"/>
        <c:axId val="190766224"/>
      </c:scatterChart>
      <c:valAx>
        <c:axId val="190759152"/>
        <c:scaling>
          <c:orientation val="minMax"/>
          <c:max val="2000"/>
        </c:scaling>
        <c:delete val="0"/>
        <c:axPos val="b"/>
        <c:numFmt formatCode="General" sourceLinked="1"/>
        <c:majorTickMark val="in"/>
        <c:minorTickMark val="none"/>
        <c:tickLblPos val="nextTo"/>
        <c:crossAx val="190765136"/>
        <c:crosses val="autoZero"/>
        <c:crossBetween val="midCat"/>
        <c:majorUnit val="500"/>
      </c:valAx>
      <c:valAx>
        <c:axId val="190765136"/>
        <c:scaling>
          <c:orientation val="minMax"/>
          <c:max val="24"/>
          <c:min val="0"/>
        </c:scaling>
        <c:delete val="0"/>
        <c:axPos val="l"/>
        <c:numFmt formatCode="General" sourceLinked="0"/>
        <c:majorTickMark val="in"/>
        <c:minorTickMark val="none"/>
        <c:tickLblPos val="nextTo"/>
        <c:crossAx val="190759152"/>
        <c:crosses val="autoZero"/>
        <c:crossBetween val="midCat"/>
        <c:majorUnit val="4"/>
      </c:valAx>
      <c:valAx>
        <c:axId val="190766224"/>
        <c:scaling>
          <c:orientation val="minMax"/>
          <c:max val="72"/>
        </c:scaling>
        <c:delete val="0"/>
        <c:axPos val="r"/>
        <c:numFmt formatCode="General" sourceLinked="0"/>
        <c:majorTickMark val="in"/>
        <c:minorTickMark val="none"/>
        <c:tickLblPos val="nextTo"/>
        <c:spPr>
          <a:ln/>
        </c:spPr>
        <c:crossAx val="190766768"/>
        <c:crosses val="max"/>
        <c:crossBetween val="midCat"/>
        <c:majorUnit val="8"/>
      </c:valAx>
      <c:valAx>
        <c:axId val="190766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076622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 b="0"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703141811921676E-2"/>
          <c:y val="3.1336465545664362E-2"/>
          <c:w val="0.83569345544998286"/>
          <c:h val="0.82448763600395647"/>
        </c:manualLayout>
      </c:layout>
      <c:scatterChart>
        <c:scatterStyle val="smoothMarker"/>
        <c:varyColors val="0"/>
        <c:ser>
          <c:idx val="0"/>
          <c:order val="0"/>
          <c:tx>
            <c:v> 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noFill/>
              </a:ln>
              <a:effectLst/>
            </c:spPr>
          </c:marker>
          <c:xVal>
            <c:numRef>
              <c:f>G_平均!$U$2:$U$52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G_平均!$V$2:$V$52</c:f>
              <c:numCache>
                <c:formatCode>General</c:formatCode>
                <c:ptCount val="51"/>
                <c:pt idx="0">
                  <c:v>0</c:v>
                </c:pt>
                <c:pt idx="1">
                  <c:v>1.1737089201877897E-2</c:v>
                </c:pt>
                <c:pt idx="2">
                  <c:v>2.7042887958380901E-2</c:v>
                </c:pt>
                <c:pt idx="3">
                  <c:v>4.1397030833650532E-2</c:v>
                </c:pt>
                <c:pt idx="4">
                  <c:v>5.2420378124603456E-2</c:v>
                </c:pt>
                <c:pt idx="5">
                  <c:v>6.5822865118639759E-2</c:v>
                </c:pt>
                <c:pt idx="6">
                  <c:v>7.8273696231442744E-2</c:v>
                </c:pt>
                <c:pt idx="7">
                  <c:v>9.00900900900901E-2</c:v>
                </c:pt>
                <c:pt idx="8">
                  <c:v>0.10190648394873751</c:v>
                </c:pt>
                <c:pt idx="9">
                  <c:v>0.11221608932876538</c:v>
                </c:pt>
                <c:pt idx="10">
                  <c:v>0.12268430402233223</c:v>
                </c:pt>
                <c:pt idx="11">
                  <c:v>0.13386626062682402</c:v>
                </c:pt>
                <c:pt idx="12">
                  <c:v>0.14615848242608803</c:v>
                </c:pt>
                <c:pt idx="13">
                  <c:v>0.15464408070041871</c:v>
                </c:pt>
                <c:pt idx="14">
                  <c:v>0.1664604745590661</c:v>
                </c:pt>
                <c:pt idx="15">
                  <c:v>0.1766114706255551</c:v>
                </c:pt>
                <c:pt idx="16">
                  <c:v>0.18525567821342467</c:v>
                </c:pt>
                <c:pt idx="17">
                  <c:v>0.19278962060652199</c:v>
                </c:pt>
                <c:pt idx="18">
                  <c:v>0.20103730491054439</c:v>
                </c:pt>
                <c:pt idx="19">
                  <c:v>0.20754028676563888</c:v>
                </c:pt>
                <c:pt idx="20">
                  <c:v>0.2115848242608806</c:v>
                </c:pt>
                <c:pt idx="21">
                  <c:v>0.21467770587488899</c:v>
                </c:pt>
                <c:pt idx="22">
                  <c:v>0.21737406420505009</c:v>
                </c:pt>
                <c:pt idx="23">
                  <c:v>0.2190394619972085</c:v>
                </c:pt>
                <c:pt idx="24">
                  <c:v>0.21991181322167233</c:v>
                </c:pt>
                <c:pt idx="25">
                  <c:v>0.22046694581905854</c:v>
                </c:pt>
                <c:pt idx="26">
                  <c:v>0.22110138307321406</c:v>
                </c:pt>
                <c:pt idx="27">
                  <c:v>0.22118068772998353</c:v>
                </c:pt>
                <c:pt idx="28">
                  <c:v>0.22125999238675298</c:v>
                </c:pt>
                <c:pt idx="29">
                  <c:v>0.22141860170029182</c:v>
                </c:pt>
                <c:pt idx="30">
                  <c:v>0.22149790635706129</c:v>
                </c:pt>
                <c:pt idx="31">
                  <c:v>0.22173582032736969</c:v>
                </c:pt>
                <c:pt idx="32">
                  <c:v>0.22213234361121686</c:v>
                </c:pt>
                <c:pt idx="33">
                  <c:v>0.22213234361121686</c:v>
                </c:pt>
                <c:pt idx="34">
                  <c:v>0.22244956223829457</c:v>
                </c:pt>
                <c:pt idx="35">
                  <c:v>0.22276678086537244</c:v>
                </c:pt>
                <c:pt idx="36">
                  <c:v>0.22348052277629743</c:v>
                </c:pt>
                <c:pt idx="37">
                  <c:v>0.22363913208983635</c:v>
                </c:pt>
                <c:pt idx="38">
                  <c:v>0.22419426468722242</c:v>
                </c:pt>
                <c:pt idx="39">
                  <c:v>0.22443217865753071</c:v>
                </c:pt>
                <c:pt idx="40">
                  <c:v>0.22474939728460858</c:v>
                </c:pt>
                <c:pt idx="41">
                  <c:v>0.22482870194137802</c:v>
                </c:pt>
                <c:pt idx="42">
                  <c:v>0.22506661591168639</c:v>
                </c:pt>
                <c:pt idx="43">
                  <c:v>0.22506661591168639</c:v>
                </c:pt>
                <c:pt idx="44">
                  <c:v>0.22530452988199468</c:v>
                </c:pt>
                <c:pt idx="45">
                  <c:v>0.2254631391955336</c:v>
                </c:pt>
                <c:pt idx="46">
                  <c:v>0.22554244385230299</c:v>
                </c:pt>
                <c:pt idx="47">
                  <c:v>0.22578035782261133</c:v>
                </c:pt>
                <c:pt idx="48">
                  <c:v>0.22625618576322806</c:v>
                </c:pt>
                <c:pt idx="49">
                  <c:v>0.22649409973353632</c:v>
                </c:pt>
                <c:pt idx="50">
                  <c:v>0.22649409973353632</c:v>
                </c:pt>
              </c:numCache>
            </c:numRef>
          </c:yVal>
          <c:smooth val="1"/>
        </c:ser>
        <c:ser>
          <c:idx val="2"/>
          <c:order val="1"/>
          <c:tx>
            <c:v> 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G_平均!$U$2:$U$52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G_平均!$X$2:$X$52</c:f>
              <c:numCache>
                <c:formatCode>General</c:formatCode>
                <c:ptCount val="51"/>
                <c:pt idx="0">
                  <c:v>0</c:v>
                </c:pt>
                <c:pt idx="1">
                  <c:v>1.2292221799264067E-2</c:v>
                </c:pt>
                <c:pt idx="2">
                  <c:v>2.8311762466692047E-2</c:v>
                </c:pt>
                <c:pt idx="3">
                  <c:v>4.2824514655500592E-2</c:v>
                </c:pt>
                <c:pt idx="4">
                  <c:v>5.654422027661464E-2</c:v>
                </c:pt>
                <c:pt idx="5">
                  <c:v>6.8757137419109257E-2</c:v>
                </c:pt>
                <c:pt idx="6">
                  <c:v>8.1683796472528866E-2</c:v>
                </c:pt>
                <c:pt idx="7">
                  <c:v>9.4055322928562404E-2</c:v>
                </c:pt>
                <c:pt idx="8">
                  <c:v>0.10603032610074867</c:v>
                </c:pt>
                <c:pt idx="9">
                  <c:v>0.11705367339170153</c:v>
                </c:pt>
                <c:pt idx="10">
                  <c:v>0.12791841136911561</c:v>
                </c:pt>
                <c:pt idx="11">
                  <c:v>0.13862454003299071</c:v>
                </c:pt>
                <c:pt idx="12">
                  <c:v>0.14940997335363532</c:v>
                </c:pt>
                <c:pt idx="13">
                  <c:v>0.15892653216596875</c:v>
                </c:pt>
                <c:pt idx="14">
                  <c:v>0.16876030960538002</c:v>
                </c:pt>
                <c:pt idx="15">
                  <c:v>0.17534259611724404</c:v>
                </c:pt>
                <c:pt idx="16">
                  <c:v>0.18010087552341075</c:v>
                </c:pt>
                <c:pt idx="17">
                  <c:v>0.18430402233219131</c:v>
                </c:pt>
                <c:pt idx="18">
                  <c:v>0.18731759928943029</c:v>
                </c:pt>
                <c:pt idx="19">
                  <c:v>0.18906230173835809</c:v>
                </c:pt>
                <c:pt idx="20">
                  <c:v>0.18993465296282191</c:v>
                </c:pt>
                <c:pt idx="21">
                  <c:v>0.19080700418728586</c:v>
                </c:pt>
                <c:pt idx="22">
                  <c:v>0.19144144144144146</c:v>
                </c:pt>
                <c:pt idx="23">
                  <c:v>0.19191726938205811</c:v>
                </c:pt>
                <c:pt idx="24">
                  <c:v>0.19239309732267482</c:v>
                </c:pt>
                <c:pt idx="25">
                  <c:v>0.19294822992006092</c:v>
                </c:pt>
                <c:pt idx="26">
                  <c:v>0.19326544854713873</c:v>
                </c:pt>
                <c:pt idx="27">
                  <c:v>0.19366197183098585</c:v>
                </c:pt>
                <c:pt idx="28">
                  <c:v>0.19405849511483314</c:v>
                </c:pt>
                <c:pt idx="29">
                  <c:v>0.19437571374191095</c:v>
                </c:pt>
                <c:pt idx="30">
                  <c:v>0.19485154168252758</c:v>
                </c:pt>
                <c:pt idx="31">
                  <c:v>0.1950101509960665</c:v>
                </c:pt>
                <c:pt idx="32">
                  <c:v>0.19540667427991368</c:v>
                </c:pt>
                <c:pt idx="33">
                  <c:v>0.19548597893668312</c:v>
                </c:pt>
                <c:pt idx="34">
                  <c:v>0.1955652835934526</c:v>
                </c:pt>
                <c:pt idx="35">
                  <c:v>0.1955652835934526</c:v>
                </c:pt>
                <c:pt idx="36">
                  <c:v>0.19564458825022207</c:v>
                </c:pt>
                <c:pt idx="37">
                  <c:v>0.19580319756376097</c:v>
                </c:pt>
                <c:pt idx="38">
                  <c:v>0.19588250222053039</c:v>
                </c:pt>
                <c:pt idx="39">
                  <c:v>0.19635833016114704</c:v>
                </c:pt>
                <c:pt idx="40">
                  <c:v>0.19659624413145543</c:v>
                </c:pt>
                <c:pt idx="41">
                  <c:v>0.19675485344499433</c:v>
                </c:pt>
                <c:pt idx="42">
                  <c:v>0.19683415810176377</c:v>
                </c:pt>
                <c:pt idx="43">
                  <c:v>0.19707207207207203</c:v>
                </c:pt>
                <c:pt idx="44">
                  <c:v>0.19715137672884148</c:v>
                </c:pt>
                <c:pt idx="45">
                  <c:v>0.19715137672884148</c:v>
                </c:pt>
                <c:pt idx="46">
                  <c:v>0.19715137672884148</c:v>
                </c:pt>
                <c:pt idx="47">
                  <c:v>0.19738929069914987</c:v>
                </c:pt>
                <c:pt idx="48">
                  <c:v>0.19778581398299705</c:v>
                </c:pt>
                <c:pt idx="49">
                  <c:v>0.19778581398299705</c:v>
                </c:pt>
                <c:pt idx="50">
                  <c:v>0.19778581398299705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770576"/>
        <c:axId val="2108541504"/>
      </c:scatterChart>
      <c:valAx>
        <c:axId val="190770576"/>
        <c:scaling>
          <c:orientation val="minMax"/>
          <c:max val="200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2108541504"/>
        <c:crosses val="autoZero"/>
        <c:crossBetween val="midCat"/>
        <c:majorUnit val="500"/>
      </c:valAx>
      <c:valAx>
        <c:axId val="2108541504"/>
        <c:scaling>
          <c:orientation val="minMax"/>
          <c:max val="0.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190770576"/>
        <c:crosses val="autoZero"/>
        <c:crossBetween val="midCat"/>
        <c:majorUnit val="0.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79173844057208"/>
          <c:y val="0.11398564897410943"/>
          <c:w val="4.1345036091295098E-2"/>
          <c:h val="0.17867141922486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G_解析結果!$BB$16:$BB$56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5.3255853374036934E-3</c:v>
                  </c:pt>
                  <c:pt idx="2">
                    <c:v>3.665677826707988E-2</c:v>
                  </c:pt>
                  <c:pt idx="3">
                    <c:v>0.12375912739408808</c:v>
                  </c:pt>
                  <c:pt idx="4">
                    <c:v>0.14868641613976677</c:v>
                  </c:pt>
                  <c:pt idx="5">
                    <c:v>0.2183590448779773</c:v>
                  </c:pt>
                  <c:pt idx="6">
                    <c:v>0.19687024353132002</c:v>
                  </c:pt>
                  <c:pt idx="7">
                    <c:v>0.13489043413353255</c:v>
                  </c:pt>
                  <c:pt idx="8">
                    <c:v>0.17948051447469129</c:v>
                  </c:pt>
                  <c:pt idx="9">
                    <c:v>0.16386881206565238</c:v>
                  </c:pt>
                  <c:pt idx="10">
                    <c:v>0.13022714040527747</c:v>
                  </c:pt>
                  <c:pt idx="11">
                    <c:v>0.14675700190618607</c:v>
                  </c:pt>
                  <c:pt idx="12">
                    <c:v>0.17737617885761311</c:v>
                  </c:pt>
                  <c:pt idx="13">
                    <c:v>0.1999382889555745</c:v>
                  </c:pt>
                  <c:pt idx="14">
                    <c:v>0.16942125151874457</c:v>
                  </c:pt>
                  <c:pt idx="15">
                    <c:v>0.21614755358579096</c:v>
                  </c:pt>
                  <c:pt idx="16">
                    <c:v>0.1903296809510846</c:v>
                  </c:pt>
                  <c:pt idx="17">
                    <c:v>9.8101194710023626E-2</c:v>
                  </c:pt>
                  <c:pt idx="18">
                    <c:v>5.9091422428938251E-2</c:v>
                  </c:pt>
                  <c:pt idx="19">
                    <c:v>6.2428054425562166E-2</c:v>
                  </c:pt>
                  <c:pt idx="20">
                    <c:v>9.5182099806871735E-3</c:v>
                  </c:pt>
                  <c:pt idx="21">
                    <c:v>3.7834688507764128E-3</c:v>
                  </c:pt>
                  <c:pt idx="22">
                    <c:v>1.9485676484685382E-3</c:v>
                  </c:pt>
                  <c:pt idx="23">
                    <c:v>5.8457029454056161E-4</c:v>
                  </c:pt>
                  <c:pt idx="24">
                    <c:v>4.6937711074100647E-4</c:v>
                  </c:pt>
                  <c:pt idx="25">
                    <c:v>3.1664224287613748E-3</c:v>
                  </c:pt>
                  <c:pt idx="26">
                    <c:v>8.8172686093201409E-3</c:v>
                  </c:pt>
                  <c:pt idx="27">
                    <c:v>4.1569443167328822E-3</c:v>
                  </c:pt>
                  <c:pt idx="28">
                    <c:v>1.1366644616066472E-4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plus>
            <c:minus>
              <c:numRef>
                <c:f>G_解析結果!$BB$16:$BB$56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5.3255853374036934E-3</c:v>
                  </c:pt>
                  <c:pt idx="2">
                    <c:v>3.665677826707988E-2</c:v>
                  </c:pt>
                  <c:pt idx="3">
                    <c:v>0.12375912739408808</c:v>
                  </c:pt>
                  <c:pt idx="4">
                    <c:v>0.14868641613976677</c:v>
                  </c:pt>
                  <c:pt idx="5">
                    <c:v>0.2183590448779773</c:v>
                  </c:pt>
                  <c:pt idx="6">
                    <c:v>0.19687024353132002</c:v>
                  </c:pt>
                  <c:pt idx="7">
                    <c:v>0.13489043413353255</c:v>
                  </c:pt>
                  <c:pt idx="8">
                    <c:v>0.17948051447469129</c:v>
                  </c:pt>
                  <c:pt idx="9">
                    <c:v>0.16386881206565238</c:v>
                  </c:pt>
                  <c:pt idx="10">
                    <c:v>0.13022714040527747</c:v>
                  </c:pt>
                  <c:pt idx="11">
                    <c:v>0.14675700190618607</c:v>
                  </c:pt>
                  <c:pt idx="12">
                    <c:v>0.17737617885761311</c:v>
                  </c:pt>
                  <c:pt idx="13">
                    <c:v>0.1999382889555745</c:v>
                  </c:pt>
                  <c:pt idx="14">
                    <c:v>0.16942125151874457</c:v>
                  </c:pt>
                  <c:pt idx="15">
                    <c:v>0.21614755358579096</c:v>
                  </c:pt>
                  <c:pt idx="16">
                    <c:v>0.1903296809510846</c:v>
                  </c:pt>
                  <c:pt idx="17">
                    <c:v>9.8101194710023626E-2</c:v>
                  </c:pt>
                  <c:pt idx="18">
                    <c:v>5.9091422428938251E-2</c:v>
                  </c:pt>
                  <c:pt idx="19">
                    <c:v>6.2428054425562166E-2</c:v>
                  </c:pt>
                  <c:pt idx="20">
                    <c:v>9.5182099806871735E-3</c:v>
                  </c:pt>
                  <c:pt idx="21">
                    <c:v>3.7834688507764128E-3</c:v>
                  </c:pt>
                  <c:pt idx="22">
                    <c:v>1.9485676484685382E-3</c:v>
                  </c:pt>
                  <c:pt idx="23">
                    <c:v>5.8457029454056161E-4</c:v>
                  </c:pt>
                  <c:pt idx="24">
                    <c:v>4.6937711074100647E-4</c:v>
                  </c:pt>
                  <c:pt idx="25">
                    <c:v>3.1664224287613748E-3</c:v>
                  </c:pt>
                  <c:pt idx="26">
                    <c:v>8.8172686093201409E-3</c:v>
                  </c:pt>
                  <c:pt idx="27">
                    <c:v>4.1569443167328822E-3</c:v>
                  </c:pt>
                  <c:pt idx="28">
                    <c:v>1.1366644616066472E-4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G_解析結果!$AV$16:$AV$56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G_解析結果!$AW$16:$AW$56</c:f>
              <c:numCache>
                <c:formatCode>General</c:formatCode>
                <c:ptCount val="41"/>
                <c:pt idx="0">
                  <c:v>0</c:v>
                </c:pt>
                <c:pt idx="1">
                  <c:v>3.5769228735778032E-3</c:v>
                </c:pt>
                <c:pt idx="2">
                  <c:v>5.9195147348052271E-2</c:v>
                </c:pt>
                <c:pt idx="3">
                  <c:v>0.43849175799919637</c:v>
                </c:pt>
                <c:pt idx="4">
                  <c:v>0.8782890167015609</c:v>
                </c:pt>
                <c:pt idx="5">
                  <c:v>1.504903306607664</c:v>
                </c:pt>
                <c:pt idx="6">
                  <c:v>1.3652187254155561</c:v>
                </c:pt>
                <c:pt idx="7">
                  <c:v>1.5387662509780904</c:v>
                </c:pt>
                <c:pt idx="8">
                  <c:v>1.3505962006460688</c:v>
                </c:pt>
                <c:pt idx="9">
                  <c:v>1.297047887984816</c:v>
                </c:pt>
                <c:pt idx="10">
                  <c:v>1.242085954748763</c:v>
                </c:pt>
                <c:pt idx="11">
                  <c:v>1.0485092339698852</c:v>
                </c:pt>
                <c:pt idx="12">
                  <c:v>0.87193756965592339</c:v>
                </c:pt>
                <c:pt idx="13">
                  <c:v>0.64375190476568123</c:v>
                </c:pt>
                <c:pt idx="14">
                  <c:v>0.38441739825212534</c:v>
                </c:pt>
                <c:pt idx="15">
                  <c:v>0.31158116421879634</c:v>
                </c:pt>
                <c:pt idx="16">
                  <c:v>0.22921811833840888</c:v>
                </c:pt>
                <c:pt idx="17">
                  <c:v>0.12766620894662267</c:v>
                </c:pt>
                <c:pt idx="18">
                  <c:v>5.8520921229327928E-2</c:v>
                </c:pt>
                <c:pt idx="19">
                  <c:v>4.9942132713699613E-2</c:v>
                </c:pt>
                <c:pt idx="20">
                  <c:v>8.7528757190288888E-3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yVal>
          <c:smooth val="0"/>
        </c:ser>
        <c:ser>
          <c:idx val="3"/>
          <c:order val="1"/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G_解析結果!$BE$16:$BE$56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3.3994185057928637E-2</c:v>
                  </c:pt>
                  <c:pt idx="2">
                    <c:v>2.8076643441009651E-2</c:v>
                  </c:pt>
                  <c:pt idx="3">
                    <c:v>2.3240035550446292E-2</c:v>
                  </c:pt>
                  <c:pt idx="4">
                    <c:v>2.8359159219630399E-2</c:v>
                  </c:pt>
                  <c:pt idx="5">
                    <c:v>2.7715826457621429E-2</c:v>
                  </c:pt>
                  <c:pt idx="6">
                    <c:v>2.1478318913605621E-2</c:v>
                  </c:pt>
                  <c:pt idx="7">
                    <c:v>1.9537517569066593E-2</c:v>
                  </c:pt>
                  <c:pt idx="8">
                    <c:v>2.3419308584573556E-2</c:v>
                  </c:pt>
                  <c:pt idx="9">
                    <c:v>1.5035960256330395E-2</c:v>
                  </c:pt>
                  <c:pt idx="10">
                    <c:v>1.0063892690543658E-2</c:v>
                  </c:pt>
                  <c:pt idx="11">
                    <c:v>1.3123561397499331E-2</c:v>
                  </c:pt>
                  <c:pt idx="12">
                    <c:v>6.2487073369486279E-3</c:v>
                  </c:pt>
                  <c:pt idx="13">
                    <c:v>7.0241934523028017E-3</c:v>
                  </c:pt>
                  <c:pt idx="14">
                    <c:v>5.1600728380223693E-3</c:v>
                  </c:pt>
                  <c:pt idx="15">
                    <c:v>7.8040496838317217E-3</c:v>
                  </c:pt>
                  <c:pt idx="16">
                    <c:v>7.7477855068745017E-3</c:v>
                  </c:pt>
                  <c:pt idx="17">
                    <c:v>4.6824724754332275E-3</c:v>
                  </c:pt>
                  <c:pt idx="18">
                    <c:v>7.9458185508113812E-3</c:v>
                  </c:pt>
                  <c:pt idx="19">
                    <c:v>3.8028746419288034E-3</c:v>
                  </c:pt>
                  <c:pt idx="20">
                    <c:v>4.185051005231504E-3</c:v>
                  </c:pt>
                  <c:pt idx="21">
                    <c:v>4.7291597994940796E-3</c:v>
                  </c:pt>
                  <c:pt idx="22">
                    <c:v>3.5876425191434828E-3</c:v>
                  </c:pt>
                  <c:pt idx="23">
                    <c:v>2.8688356206940354E-3</c:v>
                  </c:pt>
                  <c:pt idx="24">
                    <c:v>2.9944817422309358E-3</c:v>
                  </c:pt>
                  <c:pt idx="25">
                    <c:v>3.5708818865443077E-3</c:v>
                  </c:pt>
                  <c:pt idx="26">
                    <c:v>3.6117975907738503E-3</c:v>
                  </c:pt>
                  <c:pt idx="27">
                    <c:v>4.7268539121641494E-3</c:v>
                  </c:pt>
                  <c:pt idx="28">
                    <c:v>4.3241120286178257E-3</c:v>
                  </c:pt>
                  <c:pt idx="29">
                    <c:v>3.5615809796746118E-3</c:v>
                  </c:pt>
                  <c:pt idx="30">
                    <c:v>3.5342337151972087E-3</c:v>
                  </c:pt>
                  <c:pt idx="31">
                    <c:v>3.9915656088783539E-3</c:v>
                  </c:pt>
                  <c:pt idx="32">
                    <c:v>4.2162126820327241E-3</c:v>
                  </c:pt>
                  <c:pt idx="33">
                    <c:v>4.3492361020005645E-3</c:v>
                  </c:pt>
                  <c:pt idx="34">
                    <c:v>4.7471573141661446E-3</c:v>
                  </c:pt>
                  <c:pt idx="35">
                    <c:v>4.4641402539074898E-3</c:v>
                  </c:pt>
                  <c:pt idx="36">
                    <c:v>4.6951894232869799E-3</c:v>
                  </c:pt>
                  <c:pt idx="37">
                    <c:v>3.8636631102140235E-3</c:v>
                  </c:pt>
                  <c:pt idx="38">
                    <c:v>2.6666802747049865E-3</c:v>
                  </c:pt>
                  <c:pt idx="39">
                    <c:v>2.4022467796370353E-3</c:v>
                  </c:pt>
                  <c:pt idx="40">
                    <c:v>2.7578951303144595E-3</c:v>
                  </c:pt>
                </c:numCache>
              </c:numRef>
            </c:plus>
            <c:minus>
              <c:numRef>
                <c:f>G_解析結果!$BE$16:$BE$56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3.3994185057928637E-2</c:v>
                  </c:pt>
                  <c:pt idx="2">
                    <c:v>2.8076643441009651E-2</c:v>
                  </c:pt>
                  <c:pt idx="3">
                    <c:v>2.3240035550446292E-2</c:v>
                  </c:pt>
                  <c:pt idx="4">
                    <c:v>2.8359159219630399E-2</c:v>
                  </c:pt>
                  <c:pt idx="5">
                    <c:v>2.7715826457621429E-2</c:v>
                  </c:pt>
                  <c:pt idx="6">
                    <c:v>2.1478318913605621E-2</c:v>
                  </c:pt>
                  <c:pt idx="7">
                    <c:v>1.9537517569066593E-2</c:v>
                  </c:pt>
                  <c:pt idx="8">
                    <c:v>2.3419308584573556E-2</c:v>
                  </c:pt>
                  <c:pt idx="9">
                    <c:v>1.5035960256330395E-2</c:v>
                  </c:pt>
                  <c:pt idx="10">
                    <c:v>1.0063892690543658E-2</c:v>
                  </c:pt>
                  <c:pt idx="11">
                    <c:v>1.3123561397499331E-2</c:v>
                  </c:pt>
                  <c:pt idx="12">
                    <c:v>6.2487073369486279E-3</c:v>
                  </c:pt>
                  <c:pt idx="13">
                    <c:v>7.0241934523028017E-3</c:v>
                  </c:pt>
                  <c:pt idx="14">
                    <c:v>5.1600728380223693E-3</c:v>
                  </c:pt>
                  <c:pt idx="15">
                    <c:v>7.8040496838317217E-3</c:v>
                  </c:pt>
                  <c:pt idx="16">
                    <c:v>7.7477855068745017E-3</c:v>
                  </c:pt>
                  <c:pt idx="17">
                    <c:v>4.6824724754332275E-3</c:v>
                  </c:pt>
                  <c:pt idx="18">
                    <c:v>7.9458185508113812E-3</c:v>
                  </c:pt>
                  <c:pt idx="19">
                    <c:v>3.8028746419288034E-3</c:v>
                  </c:pt>
                  <c:pt idx="20">
                    <c:v>4.185051005231504E-3</c:v>
                  </c:pt>
                  <c:pt idx="21">
                    <c:v>4.7291597994940796E-3</c:v>
                  </c:pt>
                  <c:pt idx="22">
                    <c:v>3.5876425191434828E-3</c:v>
                  </c:pt>
                  <c:pt idx="23">
                    <c:v>2.8688356206940354E-3</c:v>
                  </c:pt>
                  <c:pt idx="24">
                    <c:v>2.9944817422309358E-3</c:v>
                  </c:pt>
                  <c:pt idx="25">
                    <c:v>3.5708818865443077E-3</c:v>
                  </c:pt>
                  <c:pt idx="26">
                    <c:v>3.6117975907738503E-3</c:v>
                  </c:pt>
                  <c:pt idx="27">
                    <c:v>4.7268539121641494E-3</c:v>
                  </c:pt>
                  <c:pt idx="28">
                    <c:v>4.3241120286178257E-3</c:v>
                  </c:pt>
                  <c:pt idx="29">
                    <c:v>3.5615809796746118E-3</c:v>
                  </c:pt>
                  <c:pt idx="30">
                    <c:v>3.5342337151972087E-3</c:v>
                  </c:pt>
                  <c:pt idx="31">
                    <c:v>3.9915656088783539E-3</c:v>
                  </c:pt>
                  <c:pt idx="32">
                    <c:v>4.2162126820327241E-3</c:v>
                  </c:pt>
                  <c:pt idx="33">
                    <c:v>4.3492361020005645E-3</c:v>
                  </c:pt>
                  <c:pt idx="34">
                    <c:v>4.7471573141661446E-3</c:v>
                  </c:pt>
                  <c:pt idx="35">
                    <c:v>4.4641402539074898E-3</c:v>
                  </c:pt>
                  <c:pt idx="36">
                    <c:v>4.6951894232869799E-3</c:v>
                  </c:pt>
                  <c:pt idx="37">
                    <c:v>3.8636631102140235E-3</c:v>
                  </c:pt>
                  <c:pt idx="38">
                    <c:v>2.6666802747049865E-3</c:v>
                  </c:pt>
                  <c:pt idx="39">
                    <c:v>2.4022467796370353E-3</c:v>
                  </c:pt>
                  <c:pt idx="40">
                    <c:v>2.7578951303144595E-3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G_解析結果!$AV$16:$AV$56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G_解析結果!$AZ$16:$AZ$56</c:f>
              <c:numCache>
                <c:formatCode>General</c:formatCode>
                <c:ptCount val="41"/>
                <c:pt idx="0">
                  <c:v>0</c:v>
                </c:pt>
                <c:pt idx="1">
                  <c:v>0.19013623403100557</c:v>
                </c:pt>
                <c:pt idx="2">
                  <c:v>0.18497374461722718</c:v>
                </c:pt>
                <c:pt idx="3">
                  <c:v>0.12827363912067316</c:v>
                </c:pt>
                <c:pt idx="4">
                  <c:v>9.091732398957747E-2</c:v>
                </c:pt>
                <c:pt idx="5">
                  <c:v>4.9989443279393905E-2</c:v>
                </c:pt>
                <c:pt idx="6">
                  <c:v>3.286877343651072E-2</c:v>
                </c:pt>
                <c:pt idx="7">
                  <c:v>2.0826157969592779E-2</c:v>
                </c:pt>
                <c:pt idx="8">
                  <c:v>1.655240616524558E-2</c:v>
                </c:pt>
                <c:pt idx="9">
                  <c:v>1.2258733801102423E-2</c:v>
                </c:pt>
                <c:pt idx="10">
                  <c:v>9.998367895096982E-3</c:v>
                </c:pt>
                <c:pt idx="11">
                  <c:v>7.8782542164733873E-3</c:v>
                </c:pt>
                <c:pt idx="12">
                  <c:v>4.5724261263679249E-3</c:v>
                </c:pt>
                <c:pt idx="13">
                  <c:v>3.879286813491538E-3</c:v>
                </c:pt>
                <c:pt idx="14">
                  <c:v>4.0531957047107142E-3</c:v>
                </c:pt>
                <c:pt idx="15">
                  <c:v>6.231036783148825E-3</c:v>
                </c:pt>
                <c:pt idx="16">
                  <c:v>6.4315419644332362E-3</c:v>
                </c:pt>
                <c:pt idx="17">
                  <c:v>4.1413732623431345E-3</c:v>
                </c:pt>
                <c:pt idx="18">
                  <c:v>4.2739656381191064E-3</c:v>
                </c:pt>
                <c:pt idx="19">
                  <c:v>3.1173191835365058E-3</c:v>
                </c:pt>
                <c:pt idx="20">
                  <c:v>3.4578391738236745E-3</c:v>
                </c:pt>
                <c:pt idx="21">
                  <c:v>4.2354569773652229E-3</c:v>
                </c:pt>
                <c:pt idx="22">
                  <c:v>3.7126967261644989E-3</c:v>
                </c:pt>
                <c:pt idx="23">
                  <c:v>3.2231184449799241E-3</c:v>
                </c:pt>
                <c:pt idx="24">
                  <c:v>3.1555679848002051E-3</c:v>
                </c:pt>
                <c:pt idx="25">
                  <c:v>2.784660157232932E-3</c:v>
                </c:pt>
                <c:pt idx="26">
                  <c:v>2.8780216115268011E-3</c:v>
                </c:pt>
                <c:pt idx="27">
                  <c:v>3.4097818917701275E-3</c:v>
                </c:pt>
                <c:pt idx="28">
                  <c:v>3.1362100250886191E-3</c:v>
                </c:pt>
                <c:pt idx="29">
                  <c:v>2.6593315545989761E-3</c:v>
                </c:pt>
                <c:pt idx="30">
                  <c:v>3.0097905271691374E-3</c:v>
                </c:pt>
                <c:pt idx="31">
                  <c:v>3.2816046973980629E-3</c:v>
                </c:pt>
                <c:pt idx="32">
                  <c:v>3.9653819217771481E-3</c:v>
                </c:pt>
                <c:pt idx="33">
                  <c:v>4.5837657484442702E-3</c:v>
                </c:pt>
                <c:pt idx="34">
                  <c:v>4.7012326724095634E-3</c:v>
                </c:pt>
                <c:pt idx="35">
                  <c:v>4.070395458458444E-3</c:v>
                </c:pt>
                <c:pt idx="36">
                  <c:v>4.585566183063829E-3</c:v>
                </c:pt>
                <c:pt idx="37">
                  <c:v>3.992386297015366E-3</c:v>
                </c:pt>
                <c:pt idx="38">
                  <c:v>2.8122041196963665E-3</c:v>
                </c:pt>
                <c:pt idx="39">
                  <c:v>2.2629356276306018E-3</c:v>
                </c:pt>
                <c:pt idx="40">
                  <c:v>2.0514248680699328E-3</c:v>
                </c:pt>
              </c:numCache>
            </c:numRef>
          </c:yVal>
          <c:smooth val="0"/>
        </c:ser>
        <c:ser>
          <c:idx val="4"/>
          <c:order val="2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G_解析結果!$BF$16:$BF$59</c:f>
                <c:numCache>
                  <c:formatCode>General</c:formatCode>
                  <c:ptCount val="44"/>
                  <c:pt idx="0">
                    <c:v>0</c:v>
                  </c:pt>
                  <c:pt idx="1">
                    <c:v>3.5446398992676417E-3</c:v>
                  </c:pt>
                  <c:pt idx="2">
                    <c:v>2.6500037541830238E-2</c:v>
                  </c:pt>
                  <c:pt idx="3">
                    <c:v>1.4380581183388192E-2</c:v>
                  </c:pt>
                  <c:pt idx="4">
                    <c:v>2.2494292345206453E-2</c:v>
                  </c:pt>
                  <c:pt idx="5">
                    <c:v>2.5771675544806152E-2</c:v>
                  </c:pt>
                  <c:pt idx="6">
                    <c:v>3.4394668453432059E-2</c:v>
                  </c:pt>
                  <c:pt idx="7">
                    <c:v>5.3484741892087115E-2</c:v>
                  </c:pt>
                  <c:pt idx="8">
                    <c:v>5.5177880828981805E-2</c:v>
                  </c:pt>
                  <c:pt idx="9">
                    <c:v>7.1711852838914014E-2</c:v>
                  </c:pt>
                  <c:pt idx="10">
                    <c:v>4.8255026681232729E-2</c:v>
                  </c:pt>
                  <c:pt idx="11">
                    <c:v>8.3573785013882171E-2</c:v>
                  </c:pt>
                  <c:pt idx="12">
                    <c:v>8.7698949200358242E-2</c:v>
                  </c:pt>
                  <c:pt idx="13">
                    <c:v>0.10215301756147006</c:v>
                  </c:pt>
                  <c:pt idx="14">
                    <c:v>0.14018347884057505</c:v>
                  </c:pt>
                  <c:pt idx="15">
                    <c:v>0.14004385347547352</c:v>
                  </c:pt>
                  <c:pt idx="16">
                    <c:v>0.14822277023997144</c:v>
                  </c:pt>
                  <c:pt idx="17">
                    <c:v>0.13136904340281341</c:v>
                  </c:pt>
                  <c:pt idx="18">
                    <c:v>8.2408642422562225E-2</c:v>
                  </c:pt>
                  <c:pt idx="19">
                    <c:v>6.0373678904058439E-2</c:v>
                  </c:pt>
                  <c:pt idx="20">
                    <c:v>4.6683902828768609E-2</c:v>
                  </c:pt>
                  <c:pt idx="21">
                    <c:v>6.9761582187440552E-2</c:v>
                  </c:pt>
                  <c:pt idx="22">
                    <c:v>5.7194741411576926E-2</c:v>
                  </c:pt>
                  <c:pt idx="23">
                    <c:v>5.3683121232226405E-2</c:v>
                  </c:pt>
                  <c:pt idx="24">
                    <c:v>4.9563309781607313E-2</c:v>
                  </c:pt>
                  <c:pt idx="25">
                    <c:v>5.6796761420148993E-2</c:v>
                  </c:pt>
                  <c:pt idx="26">
                    <c:v>4.6580096237731426E-2</c:v>
                  </c:pt>
                  <c:pt idx="27">
                    <c:v>5.078614111936243E-2</c:v>
                  </c:pt>
                  <c:pt idx="28">
                    <c:v>4.9932925715209311E-2</c:v>
                  </c:pt>
                  <c:pt idx="29">
                    <c:v>5.1740719946767329E-2</c:v>
                  </c:pt>
                  <c:pt idx="30">
                    <c:v>5.518350825992497E-2</c:v>
                  </c:pt>
                  <c:pt idx="31">
                    <c:v>3.0168460140226335E-2</c:v>
                  </c:pt>
                  <c:pt idx="32">
                    <c:v>3.6508719322015243E-2</c:v>
                  </c:pt>
                  <c:pt idx="33">
                    <c:v>4.6584911545905418E-2</c:v>
                  </c:pt>
                  <c:pt idx="34">
                    <c:v>3.5505113849748686E-2</c:v>
                  </c:pt>
                  <c:pt idx="35">
                    <c:v>4.2918510638414453E-2</c:v>
                  </c:pt>
                  <c:pt idx="36">
                    <c:v>4.9787675298360534E-2</c:v>
                  </c:pt>
                  <c:pt idx="37">
                    <c:v>3.3138408198565603E-2</c:v>
                  </c:pt>
                  <c:pt idx="38">
                    <c:v>3.0863791091169913E-2</c:v>
                  </c:pt>
                  <c:pt idx="39">
                    <c:v>3.0612425737474358E-2</c:v>
                  </c:pt>
                  <c:pt idx="40">
                    <c:v>3.7827249280460218E-2</c:v>
                  </c:pt>
                  <c:pt idx="41">
                    <c:v>4.6400891469258757E-2</c:v>
                  </c:pt>
                  <c:pt idx="42">
                    <c:v>4.0251306268543001E-2</c:v>
                  </c:pt>
                  <c:pt idx="43">
                    <c:v>4.5285371571594596E-2</c:v>
                  </c:pt>
                </c:numCache>
              </c:numRef>
            </c:plus>
            <c:minus>
              <c:numRef>
                <c:f>G_解析結果!$BF$16:$BF$59</c:f>
                <c:numCache>
                  <c:formatCode>General</c:formatCode>
                  <c:ptCount val="44"/>
                  <c:pt idx="0">
                    <c:v>0</c:v>
                  </c:pt>
                  <c:pt idx="1">
                    <c:v>3.5446398992676417E-3</c:v>
                  </c:pt>
                  <c:pt idx="2">
                    <c:v>2.6500037541830238E-2</c:v>
                  </c:pt>
                  <c:pt idx="3">
                    <c:v>1.4380581183388192E-2</c:v>
                  </c:pt>
                  <c:pt idx="4">
                    <c:v>2.2494292345206453E-2</c:v>
                  </c:pt>
                  <c:pt idx="5">
                    <c:v>2.5771675544806152E-2</c:v>
                  </c:pt>
                  <c:pt idx="6">
                    <c:v>3.4394668453432059E-2</c:v>
                  </c:pt>
                  <c:pt idx="7">
                    <c:v>5.3484741892087115E-2</c:v>
                  </c:pt>
                  <c:pt idx="8">
                    <c:v>5.5177880828981805E-2</c:v>
                  </c:pt>
                  <c:pt idx="9">
                    <c:v>7.1711852838914014E-2</c:v>
                  </c:pt>
                  <c:pt idx="10">
                    <c:v>4.8255026681232729E-2</c:v>
                  </c:pt>
                  <c:pt idx="11">
                    <c:v>8.3573785013882171E-2</c:v>
                  </c:pt>
                  <c:pt idx="12">
                    <c:v>8.7698949200358242E-2</c:v>
                  </c:pt>
                  <c:pt idx="13">
                    <c:v>0.10215301756147006</c:v>
                  </c:pt>
                  <c:pt idx="14">
                    <c:v>0.14018347884057505</c:v>
                  </c:pt>
                  <c:pt idx="15">
                    <c:v>0.14004385347547352</c:v>
                  </c:pt>
                  <c:pt idx="16">
                    <c:v>0.14822277023997144</c:v>
                  </c:pt>
                  <c:pt idx="17">
                    <c:v>0.13136904340281341</c:v>
                  </c:pt>
                  <c:pt idx="18">
                    <c:v>8.2408642422562225E-2</c:v>
                  </c:pt>
                  <c:pt idx="19">
                    <c:v>6.0373678904058439E-2</c:v>
                  </c:pt>
                  <c:pt idx="20">
                    <c:v>4.6683902828768609E-2</c:v>
                  </c:pt>
                  <c:pt idx="21">
                    <c:v>6.9761582187440552E-2</c:v>
                  </c:pt>
                  <c:pt idx="22">
                    <c:v>5.7194741411576926E-2</c:v>
                  </c:pt>
                  <c:pt idx="23">
                    <c:v>5.3683121232226405E-2</c:v>
                  </c:pt>
                  <c:pt idx="24">
                    <c:v>4.9563309781607313E-2</c:v>
                  </c:pt>
                  <c:pt idx="25">
                    <c:v>5.6796761420148993E-2</c:v>
                  </c:pt>
                  <c:pt idx="26">
                    <c:v>4.6580096237731426E-2</c:v>
                  </c:pt>
                  <c:pt idx="27">
                    <c:v>5.078614111936243E-2</c:v>
                  </c:pt>
                  <c:pt idx="28">
                    <c:v>4.9932925715209311E-2</c:v>
                  </c:pt>
                  <c:pt idx="29">
                    <c:v>5.1740719946767329E-2</c:v>
                  </c:pt>
                  <c:pt idx="30">
                    <c:v>5.518350825992497E-2</c:v>
                  </c:pt>
                  <c:pt idx="31">
                    <c:v>3.0168460140226335E-2</c:v>
                  </c:pt>
                  <c:pt idx="32">
                    <c:v>3.6508719322015243E-2</c:v>
                  </c:pt>
                  <c:pt idx="33">
                    <c:v>4.6584911545905418E-2</c:v>
                  </c:pt>
                  <c:pt idx="34">
                    <c:v>3.5505113849748686E-2</c:v>
                  </c:pt>
                  <c:pt idx="35">
                    <c:v>4.2918510638414453E-2</c:v>
                  </c:pt>
                  <c:pt idx="36">
                    <c:v>4.9787675298360534E-2</c:v>
                  </c:pt>
                  <c:pt idx="37">
                    <c:v>3.3138408198565603E-2</c:v>
                  </c:pt>
                  <c:pt idx="38">
                    <c:v>3.0863791091169913E-2</c:v>
                  </c:pt>
                  <c:pt idx="39">
                    <c:v>3.0612425737474358E-2</c:v>
                  </c:pt>
                  <c:pt idx="40">
                    <c:v>3.7827249280460218E-2</c:v>
                  </c:pt>
                  <c:pt idx="41">
                    <c:v>4.6400891469258757E-2</c:v>
                  </c:pt>
                  <c:pt idx="42">
                    <c:v>4.0251306268543001E-2</c:v>
                  </c:pt>
                  <c:pt idx="43">
                    <c:v>4.5285371571594596E-2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G_解析結果!$AV$16:$AV$59</c:f>
              <c:numCache>
                <c:formatCode>General</c:formatCode>
                <c:ptCount val="44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  <c:pt idx="41">
                  <c:v>83.2</c:v>
                </c:pt>
                <c:pt idx="42">
                  <c:v>85.2</c:v>
                </c:pt>
                <c:pt idx="43">
                  <c:v>87.2</c:v>
                </c:pt>
              </c:numCache>
            </c:numRef>
          </c:xVal>
          <c:yVal>
            <c:numRef>
              <c:f>G_解析結果!$BA$16:$BA$59</c:f>
              <c:numCache>
                <c:formatCode>General</c:formatCode>
                <c:ptCount val="44"/>
                <c:pt idx="0">
                  <c:v>0</c:v>
                </c:pt>
                <c:pt idx="1">
                  <c:v>3.4092311942223921E-3</c:v>
                </c:pt>
                <c:pt idx="2">
                  <c:v>4.4229712282705239E-2</c:v>
                </c:pt>
                <c:pt idx="3">
                  <c:v>1.8965427002706932E-2</c:v>
                </c:pt>
                <c:pt idx="4">
                  <c:v>3.871697357568836E-2</c:v>
                </c:pt>
                <c:pt idx="5">
                  <c:v>4.7910241403375201E-2</c:v>
                </c:pt>
                <c:pt idx="6">
                  <c:v>6.9622303509495415E-2</c:v>
                </c:pt>
                <c:pt idx="7">
                  <c:v>0.1327875572315273</c:v>
                </c:pt>
                <c:pt idx="8">
                  <c:v>0.19592565294167405</c:v>
                </c:pt>
                <c:pt idx="9">
                  <c:v>0.25047479909486953</c:v>
                </c:pt>
                <c:pt idx="10">
                  <c:v>0.31153191179736073</c:v>
                </c:pt>
                <c:pt idx="11">
                  <c:v>0.37912947370786276</c:v>
                </c:pt>
                <c:pt idx="12">
                  <c:v>0.5050688967136151</c:v>
                </c:pt>
                <c:pt idx="13">
                  <c:v>0.67330652307236816</c:v>
                </c:pt>
                <c:pt idx="14">
                  <c:v>0.78104829058812331</c:v>
                </c:pt>
                <c:pt idx="15">
                  <c:v>0.9162650479264477</c:v>
                </c:pt>
                <c:pt idx="16">
                  <c:v>0.96483858396248356</c:v>
                </c:pt>
                <c:pt idx="17">
                  <c:v>1.0521909103645899</c:v>
                </c:pt>
                <c:pt idx="18">
                  <c:v>1.0606732004451636</c:v>
                </c:pt>
                <c:pt idx="19">
                  <c:v>1.0811982743306685</c:v>
                </c:pt>
                <c:pt idx="20">
                  <c:v>1.0380413539419702</c:v>
                </c:pt>
                <c:pt idx="21">
                  <c:v>1.070665685271539</c:v>
                </c:pt>
                <c:pt idx="22">
                  <c:v>1.1001007206149811</c:v>
                </c:pt>
                <c:pt idx="23">
                  <c:v>1.0684035190119698</c:v>
                </c:pt>
                <c:pt idx="24">
                  <c:v>1.0720201634733324</c:v>
                </c:pt>
                <c:pt idx="25">
                  <c:v>1.0775676821627969</c:v>
                </c:pt>
                <c:pt idx="26">
                  <c:v>1.1037448691208813</c:v>
                </c:pt>
                <c:pt idx="27">
                  <c:v>1.0969566050205133</c:v>
                </c:pt>
                <c:pt idx="28">
                  <c:v>1.0953860312777568</c:v>
                </c:pt>
                <c:pt idx="29">
                  <c:v>1.0993826084887706</c:v>
                </c:pt>
                <c:pt idx="30">
                  <c:v>1.1008061368586897</c:v>
                </c:pt>
                <c:pt idx="31">
                  <c:v>1.0928385916286005</c:v>
                </c:pt>
                <c:pt idx="32">
                  <c:v>1.098403616424523</c:v>
                </c:pt>
                <c:pt idx="33">
                  <c:v>1.092130815146132</c:v>
                </c:pt>
                <c:pt idx="34">
                  <c:v>1.094928504869306</c:v>
                </c:pt>
                <c:pt idx="35">
                  <c:v>1.1200578781246033</c:v>
                </c:pt>
                <c:pt idx="36">
                  <c:v>1.1174771073890792</c:v>
                </c:pt>
                <c:pt idx="37">
                  <c:v>1.0811101433299493</c:v>
                </c:pt>
                <c:pt idx="38">
                  <c:v>1.0888737855813559</c:v>
                </c:pt>
                <c:pt idx="39">
                  <c:v>1.1145770382618534</c:v>
                </c:pt>
                <c:pt idx="40">
                  <c:v>1.0996429656769442</c:v>
                </c:pt>
                <c:pt idx="41">
                  <c:v>1.1087138156642558</c:v>
                </c:pt>
                <c:pt idx="42">
                  <c:v>1.1159682939982236</c:v>
                </c:pt>
                <c:pt idx="43">
                  <c:v>1.1169599930476248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1749952"/>
        <c:axId val="301751040"/>
      </c:scatterChart>
      <c:valAx>
        <c:axId val="301749952"/>
        <c:scaling>
          <c:orientation val="minMax"/>
          <c:max val="8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301751040"/>
        <c:crosses val="autoZero"/>
        <c:crossBetween val="midCat"/>
        <c:majorUnit val="10"/>
      </c:valAx>
      <c:valAx>
        <c:axId val="301751040"/>
        <c:scaling>
          <c:orientation val="minMax"/>
          <c:max val="2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301749952"/>
        <c:crosses val="autoZero"/>
        <c:crossBetween val="midCat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N_解析結果!$AX$16:$AX$56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5.2149030595371654E-2</c:v>
                  </c:pt>
                  <c:pt idx="2">
                    <c:v>6.9956432663987378E-2</c:v>
                  </c:pt>
                  <c:pt idx="3">
                    <c:v>0.16036905188406617</c:v>
                  </c:pt>
                  <c:pt idx="4">
                    <c:v>0.12366672967754504</c:v>
                  </c:pt>
                  <c:pt idx="5">
                    <c:v>0.15082652001664776</c:v>
                  </c:pt>
                  <c:pt idx="6">
                    <c:v>0.16517083081980063</c:v>
                  </c:pt>
                  <c:pt idx="7">
                    <c:v>0.18347326664698091</c:v>
                  </c:pt>
                  <c:pt idx="8">
                    <c:v>0.16332438176801092</c:v>
                  </c:pt>
                  <c:pt idx="9">
                    <c:v>0.13977938090209954</c:v>
                  </c:pt>
                  <c:pt idx="10">
                    <c:v>0.15473335924825574</c:v>
                  </c:pt>
                  <c:pt idx="11">
                    <c:v>0.14440477794691362</c:v>
                  </c:pt>
                  <c:pt idx="12">
                    <c:v>0.13442679190391599</c:v>
                  </c:pt>
                  <c:pt idx="13">
                    <c:v>0.11284833835406571</c:v>
                  </c:pt>
                  <c:pt idx="14">
                    <c:v>0.15621584797592661</c:v>
                  </c:pt>
                  <c:pt idx="15">
                    <c:v>0.15443826165483732</c:v>
                  </c:pt>
                  <c:pt idx="16">
                    <c:v>0.16648949485268025</c:v>
                  </c:pt>
                  <c:pt idx="17">
                    <c:v>0.16188779408132439</c:v>
                  </c:pt>
                  <c:pt idx="18">
                    <c:v>0.15898620540778224</c:v>
                  </c:pt>
                  <c:pt idx="19">
                    <c:v>0.16150335047949443</c:v>
                  </c:pt>
                  <c:pt idx="20">
                    <c:v>0.16982281465994384</c:v>
                  </c:pt>
                  <c:pt idx="21">
                    <c:v>0.13147633688001825</c:v>
                  </c:pt>
                  <c:pt idx="22">
                    <c:v>0.1630260706613553</c:v>
                  </c:pt>
                  <c:pt idx="23">
                    <c:v>0.13919923822434427</c:v>
                  </c:pt>
                  <c:pt idx="24">
                    <c:v>0.12086456036121775</c:v>
                  </c:pt>
                  <c:pt idx="25">
                    <c:v>0.11177159736745958</c:v>
                  </c:pt>
                  <c:pt idx="26">
                    <c:v>7.0706556566402248E-2</c:v>
                  </c:pt>
                  <c:pt idx="27">
                    <c:v>9.4297176447821929E-2</c:v>
                  </c:pt>
                  <c:pt idx="28">
                    <c:v>3.3036402639694151E-2</c:v>
                  </c:pt>
                  <c:pt idx="29">
                    <c:v>1.5096576557232125E-2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plus>
            <c:minus>
              <c:numRef>
                <c:f>N_解析結果!$AX$16:$AX$56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5.2149030595371654E-2</c:v>
                  </c:pt>
                  <c:pt idx="2">
                    <c:v>6.9956432663987378E-2</c:v>
                  </c:pt>
                  <c:pt idx="3">
                    <c:v>0.16036905188406617</c:v>
                  </c:pt>
                  <c:pt idx="4">
                    <c:v>0.12366672967754504</c:v>
                  </c:pt>
                  <c:pt idx="5">
                    <c:v>0.15082652001664776</c:v>
                  </c:pt>
                  <c:pt idx="6">
                    <c:v>0.16517083081980063</c:v>
                  </c:pt>
                  <c:pt idx="7">
                    <c:v>0.18347326664698091</c:v>
                  </c:pt>
                  <c:pt idx="8">
                    <c:v>0.16332438176801092</c:v>
                  </c:pt>
                  <c:pt idx="9">
                    <c:v>0.13977938090209954</c:v>
                  </c:pt>
                  <c:pt idx="10">
                    <c:v>0.15473335924825574</c:v>
                  </c:pt>
                  <c:pt idx="11">
                    <c:v>0.14440477794691362</c:v>
                  </c:pt>
                  <c:pt idx="12">
                    <c:v>0.13442679190391599</c:v>
                  </c:pt>
                  <c:pt idx="13">
                    <c:v>0.11284833835406571</c:v>
                  </c:pt>
                  <c:pt idx="14">
                    <c:v>0.15621584797592661</c:v>
                  </c:pt>
                  <c:pt idx="15">
                    <c:v>0.15443826165483732</c:v>
                  </c:pt>
                  <c:pt idx="16">
                    <c:v>0.16648949485268025</c:v>
                  </c:pt>
                  <c:pt idx="17">
                    <c:v>0.16188779408132439</c:v>
                  </c:pt>
                  <c:pt idx="18">
                    <c:v>0.15898620540778224</c:v>
                  </c:pt>
                  <c:pt idx="19">
                    <c:v>0.16150335047949443</c:v>
                  </c:pt>
                  <c:pt idx="20">
                    <c:v>0.16982281465994384</c:v>
                  </c:pt>
                  <c:pt idx="21">
                    <c:v>0.13147633688001825</c:v>
                  </c:pt>
                  <c:pt idx="22">
                    <c:v>0.1630260706613553</c:v>
                  </c:pt>
                  <c:pt idx="23">
                    <c:v>0.13919923822434427</c:v>
                  </c:pt>
                  <c:pt idx="24">
                    <c:v>0.12086456036121775</c:v>
                  </c:pt>
                  <c:pt idx="25">
                    <c:v>0.11177159736745958</c:v>
                  </c:pt>
                  <c:pt idx="26">
                    <c:v>7.0706556566402248E-2</c:v>
                  </c:pt>
                  <c:pt idx="27">
                    <c:v>9.4297176447821929E-2</c:v>
                  </c:pt>
                  <c:pt idx="28">
                    <c:v>3.3036402639694151E-2</c:v>
                  </c:pt>
                  <c:pt idx="29">
                    <c:v>1.5096576557232125E-2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N_解析結果!$AR$16:$AR$56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N_解析結果!$AS$16:$AS$56</c:f>
              <c:numCache>
                <c:formatCode>General</c:formatCode>
                <c:ptCount val="41"/>
                <c:pt idx="0">
                  <c:v>0</c:v>
                </c:pt>
                <c:pt idx="1">
                  <c:v>7.4176214682992847E-2</c:v>
                </c:pt>
                <c:pt idx="2">
                  <c:v>0.15351057540815463</c:v>
                </c:pt>
                <c:pt idx="3">
                  <c:v>0.7586290532610076</c:v>
                </c:pt>
                <c:pt idx="4">
                  <c:v>1.3087197554508734</c:v>
                </c:pt>
                <c:pt idx="5">
                  <c:v>1.5301675355813562</c:v>
                </c:pt>
                <c:pt idx="6">
                  <c:v>1.495618658799645</c:v>
                </c:pt>
                <c:pt idx="7">
                  <c:v>1.4775091150129003</c:v>
                </c:pt>
                <c:pt idx="8">
                  <c:v>1.4218123441663493</c:v>
                </c:pt>
                <c:pt idx="9">
                  <c:v>1.3104294491234192</c:v>
                </c:pt>
                <c:pt idx="10">
                  <c:v>1.1669926862602038</c:v>
                </c:pt>
                <c:pt idx="11">
                  <c:v>0.83461819658567027</c:v>
                </c:pt>
                <c:pt idx="12">
                  <c:v>0.78549164750137468</c:v>
                </c:pt>
                <c:pt idx="13">
                  <c:v>0.71385191626485633</c:v>
                </c:pt>
                <c:pt idx="14">
                  <c:v>0.72150037577189852</c:v>
                </c:pt>
                <c:pt idx="15">
                  <c:v>0.57452514684578948</c:v>
                </c:pt>
                <c:pt idx="16">
                  <c:v>0.66138641590534208</c:v>
                </c:pt>
                <c:pt idx="17">
                  <c:v>0.53685542747853499</c:v>
                </c:pt>
                <c:pt idx="18">
                  <c:v>0.41182324538446896</c:v>
                </c:pt>
                <c:pt idx="19">
                  <c:v>0.32661936328934565</c:v>
                </c:pt>
                <c:pt idx="20">
                  <c:v>0.32867030701476119</c:v>
                </c:pt>
                <c:pt idx="21">
                  <c:v>0.230415008538468</c:v>
                </c:pt>
                <c:pt idx="22">
                  <c:v>0.21523186143890374</c:v>
                </c:pt>
                <c:pt idx="23">
                  <c:v>0.2245940914065474</c:v>
                </c:pt>
                <c:pt idx="24">
                  <c:v>0.17309536054540453</c:v>
                </c:pt>
                <c:pt idx="25">
                  <c:v>0.12182218825339425</c:v>
                </c:pt>
                <c:pt idx="26">
                  <c:v>7.4318841596878585E-2</c:v>
                </c:pt>
                <c:pt idx="27">
                  <c:v>8.4123657504335314E-2</c:v>
                </c:pt>
                <c:pt idx="28">
                  <c:v>3.0799326703464025E-2</c:v>
                </c:pt>
                <c:pt idx="29">
                  <c:v>1.0258176177938503E-2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yVal>
          <c:smooth val="0"/>
        </c:ser>
        <c:ser>
          <c:idx val="3"/>
          <c:order val="1"/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N_解析結果!$BA$16:$BA$56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2.3504845676472416E-2</c:v>
                  </c:pt>
                  <c:pt idx="2">
                    <c:v>4.3485707348404304E-2</c:v>
                  </c:pt>
                  <c:pt idx="3">
                    <c:v>4.165332964106274E-2</c:v>
                  </c:pt>
                  <c:pt idx="4">
                    <c:v>3.121654638314611E-2</c:v>
                  </c:pt>
                  <c:pt idx="5">
                    <c:v>2.0531562267683632E-2</c:v>
                  </c:pt>
                  <c:pt idx="6">
                    <c:v>2.8790606230537183E-2</c:v>
                  </c:pt>
                  <c:pt idx="7">
                    <c:v>1.2387477972938451E-2</c:v>
                  </c:pt>
                  <c:pt idx="8">
                    <c:v>1.403094670317764E-2</c:v>
                  </c:pt>
                  <c:pt idx="9">
                    <c:v>3.6283997415991753E-3</c:v>
                  </c:pt>
                  <c:pt idx="10">
                    <c:v>7.1162910989988363E-3</c:v>
                  </c:pt>
                  <c:pt idx="11">
                    <c:v>8.218110420604505E-3</c:v>
                  </c:pt>
                  <c:pt idx="12">
                    <c:v>1.3738810792760594E-2</c:v>
                  </c:pt>
                  <c:pt idx="13">
                    <c:v>7.5250764805033388E-3</c:v>
                  </c:pt>
                  <c:pt idx="14">
                    <c:v>5.1428400355104974E-3</c:v>
                  </c:pt>
                  <c:pt idx="15">
                    <c:v>3.3105944284815558E-3</c:v>
                  </c:pt>
                  <c:pt idx="16">
                    <c:v>4.1233072055659606E-3</c:v>
                  </c:pt>
                  <c:pt idx="17">
                    <c:v>1.7954990613985779E-3</c:v>
                  </c:pt>
                  <c:pt idx="18">
                    <c:v>1.3876999293391395E-3</c:v>
                  </c:pt>
                  <c:pt idx="19">
                    <c:v>4.3107386555362127E-3</c:v>
                  </c:pt>
                  <c:pt idx="20">
                    <c:v>2.2838882592669278E-3</c:v>
                  </c:pt>
                  <c:pt idx="21">
                    <c:v>4.4453062447701577E-3</c:v>
                  </c:pt>
                  <c:pt idx="22">
                    <c:v>3.4452516606392801E-3</c:v>
                  </c:pt>
                  <c:pt idx="23">
                    <c:v>3.7368375196135174E-3</c:v>
                  </c:pt>
                  <c:pt idx="24">
                    <c:v>5.6073541469269005E-3</c:v>
                  </c:pt>
                  <c:pt idx="25">
                    <c:v>5.310750214584558E-3</c:v>
                  </c:pt>
                  <c:pt idx="26">
                    <c:v>4.0209475493463128E-3</c:v>
                  </c:pt>
                  <c:pt idx="27">
                    <c:v>3.1547618431880535E-3</c:v>
                  </c:pt>
                  <c:pt idx="28">
                    <c:v>3.0395501305918071E-3</c:v>
                  </c:pt>
                  <c:pt idx="29">
                    <c:v>3.0616806031395008E-3</c:v>
                  </c:pt>
                  <c:pt idx="30">
                    <c:v>4.4952791610917498E-3</c:v>
                  </c:pt>
                  <c:pt idx="31">
                    <c:v>4.2892950425388286E-3</c:v>
                  </c:pt>
                  <c:pt idx="32">
                    <c:v>4.1100652652456878E-3</c:v>
                  </c:pt>
                  <c:pt idx="33">
                    <c:v>3.6531015276558025E-3</c:v>
                  </c:pt>
                  <c:pt idx="34">
                    <c:v>3.4649522527301019E-3</c:v>
                  </c:pt>
                  <c:pt idx="35">
                    <c:v>3.4096879187876183E-3</c:v>
                  </c:pt>
                  <c:pt idx="36">
                    <c:v>2.795774400621568E-3</c:v>
                  </c:pt>
                  <c:pt idx="37">
                    <c:v>2.9455782085444342E-3</c:v>
                  </c:pt>
                  <c:pt idx="38">
                    <c:v>2.1663588978530655E-3</c:v>
                  </c:pt>
                  <c:pt idx="39">
                    <c:v>2.1041551714572563E-3</c:v>
                  </c:pt>
                  <c:pt idx="40">
                    <c:v>2.6057773482320123E-3</c:v>
                  </c:pt>
                </c:numCache>
              </c:numRef>
            </c:plus>
            <c:minus>
              <c:numRef>
                <c:f>N_解析結果!$BA$16:$BA$56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2.3504845676472416E-2</c:v>
                  </c:pt>
                  <c:pt idx="2">
                    <c:v>4.3485707348404304E-2</c:v>
                  </c:pt>
                  <c:pt idx="3">
                    <c:v>4.165332964106274E-2</c:v>
                  </c:pt>
                  <c:pt idx="4">
                    <c:v>3.121654638314611E-2</c:v>
                  </c:pt>
                  <c:pt idx="5">
                    <c:v>2.0531562267683632E-2</c:v>
                  </c:pt>
                  <c:pt idx="6">
                    <c:v>2.8790606230537183E-2</c:v>
                  </c:pt>
                  <c:pt idx="7">
                    <c:v>1.2387477972938451E-2</c:v>
                  </c:pt>
                  <c:pt idx="8">
                    <c:v>1.403094670317764E-2</c:v>
                  </c:pt>
                  <c:pt idx="9">
                    <c:v>3.6283997415991753E-3</c:v>
                  </c:pt>
                  <c:pt idx="10">
                    <c:v>7.1162910989988363E-3</c:v>
                  </c:pt>
                  <c:pt idx="11">
                    <c:v>8.218110420604505E-3</c:v>
                  </c:pt>
                  <c:pt idx="12">
                    <c:v>1.3738810792760594E-2</c:v>
                  </c:pt>
                  <c:pt idx="13">
                    <c:v>7.5250764805033388E-3</c:v>
                  </c:pt>
                  <c:pt idx="14">
                    <c:v>5.1428400355104974E-3</c:v>
                  </c:pt>
                  <c:pt idx="15">
                    <c:v>3.3105944284815558E-3</c:v>
                  </c:pt>
                  <c:pt idx="16">
                    <c:v>4.1233072055659606E-3</c:v>
                  </c:pt>
                  <c:pt idx="17">
                    <c:v>1.7954990613985779E-3</c:v>
                  </c:pt>
                  <c:pt idx="18">
                    <c:v>1.3876999293391395E-3</c:v>
                  </c:pt>
                  <c:pt idx="19">
                    <c:v>4.3107386555362127E-3</c:v>
                  </c:pt>
                  <c:pt idx="20">
                    <c:v>2.2838882592669278E-3</c:v>
                  </c:pt>
                  <c:pt idx="21">
                    <c:v>4.4453062447701577E-3</c:v>
                  </c:pt>
                  <c:pt idx="22">
                    <c:v>3.4452516606392801E-3</c:v>
                  </c:pt>
                  <c:pt idx="23">
                    <c:v>3.7368375196135174E-3</c:v>
                  </c:pt>
                  <c:pt idx="24">
                    <c:v>5.6073541469269005E-3</c:v>
                  </c:pt>
                  <c:pt idx="25">
                    <c:v>5.310750214584558E-3</c:v>
                  </c:pt>
                  <c:pt idx="26">
                    <c:v>4.0209475493463128E-3</c:v>
                  </c:pt>
                  <c:pt idx="27">
                    <c:v>3.1547618431880535E-3</c:v>
                  </c:pt>
                  <c:pt idx="28">
                    <c:v>3.0395501305918071E-3</c:v>
                  </c:pt>
                  <c:pt idx="29">
                    <c:v>3.0616806031395008E-3</c:v>
                  </c:pt>
                  <c:pt idx="30">
                    <c:v>4.4952791610917498E-3</c:v>
                  </c:pt>
                  <c:pt idx="31">
                    <c:v>4.2892950425388286E-3</c:v>
                  </c:pt>
                  <c:pt idx="32">
                    <c:v>4.1100652652456878E-3</c:v>
                  </c:pt>
                  <c:pt idx="33">
                    <c:v>3.6531015276558025E-3</c:v>
                  </c:pt>
                  <c:pt idx="34">
                    <c:v>3.4649522527301019E-3</c:v>
                  </c:pt>
                  <c:pt idx="35">
                    <c:v>3.4096879187876183E-3</c:v>
                  </c:pt>
                  <c:pt idx="36">
                    <c:v>2.795774400621568E-3</c:v>
                  </c:pt>
                  <c:pt idx="37">
                    <c:v>2.9455782085444342E-3</c:v>
                  </c:pt>
                  <c:pt idx="38">
                    <c:v>2.1663588978530655E-3</c:v>
                  </c:pt>
                  <c:pt idx="39">
                    <c:v>2.1041551714572563E-3</c:v>
                  </c:pt>
                  <c:pt idx="40">
                    <c:v>2.6057773482320123E-3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N_解析結果!$AR$16:$AR$56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N_解析結果!$AV$16:$AV$56</c:f>
              <c:numCache>
                <c:formatCode>General</c:formatCode>
                <c:ptCount val="41"/>
                <c:pt idx="0">
                  <c:v>0</c:v>
                </c:pt>
                <c:pt idx="1">
                  <c:v>0.19135143348959147</c:v>
                </c:pt>
                <c:pt idx="2">
                  <c:v>0.20317093557076796</c:v>
                </c:pt>
                <c:pt idx="3">
                  <c:v>8.9275282448441615E-2</c:v>
                </c:pt>
                <c:pt idx="4">
                  <c:v>6.052595502174829E-2</c:v>
                </c:pt>
                <c:pt idx="5">
                  <c:v>2.3269112188139176E-2</c:v>
                </c:pt>
                <c:pt idx="6">
                  <c:v>1.7034076742043207E-2</c:v>
                </c:pt>
                <c:pt idx="7">
                  <c:v>8.2839763547487184E-3</c:v>
                </c:pt>
                <c:pt idx="8">
                  <c:v>5.6556382615552151E-3</c:v>
                </c:pt>
                <c:pt idx="9">
                  <c:v>1.3081545429510025E-3</c:v>
                </c:pt>
                <c:pt idx="10">
                  <c:v>2.4338691419808693E-3</c:v>
                </c:pt>
                <c:pt idx="11">
                  <c:v>2.3155839036144189E-3</c:v>
                </c:pt>
                <c:pt idx="12">
                  <c:v>4.9780041841338534E-3</c:v>
                </c:pt>
                <c:pt idx="13">
                  <c:v>2.3476612563917607E-3</c:v>
                </c:pt>
                <c:pt idx="14">
                  <c:v>1.89557106568609E-3</c:v>
                </c:pt>
                <c:pt idx="15">
                  <c:v>1.074591318040977E-3</c:v>
                </c:pt>
                <c:pt idx="16">
                  <c:v>1.0234680370520871E-3</c:v>
                </c:pt>
                <c:pt idx="17">
                  <c:v>4.2903459339695723E-4</c:v>
                </c:pt>
                <c:pt idx="18">
                  <c:v>3.6888955693943962E-4</c:v>
                </c:pt>
                <c:pt idx="19">
                  <c:v>1.3672971621342272E-3</c:v>
                </c:pt>
                <c:pt idx="20">
                  <c:v>1.2099176500703908E-3</c:v>
                </c:pt>
                <c:pt idx="21">
                  <c:v>1.8013438419026448E-3</c:v>
                </c:pt>
                <c:pt idx="22">
                  <c:v>1.4765606450320515E-3</c:v>
                </c:pt>
                <c:pt idx="23">
                  <c:v>1.3713068312313957E-3</c:v>
                </c:pt>
                <c:pt idx="24">
                  <c:v>1.9216339148176794E-3</c:v>
                </c:pt>
                <c:pt idx="25">
                  <c:v>2.2955355581285794E-3</c:v>
                </c:pt>
                <c:pt idx="26">
                  <c:v>1.9687475267094016E-3</c:v>
                </c:pt>
                <c:pt idx="27">
                  <c:v>2.0038321313096204E-3</c:v>
                </c:pt>
                <c:pt idx="28">
                  <c:v>2.151187470630539E-3</c:v>
                </c:pt>
                <c:pt idx="29">
                  <c:v>2.2213566798309752E-3</c:v>
                </c:pt>
                <c:pt idx="30">
                  <c:v>2.5270939484900216E-3</c:v>
                </c:pt>
                <c:pt idx="31">
                  <c:v>2.8959835054294613E-3</c:v>
                </c:pt>
                <c:pt idx="32">
                  <c:v>2.6985073023939469E-3</c:v>
                </c:pt>
                <c:pt idx="33">
                  <c:v>2.0318998149897955E-3</c:v>
                </c:pt>
                <c:pt idx="34">
                  <c:v>1.69107794173053E-3</c:v>
                </c:pt>
                <c:pt idx="35">
                  <c:v>1.5577564442496995E-3</c:v>
                </c:pt>
                <c:pt idx="36">
                  <c:v>1.1427556926928296E-3</c:v>
                </c:pt>
                <c:pt idx="37">
                  <c:v>1.2189394055390182E-3</c:v>
                </c:pt>
                <c:pt idx="38">
                  <c:v>8.9114895684554878E-4</c:v>
                </c:pt>
                <c:pt idx="39">
                  <c:v>9.5129399330306618E-4</c:v>
                </c:pt>
                <c:pt idx="40">
                  <c:v>1.1868620527616758E-3</c:v>
                </c:pt>
              </c:numCache>
            </c:numRef>
          </c:yVal>
          <c:smooth val="0"/>
        </c:ser>
        <c:ser>
          <c:idx val="4"/>
          <c:order val="2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N_解析結果!$W$16:$W$56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1.1111785080667705E-3</c:v>
                  </c:pt>
                  <c:pt idx="2">
                    <c:v>4.1105286572583728E-2</c:v>
                  </c:pt>
                  <c:pt idx="3">
                    <c:v>1.474176126630803E-2</c:v>
                  </c:pt>
                  <c:pt idx="4">
                    <c:v>4.182221781891609E-2</c:v>
                  </c:pt>
                  <c:pt idx="5">
                    <c:v>2.9586353291298679E-2</c:v>
                  </c:pt>
                  <c:pt idx="6">
                    <c:v>3.1761073523242513E-2</c:v>
                  </c:pt>
                  <c:pt idx="7">
                    <c:v>4.6170225134558797E-2</c:v>
                  </c:pt>
                  <c:pt idx="8">
                    <c:v>6.0301462126686398E-2</c:v>
                  </c:pt>
                  <c:pt idx="9">
                    <c:v>7.7669617903384641E-2</c:v>
                  </c:pt>
                  <c:pt idx="10">
                    <c:v>7.1683662534212891E-2</c:v>
                  </c:pt>
                  <c:pt idx="11">
                    <c:v>0.11688638544798156</c:v>
                  </c:pt>
                  <c:pt idx="12">
                    <c:v>0.12802725944788462</c:v>
                  </c:pt>
                  <c:pt idx="13">
                    <c:v>0.15427471724980296</c:v>
                  </c:pt>
                  <c:pt idx="14">
                    <c:v>0.11722990440244853</c:v>
                  </c:pt>
                  <c:pt idx="15">
                    <c:v>0.16572720740861302</c:v>
                  </c:pt>
                  <c:pt idx="16">
                    <c:v>0.12760123895418549</c:v>
                  </c:pt>
                  <c:pt idx="17">
                    <c:v>0.17911951687486394</c:v>
                  </c:pt>
                  <c:pt idx="18">
                    <c:v>0.1067296586551328</c:v>
                  </c:pt>
                  <c:pt idx="19">
                    <c:v>0.15291715187372179</c:v>
                  </c:pt>
                  <c:pt idx="20">
                    <c:v>0.15592886846490192</c:v>
                  </c:pt>
                  <c:pt idx="21">
                    <c:v>0.13471014761292943</c:v>
                  </c:pt>
                  <c:pt idx="22">
                    <c:v>0.12396463246342042</c:v>
                  </c:pt>
                  <c:pt idx="23">
                    <c:v>0.15736767791632192</c:v>
                  </c:pt>
                  <c:pt idx="24">
                    <c:v>0.12469007294895992</c:v>
                  </c:pt>
                  <c:pt idx="25">
                    <c:v>0.14173908693828224</c:v>
                  </c:pt>
                  <c:pt idx="26">
                    <c:v>0.12045084898948567</c:v>
                  </c:pt>
                  <c:pt idx="27">
                    <c:v>5.5000904419461885E-2</c:v>
                  </c:pt>
                  <c:pt idx="28">
                    <c:v>9.0829083712548483E-2</c:v>
                  </c:pt>
                  <c:pt idx="29">
                    <c:v>6.3727401448952364E-2</c:v>
                  </c:pt>
                  <c:pt idx="30">
                    <c:v>6.1091808042220988E-2</c:v>
                  </c:pt>
                  <c:pt idx="31">
                    <c:v>5.6539366664788905E-2</c:v>
                  </c:pt>
                  <c:pt idx="32">
                    <c:v>7.7380319009810503E-2</c:v>
                  </c:pt>
                  <c:pt idx="33">
                    <c:v>5.1779556684476251E-2</c:v>
                  </c:pt>
                  <c:pt idx="34">
                    <c:v>5.3094966192089435E-2</c:v>
                  </c:pt>
                  <c:pt idx="35">
                    <c:v>3.7276598248608399E-2</c:v>
                  </c:pt>
                  <c:pt idx="36">
                    <c:v>2.7705421336336446E-2</c:v>
                  </c:pt>
                  <c:pt idx="37">
                    <c:v>4.0980140992090103E-2</c:v>
                  </c:pt>
                  <c:pt idx="38">
                    <c:v>4.2481712424453331E-2</c:v>
                  </c:pt>
                  <c:pt idx="39">
                    <c:v>5.4197966731130434E-2</c:v>
                  </c:pt>
                  <c:pt idx="40">
                    <c:v>5.3849077673557171E-2</c:v>
                  </c:pt>
                </c:numCache>
              </c:numRef>
            </c:plus>
            <c:minus>
              <c:numRef>
                <c:f>N_解析結果!$W$16:$W$56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1.1111785080667705E-3</c:v>
                  </c:pt>
                  <c:pt idx="2">
                    <c:v>4.1105286572583728E-2</c:v>
                  </c:pt>
                  <c:pt idx="3">
                    <c:v>1.474176126630803E-2</c:v>
                  </c:pt>
                  <c:pt idx="4">
                    <c:v>4.182221781891609E-2</c:v>
                  </c:pt>
                  <c:pt idx="5">
                    <c:v>2.9586353291298679E-2</c:v>
                  </c:pt>
                  <c:pt idx="6">
                    <c:v>3.1761073523242513E-2</c:v>
                  </c:pt>
                  <c:pt idx="7">
                    <c:v>4.6170225134558797E-2</c:v>
                  </c:pt>
                  <c:pt idx="8">
                    <c:v>6.0301462126686398E-2</c:v>
                  </c:pt>
                  <c:pt idx="9">
                    <c:v>7.7669617903384641E-2</c:v>
                  </c:pt>
                  <c:pt idx="10">
                    <c:v>7.1683662534212891E-2</c:v>
                  </c:pt>
                  <c:pt idx="11">
                    <c:v>0.11688638544798156</c:v>
                  </c:pt>
                  <c:pt idx="12">
                    <c:v>0.12802725944788462</c:v>
                  </c:pt>
                  <c:pt idx="13">
                    <c:v>0.15427471724980296</c:v>
                  </c:pt>
                  <c:pt idx="14">
                    <c:v>0.11722990440244853</c:v>
                  </c:pt>
                  <c:pt idx="15">
                    <c:v>0.16572720740861302</c:v>
                  </c:pt>
                  <c:pt idx="16">
                    <c:v>0.12760123895418549</c:v>
                  </c:pt>
                  <c:pt idx="17">
                    <c:v>0.17911951687486394</c:v>
                  </c:pt>
                  <c:pt idx="18">
                    <c:v>0.1067296586551328</c:v>
                  </c:pt>
                  <c:pt idx="19">
                    <c:v>0.15291715187372179</c:v>
                  </c:pt>
                  <c:pt idx="20">
                    <c:v>0.15592886846490192</c:v>
                  </c:pt>
                  <c:pt idx="21">
                    <c:v>0.13471014761292943</c:v>
                  </c:pt>
                  <c:pt idx="22">
                    <c:v>0.12396463246342042</c:v>
                  </c:pt>
                  <c:pt idx="23">
                    <c:v>0.15736767791632192</c:v>
                  </c:pt>
                  <c:pt idx="24">
                    <c:v>0.12469007294895992</c:v>
                  </c:pt>
                  <c:pt idx="25">
                    <c:v>0.14173908693828224</c:v>
                  </c:pt>
                  <c:pt idx="26">
                    <c:v>0.12045084898948567</c:v>
                  </c:pt>
                  <c:pt idx="27">
                    <c:v>5.5000904419461885E-2</c:v>
                  </c:pt>
                  <c:pt idx="28">
                    <c:v>9.0829083712548483E-2</c:v>
                  </c:pt>
                  <c:pt idx="29">
                    <c:v>6.3727401448952364E-2</c:v>
                  </c:pt>
                  <c:pt idx="30">
                    <c:v>6.1091808042220988E-2</c:v>
                  </c:pt>
                  <c:pt idx="31">
                    <c:v>5.6539366664788905E-2</c:v>
                  </c:pt>
                  <c:pt idx="32">
                    <c:v>7.7380319009810503E-2</c:v>
                  </c:pt>
                  <c:pt idx="33">
                    <c:v>5.1779556684476251E-2</c:v>
                  </c:pt>
                  <c:pt idx="34">
                    <c:v>5.3094966192089435E-2</c:v>
                  </c:pt>
                  <c:pt idx="35">
                    <c:v>3.7276598248608399E-2</c:v>
                  </c:pt>
                  <c:pt idx="36">
                    <c:v>2.7705421336336446E-2</c:v>
                  </c:pt>
                  <c:pt idx="37">
                    <c:v>4.0980140992090103E-2</c:v>
                  </c:pt>
                  <c:pt idx="38">
                    <c:v>4.2481712424453331E-2</c:v>
                  </c:pt>
                  <c:pt idx="39">
                    <c:v>5.4197966731130434E-2</c:v>
                  </c:pt>
                  <c:pt idx="40">
                    <c:v>5.3849077673557171E-2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N_解析結果!$V$16:$V$56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N_解析結果!$P$16:$P$56</c:f>
              <c:numCache>
                <c:formatCode>General</c:formatCode>
                <c:ptCount val="41"/>
                <c:pt idx="0">
                  <c:v>0</c:v>
                </c:pt>
                <c:pt idx="1">
                  <c:v>8.4333893752907814E-4</c:v>
                </c:pt>
                <c:pt idx="2">
                  <c:v>4.184985143594299E-2</c:v>
                </c:pt>
                <c:pt idx="3">
                  <c:v>1.5638877257539232E-2</c:v>
                </c:pt>
                <c:pt idx="4">
                  <c:v>4.8421148437169562E-2</c:v>
                </c:pt>
                <c:pt idx="5">
                  <c:v>5.0998392230258427E-2</c:v>
                </c:pt>
                <c:pt idx="6">
                  <c:v>9.3799529987734206E-2</c:v>
                </c:pt>
                <c:pt idx="7">
                  <c:v>0.10978248953178529</c:v>
                </c:pt>
                <c:pt idx="8">
                  <c:v>0.15743451285792834</c:v>
                </c:pt>
                <c:pt idx="9">
                  <c:v>0.2034470852895148</c:v>
                </c:pt>
                <c:pt idx="10">
                  <c:v>0.31853923677198326</c:v>
                </c:pt>
                <c:pt idx="11">
                  <c:v>0.47185825561476968</c:v>
                </c:pt>
                <c:pt idx="12">
                  <c:v>0.4975159994501544</c:v>
                </c:pt>
                <c:pt idx="13">
                  <c:v>0.63506120680539679</c:v>
                </c:pt>
                <c:pt idx="14">
                  <c:v>0.6167708719282663</c:v>
                </c:pt>
                <c:pt idx="15">
                  <c:v>0.70646840132385913</c:v>
                </c:pt>
                <c:pt idx="16">
                  <c:v>0.67640505487882241</c:v>
                </c:pt>
                <c:pt idx="17">
                  <c:v>0.76679749555893906</c:v>
                </c:pt>
                <c:pt idx="18">
                  <c:v>0.79868245410903871</c:v>
                </c:pt>
                <c:pt idx="19">
                  <c:v>0.83226758395719647</c:v>
                </c:pt>
                <c:pt idx="20">
                  <c:v>0.86121772300469479</c:v>
                </c:pt>
                <c:pt idx="21">
                  <c:v>0.85798604819608337</c:v>
                </c:pt>
                <c:pt idx="22">
                  <c:v>0.87665419891722685</c:v>
                </c:pt>
                <c:pt idx="23">
                  <c:v>0.85380308706593921</c:v>
                </c:pt>
                <c:pt idx="24">
                  <c:v>0.90341840343864988</c:v>
                </c:pt>
                <c:pt idx="25">
                  <c:v>0.92254533054180965</c:v>
                </c:pt>
                <c:pt idx="26">
                  <c:v>0.94290690584951153</c:v>
                </c:pt>
                <c:pt idx="27">
                  <c:v>0.97856327612824101</c:v>
                </c:pt>
                <c:pt idx="28">
                  <c:v>0.96627751448631716</c:v>
                </c:pt>
                <c:pt idx="29">
                  <c:v>1.0084916883432729</c:v>
                </c:pt>
                <c:pt idx="30">
                  <c:v>1.0046055825191389</c:v>
                </c:pt>
                <c:pt idx="31">
                  <c:v>1.0182136996151079</c:v>
                </c:pt>
                <c:pt idx="32">
                  <c:v>1.0449104370215285</c:v>
                </c:pt>
                <c:pt idx="33">
                  <c:v>1.0440063776804973</c:v>
                </c:pt>
                <c:pt idx="34">
                  <c:v>1.0224843679947555</c:v>
                </c:pt>
                <c:pt idx="35">
                  <c:v>1.0463609799940787</c:v>
                </c:pt>
                <c:pt idx="36">
                  <c:v>1.0459426838810639</c:v>
                </c:pt>
                <c:pt idx="37">
                  <c:v>1.0345677282916719</c:v>
                </c:pt>
                <c:pt idx="38">
                  <c:v>1.0385550347883092</c:v>
                </c:pt>
                <c:pt idx="39">
                  <c:v>1.035559494882206</c:v>
                </c:pt>
                <c:pt idx="40">
                  <c:v>1.0610418242185848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1752672"/>
        <c:axId val="301761376"/>
      </c:scatterChart>
      <c:valAx>
        <c:axId val="301752672"/>
        <c:scaling>
          <c:orientation val="minMax"/>
          <c:max val="8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301761376"/>
        <c:crosses val="autoZero"/>
        <c:crossBetween val="midCat"/>
        <c:majorUnit val="10"/>
      </c:valAx>
      <c:valAx>
        <c:axId val="301761376"/>
        <c:scaling>
          <c:orientation val="minMax"/>
          <c:max val="2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301752672"/>
        <c:crosses val="autoZero"/>
        <c:crossBetween val="midCat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G_解析結果!$BB$16:$BB$56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5.3255853374036934E-3</c:v>
                  </c:pt>
                  <c:pt idx="2">
                    <c:v>3.665677826707988E-2</c:v>
                  </c:pt>
                  <c:pt idx="3">
                    <c:v>0.12375912739408808</c:v>
                  </c:pt>
                  <c:pt idx="4">
                    <c:v>0.14868641613976677</c:v>
                  </c:pt>
                  <c:pt idx="5">
                    <c:v>0.2183590448779773</c:v>
                  </c:pt>
                  <c:pt idx="6">
                    <c:v>0.19687024353132002</c:v>
                  </c:pt>
                  <c:pt idx="7">
                    <c:v>0.13489043413353255</c:v>
                  </c:pt>
                  <c:pt idx="8">
                    <c:v>0.17948051447469129</c:v>
                  </c:pt>
                  <c:pt idx="9">
                    <c:v>0.16386881206565238</c:v>
                  </c:pt>
                  <c:pt idx="10">
                    <c:v>0.13022714040527747</c:v>
                  </c:pt>
                  <c:pt idx="11">
                    <c:v>0.14675700190618607</c:v>
                  </c:pt>
                  <c:pt idx="12">
                    <c:v>0.17737617885761311</c:v>
                  </c:pt>
                  <c:pt idx="13">
                    <c:v>0.1999382889555745</c:v>
                  </c:pt>
                  <c:pt idx="14">
                    <c:v>0.16942125151874457</c:v>
                  </c:pt>
                  <c:pt idx="15">
                    <c:v>0.21614755358579096</c:v>
                  </c:pt>
                  <c:pt idx="16">
                    <c:v>0.1903296809510846</c:v>
                  </c:pt>
                  <c:pt idx="17">
                    <c:v>9.8101194710023626E-2</c:v>
                  </c:pt>
                  <c:pt idx="18">
                    <c:v>5.9091422428938251E-2</c:v>
                  </c:pt>
                  <c:pt idx="19">
                    <c:v>6.2428054425562166E-2</c:v>
                  </c:pt>
                  <c:pt idx="20">
                    <c:v>9.5182099806871735E-3</c:v>
                  </c:pt>
                  <c:pt idx="21">
                    <c:v>3.7834688507764128E-3</c:v>
                  </c:pt>
                  <c:pt idx="22">
                    <c:v>1.9485676484685382E-3</c:v>
                  </c:pt>
                  <c:pt idx="23">
                    <c:v>5.8457029454056161E-4</c:v>
                  </c:pt>
                  <c:pt idx="24">
                    <c:v>4.6937711074100647E-4</c:v>
                  </c:pt>
                  <c:pt idx="25">
                    <c:v>3.1664224287613748E-3</c:v>
                  </c:pt>
                  <c:pt idx="26">
                    <c:v>8.8172686093201409E-3</c:v>
                  </c:pt>
                  <c:pt idx="27">
                    <c:v>4.1569443167328822E-3</c:v>
                  </c:pt>
                  <c:pt idx="28">
                    <c:v>1.1366644616066472E-4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plus>
            <c:minus>
              <c:numRef>
                <c:f>G_解析結果!$BB$16:$BB$56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5.3255853374036934E-3</c:v>
                  </c:pt>
                  <c:pt idx="2">
                    <c:v>3.665677826707988E-2</c:v>
                  </c:pt>
                  <c:pt idx="3">
                    <c:v>0.12375912739408808</c:v>
                  </c:pt>
                  <c:pt idx="4">
                    <c:v>0.14868641613976677</c:v>
                  </c:pt>
                  <c:pt idx="5">
                    <c:v>0.2183590448779773</c:v>
                  </c:pt>
                  <c:pt idx="6">
                    <c:v>0.19687024353132002</c:v>
                  </c:pt>
                  <c:pt idx="7">
                    <c:v>0.13489043413353255</c:v>
                  </c:pt>
                  <c:pt idx="8">
                    <c:v>0.17948051447469129</c:v>
                  </c:pt>
                  <c:pt idx="9">
                    <c:v>0.16386881206565238</c:v>
                  </c:pt>
                  <c:pt idx="10">
                    <c:v>0.13022714040527747</c:v>
                  </c:pt>
                  <c:pt idx="11">
                    <c:v>0.14675700190618607</c:v>
                  </c:pt>
                  <c:pt idx="12">
                    <c:v>0.17737617885761311</c:v>
                  </c:pt>
                  <c:pt idx="13">
                    <c:v>0.1999382889555745</c:v>
                  </c:pt>
                  <c:pt idx="14">
                    <c:v>0.16942125151874457</c:v>
                  </c:pt>
                  <c:pt idx="15">
                    <c:v>0.21614755358579096</c:v>
                  </c:pt>
                  <c:pt idx="16">
                    <c:v>0.1903296809510846</c:v>
                  </c:pt>
                  <c:pt idx="17">
                    <c:v>9.8101194710023626E-2</c:v>
                  </c:pt>
                  <c:pt idx="18">
                    <c:v>5.9091422428938251E-2</c:v>
                  </c:pt>
                  <c:pt idx="19">
                    <c:v>6.2428054425562166E-2</c:v>
                  </c:pt>
                  <c:pt idx="20">
                    <c:v>9.5182099806871735E-3</c:v>
                  </c:pt>
                  <c:pt idx="21">
                    <c:v>3.7834688507764128E-3</c:v>
                  </c:pt>
                  <c:pt idx="22">
                    <c:v>1.9485676484685382E-3</c:v>
                  </c:pt>
                  <c:pt idx="23">
                    <c:v>5.8457029454056161E-4</c:v>
                  </c:pt>
                  <c:pt idx="24">
                    <c:v>4.6937711074100647E-4</c:v>
                  </c:pt>
                  <c:pt idx="25">
                    <c:v>3.1664224287613748E-3</c:v>
                  </c:pt>
                  <c:pt idx="26">
                    <c:v>8.8172686093201409E-3</c:v>
                  </c:pt>
                  <c:pt idx="27">
                    <c:v>4.1569443167328822E-3</c:v>
                  </c:pt>
                  <c:pt idx="28">
                    <c:v>1.1366644616066472E-4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G_解析結果!$AV$16:$AV$56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G_解析結果!$AW$16:$AW$56</c:f>
              <c:numCache>
                <c:formatCode>General</c:formatCode>
                <c:ptCount val="41"/>
                <c:pt idx="0">
                  <c:v>0</c:v>
                </c:pt>
                <c:pt idx="1">
                  <c:v>3.5769228735778032E-3</c:v>
                </c:pt>
                <c:pt idx="2">
                  <c:v>5.9195147348052271E-2</c:v>
                </c:pt>
                <c:pt idx="3">
                  <c:v>0.43849175799919637</c:v>
                </c:pt>
                <c:pt idx="4">
                  <c:v>0.8782890167015609</c:v>
                </c:pt>
                <c:pt idx="5">
                  <c:v>1.504903306607664</c:v>
                </c:pt>
                <c:pt idx="6">
                  <c:v>1.3652187254155561</c:v>
                </c:pt>
                <c:pt idx="7">
                  <c:v>1.5387662509780904</c:v>
                </c:pt>
                <c:pt idx="8">
                  <c:v>1.3505962006460688</c:v>
                </c:pt>
                <c:pt idx="9">
                  <c:v>1.297047887984816</c:v>
                </c:pt>
                <c:pt idx="10">
                  <c:v>1.242085954748763</c:v>
                </c:pt>
                <c:pt idx="11">
                  <c:v>1.0485092339698852</c:v>
                </c:pt>
                <c:pt idx="12">
                  <c:v>0.87193756965592339</c:v>
                </c:pt>
                <c:pt idx="13">
                  <c:v>0.64375190476568123</c:v>
                </c:pt>
                <c:pt idx="14">
                  <c:v>0.38441739825212534</c:v>
                </c:pt>
                <c:pt idx="15">
                  <c:v>0.31158116421879634</c:v>
                </c:pt>
                <c:pt idx="16">
                  <c:v>0.22921811833840888</c:v>
                </c:pt>
                <c:pt idx="17">
                  <c:v>0.12766620894662267</c:v>
                </c:pt>
                <c:pt idx="18">
                  <c:v>5.8520921229327928E-2</c:v>
                </c:pt>
                <c:pt idx="19">
                  <c:v>4.9942132713699613E-2</c:v>
                </c:pt>
                <c:pt idx="20">
                  <c:v>8.7528757190288888E-3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yVal>
          <c:smooth val="0"/>
        </c:ser>
        <c:ser>
          <c:idx val="3"/>
          <c:order val="1"/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G_解析結果!$BE$16:$BE$56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3.3994185057928637E-2</c:v>
                  </c:pt>
                  <c:pt idx="2">
                    <c:v>2.8076643441009651E-2</c:v>
                  </c:pt>
                  <c:pt idx="3">
                    <c:v>2.3240035550446292E-2</c:v>
                  </c:pt>
                  <c:pt idx="4">
                    <c:v>2.8359159219630399E-2</c:v>
                  </c:pt>
                  <c:pt idx="5">
                    <c:v>2.7715826457621429E-2</c:v>
                  </c:pt>
                  <c:pt idx="6">
                    <c:v>2.1478318913605621E-2</c:v>
                  </c:pt>
                  <c:pt idx="7">
                    <c:v>1.9537517569066593E-2</c:v>
                  </c:pt>
                  <c:pt idx="8">
                    <c:v>2.3419308584573556E-2</c:v>
                  </c:pt>
                  <c:pt idx="9">
                    <c:v>1.5035960256330395E-2</c:v>
                  </c:pt>
                  <c:pt idx="10">
                    <c:v>1.0063892690543658E-2</c:v>
                  </c:pt>
                  <c:pt idx="11">
                    <c:v>1.3123561397499331E-2</c:v>
                  </c:pt>
                  <c:pt idx="12">
                    <c:v>6.2487073369486279E-3</c:v>
                  </c:pt>
                  <c:pt idx="13">
                    <c:v>7.0241934523028017E-3</c:v>
                  </c:pt>
                  <c:pt idx="14">
                    <c:v>5.1600728380223693E-3</c:v>
                  </c:pt>
                  <c:pt idx="15">
                    <c:v>7.8040496838317217E-3</c:v>
                  </c:pt>
                  <c:pt idx="16">
                    <c:v>7.7477855068745017E-3</c:v>
                  </c:pt>
                  <c:pt idx="17">
                    <c:v>4.6824724754332275E-3</c:v>
                  </c:pt>
                  <c:pt idx="18">
                    <c:v>7.9458185508113812E-3</c:v>
                  </c:pt>
                  <c:pt idx="19">
                    <c:v>3.8028746419288034E-3</c:v>
                  </c:pt>
                  <c:pt idx="20">
                    <c:v>4.185051005231504E-3</c:v>
                  </c:pt>
                  <c:pt idx="21">
                    <c:v>4.7291597994940796E-3</c:v>
                  </c:pt>
                  <c:pt idx="22">
                    <c:v>3.5876425191434828E-3</c:v>
                  </c:pt>
                  <c:pt idx="23">
                    <c:v>2.8688356206940354E-3</c:v>
                  </c:pt>
                  <c:pt idx="24">
                    <c:v>2.9944817422309358E-3</c:v>
                  </c:pt>
                  <c:pt idx="25">
                    <c:v>3.5708818865443077E-3</c:v>
                  </c:pt>
                  <c:pt idx="26">
                    <c:v>3.6117975907738503E-3</c:v>
                  </c:pt>
                  <c:pt idx="27">
                    <c:v>4.7268539121641494E-3</c:v>
                  </c:pt>
                  <c:pt idx="28">
                    <c:v>4.3241120286178257E-3</c:v>
                  </c:pt>
                  <c:pt idx="29">
                    <c:v>3.5615809796746118E-3</c:v>
                  </c:pt>
                  <c:pt idx="30">
                    <c:v>3.5342337151972087E-3</c:v>
                  </c:pt>
                  <c:pt idx="31">
                    <c:v>3.9915656088783539E-3</c:v>
                  </c:pt>
                  <c:pt idx="32">
                    <c:v>4.2162126820327241E-3</c:v>
                  </c:pt>
                  <c:pt idx="33">
                    <c:v>4.3492361020005645E-3</c:v>
                  </c:pt>
                  <c:pt idx="34">
                    <c:v>4.7471573141661446E-3</c:v>
                  </c:pt>
                  <c:pt idx="35">
                    <c:v>4.4641402539074898E-3</c:v>
                  </c:pt>
                  <c:pt idx="36">
                    <c:v>4.6951894232869799E-3</c:v>
                  </c:pt>
                  <c:pt idx="37">
                    <c:v>3.8636631102140235E-3</c:v>
                  </c:pt>
                  <c:pt idx="38">
                    <c:v>2.6666802747049865E-3</c:v>
                  </c:pt>
                  <c:pt idx="39">
                    <c:v>2.4022467796370353E-3</c:v>
                  </c:pt>
                  <c:pt idx="40">
                    <c:v>2.7578951303144595E-3</c:v>
                  </c:pt>
                </c:numCache>
              </c:numRef>
            </c:plus>
            <c:minus>
              <c:numRef>
                <c:f>G_解析結果!$BE$16:$BE$56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3.3994185057928637E-2</c:v>
                  </c:pt>
                  <c:pt idx="2">
                    <c:v>2.8076643441009651E-2</c:v>
                  </c:pt>
                  <c:pt idx="3">
                    <c:v>2.3240035550446292E-2</c:v>
                  </c:pt>
                  <c:pt idx="4">
                    <c:v>2.8359159219630399E-2</c:v>
                  </c:pt>
                  <c:pt idx="5">
                    <c:v>2.7715826457621429E-2</c:v>
                  </c:pt>
                  <c:pt idx="6">
                    <c:v>2.1478318913605621E-2</c:v>
                  </c:pt>
                  <c:pt idx="7">
                    <c:v>1.9537517569066593E-2</c:v>
                  </c:pt>
                  <c:pt idx="8">
                    <c:v>2.3419308584573556E-2</c:v>
                  </c:pt>
                  <c:pt idx="9">
                    <c:v>1.5035960256330395E-2</c:v>
                  </c:pt>
                  <c:pt idx="10">
                    <c:v>1.0063892690543658E-2</c:v>
                  </c:pt>
                  <c:pt idx="11">
                    <c:v>1.3123561397499331E-2</c:v>
                  </c:pt>
                  <c:pt idx="12">
                    <c:v>6.2487073369486279E-3</c:v>
                  </c:pt>
                  <c:pt idx="13">
                    <c:v>7.0241934523028017E-3</c:v>
                  </c:pt>
                  <c:pt idx="14">
                    <c:v>5.1600728380223693E-3</c:v>
                  </c:pt>
                  <c:pt idx="15">
                    <c:v>7.8040496838317217E-3</c:v>
                  </c:pt>
                  <c:pt idx="16">
                    <c:v>7.7477855068745017E-3</c:v>
                  </c:pt>
                  <c:pt idx="17">
                    <c:v>4.6824724754332275E-3</c:v>
                  </c:pt>
                  <c:pt idx="18">
                    <c:v>7.9458185508113812E-3</c:v>
                  </c:pt>
                  <c:pt idx="19">
                    <c:v>3.8028746419288034E-3</c:v>
                  </c:pt>
                  <c:pt idx="20">
                    <c:v>4.185051005231504E-3</c:v>
                  </c:pt>
                  <c:pt idx="21">
                    <c:v>4.7291597994940796E-3</c:v>
                  </c:pt>
                  <c:pt idx="22">
                    <c:v>3.5876425191434828E-3</c:v>
                  </c:pt>
                  <c:pt idx="23">
                    <c:v>2.8688356206940354E-3</c:v>
                  </c:pt>
                  <c:pt idx="24">
                    <c:v>2.9944817422309358E-3</c:v>
                  </c:pt>
                  <c:pt idx="25">
                    <c:v>3.5708818865443077E-3</c:v>
                  </c:pt>
                  <c:pt idx="26">
                    <c:v>3.6117975907738503E-3</c:v>
                  </c:pt>
                  <c:pt idx="27">
                    <c:v>4.7268539121641494E-3</c:v>
                  </c:pt>
                  <c:pt idx="28">
                    <c:v>4.3241120286178257E-3</c:v>
                  </c:pt>
                  <c:pt idx="29">
                    <c:v>3.5615809796746118E-3</c:v>
                  </c:pt>
                  <c:pt idx="30">
                    <c:v>3.5342337151972087E-3</c:v>
                  </c:pt>
                  <c:pt idx="31">
                    <c:v>3.9915656088783539E-3</c:v>
                  </c:pt>
                  <c:pt idx="32">
                    <c:v>4.2162126820327241E-3</c:v>
                  </c:pt>
                  <c:pt idx="33">
                    <c:v>4.3492361020005645E-3</c:v>
                  </c:pt>
                  <c:pt idx="34">
                    <c:v>4.7471573141661446E-3</c:v>
                  </c:pt>
                  <c:pt idx="35">
                    <c:v>4.4641402539074898E-3</c:v>
                  </c:pt>
                  <c:pt idx="36">
                    <c:v>4.6951894232869799E-3</c:v>
                  </c:pt>
                  <c:pt idx="37">
                    <c:v>3.8636631102140235E-3</c:v>
                  </c:pt>
                  <c:pt idx="38">
                    <c:v>2.6666802747049865E-3</c:v>
                  </c:pt>
                  <c:pt idx="39">
                    <c:v>2.4022467796370353E-3</c:v>
                  </c:pt>
                  <c:pt idx="40">
                    <c:v>2.7578951303144595E-3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G_解析結果!$AV$16:$AV$56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G_解析結果!$AZ$16:$AZ$56</c:f>
              <c:numCache>
                <c:formatCode>General</c:formatCode>
                <c:ptCount val="41"/>
                <c:pt idx="0">
                  <c:v>0</c:v>
                </c:pt>
                <c:pt idx="1">
                  <c:v>0.19013623403100557</c:v>
                </c:pt>
                <c:pt idx="2">
                  <c:v>0.18497374461722718</c:v>
                </c:pt>
                <c:pt idx="3">
                  <c:v>0.12827363912067316</c:v>
                </c:pt>
                <c:pt idx="4">
                  <c:v>9.091732398957747E-2</c:v>
                </c:pt>
                <c:pt idx="5">
                  <c:v>4.9989443279393905E-2</c:v>
                </c:pt>
                <c:pt idx="6">
                  <c:v>3.286877343651072E-2</c:v>
                </c:pt>
                <c:pt idx="7">
                  <c:v>2.0826157969592779E-2</c:v>
                </c:pt>
                <c:pt idx="8">
                  <c:v>1.655240616524558E-2</c:v>
                </c:pt>
                <c:pt idx="9">
                  <c:v>1.2258733801102423E-2</c:v>
                </c:pt>
                <c:pt idx="10">
                  <c:v>9.998367895096982E-3</c:v>
                </c:pt>
                <c:pt idx="11">
                  <c:v>7.8782542164733873E-3</c:v>
                </c:pt>
                <c:pt idx="12">
                  <c:v>4.5724261263679249E-3</c:v>
                </c:pt>
                <c:pt idx="13">
                  <c:v>3.879286813491538E-3</c:v>
                </c:pt>
                <c:pt idx="14">
                  <c:v>4.0531957047107142E-3</c:v>
                </c:pt>
                <c:pt idx="15">
                  <c:v>6.231036783148825E-3</c:v>
                </c:pt>
                <c:pt idx="16">
                  <c:v>6.4315419644332362E-3</c:v>
                </c:pt>
                <c:pt idx="17">
                  <c:v>4.1413732623431345E-3</c:v>
                </c:pt>
                <c:pt idx="18">
                  <c:v>4.2739656381191064E-3</c:v>
                </c:pt>
                <c:pt idx="19">
                  <c:v>3.1173191835365058E-3</c:v>
                </c:pt>
                <c:pt idx="20">
                  <c:v>3.4578391738236745E-3</c:v>
                </c:pt>
                <c:pt idx="21">
                  <c:v>4.2354569773652229E-3</c:v>
                </c:pt>
                <c:pt idx="22">
                  <c:v>3.7126967261644989E-3</c:v>
                </c:pt>
                <c:pt idx="23">
                  <c:v>3.2231184449799241E-3</c:v>
                </c:pt>
                <c:pt idx="24">
                  <c:v>3.1555679848002051E-3</c:v>
                </c:pt>
                <c:pt idx="25">
                  <c:v>2.784660157232932E-3</c:v>
                </c:pt>
                <c:pt idx="26">
                  <c:v>2.8780216115268011E-3</c:v>
                </c:pt>
                <c:pt idx="27">
                  <c:v>3.4097818917701275E-3</c:v>
                </c:pt>
                <c:pt idx="28">
                  <c:v>3.1362100250886191E-3</c:v>
                </c:pt>
                <c:pt idx="29">
                  <c:v>2.6593315545989761E-3</c:v>
                </c:pt>
                <c:pt idx="30">
                  <c:v>3.0097905271691374E-3</c:v>
                </c:pt>
                <c:pt idx="31">
                  <c:v>3.2816046973980629E-3</c:v>
                </c:pt>
                <c:pt idx="32">
                  <c:v>3.9653819217771481E-3</c:v>
                </c:pt>
                <c:pt idx="33">
                  <c:v>4.5837657484442702E-3</c:v>
                </c:pt>
                <c:pt idx="34">
                  <c:v>4.7012326724095634E-3</c:v>
                </c:pt>
                <c:pt idx="35">
                  <c:v>4.070395458458444E-3</c:v>
                </c:pt>
                <c:pt idx="36">
                  <c:v>4.585566183063829E-3</c:v>
                </c:pt>
                <c:pt idx="37">
                  <c:v>3.992386297015366E-3</c:v>
                </c:pt>
                <c:pt idx="38">
                  <c:v>2.8122041196963665E-3</c:v>
                </c:pt>
                <c:pt idx="39">
                  <c:v>2.2629356276306018E-3</c:v>
                </c:pt>
                <c:pt idx="40">
                  <c:v>2.0514248680699328E-3</c:v>
                </c:pt>
              </c:numCache>
            </c:numRef>
          </c:yVal>
          <c:smooth val="0"/>
        </c:ser>
        <c:ser>
          <c:idx val="4"/>
          <c:order val="2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G_解析結果!$BF$16:$BF$59</c:f>
                <c:numCache>
                  <c:formatCode>General</c:formatCode>
                  <c:ptCount val="44"/>
                  <c:pt idx="0">
                    <c:v>0</c:v>
                  </c:pt>
                  <c:pt idx="1">
                    <c:v>3.5446398992676417E-3</c:v>
                  </c:pt>
                  <c:pt idx="2">
                    <c:v>2.6500037541830238E-2</c:v>
                  </c:pt>
                  <c:pt idx="3">
                    <c:v>1.4380581183388192E-2</c:v>
                  </c:pt>
                  <c:pt idx="4">
                    <c:v>2.2494292345206453E-2</c:v>
                  </c:pt>
                  <c:pt idx="5">
                    <c:v>2.5771675544806152E-2</c:v>
                  </c:pt>
                  <c:pt idx="6">
                    <c:v>3.4394668453432059E-2</c:v>
                  </c:pt>
                  <c:pt idx="7">
                    <c:v>5.3484741892087115E-2</c:v>
                  </c:pt>
                  <c:pt idx="8">
                    <c:v>5.5177880828981805E-2</c:v>
                  </c:pt>
                  <c:pt idx="9">
                    <c:v>7.1711852838914014E-2</c:v>
                  </c:pt>
                  <c:pt idx="10">
                    <c:v>4.8255026681232729E-2</c:v>
                  </c:pt>
                  <c:pt idx="11">
                    <c:v>8.3573785013882171E-2</c:v>
                  </c:pt>
                  <c:pt idx="12">
                    <c:v>8.7698949200358242E-2</c:v>
                  </c:pt>
                  <c:pt idx="13">
                    <c:v>0.10215301756147006</c:v>
                  </c:pt>
                  <c:pt idx="14">
                    <c:v>0.14018347884057505</c:v>
                  </c:pt>
                  <c:pt idx="15">
                    <c:v>0.14004385347547352</c:v>
                  </c:pt>
                  <c:pt idx="16">
                    <c:v>0.14822277023997144</c:v>
                  </c:pt>
                  <c:pt idx="17">
                    <c:v>0.13136904340281341</c:v>
                  </c:pt>
                  <c:pt idx="18">
                    <c:v>8.2408642422562225E-2</c:v>
                  </c:pt>
                  <c:pt idx="19">
                    <c:v>6.0373678904058439E-2</c:v>
                  </c:pt>
                  <c:pt idx="20">
                    <c:v>4.6683902828768609E-2</c:v>
                  </c:pt>
                  <c:pt idx="21">
                    <c:v>6.9761582187440552E-2</c:v>
                  </c:pt>
                  <c:pt idx="22">
                    <c:v>5.7194741411576926E-2</c:v>
                  </c:pt>
                  <c:pt idx="23">
                    <c:v>5.3683121232226405E-2</c:v>
                  </c:pt>
                  <c:pt idx="24">
                    <c:v>4.9563309781607313E-2</c:v>
                  </c:pt>
                  <c:pt idx="25">
                    <c:v>5.6796761420148993E-2</c:v>
                  </c:pt>
                  <c:pt idx="26">
                    <c:v>4.6580096237731426E-2</c:v>
                  </c:pt>
                  <c:pt idx="27">
                    <c:v>5.078614111936243E-2</c:v>
                  </c:pt>
                  <c:pt idx="28">
                    <c:v>4.9932925715209311E-2</c:v>
                  </c:pt>
                  <c:pt idx="29">
                    <c:v>5.1740719946767329E-2</c:v>
                  </c:pt>
                  <c:pt idx="30">
                    <c:v>5.518350825992497E-2</c:v>
                  </c:pt>
                  <c:pt idx="31">
                    <c:v>3.0168460140226335E-2</c:v>
                  </c:pt>
                  <c:pt idx="32">
                    <c:v>3.6508719322015243E-2</c:v>
                  </c:pt>
                  <c:pt idx="33">
                    <c:v>4.6584911545905418E-2</c:v>
                  </c:pt>
                  <c:pt idx="34">
                    <c:v>3.5505113849748686E-2</c:v>
                  </c:pt>
                  <c:pt idx="35">
                    <c:v>4.2918510638414453E-2</c:v>
                  </c:pt>
                  <c:pt idx="36">
                    <c:v>4.9787675298360534E-2</c:v>
                  </c:pt>
                  <c:pt idx="37">
                    <c:v>3.3138408198565603E-2</c:v>
                  </c:pt>
                  <c:pt idx="38">
                    <c:v>3.0863791091169913E-2</c:v>
                  </c:pt>
                  <c:pt idx="39">
                    <c:v>3.0612425737474358E-2</c:v>
                  </c:pt>
                  <c:pt idx="40">
                    <c:v>3.7827249280460218E-2</c:v>
                  </c:pt>
                  <c:pt idx="41">
                    <c:v>4.6400891469258757E-2</c:v>
                  </c:pt>
                  <c:pt idx="42">
                    <c:v>4.0251306268543001E-2</c:v>
                  </c:pt>
                  <c:pt idx="43">
                    <c:v>4.5285371571594596E-2</c:v>
                  </c:pt>
                </c:numCache>
              </c:numRef>
            </c:plus>
            <c:minus>
              <c:numRef>
                <c:f>G_解析結果!$BF$16:$BF$59</c:f>
                <c:numCache>
                  <c:formatCode>General</c:formatCode>
                  <c:ptCount val="44"/>
                  <c:pt idx="0">
                    <c:v>0</c:v>
                  </c:pt>
                  <c:pt idx="1">
                    <c:v>3.5446398992676417E-3</c:v>
                  </c:pt>
                  <c:pt idx="2">
                    <c:v>2.6500037541830238E-2</c:v>
                  </c:pt>
                  <c:pt idx="3">
                    <c:v>1.4380581183388192E-2</c:v>
                  </c:pt>
                  <c:pt idx="4">
                    <c:v>2.2494292345206453E-2</c:v>
                  </c:pt>
                  <c:pt idx="5">
                    <c:v>2.5771675544806152E-2</c:v>
                  </c:pt>
                  <c:pt idx="6">
                    <c:v>3.4394668453432059E-2</c:v>
                  </c:pt>
                  <c:pt idx="7">
                    <c:v>5.3484741892087115E-2</c:v>
                  </c:pt>
                  <c:pt idx="8">
                    <c:v>5.5177880828981805E-2</c:v>
                  </c:pt>
                  <c:pt idx="9">
                    <c:v>7.1711852838914014E-2</c:v>
                  </c:pt>
                  <c:pt idx="10">
                    <c:v>4.8255026681232729E-2</c:v>
                  </c:pt>
                  <c:pt idx="11">
                    <c:v>8.3573785013882171E-2</c:v>
                  </c:pt>
                  <c:pt idx="12">
                    <c:v>8.7698949200358242E-2</c:v>
                  </c:pt>
                  <c:pt idx="13">
                    <c:v>0.10215301756147006</c:v>
                  </c:pt>
                  <c:pt idx="14">
                    <c:v>0.14018347884057505</c:v>
                  </c:pt>
                  <c:pt idx="15">
                    <c:v>0.14004385347547352</c:v>
                  </c:pt>
                  <c:pt idx="16">
                    <c:v>0.14822277023997144</c:v>
                  </c:pt>
                  <c:pt idx="17">
                    <c:v>0.13136904340281341</c:v>
                  </c:pt>
                  <c:pt idx="18">
                    <c:v>8.2408642422562225E-2</c:v>
                  </c:pt>
                  <c:pt idx="19">
                    <c:v>6.0373678904058439E-2</c:v>
                  </c:pt>
                  <c:pt idx="20">
                    <c:v>4.6683902828768609E-2</c:v>
                  </c:pt>
                  <c:pt idx="21">
                    <c:v>6.9761582187440552E-2</c:v>
                  </c:pt>
                  <c:pt idx="22">
                    <c:v>5.7194741411576926E-2</c:v>
                  </c:pt>
                  <c:pt idx="23">
                    <c:v>5.3683121232226405E-2</c:v>
                  </c:pt>
                  <c:pt idx="24">
                    <c:v>4.9563309781607313E-2</c:v>
                  </c:pt>
                  <c:pt idx="25">
                    <c:v>5.6796761420148993E-2</c:v>
                  </c:pt>
                  <c:pt idx="26">
                    <c:v>4.6580096237731426E-2</c:v>
                  </c:pt>
                  <c:pt idx="27">
                    <c:v>5.078614111936243E-2</c:v>
                  </c:pt>
                  <c:pt idx="28">
                    <c:v>4.9932925715209311E-2</c:v>
                  </c:pt>
                  <c:pt idx="29">
                    <c:v>5.1740719946767329E-2</c:v>
                  </c:pt>
                  <c:pt idx="30">
                    <c:v>5.518350825992497E-2</c:v>
                  </c:pt>
                  <c:pt idx="31">
                    <c:v>3.0168460140226335E-2</c:v>
                  </c:pt>
                  <c:pt idx="32">
                    <c:v>3.6508719322015243E-2</c:v>
                  </c:pt>
                  <c:pt idx="33">
                    <c:v>4.6584911545905418E-2</c:v>
                  </c:pt>
                  <c:pt idx="34">
                    <c:v>3.5505113849748686E-2</c:v>
                  </c:pt>
                  <c:pt idx="35">
                    <c:v>4.2918510638414453E-2</c:v>
                  </c:pt>
                  <c:pt idx="36">
                    <c:v>4.9787675298360534E-2</c:v>
                  </c:pt>
                  <c:pt idx="37">
                    <c:v>3.3138408198565603E-2</c:v>
                  </c:pt>
                  <c:pt idx="38">
                    <c:v>3.0863791091169913E-2</c:v>
                  </c:pt>
                  <c:pt idx="39">
                    <c:v>3.0612425737474358E-2</c:v>
                  </c:pt>
                  <c:pt idx="40">
                    <c:v>3.7827249280460218E-2</c:v>
                  </c:pt>
                  <c:pt idx="41">
                    <c:v>4.6400891469258757E-2</c:v>
                  </c:pt>
                  <c:pt idx="42">
                    <c:v>4.0251306268543001E-2</c:v>
                  </c:pt>
                  <c:pt idx="43">
                    <c:v>4.5285371571594596E-2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G_解析結果!$AV$16:$AV$59</c:f>
              <c:numCache>
                <c:formatCode>General</c:formatCode>
                <c:ptCount val="44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  <c:pt idx="41">
                  <c:v>83.2</c:v>
                </c:pt>
                <c:pt idx="42">
                  <c:v>85.2</c:v>
                </c:pt>
                <c:pt idx="43">
                  <c:v>87.2</c:v>
                </c:pt>
              </c:numCache>
            </c:numRef>
          </c:xVal>
          <c:yVal>
            <c:numRef>
              <c:f>G_解析結果!$BA$16:$BA$59</c:f>
              <c:numCache>
                <c:formatCode>General</c:formatCode>
                <c:ptCount val="44"/>
                <c:pt idx="0">
                  <c:v>0</c:v>
                </c:pt>
                <c:pt idx="1">
                  <c:v>3.4092311942223921E-3</c:v>
                </c:pt>
                <c:pt idx="2">
                  <c:v>4.4229712282705239E-2</c:v>
                </c:pt>
                <c:pt idx="3">
                  <c:v>1.8965427002706932E-2</c:v>
                </c:pt>
                <c:pt idx="4">
                  <c:v>3.871697357568836E-2</c:v>
                </c:pt>
                <c:pt idx="5">
                  <c:v>4.7910241403375201E-2</c:v>
                </c:pt>
                <c:pt idx="6">
                  <c:v>6.9622303509495415E-2</c:v>
                </c:pt>
                <c:pt idx="7">
                  <c:v>0.1327875572315273</c:v>
                </c:pt>
                <c:pt idx="8">
                  <c:v>0.19592565294167405</c:v>
                </c:pt>
                <c:pt idx="9">
                  <c:v>0.25047479909486953</c:v>
                </c:pt>
                <c:pt idx="10">
                  <c:v>0.31153191179736073</c:v>
                </c:pt>
                <c:pt idx="11">
                  <c:v>0.37912947370786276</c:v>
                </c:pt>
                <c:pt idx="12">
                  <c:v>0.5050688967136151</c:v>
                </c:pt>
                <c:pt idx="13">
                  <c:v>0.67330652307236816</c:v>
                </c:pt>
                <c:pt idx="14">
                  <c:v>0.78104829058812331</c:v>
                </c:pt>
                <c:pt idx="15">
                  <c:v>0.9162650479264477</c:v>
                </c:pt>
                <c:pt idx="16">
                  <c:v>0.96483858396248356</c:v>
                </c:pt>
                <c:pt idx="17">
                  <c:v>1.0521909103645899</c:v>
                </c:pt>
                <c:pt idx="18">
                  <c:v>1.0606732004451636</c:v>
                </c:pt>
                <c:pt idx="19">
                  <c:v>1.0811982743306685</c:v>
                </c:pt>
                <c:pt idx="20">
                  <c:v>1.0380413539419702</c:v>
                </c:pt>
                <c:pt idx="21">
                  <c:v>1.070665685271539</c:v>
                </c:pt>
                <c:pt idx="22">
                  <c:v>1.1001007206149811</c:v>
                </c:pt>
                <c:pt idx="23">
                  <c:v>1.0684035190119698</c:v>
                </c:pt>
                <c:pt idx="24">
                  <c:v>1.0720201634733324</c:v>
                </c:pt>
                <c:pt idx="25">
                  <c:v>1.0775676821627969</c:v>
                </c:pt>
                <c:pt idx="26">
                  <c:v>1.1037448691208813</c:v>
                </c:pt>
                <c:pt idx="27">
                  <c:v>1.0969566050205133</c:v>
                </c:pt>
                <c:pt idx="28">
                  <c:v>1.0953860312777568</c:v>
                </c:pt>
                <c:pt idx="29">
                  <c:v>1.0993826084887706</c:v>
                </c:pt>
                <c:pt idx="30">
                  <c:v>1.1008061368586897</c:v>
                </c:pt>
                <c:pt idx="31">
                  <c:v>1.0928385916286005</c:v>
                </c:pt>
                <c:pt idx="32">
                  <c:v>1.098403616424523</c:v>
                </c:pt>
                <c:pt idx="33">
                  <c:v>1.092130815146132</c:v>
                </c:pt>
                <c:pt idx="34">
                  <c:v>1.094928504869306</c:v>
                </c:pt>
                <c:pt idx="35">
                  <c:v>1.1200578781246033</c:v>
                </c:pt>
                <c:pt idx="36">
                  <c:v>1.1174771073890792</c:v>
                </c:pt>
                <c:pt idx="37">
                  <c:v>1.0811101433299493</c:v>
                </c:pt>
                <c:pt idx="38">
                  <c:v>1.0888737855813559</c:v>
                </c:pt>
                <c:pt idx="39">
                  <c:v>1.1145770382618534</c:v>
                </c:pt>
                <c:pt idx="40">
                  <c:v>1.0996429656769442</c:v>
                </c:pt>
                <c:pt idx="41">
                  <c:v>1.1087138156642558</c:v>
                </c:pt>
                <c:pt idx="42">
                  <c:v>1.1159682939982236</c:v>
                </c:pt>
                <c:pt idx="43">
                  <c:v>1.1169599930476248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1759744"/>
        <c:axId val="301748320"/>
      </c:scatterChart>
      <c:valAx>
        <c:axId val="301759744"/>
        <c:scaling>
          <c:orientation val="minMax"/>
          <c:max val="8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301748320"/>
        <c:crosses val="autoZero"/>
        <c:crossBetween val="midCat"/>
        <c:majorUnit val="10"/>
      </c:valAx>
      <c:valAx>
        <c:axId val="301748320"/>
        <c:scaling>
          <c:orientation val="minMax"/>
          <c:max val="2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301759744"/>
        <c:crosses val="autoZero"/>
        <c:crossBetween val="midCat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N_解析結果!$AX$16:$AX$56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5.2149030595371654E-2</c:v>
                  </c:pt>
                  <c:pt idx="2">
                    <c:v>6.9956432663987378E-2</c:v>
                  </c:pt>
                  <c:pt idx="3">
                    <c:v>0.16036905188406617</c:v>
                  </c:pt>
                  <c:pt idx="4">
                    <c:v>0.12366672967754504</c:v>
                  </c:pt>
                  <c:pt idx="5">
                    <c:v>0.15082652001664776</c:v>
                  </c:pt>
                  <c:pt idx="6">
                    <c:v>0.16517083081980063</c:v>
                  </c:pt>
                  <c:pt idx="7">
                    <c:v>0.18347326664698091</c:v>
                  </c:pt>
                  <c:pt idx="8">
                    <c:v>0.16332438176801092</c:v>
                  </c:pt>
                  <c:pt idx="9">
                    <c:v>0.13977938090209954</c:v>
                  </c:pt>
                  <c:pt idx="10">
                    <c:v>0.15473335924825574</c:v>
                  </c:pt>
                  <c:pt idx="11">
                    <c:v>0.14440477794691362</c:v>
                  </c:pt>
                  <c:pt idx="12">
                    <c:v>0.13442679190391599</c:v>
                  </c:pt>
                  <c:pt idx="13">
                    <c:v>0.11284833835406571</c:v>
                  </c:pt>
                  <c:pt idx="14">
                    <c:v>0.15621584797592661</c:v>
                  </c:pt>
                  <c:pt idx="15">
                    <c:v>0.15443826165483732</c:v>
                  </c:pt>
                  <c:pt idx="16">
                    <c:v>0.16648949485268025</c:v>
                  </c:pt>
                  <c:pt idx="17">
                    <c:v>0.16188779408132439</c:v>
                  </c:pt>
                  <c:pt idx="18">
                    <c:v>0.15898620540778224</c:v>
                  </c:pt>
                  <c:pt idx="19">
                    <c:v>0.16150335047949443</c:v>
                  </c:pt>
                  <c:pt idx="20">
                    <c:v>0.16982281465994384</c:v>
                  </c:pt>
                  <c:pt idx="21">
                    <c:v>0.13147633688001825</c:v>
                  </c:pt>
                  <c:pt idx="22">
                    <c:v>0.1630260706613553</c:v>
                  </c:pt>
                  <c:pt idx="23">
                    <c:v>0.13919923822434427</c:v>
                  </c:pt>
                  <c:pt idx="24">
                    <c:v>0.12086456036121775</c:v>
                  </c:pt>
                  <c:pt idx="25">
                    <c:v>0.11177159736745958</c:v>
                  </c:pt>
                  <c:pt idx="26">
                    <c:v>7.0706556566402248E-2</c:v>
                  </c:pt>
                  <c:pt idx="27">
                    <c:v>9.4297176447821929E-2</c:v>
                  </c:pt>
                  <c:pt idx="28">
                    <c:v>3.3036402639694151E-2</c:v>
                  </c:pt>
                  <c:pt idx="29">
                    <c:v>1.5096576557232125E-2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plus>
            <c:minus>
              <c:numRef>
                <c:f>N_解析結果!$AX$16:$AX$56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5.2149030595371654E-2</c:v>
                  </c:pt>
                  <c:pt idx="2">
                    <c:v>6.9956432663987378E-2</c:v>
                  </c:pt>
                  <c:pt idx="3">
                    <c:v>0.16036905188406617</c:v>
                  </c:pt>
                  <c:pt idx="4">
                    <c:v>0.12366672967754504</c:v>
                  </c:pt>
                  <c:pt idx="5">
                    <c:v>0.15082652001664776</c:v>
                  </c:pt>
                  <c:pt idx="6">
                    <c:v>0.16517083081980063</c:v>
                  </c:pt>
                  <c:pt idx="7">
                    <c:v>0.18347326664698091</c:v>
                  </c:pt>
                  <c:pt idx="8">
                    <c:v>0.16332438176801092</c:v>
                  </c:pt>
                  <c:pt idx="9">
                    <c:v>0.13977938090209954</c:v>
                  </c:pt>
                  <c:pt idx="10">
                    <c:v>0.15473335924825574</c:v>
                  </c:pt>
                  <c:pt idx="11">
                    <c:v>0.14440477794691362</c:v>
                  </c:pt>
                  <c:pt idx="12">
                    <c:v>0.13442679190391599</c:v>
                  </c:pt>
                  <c:pt idx="13">
                    <c:v>0.11284833835406571</c:v>
                  </c:pt>
                  <c:pt idx="14">
                    <c:v>0.15621584797592661</c:v>
                  </c:pt>
                  <c:pt idx="15">
                    <c:v>0.15443826165483732</c:v>
                  </c:pt>
                  <c:pt idx="16">
                    <c:v>0.16648949485268025</c:v>
                  </c:pt>
                  <c:pt idx="17">
                    <c:v>0.16188779408132439</c:v>
                  </c:pt>
                  <c:pt idx="18">
                    <c:v>0.15898620540778224</c:v>
                  </c:pt>
                  <c:pt idx="19">
                    <c:v>0.16150335047949443</c:v>
                  </c:pt>
                  <c:pt idx="20">
                    <c:v>0.16982281465994384</c:v>
                  </c:pt>
                  <c:pt idx="21">
                    <c:v>0.13147633688001825</c:v>
                  </c:pt>
                  <c:pt idx="22">
                    <c:v>0.1630260706613553</c:v>
                  </c:pt>
                  <c:pt idx="23">
                    <c:v>0.13919923822434427</c:v>
                  </c:pt>
                  <c:pt idx="24">
                    <c:v>0.12086456036121775</c:v>
                  </c:pt>
                  <c:pt idx="25">
                    <c:v>0.11177159736745958</c:v>
                  </c:pt>
                  <c:pt idx="26">
                    <c:v>7.0706556566402248E-2</c:v>
                  </c:pt>
                  <c:pt idx="27">
                    <c:v>9.4297176447821929E-2</c:v>
                  </c:pt>
                  <c:pt idx="28">
                    <c:v>3.3036402639694151E-2</c:v>
                  </c:pt>
                  <c:pt idx="29">
                    <c:v>1.5096576557232125E-2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N_解析結果!$AR$16:$AR$56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N_解析結果!$AS$16:$AS$56</c:f>
              <c:numCache>
                <c:formatCode>General</c:formatCode>
                <c:ptCount val="41"/>
                <c:pt idx="0">
                  <c:v>0</c:v>
                </c:pt>
                <c:pt idx="1">
                  <c:v>7.4176214682992847E-2</c:v>
                </c:pt>
                <c:pt idx="2">
                  <c:v>0.15351057540815463</c:v>
                </c:pt>
                <c:pt idx="3">
                  <c:v>0.7586290532610076</c:v>
                </c:pt>
                <c:pt idx="4">
                  <c:v>1.3087197554508734</c:v>
                </c:pt>
                <c:pt idx="5">
                  <c:v>1.5301675355813562</c:v>
                </c:pt>
                <c:pt idx="6">
                  <c:v>1.495618658799645</c:v>
                </c:pt>
                <c:pt idx="7">
                  <c:v>1.4775091150129003</c:v>
                </c:pt>
                <c:pt idx="8">
                  <c:v>1.4218123441663493</c:v>
                </c:pt>
                <c:pt idx="9">
                  <c:v>1.3104294491234192</c:v>
                </c:pt>
                <c:pt idx="10">
                  <c:v>1.1669926862602038</c:v>
                </c:pt>
                <c:pt idx="11">
                  <c:v>0.83461819658567027</c:v>
                </c:pt>
                <c:pt idx="12">
                  <c:v>0.78549164750137468</c:v>
                </c:pt>
                <c:pt idx="13">
                  <c:v>0.71385191626485633</c:v>
                </c:pt>
                <c:pt idx="14">
                  <c:v>0.72150037577189852</c:v>
                </c:pt>
                <c:pt idx="15">
                  <c:v>0.57452514684578948</c:v>
                </c:pt>
                <c:pt idx="16">
                  <c:v>0.66138641590534208</c:v>
                </c:pt>
                <c:pt idx="17">
                  <c:v>0.53685542747853499</c:v>
                </c:pt>
                <c:pt idx="18">
                  <c:v>0.41182324538446896</c:v>
                </c:pt>
                <c:pt idx="19">
                  <c:v>0.32661936328934565</c:v>
                </c:pt>
                <c:pt idx="20">
                  <c:v>0.32867030701476119</c:v>
                </c:pt>
                <c:pt idx="21">
                  <c:v>0.230415008538468</c:v>
                </c:pt>
                <c:pt idx="22">
                  <c:v>0.21523186143890374</c:v>
                </c:pt>
                <c:pt idx="23">
                  <c:v>0.2245940914065474</c:v>
                </c:pt>
                <c:pt idx="24">
                  <c:v>0.17309536054540453</c:v>
                </c:pt>
                <c:pt idx="25">
                  <c:v>0.12182218825339425</c:v>
                </c:pt>
                <c:pt idx="26">
                  <c:v>7.4318841596878585E-2</c:v>
                </c:pt>
                <c:pt idx="27">
                  <c:v>8.4123657504335314E-2</c:v>
                </c:pt>
                <c:pt idx="28">
                  <c:v>3.0799326703464025E-2</c:v>
                </c:pt>
                <c:pt idx="29">
                  <c:v>1.0258176177938503E-2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yVal>
          <c:smooth val="0"/>
        </c:ser>
        <c:ser>
          <c:idx val="3"/>
          <c:order val="1"/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N_解析結果!$BA$16:$BA$56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2.3504845676472416E-2</c:v>
                  </c:pt>
                  <c:pt idx="2">
                    <c:v>4.3485707348404304E-2</c:v>
                  </c:pt>
                  <c:pt idx="3">
                    <c:v>4.165332964106274E-2</c:v>
                  </c:pt>
                  <c:pt idx="4">
                    <c:v>3.121654638314611E-2</c:v>
                  </c:pt>
                  <c:pt idx="5">
                    <c:v>2.0531562267683632E-2</c:v>
                  </c:pt>
                  <c:pt idx="6">
                    <c:v>2.8790606230537183E-2</c:v>
                  </c:pt>
                  <c:pt idx="7">
                    <c:v>1.2387477972938451E-2</c:v>
                  </c:pt>
                  <c:pt idx="8">
                    <c:v>1.403094670317764E-2</c:v>
                  </c:pt>
                  <c:pt idx="9">
                    <c:v>3.6283997415991753E-3</c:v>
                  </c:pt>
                  <c:pt idx="10">
                    <c:v>7.1162910989988363E-3</c:v>
                  </c:pt>
                  <c:pt idx="11">
                    <c:v>8.218110420604505E-3</c:v>
                  </c:pt>
                  <c:pt idx="12">
                    <c:v>1.3738810792760594E-2</c:v>
                  </c:pt>
                  <c:pt idx="13">
                    <c:v>7.5250764805033388E-3</c:v>
                  </c:pt>
                  <c:pt idx="14">
                    <c:v>5.1428400355104974E-3</c:v>
                  </c:pt>
                  <c:pt idx="15">
                    <c:v>3.3105944284815558E-3</c:v>
                  </c:pt>
                  <c:pt idx="16">
                    <c:v>4.1233072055659606E-3</c:v>
                  </c:pt>
                  <c:pt idx="17">
                    <c:v>1.7954990613985779E-3</c:v>
                  </c:pt>
                  <c:pt idx="18">
                    <c:v>1.3876999293391395E-3</c:v>
                  </c:pt>
                  <c:pt idx="19">
                    <c:v>4.3107386555362127E-3</c:v>
                  </c:pt>
                  <c:pt idx="20">
                    <c:v>2.2838882592669278E-3</c:v>
                  </c:pt>
                  <c:pt idx="21">
                    <c:v>4.4453062447701577E-3</c:v>
                  </c:pt>
                  <c:pt idx="22">
                    <c:v>3.4452516606392801E-3</c:v>
                  </c:pt>
                  <c:pt idx="23">
                    <c:v>3.7368375196135174E-3</c:v>
                  </c:pt>
                  <c:pt idx="24">
                    <c:v>5.6073541469269005E-3</c:v>
                  </c:pt>
                  <c:pt idx="25">
                    <c:v>5.310750214584558E-3</c:v>
                  </c:pt>
                  <c:pt idx="26">
                    <c:v>4.0209475493463128E-3</c:v>
                  </c:pt>
                  <c:pt idx="27">
                    <c:v>3.1547618431880535E-3</c:v>
                  </c:pt>
                  <c:pt idx="28">
                    <c:v>3.0395501305918071E-3</c:v>
                  </c:pt>
                  <c:pt idx="29">
                    <c:v>3.0616806031395008E-3</c:v>
                  </c:pt>
                  <c:pt idx="30">
                    <c:v>4.4952791610917498E-3</c:v>
                  </c:pt>
                  <c:pt idx="31">
                    <c:v>4.2892950425388286E-3</c:v>
                  </c:pt>
                  <c:pt idx="32">
                    <c:v>4.1100652652456878E-3</c:v>
                  </c:pt>
                  <c:pt idx="33">
                    <c:v>3.6531015276558025E-3</c:v>
                  </c:pt>
                  <c:pt idx="34">
                    <c:v>3.4649522527301019E-3</c:v>
                  </c:pt>
                  <c:pt idx="35">
                    <c:v>3.4096879187876183E-3</c:v>
                  </c:pt>
                  <c:pt idx="36">
                    <c:v>2.795774400621568E-3</c:v>
                  </c:pt>
                  <c:pt idx="37">
                    <c:v>2.9455782085444342E-3</c:v>
                  </c:pt>
                  <c:pt idx="38">
                    <c:v>2.1663588978530655E-3</c:v>
                  </c:pt>
                  <c:pt idx="39">
                    <c:v>2.1041551714572563E-3</c:v>
                  </c:pt>
                  <c:pt idx="40">
                    <c:v>2.6057773482320123E-3</c:v>
                  </c:pt>
                </c:numCache>
              </c:numRef>
            </c:plus>
            <c:minus>
              <c:numRef>
                <c:f>N_解析結果!$BA$16:$BA$56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2.3504845676472416E-2</c:v>
                  </c:pt>
                  <c:pt idx="2">
                    <c:v>4.3485707348404304E-2</c:v>
                  </c:pt>
                  <c:pt idx="3">
                    <c:v>4.165332964106274E-2</c:v>
                  </c:pt>
                  <c:pt idx="4">
                    <c:v>3.121654638314611E-2</c:v>
                  </c:pt>
                  <c:pt idx="5">
                    <c:v>2.0531562267683632E-2</c:v>
                  </c:pt>
                  <c:pt idx="6">
                    <c:v>2.8790606230537183E-2</c:v>
                  </c:pt>
                  <c:pt idx="7">
                    <c:v>1.2387477972938451E-2</c:v>
                  </c:pt>
                  <c:pt idx="8">
                    <c:v>1.403094670317764E-2</c:v>
                  </c:pt>
                  <c:pt idx="9">
                    <c:v>3.6283997415991753E-3</c:v>
                  </c:pt>
                  <c:pt idx="10">
                    <c:v>7.1162910989988363E-3</c:v>
                  </c:pt>
                  <c:pt idx="11">
                    <c:v>8.218110420604505E-3</c:v>
                  </c:pt>
                  <c:pt idx="12">
                    <c:v>1.3738810792760594E-2</c:v>
                  </c:pt>
                  <c:pt idx="13">
                    <c:v>7.5250764805033388E-3</c:v>
                  </c:pt>
                  <c:pt idx="14">
                    <c:v>5.1428400355104974E-3</c:v>
                  </c:pt>
                  <c:pt idx="15">
                    <c:v>3.3105944284815558E-3</c:v>
                  </c:pt>
                  <c:pt idx="16">
                    <c:v>4.1233072055659606E-3</c:v>
                  </c:pt>
                  <c:pt idx="17">
                    <c:v>1.7954990613985779E-3</c:v>
                  </c:pt>
                  <c:pt idx="18">
                    <c:v>1.3876999293391395E-3</c:v>
                  </c:pt>
                  <c:pt idx="19">
                    <c:v>4.3107386555362127E-3</c:v>
                  </c:pt>
                  <c:pt idx="20">
                    <c:v>2.2838882592669278E-3</c:v>
                  </c:pt>
                  <c:pt idx="21">
                    <c:v>4.4453062447701577E-3</c:v>
                  </c:pt>
                  <c:pt idx="22">
                    <c:v>3.4452516606392801E-3</c:v>
                  </c:pt>
                  <c:pt idx="23">
                    <c:v>3.7368375196135174E-3</c:v>
                  </c:pt>
                  <c:pt idx="24">
                    <c:v>5.6073541469269005E-3</c:v>
                  </c:pt>
                  <c:pt idx="25">
                    <c:v>5.310750214584558E-3</c:v>
                  </c:pt>
                  <c:pt idx="26">
                    <c:v>4.0209475493463128E-3</c:v>
                  </c:pt>
                  <c:pt idx="27">
                    <c:v>3.1547618431880535E-3</c:v>
                  </c:pt>
                  <c:pt idx="28">
                    <c:v>3.0395501305918071E-3</c:v>
                  </c:pt>
                  <c:pt idx="29">
                    <c:v>3.0616806031395008E-3</c:v>
                  </c:pt>
                  <c:pt idx="30">
                    <c:v>4.4952791610917498E-3</c:v>
                  </c:pt>
                  <c:pt idx="31">
                    <c:v>4.2892950425388286E-3</c:v>
                  </c:pt>
                  <c:pt idx="32">
                    <c:v>4.1100652652456878E-3</c:v>
                  </c:pt>
                  <c:pt idx="33">
                    <c:v>3.6531015276558025E-3</c:v>
                  </c:pt>
                  <c:pt idx="34">
                    <c:v>3.4649522527301019E-3</c:v>
                  </c:pt>
                  <c:pt idx="35">
                    <c:v>3.4096879187876183E-3</c:v>
                  </c:pt>
                  <c:pt idx="36">
                    <c:v>2.795774400621568E-3</c:v>
                  </c:pt>
                  <c:pt idx="37">
                    <c:v>2.9455782085444342E-3</c:v>
                  </c:pt>
                  <c:pt idx="38">
                    <c:v>2.1663588978530655E-3</c:v>
                  </c:pt>
                  <c:pt idx="39">
                    <c:v>2.1041551714572563E-3</c:v>
                  </c:pt>
                  <c:pt idx="40">
                    <c:v>2.6057773482320123E-3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N_解析結果!$AR$16:$AR$56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N_解析結果!$AV$16:$AV$56</c:f>
              <c:numCache>
                <c:formatCode>General</c:formatCode>
                <c:ptCount val="41"/>
                <c:pt idx="0">
                  <c:v>0</c:v>
                </c:pt>
                <c:pt idx="1">
                  <c:v>0.19135143348959147</c:v>
                </c:pt>
                <c:pt idx="2">
                  <c:v>0.20317093557076796</c:v>
                </c:pt>
                <c:pt idx="3">
                  <c:v>8.9275282448441615E-2</c:v>
                </c:pt>
                <c:pt idx="4">
                  <c:v>6.052595502174829E-2</c:v>
                </c:pt>
                <c:pt idx="5">
                  <c:v>2.3269112188139176E-2</c:v>
                </c:pt>
                <c:pt idx="6">
                  <c:v>1.7034076742043207E-2</c:v>
                </c:pt>
                <c:pt idx="7">
                  <c:v>8.2839763547487184E-3</c:v>
                </c:pt>
                <c:pt idx="8">
                  <c:v>5.6556382615552151E-3</c:v>
                </c:pt>
                <c:pt idx="9">
                  <c:v>1.3081545429510025E-3</c:v>
                </c:pt>
                <c:pt idx="10">
                  <c:v>2.4338691419808693E-3</c:v>
                </c:pt>
                <c:pt idx="11">
                  <c:v>2.3155839036144189E-3</c:v>
                </c:pt>
                <c:pt idx="12">
                  <c:v>4.9780041841338534E-3</c:v>
                </c:pt>
                <c:pt idx="13">
                  <c:v>2.3476612563917607E-3</c:v>
                </c:pt>
                <c:pt idx="14">
                  <c:v>1.89557106568609E-3</c:v>
                </c:pt>
                <c:pt idx="15">
                  <c:v>1.074591318040977E-3</c:v>
                </c:pt>
                <c:pt idx="16">
                  <c:v>1.0234680370520871E-3</c:v>
                </c:pt>
                <c:pt idx="17">
                  <c:v>4.2903459339695723E-4</c:v>
                </c:pt>
                <c:pt idx="18">
                  <c:v>3.6888955693943962E-4</c:v>
                </c:pt>
                <c:pt idx="19">
                  <c:v>1.3672971621342272E-3</c:v>
                </c:pt>
                <c:pt idx="20">
                  <c:v>1.2099176500703908E-3</c:v>
                </c:pt>
                <c:pt idx="21">
                  <c:v>1.8013438419026448E-3</c:v>
                </c:pt>
                <c:pt idx="22">
                  <c:v>1.4765606450320515E-3</c:v>
                </c:pt>
                <c:pt idx="23">
                  <c:v>1.3713068312313957E-3</c:v>
                </c:pt>
                <c:pt idx="24">
                  <c:v>1.9216339148176794E-3</c:v>
                </c:pt>
                <c:pt idx="25">
                  <c:v>2.2955355581285794E-3</c:v>
                </c:pt>
                <c:pt idx="26">
                  <c:v>1.9687475267094016E-3</c:v>
                </c:pt>
                <c:pt idx="27">
                  <c:v>2.0038321313096204E-3</c:v>
                </c:pt>
                <c:pt idx="28">
                  <c:v>2.151187470630539E-3</c:v>
                </c:pt>
                <c:pt idx="29">
                  <c:v>2.2213566798309752E-3</c:v>
                </c:pt>
                <c:pt idx="30">
                  <c:v>2.5270939484900216E-3</c:v>
                </c:pt>
                <c:pt idx="31">
                  <c:v>2.8959835054294613E-3</c:v>
                </c:pt>
                <c:pt idx="32">
                  <c:v>2.6985073023939469E-3</c:v>
                </c:pt>
                <c:pt idx="33">
                  <c:v>2.0318998149897955E-3</c:v>
                </c:pt>
                <c:pt idx="34">
                  <c:v>1.69107794173053E-3</c:v>
                </c:pt>
                <c:pt idx="35">
                  <c:v>1.5577564442496995E-3</c:v>
                </c:pt>
                <c:pt idx="36">
                  <c:v>1.1427556926928296E-3</c:v>
                </c:pt>
                <c:pt idx="37">
                  <c:v>1.2189394055390182E-3</c:v>
                </c:pt>
                <c:pt idx="38">
                  <c:v>8.9114895684554878E-4</c:v>
                </c:pt>
                <c:pt idx="39">
                  <c:v>9.5129399330306618E-4</c:v>
                </c:pt>
                <c:pt idx="40">
                  <c:v>1.1868620527616758E-3</c:v>
                </c:pt>
              </c:numCache>
            </c:numRef>
          </c:yVal>
          <c:smooth val="0"/>
        </c:ser>
        <c:ser>
          <c:idx val="4"/>
          <c:order val="2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4"/>
            <c:spPr>
              <a:noFill/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N_解析結果!$W$16:$W$56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1.1111785080667705E-3</c:v>
                  </c:pt>
                  <c:pt idx="2">
                    <c:v>4.1105286572583728E-2</c:v>
                  </c:pt>
                  <c:pt idx="3">
                    <c:v>1.474176126630803E-2</c:v>
                  </c:pt>
                  <c:pt idx="4">
                    <c:v>4.182221781891609E-2</c:v>
                  </c:pt>
                  <c:pt idx="5">
                    <c:v>2.9586353291298679E-2</c:v>
                  </c:pt>
                  <c:pt idx="6">
                    <c:v>3.1761073523242513E-2</c:v>
                  </c:pt>
                  <c:pt idx="7">
                    <c:v>4.6170225134558797E-2</c:v>
                  </c:pt>
                  <c:pt idx="8">
                    <c:v>6.0301462126686398E-2</c:v>
                  </c:pt>
                  <c:pt idx="9">
                    <c:v>7.7669617903384641E-2</c:v>
                  </c:pt>
                  <c:pt idx="10">
                    <c:v>7.1683662534212891E-2</c:v>
                  </c:pt>
                  <c:pt idx="11">
                    <c:v>0.11688638544798156</c:v>
                  </c:pt>
                  <c:pt idx="12">
                    <c:v>0.12802725944788462</c:v>
                  </c:pt>
                  <c:pt idx="13">
                    <c:v>0.15427471724980296</c:v>
                  </c:pt>
                  <c:pt idx="14">
                    <c:v>0.11722990440244853</c:v>
                  </c:pt>
                  <c:pt idx="15">
                    <c:v>0.16572720740861302</c:v>
                  </c:pt>
                  <c:pt idx="16">
                    <c:v>0.12760123895418549</c:v>
                  </c:pt>
                  <c:pt idx="17">
                    <c:v>0.17911951687486394</c:v>
                  </c:pt>
                  <c:pt idx="18">
                    <c:v>0.1067296586551328</c:v>
                  </c:pt>
                  <c:pt idx="19">
                    <c:v>0.15291715187372179</c:v>
                  </c:pt>
                  <c:pt idx="20">
                    <c:v>0.15592886846490192</c:v>
                  </c:pt>
                  <c:pt idx="21">
                    <c:v>0.13471014761292943</c:v>
                  </c:pt>
                  <c:pt idx="22">
                    <c:v>0.12396463246342042</c:v>
                  </c:pt>
                  <c:pt idx="23">
                    <c:v>0.15736767791632192</c:v>
                  </c:pt>
                  <c:pt idx="24">
                    <c:v>0.12469007294895992</c:v>
                  </c:pt>
                  <c:pt idx="25">
                    <c:v>0.14173908693828224</c:v>
                  </c:pt>
                  <c:pt idx="26">
                    <c:v>0.12045084898948567</c:v>
                  </c:pt>
                  <c:pt idx="27">
                    <c:v>5.5000904419461885E-2</c:v>
                  </c:pt>
                  <c:pt idx="28">
                    <c:v>9.0829083712548483E-2</c:v>
                  </c:pt>
                  <c:pt idx="29">
                    <c:v>6.3727401448952364E-2</c:v>
                  </c:pt>
                  <c:pt idx="30">
                    <c:v>6.1091808042220988E-2</c:v>
                  </c:pt>
                  <c:pt idx="31">
                    <c:v>5.6539366664788905E-2</c:v>
                  </c:pt>
                  <c:pt idx="32">
                    <c:v>7.7380319009810503E-2</c:v>
                  </c:pt>
                  <c:pt idx="33">
                    <c:v>5.1779556684476251E-2</c:v>
                  </c:pt>
                  <c:pt idx="34">
                    <c:v>5.3094966192089435E-2</c:v>
                  </c:pt>
                  <c:pt idx="35">
                    <c:v>3.7276598248608399E-2</c:v>
                  </c:pt>
                  <c:pt idx="36">
                    <c:v>2.7705421336336446E-2</c:v>
                  </c:pt>
                  <c:pt idx="37">
                    <c:v>4.0980140992090103E-2</c:v>
                  </c:pt>
                  <c:pt idx="38">
                    <c:v>4.2481712424453331E-2</c:v>
                  </c:pt>
                  <c:pt idx="39">
                    <c:v>5.4197966731130434E-2</c:v>
                  </c:pt>
                  <c:pt idx="40">
                    <c:v>5.3849077673557171E-2</c:v>
                  </c:pt>
                </c:numCache>
              </c:numRef>
            </c:plus>
            <c:minus>
              <c:numRef>
                <c:f>N_解析結果!$W$16:$W$56</c:f>
                <c:numCache>
                  <c:formatCode>General</c:formatCode>
                  <c:ptCount val="41"/>
                  <c:pt idx="0">
                    <c:v>0</c:v>
                  </c:pt>
                  <c:pt idx="1">
                    <c:v>1.1111785080667705E-3</c:v>
                  </c:pt>
                  <c:pt idx="2">
                    <c:v>4.1105286572583728E-2</c:v>
                  </c:pt>
                  <c:pt idx="3">
                    <c:v>1.474176126630803E-2</c:v>
                  </c:pt>
                  <c:pt idx="4">
                    <c:v>4.182221781891609E-2</c:v>
                  </c:pt>
                  <c:pt idx="5">
                    <c:v>2.9586353291298679E-2</c:v>
                  </c:pt>
                  <c:pt idx="6">
                    <c:v>3.1761073523242513E-2</c:v>
                  </c:pt>
                  <c:pt idx="7">
                    <c:v>4.6170225134558797E-2</c:v>
                  </c:pt>
                  <c:pt idx="8">
                    <c:v>6.0301462126686398E-2</c:v>
                  </c:pt>
                  <c:pt idx="9">
                    <c:v>7.7669617903384641E-2</c:v>
                  </c:pt>
                  <c:pt idx="10">
                    <c:v>7.1683662534212891E-2</c:v>
                  </c:pt>
                  <c:pt idx="11">
                    <c:v>0.11688638544798156</c:v>
                  </c:pt>
                  <c:pt idx="12">
                    <c:v>0.12802725944788462</c:v>
                  </c:pt>
                  <c:pt idx="13">
                    <c:v>0.15427471724980296</c:v>
                  </c:pt>
                  <c:pt idx="14">
                    <c:v>0.11722990440244853</c:v>
                  </c:pt>
                  <c:pt idx="15">
                    <c:v>0.16572720740861302</c:v>
                  </c:pt>
                  <c:pt idx="16">
                    <c:v>0.12760123895418549</c:v>
                  </c:pt>
                  <c:pt idx="17">
                    <c:v>0.17911951687486394</c:v>
                  </c:pt>
                  <c:pt idx="18">
                    <c:v>0.1067296586551328</c:v>
                  </c:pt>
                  <c:pt idx="19">
                    <c:v>0.15291715187372179</c:v>
                  </c:pt>
                  <c:pt idx="20">
                    <c:v>0.15592886846490192</c:v>
                  </c:pt>
                  <c:pt idx="21">
                    <c:v>0.13471014761292943</c:v>
                  </c:pt>
                  <c:pt idx="22">
                    <c:v>0.12396463246342042</c:v>
                  </c:pt>
                  <c:pt idx="23">
                    <c:v>0.15736767791632192</c:v>
                  </c:pt>
                  <c:pt idx="24">
                    <c:v>0.12469007294895992</c:v>
                  </c:pt>
                  <c:pt idx="25">
                    <c:v>0.14173908693828224</c:v>
                  </c:pt>
                  <c:pt idx="26">
                    <c:v>0.12045084898948567</c:v>
                  </c:pt>
                  <c:pt idx="27">
                    <c:v>5.5000904419461885E-2</c:v>
                  </c:pt>
                  <c:pt idx="28">
                    <c:v>9.0829083712548483E-2</c:v>
                  </c:pt>
                  <c:pt idx="29">
                    <c:v>6.3727401448952364E-2</c:v>
                  </c:pt>
                  <c:pt idx="30">
                    <c:v>6.1091808042220988E-2</c:v>
                  </c:pt>
                  <c:pt idx="31">
                    <c:v>5.6539366664788905E-2</c:v>
                  </c:pt>
                  <c:pt idx="32">
                    <c:v>7.7380319009810503E-2</c:v>
                  </c:pt>
                  <c:pt idx="33">
                    <c:v>5.1779556684476251E-2</c:v>
                  </c:pt>
                  <c:pt idx="34">
                    <c:v>5.3094966192089435E-2</c:v>
                  </c:pt>
                  <c:pt idx="35">
                    <c:v>3.7276598248608399E-2</c:v>
                  </c:pt>
                  <c:pt idx="36">
                    <c:v>2.7705421336336446E-2</c:v>
                  </c:pt>
                  <c:pt idx="37">
                    <c:v>4.0980140992090103E-2</c:v>
                  </c:pt>
                  <c:pt idx="38">
                    <c:v>4.2481712424453331E-2</c:v>
                  </c:pt>
                  <c:pt idx="39">
                    <c:v>5.4197966731130434E-2</c:v>
                  </c:pt>
                  <c:pt idx="40">
                    <c:v>5.3849077673557171E-2</c:v>
                  </c:pt>
                </c:numCache>
              </c:numRef>
            </c:minus>
            <c:spPr>
              <a:noFill/>
              <a:ln w="9525" cap="flat" cmpd="sng" algn="ctr">
                <a:solidFill>
                  <a:srgbClr val="7030A0"/>
                </a:solidFill>
                <a:round/>
              </a:ln>
              <a:effectLst/>
            </c:spPr>
          </c:errBars>
          <c:xVal>
            <c:numRef>
              <c:f>N_解析結果!$V$16:$V$56</c:f>
              <c:numCache>
                <c:formatCode>General</c:formatCode>
                <c:ptCount val="41"/>
                <c:pt idx="0">
                  <c:v>1.1999999999999993</c:v>
                </c:pt>
                <c:pt idx="1">
                  <c:v>3.1999999999999993</c:v>
                </c:pt>
                <c:pt idx="2">
                  <c:v>5.1999999999999993</c:v>
                </c:pt>
                <c:pt idx="3">
                  <c:v>7.1999999999999993</c:v>
                </c:pt>
                <c:pt idx="4">
                  <c:v>9.1999999999999993</c:v>
                </c:pt>
                <c:pt idx="5">
                  <c:v>11.2</c:v>
                </c:pt>
                <c:pt idx="6">
                  <c:v>13.2</c:v>
                </c:pt>
                <c:pt idx="7">
                  <c:v>15.2</c:v>
                </c:pt>
                <c:pt idx="8">
                  <c:v>17.2</c:v>
                </c:pt>
                <c:pt idx="9">
                  <c:v>19.2</c:v>
                </c:pt>
                <c:pt idx="10">
                  <c:v>21.2</c:v>
                </c:pt>
                <c:pt idx="11">
                  <c:v>23.2</c:v>
                </c:pt>
                <c:pt idx="12">
                  <c:v>25.2</c:v>
                </c:pt>
                <c:pt idx="13">
                  <c:v>27.2</c:v>
                </c:pt>
                <c:pt idx="14">
                  <c:v>29.2</c:v>
                </c:pt>
                <c:pt idx="15">
                  <c:v>31.2</c:v>
                </c:pt>
                <c:pt idx="16">
                  <c:v>33.200000000000003</c:v>
                </c:pt>
                <c:pt idx="17">
                  <c:v>35.200000000000003</c:v>
                </c:pt>
                <c:pt idx="18">
                  <c:v>37.200000000000003</c:v>
                </c:pt>
                <c:pt idx="19">
                  <c:v>39.200000000000003</c:v>
                </c:pt>
                <c:pt idx="20">
                  <c:v>41.2</c:v>
                </c:pt>
                <c:pt idx="21">
                  <c:v>43.2</c:v>
                </c:pt>
                <c:pt idx="22">
                  <c:v>45.2</c:v>
                </c:pt>
                <c:pt idx="23">
                  <c:v>47.2</c:v>
                </c:pt>
                <c:pt idx="24">
                  <c:v>49.2</c:v>
                </c:pt>
                <c:pt idx="25">
                  <c:v>51.2</c:v>
                </c:pt>
                <c:pt idx="26">
                  <c:v>53.2</c:v>
                </c:pt>
                <c:pt idx="27">
                  <c:v>55.2</c:v>
                </c:pt>
                <c:pt idx="28">
                  <c:v>57.2</c:v>
                </c:pt>
                <c:pt idx="29">
                  <c:v>59.2</c:v>
                </c:pt>
                <c:pt idx="30">
                  <c:v>61.2</c:v>
                </c:pt>
                <c:pt idx="31">
                  <c:v>63.2</c:v>
                </c:pt>
                <c:pt idx="32">
                  <c:v>65.2</c:v>
                </c:pt>
                <c:pt idx="33">
                  <c:v>67.2</c:v>
                </c:pt>
                <c:pt idx="34">
                  <c:v>69.2</c:v>
                </c:pt>
                <c:pt idx="35">
                  <c:v>71.2</c:v>
                </c:pt>
                <c:pt idx="36">
                  <c:v>73.2</c:v>
                </c:pt>
                <c:pt idx="37">
                  <c:v>75.2</c:v>
                </c:pt>
                <c:pt idx="38">
                  <c:v>77.2</c:v>
                </c:pt>
                <c:pt idx="39">
                  <c:v>79.2</c:v>
                </c:pt>
                <c:pt idx="40">
                  <c:v>81.2</c:v>
                </c:pt>
              </c:numCache>
            </c:numRef>
          </c:xVal>
          <c:yVal>
            <c:numRef>
              <c:f>N_解析結果!$P$16:$P$56</c:f>
              <c:numCache>
                <c:formatCode>General</c:formatCode>
                <c:ptCount val="41"/>
                <c:pt idx="0">
                  <c:v>0</c:v>
                </c:pt>
                <c:pt idx="1">
                  <c:v>8.4333893752907814E-4</c:v>
                </c:pt>
                <c:pt idx="2">
                  <c:v>4.184985143594299E-2</c:v>
                </c:pt>
                <c:pt idx="3">
                  <c:v>1.5638877257539232E-2</c:v>
                </c:pt>
                <c:pt idx="4">
                  <c:v>4.8421148437169562E-2</c:v>
                </c:pt>
                <c:pt idx="5">
                  <c:v>5.0998392230258427E-2</c:v>
                </c:pt>
                <c:pt idx="6">
                  <c:v>9.3799529987734206E-2</c:v>
                </c:pt>
                <c:pt idx="7">
                  <c:v>0.10978248953178529</c:v>
                </c:pt>
                <c:pt idx="8">
                  <c:v>0.15743451285792834</c:v>
                </c:pt>
                <c:pt idx="9">
                  <c:v>0.2034470852895148</c:v>
                </c:pt>
                <c:pt idx="10">
                  <c:v>0.31853923677198326</c:v>
                </c:pt>
                <c:pt idx="11">
                  <c:v>0.47185825561476968</c:v>
                </c:pt>
                <c:pt idx="12">
                  <c:v>0.4975159994501544</c:v>
                </c:pt>
                <c:pt idx="13">
                  <c:v>0.63506120680539679</c:v>
                </c:pt>
                <c:pt idx="14">
                  <c:v>0.6167708719282663</c:v>
                </c:pt>
                <c:pt idx="15">
                  <c:v>0.70646840132385913</c:v>
                </c:pt>
                <c:pt idx="16">
                  <c:v>0.67640505487882241</c:v>
                </c:pt>
                <c:pt idx="17">
                  <c:v>0.76679749555893906</c:v>
                </c:pt>
                <c:pt idx="18">
                  <c:v>0.79868245410903871</c:v>
                </c:pt>
                <c:pt idx="19">
                  <c:v>0.83226758395719647</c:v>
                </c:pt>
                <c:pt idx="20">
                  <c:v>0.86121772300469479</c:v>
                </c:pt>
                <c:pt idx="21">
                  <c:v>0.85798604819608337</c:v>
                </c:pt>
                <c:pt idx="22">
                  <c:v>0.87665419891722685</c:v>
                </c:pt>
                <c:pt idx="23">
                  <c:v>0.85380308706593921</c:v>
                </c:pt>
                <c:pt idx="24">
                  <c:v>0.90341840343864988</c:v>
                </c:pt>
                <c:pt idx="25">
                  <c:v>0.92254533054180965</c:v>
                </c:pt>
                <c:pt idx="26">
                  <c:v>0.94290690584951153</c:v>
                </c:pt>
                <c:pt idx="27">
                  <c:v>0.97856327612824101</c:v>
                </c:pt>
                <c:pt idx="28">
                  <c:v>0.96627751448631716</c:v>
                </c:pt>
                <c:pt idx="29">
                  <c:v>1.0084916883432729</c:v>
                </c:pt>
                <c:pt idx="30">
                  <c:v>1.0046055825191389</c:v>
                </c:pt>
                <c:pt idx="31">
                  <c:v>1.0182136996151079</c:v>
                </c:pt>
                <c:pt idx="32">
                  <c:v>1.0449104370215285</c:v>
                </c:pt>
                <c:pt idx="33">
                  <c:v>1.0440063776804973</c:v>
                </c:pt>
                <c:pt idx="34">
                  <c:v>1.0224843679947555</c:v>
                </c:pt>
                <c:pt idx="35">
                  <c:v>1.0463609799940787</c:v>
                </c:pt>
                <c:pt idx="36">
                  <c:v>1.0459426838810639</c:v>
                </c:pt>
                <c:pt idx="37">
                  <c:v>1.0345677282916719</c:v>
                </c:pt>
                <c:pt idx="38">
                  <c:v>1.0385550347883092</c:v>
                </c:pt>
                <c:pt idx="39">
                  <c:v>1.035559494882206</c:v>
                </c:pt>
                <c:pt idx="40">
                  <c:v>1.0610418242185848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1756480"/>
        <c:axId val="301760288"/>
      </c:scatterChart>
      <c:valAx>
        <c:axId val="301756480"/>
        <c:scaling>
          <c:orientation val="minMax"/>
          <c:max val="8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301760288"/>
        <c:crosses val="autoZero"/>
        <c:crossBetween val="midCat"/>
        <c:majorUnit val="10"/>
      </c:valAx>
      <c:valAx>
        <c:axId val="301760288"/>
        <c:scaling>
          <c:orientation val="minMax"/>
          <c:max val="2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ja-JP"/>
          </a:p>
        </c:txPr>
        <c:crossAx val="301756480"/>
        <c:crosses val="autoZero"/>
        <c:crossBetween val="midCat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745054135543522E-2"/>
          <c:y val="6.9327728684569448E-2"/>
          <c:w val="0.87466280306428312"/>
          <c:h val="0.8941881855379431"/>
        </c:manualLayout>
      </c:layout>
      <c:scatterChart>
        <c:scatterStyle val="lineMarker"/>
        <c:varyColors val="0"/>
        <c:ser>
          <c:idx val="3"/>
          <c:order val="1"/>
          <c:tx>
            <c:strRef>
              <c:f>O_平均!$C$1</c:f>
              <c:strCache>
                <c:ptCount val="1"/>
                <c:pt idx="0">
                  <c:v>NaPC (mono)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circle"/>
            <c:size val="4"/>
            <c:spPr>
              <a:solidFill>
                <a:srgbClr val="92D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O_誤差!$W$2:$W$52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0.11171748407629067</c:v>
                  </c:pt>
                  <c:pt idx="2">
                    <c:v>0.18720673587795633</c:v>
                  </c:pt>
                  <c:pt idx="3">
                    <c:v>0.20048947969977479</c:v>
                  </c:pt>
                  <c:pt idx="4">
                    <c:v>0.17218118738418539</c:v>
                  </c:pt>
                  <c:pt idx="5">
                    <c:v>0.20376263259531435</c:v>
                  </c:pt>
                  <c:pt idx="6">
                    <c:v>0.3331726088128189</c:v>
                  </c:pt>
                  <c:pt idx="7">
                    <c:v>0.32253755822440072</c:v>
                  </c:pt>
                  <c:pt idx="8">
                    <c:v>0.45918444796163316</c:v>
                  </c:pt>
                  <c:pt idx="9">
                    <c:v>0.30726309202994811</c:v>
                  </c:pt>
                  <c:pt idx="10">
                    <c:v>0.49055047132195978</c:v>
                  </c:pt>
                  <c:pt idx="11">
                    <c:v>0.65508711330424796</c:v>
                  </c:pt>
                  <c:pt idx="12">
                    <c:v>0.75711464625748615</c:v>
                  </c:pt>
                  <c:pt idx="13">
                    <c:v>0.98845460450132494</c:v>
                  </c:pt>
                  <c:pt idx="14">
                    <c:v>1.0364049558069874</c:v>
                  </c:pt>
                  <c:pt idx="15">
                    <c:v>1.1090787986166266</c:v>
                  </c:pt>
                  <c:pt idx="16">
                    <c:v>0.96099292358956201</c:v>
                  </c:pt>
                  <c:pt idx="17">
                    <c:v>0.65770224191911564</c:v>
                  </c:pt>
                  <c:pt idx="18">
                    <c:v>0.51733912307059415</c:v>
                  </c:pt>
                  <c:pt idx="19">
                    <c:v>0.48747901599153554</c:v>
                  </c:pt>
                  <c:pt idx="20">
                    <c:v>0.36257360485373263</c:v>
                  </c:pt>
                  <c:pt idx="21">
                    <c:v>0.29180191041286524</c:v>
                  </c:pt>
                  <c:pt idx="22">
                    <c:v>0.29198568407047309</c:v>
                  </c:pt>
                  <c:pt idx="23">
                    <c:v>0.28182707447481675</c:v>
                  </c:pt>
                  <c:pt idx="24">
                    <c:v>0.28328257370553828</c:v>
                  </c:pt>
                  <c:pt idx="25">
                    <c:v>0.2992440992939962</c:v>
                  </c:pt>
                  <c:pt idx="26">
                    <c:v>0.2930248910882714</c:v>
                  </c:pt>
                  <c:pt idx="27">
                    <c:v>0.30935097397916211</c:v>
                  </c:pt>
                  <c:pt idx="28">
                    <c:v>0.28328257370553828</c:v>
                  </c:pt>
                  <c:pt idx="29">
                    <c:v>0.25623872908021877</c:v>
                  </c:pt>
                  <c:pt idx="30">
                    <c:v>0.25623872908021877</c:v>
                  </c:pt>
                  <c:pt idx="31">
                    <c:v>0.26066650779505857</c:v>
                  </c:pt>
                  <c:pt idx="32">
                    <c:v>0.26066650779505857</c:v>
                  </c:pt>
                  <c:pt idx="33">
                    <c:v>0.26582872195741791</c:v>
                  </c:pt>
                  <c:pt idx="34">
                    <c:v>0.2740426007996315</c:v>
                  </c:pt>
                  <c:pt idx="35">
                    <c:v>0.27850834283307502</c:v>
                  </c:pt>
                  <c:pt idx="36">
                    <c:v>0.26481783457688896</c:v>
                  </c:pt>
                  <c:pt idx="37">
                    <c:v>0.25258401256064783</c:v>
                  </c:pt>
                  <c:pt idx="38">
                    <c:v>0.24247074104800584</c:v>
                  </c:pt>
                  <c:pt idx="39">
                    <c:v>0.23957745742204731</c:v>
                  </c:pt>
                  <c:pt idx="40">
                    <c:v>0.24663834071966839</c:v>
                  </c:pt>
                  <c:pt idx="41">
                    <c:v>0.24039703749629571</c:v>
                  </c:pt>
                  <c:pt idx="42">
                    <c:v>0.23770426638776079</c:v>
                  </c:pt>
                  <c:pt idx="43">
                    <c:v>0.23770426638776079</c:v>
                  </c:pt>
                  <c:pt idx="44">
                    <c:v>0.23770426638776079</c:v>
                  </c:pt>
                  <c:pt idx="45">
                    <c:v>0.23770426638776079</c:v>
                  </c:pt>
                  <c:pt idx="46">
                    <c:v>0.23890480062213046</c:v>
                  </c:pt>
                  <c:pt idx="47">
                    <c:v>0.22606042906685944</c:v>
                  </c:pt>
                  <c:pt idx="48">
                    <c:v>0.22447290641232656</c:v>
                  </c:pt>
                  <c:pt idx="49">
                    <c:v>0.22974793252633852</c:v>
                  </c:pt>
                  <c:pt idx="50">
                    <c:v>0.23437109064518485</c:v>
                  </c:pt>
                </c:numCache>
              </c:numRef>
            </c:plus>
            <c:minus>
              <c:numRef>
                <c:f>O_誤差!$W$2:$W$52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0.11171748407629067</c:v>
                  </c:pt>
                  <c:pt idx="2">
                    <c:v>0.18720673587795633</c:v>
                  </c:pt>
                  <c:pt idx="3">
                    <c:v>0.20048947969977479</c:v>
                  </c:pt>
                  <c:pt idx="4">
                    <c:v>0.17218118738418539</c:v>
                  </c:pt>
                  <c:pt idx="5">
                    <c:v>0.20376263259531435</c:v>
                  </c:pt>
                  <c:pt idx="6">
                    <c:v>0.3331726088128189</c:v>
                  </c:pt>
                  <c:pt idx="7">
                    <c:v>0.32253755822440072</c:v>
                  </c:pt>
                  <c:pt idx="8">
                    <c:v>0.45918444796163316</c:v>
                  </c:pt>
                  <c:pt idx="9">
                    <c:v>0.30726309202994811</c:v>
                  </c:pt>
                  <c:pt idx="10">
                    <c:v>0.49055047132195978</c:v>
                  </c:pt>
                  <c:pt idx="11">
                    <c:v>0.65508711330424796</c:v>
                  </c:pt>
                  <c:pt idx="12">
                    <c:v>0.75711464625748615</c:v>
                  </c:pt>
                  <c:pt idx="13">
                    <c:v>0.98845460450132494</c:v>
                  </c:pt>
                  <c:pt idx="14">
                    <c:v>1.0364049558069874</c:v>
                  </c:pt>
                  <c:pt idx="15">
                    <c:v>1.1090787986166266</c:v>
                  </c:pt>
                  <c:pt idx="16">
                    <c:v>0.96099292358956201</c:v>
                  </c:pt>
                  <c:pt idx="17">
                    <c:v>0.65770224191911564</c:v>
                  </c:pt>
                  <c:pt idx="18">
                    <c:v>0.51733912307059415</c:v>
                  </c:pt>
                  <c:pt idx="19">
                    <c:v>0.48747901599153554</c:v>
                  </c:pt>
                  <c:pt idx="20">
                    <c:v>0.36257360485373263</c:v>
                  </c:pt>
                  <c:pt idx="21">
                    <c:v>0.29180191041286524</c:v>
                  </c:pt>
                  <c:pt idx="22">
                    <c:v>0.29198568407047309</c:v>
                  </c:pt>
                  <c:pt idx="23">
                    <c:v>0.28182707447481675</c:v>
                  </c:pt>
                  <c:pt idx="24">
                    <c:v>0.28328257370553828</c:v>
                  </c:pt>
                  <c:pt idx="25">
                    <c:v>0.2992440992939962</c:v>
                  </c:pt>
                  <c:pt idx="26">
                    <c:v>0.2930248910882714</c:v>
                  </c:pt>
                  <c:pt idx="27">
                    <c:v>0.30935097397916211</c:v>
                  </c:pt>
                  <c:pt idx="28">
                    <c:v>0.28328257370553828</c:v>
                  </c:pt>
                  <c:pt idx="29">
                    <c:v>0.25623872908021877</c:v>
                  </c:pt>
                  <c:pt idx="30">
                    <c:v>0.25623872908021877</c:v>
                  </c:pt>
                  <c:pt idx="31">
                    <c:v>0.26066650779505857</c:v>
                  </c:pt>
                  <c:pt idx="32">
                    <c:v>0.26066650779505857</c:v>
                  </c:pt>
                  <c:pt idx="33">
                    <c:v>0.26582872195741791</c:v>
                  </c:pt>
                  <c:pt idx="34">
                    <c:v>0.2740426007996315</c:v>
                  </c:pt>
                  <c:pt idx="35">
                    <c:v>0.27850834283307502</c:v>
                  </c:pt>
                  <c:pt idx="36">
                    <c:v>0.26481783457688896</c:v>
                  </c:pt>
                  <c:pt idx="37">
                    <c:v>0.25258401256064783</c:v>
                  </c:pt>
                  <c:pt idx="38">
                    <c:v>0.24247074104800584</c:v>
                  </c:pt>
                  <c:pt idx="39">
                    <c:v>0.23957745742204731</c:v>
                  </c:pt>
                  <c:pt idx="40">
                    <c:v>0.24663834071966839</c:v>
                  </c:pt>
                  <c:pt idx="41">
                    <c:v>0.24039703749629571</c:v>
                  </c:pt>
                  <c:pt idx="42">
                    <c:v>0.23770426638776079</c:v>
                  </c:pt>
                  <c:pt idx="43">
                    <c:v>0.23770426638776079</c:v>
                  </c:pt>
                  <c:pt idx="44">
                    <c:v>0.23770426638776079</c:v>
                  </c:pt>
                  <c:pt idx="45">
                    <c:v>0.23770426638776079</c:v>
                  </c:pt>
                  <c:pt idx="46">
                    <c:v>0.23890480062213046</c:v>
                  </c:pt>
                  <c:pt idx="47">
                    <c:v>0.22606042906685944</c:v>
                  </c:pt>
                  <c:pt idx="48">
                    <c:v>0.22447290641232656</c:v>
                  </c:pt>
                  <c:pt idx="49">
                    <c:v>0.22974793252633852</c:v>
                  </c:pt>
                  <c:pt idx="50">
                    <c:v>0.23437109064518485</c:v>
                  </c:pt>
                </c:numCache>
              </c:numRef>
            </c:minus>
            <c:spPr>
              <a:ln>
                <a:solidFill>
                  <a:srgbClr val="92D050"/>
                </a:solidFill>
              </a:ln>
            </c:spPr>
          </c:errBars>
          <c:xVal>
            <c:numRef>
              <c:f>O_平均!$A$2:$A$52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O_平均!$C$2:$C$52</c:f>
              <c:numCache>
                <c:formatCode>0_ </c:formatCode>
                <c:ptCount val="51"/>
                <c:pt idx="0">
                  <c:v>0</c:v>
                </c:pt>
                <c:pt idx="1">
                  <c:v>1.023030072325847</c:v>
                </c:pt>
                <c:pt idx="2">
                  <c:v>2.2205303895444741</c:v>
                </c:pt>
                <c:pt idx="3">
                  <c:v>2.7042887958380915</c:v>
                </c:pt>
                <c:pt idx="4">
                  <c:v>3.3070041872858775</c:v>
                </c:pt>
                <c:pt idx="5">
                  <c:v>3.4735439665017127</c:v>
                </c:pt>
                <c:pt idx="6">
                  <c:v>3.6718056084253266</c:v>
                </c:pt>
                <c:pt idx="7">
                  <c:v>3.8542063189950513</c:v>
                </c:pt>
                <c:pt idx="8">
                  <c:v>3.9017891130567186</c:v>
                </c:pt>
                <c:pt idx="9">
                  <c:v>3.9810937698261641</c:v>
                </c:pt>
                <c:pt idx="10">
                  <c:v>3.7431797995178275</c:v>
                </c:pt>
                <c:pt idx="11">
                  <c:v>3.5052658292094909</c:v>
                </c:pt>
                <c:pt idx="12">
                  <c:v>3.1483948737469869</c:v>
                </c:pt>
                <c:pt idx="13">
                  <c:v>2.926341834792539</c:v>
                </c:pt>
                <c:pt idx="14">
                  <c:v>2.6091232077147568</c:v>
                </c:pt>
                <c:pt idx="15">
                  <c:v>2.1888085268366959</c:v>
                </c:pt>
                <c:pt idx="16">
                  <c:v>1.76056338028169</c:v>
                </c:pt>
                <c:pt idx="17">
                  <c:v>1.5385103413272425</c:v>
                </c:pt>
                <c:pt idx="18">
                  <c:v>1.395761959142241</c:v>
                </c:pt>
                <c:pt idx="19">
                  <c:v>1.3481791650805734</c:v>
                </c:pt>
                <c:pt idx="20">
                  <c:v>1.2530135769572388</c:v>
                </c:pt>
                <c:pt idx="21">
                  <c:v>1.2212917142494606</c:v>
                </c:pt>
                <c:pt idx="22">
                  <c:v>1.2212917142494606</c:v>
                </c:pt>
                <c:pt idx="23">
                  <c:v>1.2371526456033497</c:v>
                </c:pt>
                <c:pt idx="24">
                  <c:v>1.2292221799264051</c:v>
                </c:pt>
                <c:pt idx="25">
                  <c:v>1.2371526456033497</c:v>
                </c:pt>
                <c:pt idx="26">
                  <c:v>1.1737089201877935</c:v>
                </c:pt>
                <c:pt idx="27">
                  <c:v>1.1340565918030707</c:v>
                </c:pt>
                <c:pt idx="28">
                  <c:v>1.1181956604491816</c:v>
                </c:pt>
                <c:pt idx="29">
                  <c:v>1.1023347290952925</c:v>
                </c:pt>
                <c:pt idx="30">
                  <c:v>1.1023347290952925</c:v>
                </c:pt>
                <c:pt idx="31">
                  <c:v>1.0864737977414034</c:v>
                </c:pt>
                <c:pt idx="32">
                  <c:v>1.0864737977414034</c:v>
                </c:pt>
                <c:pt idx="33">
                  <c:v>1.0706128663875143</c:v>
                </c:pt>
                <c:pt idx="34">
                  <c:v>1.0864737977414034</c:v>
                </c:pt>
                <c:pt idx="35">
                  <c:v>1.094404263418348</c:v>
                </c:pt>
                <c:pt idx="36">
                  <c:v>1.0547519350336252</c:v>
                </c:pt>
                <c:pt idx="37">
                  <c:v>1.0309605380027915</c:v>
                </c:pt>
                <c:pt idx="38">
                  <c:v>1.0309605380027915</c:v>
                </c:pt>
                <c:pt idx="39">
                  <c:v>1.0388910036797361</c:v>
                </c:pt>
                <c:pt idx="40">
                  <c:v>1.023030072325847</c:v>
                </c:pt>
                <c:pt idx="41">
                  <c:v>1.0150996066489024</c:v>
                </c:pt>
                <c:pt idx="42">
                  <c:v>0.99923867529501331</c:v>
                </c:pt>
                <c:pt idx="43">
                  <c:v>0.99923867529501331</c:v>
                </c:pt>
                <c:pt idx="44">
                  <c:v>0.99923867529501331</c:v>
                </c:pt>
                <c:pt idx="45">
                  <c:v>0.99923867529501331</c:v>
                </c:pt>
                <c:pt idx="46">
                  <c:v>1.0150996066489024</c:v>
                </c:pt>
                <c:pt idx="47">
                  <c:v>0.9833777439411242</c:v>
                </c:pt>
                <c:pt idx="48">
                  <c:v>0.99130820961806876</c:v>
                </c:pt>
                <c:pt idx="49">
                  <c:v>0.99130820961806876</c:v>
                </c:pt>
                <c:pt idx="50">
                  <c:v>0.99130820961806876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O_平均!$D$1</c:f>
              <c:strCache>
                <c:ptCount val="1"/>
                <c:pt idx="0">
                  <c:v>NaPC (poly)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circle"/>
            <c:size val="4"/>
            <c:spPr>
              <a:solidFill>
                <a:srgbClr val="00B05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O_誤差!$Y$2:$Y$52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1.7940299454383957E-2</c:v>
                  </c:pt>
                  <c:pt idx="2">
                    <c:v>2.3920399272511949E-2</c:v>
                  </c:pt>
                  <c:pt idx="3">
                    <c:v>5.6416148852034553E-2</c:v>
                  </c:pt>
                  <c:pt idx="4">
                    <c:v>4.7840798545023898E-2</c:v>
                  </c:pt>
                  <c:pt idx="5">
                    <c:v>5.6416148852034553E-2</c:v>
                  </c:pt>
                  <c:pt idx="6">
                    <c:v>7.2996421017618274E-2</c:v>
                  </c:pt>
                  <c:pt idx="7">
                    <c:v>0.10846918627721316</c:v>
                  </c:pt>
                  <c:pt idx="8">
                    <c:v>0.10077843345218224</c:v>
                  </c:pt>
                  <c:pt idx="9">
                    <c:v>8.4782547501178848E-2</c:v>
                  </c:pt>
                  <c:pt idx="10">
                    <c:v>9.6611469251202842E-2</c:v>
                  </c:pt>
                  <c:pt idx="11">
                    <c:v>0.1358417550635429</c:v>
                  </c:pt>
                  <c:pt idx="12">
                    <c:v>0.13649831642887564</c:v>
                  </c:pt>
                  <c:pt idx="13">
                    <c:v>0.18682429066569425</c:v>
                  </c:pt>
                  <c:pt idx="14">
                    <c:v>0.25901496102356081</c:v>
                  </c:pt>
                  <c:pt idx="15">
                    <c:v>0.2807464208353202</c:v>
                  </c:pt>
                  <c:pt idx="16">
                    <c:v>0.31553173728804501</c:v>
                  </c:pt>
                  <c:pt idx="17">
                    <c:v>0.35860659702499714</c:v>
                  </c:pt>
                  <c:pt idx="18">
                    <c:v>0.40910177113616131</c:v>
                  </c:pt>
                  <c:pt idx="19">
                    <c:v>0.42521831854780118</c:v>
                  </c:pt>
                  <c:pt idx="20">
                    <c:v>0.47318425480939497</c:v>
                  </c:pt>
                  <c:pt idx="21">
                    <c:v>0.50799179236650271</c:v>
                  </c:pt>
                  <c:pt idx="22">
                    <c:v>0.52692790259502142</c:v>
                  </c:pt>
                  <c:pt idx="23">
                    <c:v>0.54363021572625581</c:v>
                  </c:pt>
                  <c:pt idx="24">
                    <c:v>0.54363021572625581</c:v>
                  </c:pt>
                  <c:pt idx="25">
                    <c:v>0.54550180778724977</c:v>
                  </c:pt>
                  <c:pt idx="26">
                    <c:v>0.54313661959313131</c:v>
                  </c:pt>
                  <c:pt idx="27">
                    <c:v>0.54625519581726401</c:v>
                  </c:pt>
                  <c:pt idx="28">
                    <c:v>0.55653496224674059</c:v>
                  </c:pt>
                  <c:pt idx="29">
                    <c:v>0.57635878160328158</c:v>
                  </c:pt>
                  <c:pt idx="30">
                    <c:v>0.57635878160328158</c:v>
                  </c:pt>
                  <c:pt idx="31">
                    <c:v>0.57635878160328158</c:v>
                  </c:pt>
                  <c:pt idx="32">
                    <c:v>0.57635878160328158</c:v>
                  </c:pt>
                  <c:pt idx="33">
                    <c:v>0.57855727313161331</c:v>
                  </c:pt>
                  <c:pt idx="34">
                    <c:v>0.57855727313161331</c:v>
                  </c:pt>
                  <c:pt idx="35">
                    <c:v>0.57855727313161331</c:v>
                  </c:pt>
                  <c:pt idx="36">
                    <c:v>0.59187885010823782</c:v>
                  </c:pt>
                  <c:pt idx="37">
                    <c:v>0.59392959312212634</c:v>
                  </c:pt>
                  <c:pt idx="38">
                    <c:v>0.59392959312212634</c:v>
                  </c:pt>
                  <c:pt idx="39">
                    <c:v>0.59392959312212634</c:v>
                  </c:pt>
                  <c:pt idx="40">
                    <c:v>0.58912330472192775</c:v>
                  </c:pt>
                  <c:pt idx="41">
                    <c:v>0.58912330472192775</c:v>
                  </c:pt>
                  <c:pt idx="42">
                    <c:v>0.59091133192953504</c:v>
                  </c:pt>
                  <c:pt idx="43">
                    <c:v>0.59091133192953504</c:v>
                  </c:pt>
                  <c:pt idx="44">
                    <c:v>0.59091133192953504</c:v>
                  </c:pt>
                  <c:pt idx="45">
                    <c:v>0.59091133192953504</c:v>
                  </c:pt>
                  <c:pt idx="46">
                    <c:v>0.59091133192953504</c:v>
                  </c:pt>
                  <c:pt idx="47">
                    <c:v>0.59308602829508705</c:v>
                  </c:pt>
                  <c:pt idx="48">
                    <c:v>0.60185478643309787</c:v>
                  </c:pt>
                  <c:pt idx="49">
                    <c:v>0.60185478643309787</c:v>
                  </c:pt>
                  <c:pt idx="50">
                    <c:v>0.60185478643309787</c:v>
                  </c:pt>
                </c:numCache>
              </c:numRef>
            </c:plus>
            <c:minus>
              <c:numRef>
                <c:f>O_誤差!$Y$2:$Y$52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1.7940299454383957E-2</c:v>
                  </c:pt>
                  <c:pt idx="2">
                    <c:v>2.3920399272511949E-2</c:v>
                  </c:pt>
                  <c:pt idx="3">
                    <c:v>5.6416148852034553E-2</c:v>
                  </c:pt>
                  <c:pt idx="4">
                    <c:v>4.7840798545023898E-2</c:v>
                  </c:pt>
                  <c:pt idx="5">
                    <c:v>5.6416148852034553E-2</c:v>
                  </c:pt>
                  <c:pt idx="6">
                    <c:v>7.2996421017618274E-2</c:v>
                  </c:pt>
                  <c:pt idx="7">
                    <c:v>0.10846918627721316</c:v>
                  </c:pt>
                  <c:pt idx="8">
                    <c:v>0.10077843345218224</c:v>
                  </c:pt>
                  <c:pt idx="9">
                    <c:v>8.4782547501178848E-2</c:v>
                  </c:pt>
                  <c:pt idx="10">
                    <c:v>9.6611469251202842E-2</c:v>
                  </c:pt>
                  <c:pt idx="11">
                    <c:v>0.1358417550635429</c:v>
                  </c:pt>
                  <c:pt idx="12">
                    <c:v>0.13649831642887564</c:v>
                  </c:pt>
                  <c:pt idx="13">
                    <c:v>0.18682429066569425</c:v>
                  </c:pt>
                  <c:pt idx="14">
                    <c:v>0.25901496102356081</c:v>
                  </c:pt>
                  <c:pt idx="15">
                    <c:v>0.2807464208353202</c:v>
                  </c:pt>
                  <c:pt idx="16">
                    <c:v>0.31553173728804501</c:v>
                  </c:pt>
                  <c:pt idx="17">
                    <c:v>0.35860659702499714</c:v>
                  </c:pt>
                  <c:pt idx="18">
                    <c:v>0.40910177113616131</c:v>
                  </c:pt>
                  <c:pt idx="19">
                    <c:v>0.42521831854780118</c:v>
                  </c:pt>
                  <c:pt idx="20">
                    <c:v>0.47318425480939497</c:v>
                  </c:pt>
                  <c:pt idx="21">
                    <c:v>0.50799179236650271</c:v>
                  </c:pt>
                  <c:pt idx="22">
                    <c:v>0.52692790259502142</c:v>
                  </c:pt>
                  <c:pt idx="23">
                    <c:v>0.54363021572625581</c:v>
                  </c:pt>
                  <c:pt idx="24">
                    <c:v>0.54363021572625581</c:v>
                  </c:pt>
                  <c:pt idx="25">
                    <c:v>0.54550180778724977</c:v>
                  </c:pt>
                  <c:pt idx="26">
                    <c:v>0.54313661959313131</c:v>
                  </c:pt>
                  <c:pt idx="27">
                    <c:v>0.54625519581726401</c:v>
                  </c:pt>
                  <c:pt idx="28">
                    <c:v>0.55653496224674059</c:v>
                  </c:pt>
                  <c:pt idx="29">
                    <c:v>0.57635878160328158</c:v>
                  </c:pt>
                  <c:pt idx="30">
                    <c:v>0.57635878160328158</c:v>
                  </c:pt>
                  <c:pt idx="31">
                    <c:v>0.57635878160328158</c:v>
                  </c:pt>
                  <c:pt idx="32">
                    <c:v>0.57635878160328158</c:v>
                  </c:pt>
                  <c:pt idx="33">
                    <c:v>0.57855727313161331</c:v>
                  </c:pt>
                  <c:pt idx="34">
                    <c:v>0.57855727313161331</c:v>
                  </c:pt>
                  <c:pt idx="35">
                    <c:v>0.57855727313161331</c:v>
                  </c:pt>
                  <c:pt idx="36">
                    <c:v>0.59187885010823782</c:v>
                  </c:pt>
                  <c:pt idx="37">
                    <c:v>0.59392959312212634</c:v>
                  </c:pt>
                  <c:pt idx="38">
                    <c:v>0.59392959312212634</c:v>
                  </c:pt>
                  <c:pt idx="39">
                    <c:v>0.59392959312212634</c:v>
                  </c:pt>
                  <c:pt idx="40">
                    <c:v>0.58912330472192775</c:v>
                  </c:pt>
                  <c:pt idx="41">
                    <c:v>0.58912330472192775</c:v>
                  </c:pt>
                  <c:pt idx="42">
                    <c:v>0.59091133192953504</c:v>
                  </c:pt>
                  <c:pt idx="43">
                    <c:v>0.59091133192953504</c:v>
                  </c:pt>
                  <c:pt idx="44">
                    <c:v>0.59091133192953504</c:v>
                  </c:pt>
                  <c:pt idx="45">
                    <c:v>0.59091133192953504</c:v>
                  </c:pt>
                  <c:pt idx="46">
                    <c:v>0.59091133192953504</c:v>
                  </c:pt>
                  <c:pt idx="47">
                    <c:v>0.59308602829508705</c:v>
                  </c:pt>
                  <c:pt idx="48">
                    <c:v>0.60185478643309787</c:v>
                  </c:pt>
                  <c:pt idx="49">
                    <c:v>0.60185478643309787</c:v>
                  </c:pt>
                  <c:pt idx="50">
                    <c:v>0.60185478643309787</c:v>
                  </c:pt>
                </c:numCache>
              </c:numRef>
            </c:minus>
            <c:spPr>
              <a:ln>
                <a:solidFill>
                  <a:srgbClr val="00B050"/>
                </a:solidFill>
              </a:ln>
            </c:spPr>
          </c:errBars>
          <c:xVal>
            <c:numRef>
              <c:f>O_平均!$A$2:$A$52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O_平均!$D$2:$D$52</c:f>
              <c:numCache>
                <c:formatCode>0_ </c:formatCode>
                <c:ptCount val="51"/>
                <c:pt idx="0">
                  <c:v>0</c:v>
                </c:pt>
                <c:pt idx="1">
                  <c:v>1.58609313538891E-2</c:v>
                </c:pt>
                <c:pt idx="2">
                  <c:v>2.379139703083365E-2</c:v>
                </c:pt>
                <c:pt idx="3">
                  <c:v>7.1374191092500955E-2</c:v>
                </c:pt>
                <c:pt idx="4">
                  <c:v>0.21412257327750284</c:v>
                </c:pt>
                <c:pt idx="5">
                  <c:v>0.38859281817028302</c:v>
                </c:pt>
                <c:pt idx="6">
                  <c:v>0.57099352874000764</c:v>
                </c:pt>
                <c:pt idx="7">
                  <c:v>0.80890749904834403</c:v>
                </c:pt>
                <c:pt idx="8">
                  <c:v>1.094404263418348</c:v>
                </c:pt>
                <c:pt idx="9">
                  <c:v>1.3719705621114071</c:v>
                </c:pt>
                <c:pt idx="10">
                  <c:v>1.7129805862200227</c:v>
                </c:pt>
                <c:pt idx="11">
                  <c:v>2.0064078162669712</c:v>
                </c:pt>
                <c:pt idx="12">
                  <c:v>2.3156959776678088</c:v>
                </c:pt>
                <c:pt idx="13">
                  <c:v>2.569470879330034</c:v>
                </c:pt>
                <c:pt idx="14">
                  <c:v>2.8628981093769825</c:v>
                </c:pt>
                <c:pt idx="15">
                  <c:v>3.1008120796853191</c:v>
                </c:pt>
                <c:pt idx="16">
                  <c:v>3.3387260499936557</c:v>
                </c:pt>
                <c:pt idx="17">
                  <c:v>3.4656135008247682</c:v>
                </c:pt>
                <c:pt idx="18">
                  <c:v>3.5528486232711582</c:v>
                </c:pt>
                <c:pt idx="19">
                  <c:v>3.5845704859789365</c:v>
                </c:pt>
                <c:pt idx="20">
                  <c:v>3.6480142113944929</c:v>
                </c:pt>
                <c:pt idx="21">
                  <c:v>3.6718056084253266</c:v>
                </c:pt>
                <c:pt idx="22">
                  <c:v>3.6876665397792157</c:v>
                </c:pt>
                <c:pt idx="23">
                  <c:v>3.6876665397792157</c:v>
                </c:pt>
                <c:pt idx="24">
                  <c:v>3.6955970054561602</c:v>
                </c:pt>
                <c:pt idx="25">
                  <c:v>3.7035274711331048</c:v>
                </c:pt>
                <c:pt idx="26">
                  <c:v>3.735249333840883</c:v>
                </c:pt>
                <c:pt idx="27">
                  <c:v>3.7590407308717166</c:v>
                </c:pt>
                <c:pt idx="28">
                  <c:v>3.7669711965486612</c:v>
                </c:pt>
                <c:pt idx="29">
                  <c:v>3.7749016622256057</c:v>
                </c:pt>
                <c:pt idx="30">
                  <c:v>3.7749016622256057</c:v>
                </c:pt>
                <c:pt idx="31">
                  <c:v>3.7749016622256057</c:v>
                </c:pt>
                <c:pt idx="32">
                  <c:v>3.7749016622256057</c:v>
                </c:pt>
                <c:pt idx="33">
                  <c:v>3.7828321279025503</c:v>
                </c:pt>
                <c:pt idx="34">
                  <c:v>3.7828321279025503</c:v>
                </c:pt>
                <c:pt idx="35">
                  <c:v>3.7828321279025503</c:v>
                </c:pt>
                <c:pt idx="36">
                  <c:v>3.7986930592564394</c:v>
                </c:pt>
                <c:pt idx="37">
                  <c:v>3.8145539906103285</c:v>
                </c:pt>
                <c:pt idx="38">
                  <c:v>3.8145539906103285</c:v>
                </c:pt>
                <c:pt idx="39">
                  <c:v>3.8145539906103285</c:v>
                </c:pt>
                <c:pt idx="40">
                  <c:v>3.8224844562872731</c:v>
                </c:pt>
                <c:pt idx="41">
                  <c:v>3.8224844562872731</c:v>
                </c:pt>
                <c:pt idx="42">
                  <c:v>3.8304149219642176</c:v>
                </c:pt>
                <c:pt idx="43">
                  <c:v>3.8304149219642176</c:v>
                </c:pt>
                <c:pt idx="44">
                  <c:v>3.8304149219642176</c:v>
                </c:pt>
                <c:pt idx="45">
                  <c:v>3.8304149219642176</c:v>
                </c:pt>
                <c:pt idx="46">
                  <c:v>3.8304149219642176</c:v>
                </c:pt>
                <c:pt idx="47">
                  <c:v>3.8462758533181067</c:v>
                </c:pt>
                <c:pt idx="48">
                  <c:v>3.8462758533181067</c:v>
                </c:pt>
                <c:pt idx="49">
                  <c:v>3.8462758533181067</c:v>
                </c:pt>
                <c:pt idx="50">
                  <c:v>3.8462758533181067</c:v>
                </c:pt>
              </c:numCache>
            </c:numRef>
          </c:yVal>
          <c:smooth val="0"/>
        </c:ser>
        <c:ser>
          <c:idx val="1"/>
          <c:order val="3"/>
          <c:tx>
            <c:strRef>
              <c:f>O_平均!$E$1</c:f>
              <c:strCache>
                <c:ptCount val="1"/>
                <c:pt idx="0">
                  <c:v>FEC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circle"/>
            <c:size val="4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O_平均!$A$2:$A$52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O_平均!$E$2:$E$52</c:f>
              <c:numCache>
                <c:formatCode>0_ </c:formatCode>
                <c:ptCount val="51"/>
                <c:pt idx="0">
                  <c:v>9.3579494987945697</c:v>
                </c:pt>
                <c:pt idx="1">
                  <c:v>9.3579494987945697</c:v>
                </c:pt>
                <c:pt idx="2">
                  <c:v>9.3579494987945697</c:v>
                </c:pt>
                <c:pt idx="3">
                  <c:v>9.3579494987945697</c:v>
                </c:pt>
                <c:pt idx="4">
                  <c:v>9.3579494987945697</c:v>
                </c:pt>
                <c:pt idx="5">
                  <c:v>9.3579494987945697</c:v>
                </c:pt>
                <c:pt idx="6">
                  <c:v>9.3579494987945697</c:v>
                </c:pt>
                <c:pt idx="7">
                  <c:v>9.3579494987945697</c:v>
                </c:pt>
                <c:pt idx="8">
                  <c:v>9.3579494987945697</c:v>
                </c:pt>
                <c:pt idx="9">
                  <c:v>9.3579494987945697</c:v>
                </c:pt>
                <c:pt idx="10">
                  <c:v>9.3579494987945697</c:v>
                </c:pt>
                <c:pt idx="11">
                  <c:v>9.3579494987945697</c:v>
                </c:pt>
                <c:pt idx="12">
                  <c:v>9.3579494987945697</c:v>
                </c:pt>
                <c:pt idx="13">
                  <c:v>9.3579494987945697</c:v>
                </c:pt>
                <c:pt idx="14">
                  <c:v>9.3579494987945697</c:v>
                </c:pt>
                <c:pt idx="15">
                  <c:v>9.3579494987945697</c:v>
                </c:pt>
                <c:pt idx="16">
                  <c:v>9.3579494987945697</c:v>
                </c:pt>
                <c:pt idx="17">
                  <c:v>9.3579494987945697</c:v>
                </c:pt>
                <c:pt idx="18">
                  <c:v>9.3579494987945697</c:v>
                </c:pt>
                <c:pt idx="19">
                  <c:v>9.3579494987945697</c:v>
                </c:pt>
                <c:pt idx="20">
                  <c:v>9.3579494987945697</c:v>
                </c:pt>
                <c:pt idx="21">
                  <c:v>9.3579494987945697</c:v>
                </c:pt>
                <c:pt idx="22">
                  <c:v>9.3579494987945697</c:v>
                </c:pt>
                <c:pt idx="23">
                  <c:v>9.3579494987945697</c:v>
                </c:pt>
                <c:pt idx="24">
                  <c:v>9.3579494987945697</c:v>
                </c:pt>
                <c:pt idx="25">
                  <c:v>9.3579494987945697</c:v>
                </c:pt>
                <c:pt idx="26">
                  <c:v>9.3579494987945697</c:v>
                </c:pt>
                <c:pt idx="27">
                  <c:v>9.3579494987945697</c:v>
                </c:pt>
                <c:pt idx="28">
                  <c:v>9.3579494987945697</c:v>
                </c:pt>
                <c:pt idx="29">
                  <c:v>9.3579494987945697</c:v>
                </c:pt>
                <c:pt idx="30">
                  <c:v>9.3579494987945697</c:v>
                </c:pt>
                <c:pt idx="31">
                  <c:v>9.3579494987945697</c:v>
                </c:pt>
                <c:pt idx="32">
                  <c:v>9.3579494987945697</c:v>
                </c:pt>
                <c:pt idx="33">
                  <c:v>9.3579494987945697</c:v>
                </c:pt>
                <c:pt idx="34">
                  <c:v>9.3579494987945697</c:v>
                </c:pt>
                <c:pt idx="35">
                  <c:v>9.3579494987945697</c:v>
                </c:pt>
                <c:pt idx="36">
                  <c:v>9.3579494987945697</c:v>
                </c:pt>
                <c:pt idx="37">
                  <c:v>9.3579494987945697</c:v>
                </c:pt>
                <c:pt idx="38">
                  <c:v>9.3579494987945697</c:v>
                </c:pt>
                <c:pt idx="39">
                  <c:v>9.3579494987945697</c:v>
                </c:pt>
                <c:pt idx="40">
                  <c:v>9.3579494987945697</c:v>
                </c:pt>
                <c:pt idx="41">
                  <c:v>9.3579494987945697</c:v>
                </c:pt>
                <c:pt idx="42">
                  <c:v>9.3579494987945697</c:v>
                </c:pt>
                <c:pt idx="43">
                  <c:v>9.3579494987945697</c:v>
                </c:pt>
                <c:pt idx="44">
                  <c:v>9.3579494987945697</c:v>
                </c:pt>
                <c:pt idx="45">
                  <c:v>9.3579494987945697</c:v>
                </c:pt>
                <c:pt idx="46">
                  <c:v>9.3579494987945697</c:v>
                </c:pt>
                <c:pt idx="47">
                  <c:v>9.3579494987945697</c:v>
                </c:pt>
                <c:pt idx="48">
                  <c:v>9.3579494987945697</c:v>
                </c:pt>
                <c:pt idx="49">
                  <c:v>9.3579494987945697</c:v>
                </c:pt>
                <c:pt idx="50">
                  <c:v>9.3579494987945697</c:v>
                </c:pt>
              </c:numCache>
            </c:numRef>
          </c:yVal>
          <c:smooth val="0"/>
        </c:ser>
        <c:ser>
          <c:idx val="7"/>
          <c:order val="4"/>
          <c:tx>
            <c:strRef>
              <c:f>O_平均!$G$1</c:f>
              <c:strCache>
                <c:ptCount val="1"/>
                <c:pt idx="0">
                  <c:v>Na2CO3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4"/>
            <c:spPr>
              <a:solidFill>
                <a:srgbClr val="C00000"/>
              </a:solidFill>
              <a:ln>
                <a:noFill/>
              </a:ln>
            </c:spPr>
          </c:marker>
          <c:dPt>
            <c:idx val="15"/>
            <c:bubble3D val="0"/>
          </c:dPt>
          <c:errBars>
            <c:errDir val="y"/>
            <c:errBarType val="both"/>
            <c:errValType val="cust"/>
            <c:noEndCap val="0"/>
            <c:plus>
              <c:numRef>
                <c:f>O_誤差!$AG$2:$AG$52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5.6416148852034553E-2</c:v>
                  </c:pt>
                  <c:pt idx="2">
                    <c:v>7.7741297635663842E-2</c:v>
                  </c:pt>
                  <c:pt idx="3">
                    <c:v>9.6426212188602228E-2</c:v>
                  </c:pt>
                  <c:pt idx="4">
                    <c:v>0.11362189654443174</c:v>
                  </c:pt>
                  <c:pt idx="5">
                    <c:v>0.16924844655610369</c:v>
                  </c:pt>
                  <c:pt idx="6">
                    <c:v>0.18910736060443123</c:v>
                  </c:pt>
                  <c:pt idx="7">
                    <c:v>0.18099066261178598</c:v>
                  </c:pt>
                  <c:pt idx="8">
                    <c:v>0.17176529018893447</c:v>
                  </c:pt>
                  <c:pt idx="9">
                    <c:v>0.15821856934109241</c:v>
                  </c:pt>
                  <c:pt idx="10">
                    <c:v>0.16146269508945568</c:v>
                  </c:pt>
                  <c:pt idx="11">
                    <c:v>0.16442556047977891</c:v>
                  </c:pt>
                  <c:pt idx="12">
                    <c:v>0.18490019931315468</c:v>
                  </c:pt>
                  <c:pt idx="13">
                    <c:v>0.22061624874230809</c:v>
                  </c:pt>
                  <c:pt idx="14">
                    <c:v>0.22857753300052341</c:v>
                  </c:pt>
                  <c:pt idx="15">
                    <c:v>0.27689864062822028</c:v>
                  </c:pt>
                  <c:pt idx="16">
                    <c:v>0.29180191041286524</c:v>
                  </c:pt>
                  <c:pt idx="17">
                    <c:v>0.32031236740401964</c:v>
                  </c:pt>
                  <c:pt idx="18">
                    <c:v>0.32868795988726662</c:v>
                  </c:pt>
                  <c:pt idx="19">
                    <c:v>0.32950295731961959</c:v>
                  </c:pt>
                  <c:pt idx="20">
                    <c:v>0.31354205691070341</c:v>
                  </c:pt>
                  <c:pt idx="21">
                    <c:v>0.31354205691070341</c:v>
                  </c:pt>
                  <c:pt idx="22">
                    <c:v>0.31354205691070341</c:v>
                  </c:pt>
                  <c:pt idx="23">
                    <c:v>0.32181605886827125</c:v>
                  </c:pt>
                  <c:pt idx="24">
                    <c:v>0.31536168514026486</c:v>
                  </c:pt>
                  <c:pt idx="25">
                    <c:v>0.3342977426392077</c:v>
                  </c:pt>
                  <c:pt idx="26">
                    <c:v>0.33955173173363823</c:v>
                  </c:pt>
                  <c:pt idx="27">
                    <c:v>0.33955173173363823</c:v>
                  </c:pt>
                  <c:pt idx="28">
                    <c:v>0.33833838367101182</c:v>
                  </c:pt>
                  <c:pt idx="29">
                    <c:v>0.33236660986870814</c:v>
                  </c:pt>
                  <c:pt idx="30">
                    <c:v>0.33236660986870814</c:v>
                  </c:pt>
                  <c:pt idx="31">
                    <c:v>0.32584685374489214</c:v>
                  </c:pt>
                  <c:pt idx="32">
                    <c:v>0.32584685374489214</c:v>
                  </c:pt>
                  <c:pt idx="33">
                    <c:v>0.32584685374489214</c:v>
                  </c:pt>
                  <c:pt idx="34">
                    <c:v>0.32584685374489214</c:v>
                  </c:pt>
                  <c:pt idx="35">
                    <c:v>0.32584685374489214</c:v>
                  </c:pt>
                  <c:pt idx="36">
                    <c:v>0.33595176758360407</c:v>
                  </c:pt>
                  <c:pt idx="37">
                    <c:v>0.33727975033852431</c:v>
                  </c:pt>
                  <c:pt idx="38">
                    <c:v>0.33743875706551796</c:v>
                  </c:pt>
                  <c:pt idx="39">
                    <c:v>0.34586490336158759</c:v>
                  </c:pt>
                  <c:pt idx="40">
                    <c:v>0.34586490336158759</c:v>
                  </c:pt>
                  <c:pt idx="41">
                    <c:v>0.34684578945142325</c:v>
                  </c:pt>
                  <c:pt idx="42">
                    <c:v>0.34684578945142325</c:v>
                  </c:pt>
                  <c:pt idx="43">
                    <c:v>0.35860659702499714</c:v>
                  </c:pt>
                  <c:pt idx="44">
                    <c:v>0.34669109720135111</c:v>
                  </c:pt>
                  <c:pt idx="45">
                    <c:v>0.35302854631628405</c:v>
                  </c:pt>
                  <c:pt idx="46">
                    <c:v>0.35302854631628405</c:v>
                  </c:pt>
                  <c:pt idx="47">
                    <c:v>0.35302854631628405</c:v>
                  </c:pt>
                  <c:pt idx="48">
                    <c:v>0.35302854631628405</c:v>
                  </c:pt>
                  <c:pt idx="49">
                    <c:v>0.35302854631628405</c:v>
                  </c:pt>
                  <c:pt idx="50">
                    <c:v>0.34684578945142325</c:v>
                  </c:pt>
                </c:numCache>
              </c:numRef>
            </c:plus>
            <c:minus>
              <c:numRef>
                <c:f>O_誤差!$AG$2:$AG$52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5.6416148852034553E-2</c:v>
                  </c:pt>
                  <c:pt idx="2">
                    <c:v>7.7741297635663842E-2</c:v>
                  </c:pt>
                  <c:pt idx="3">
                    <c:v>9.6426212188602228E-2</c:v>
                  </c:pt>
                  <c:pt idx="4">
                    <c:v>0.11362189654443174</c:v>
                  </c:pt>
                  <c:pt idx="5">
                    <c:v>0.16924844655610369</c:v>
                  </c:pt>
                  <c:pt idx="6">
                    <c:v>0.18910736060443123</c:v>
                  </c:pt>
                  <c:pt idx="7">
                    <c:v>0.18099066261178598</c:v>
                  </c:pt>
                  <c:pt idx="8">
                    <c:v>0.17176529018893447</c:v>
                  </c:pt>
                  <c:pt idx="9">
                    <c:v>0.15821856934109241</c:v>
                  </c:pt>
                  <c:pt idx="10">
                    <c:v>0.16146269508945568</c:v>
                  </c:pt>
                  <c:pt idx="11">
                    <c:v>0.16442556047977891</c:v>
                  </c:pt>
                  <c:pt idx="12">
                    <c:v>0.18490019931315468</c:v>
                  </c:pt>
                  <c:pt idx="13">
                    <c:v>0.22061624874230809</c:v>
                  </c:pt>
                  <c:pt idx="14">
                    <c:v>0.22857753300052341</c:v>
                  </c:pt>
                  <c:pt idx="15">
                    <c:v>0.27689864062822028</c:v>
                  </c:pt>
                  <c:pt idx="16">
                    <c:v>0.29180191041286524</c:v>
                  </c:pt>
                  <c:pt idx="17">
                    <c:v>0.32031236740401964</c:v>
                  </c:pt>
                  <c:pt idx="18">
                    <c:v>0.32868795988726662</c:v>
                  </c:pt>
                  <c:pt idx="19">
                    <c:v>0.32950295731961959</c:v>
                  </c:pt>
                  <c:pt idx="20">
                    <c:v>0.31354205691070341</c:v>
                  </c:pt>
                  <c:pt idx="21">
                    <c:v>0.31354205691070341</c:v>
                  </c:pt>
                  <c:pt idx="22">
                    <c:v>0.31354205691070341</c:v>
                  </c:pt>
                  <c:pt idx="23">
                    <c:v>0.32181605886827125</c:v>
                  </c:pt>
                  <c:pt idx="24">
                    <c:v>0.31536168514026486</c:v>
                  </c:pt>
                  <c:pt idx="25">
                    <c:v>0.3342977426392077</c:v>
                  </c:pt>
                  <c:pt idx="26">
                    <c:v>0.33955173173363823</c:v>
                  </c:pt>
                  <c:pt idx="27">
                    <c:v>0.33955173173363823</c:v>
                  </c:pt>
                  <c:pt idx="28">
                    <c:v>0.33833838367101182</c:v>
                  </c:pt>
                  <c:pt idx="29">
                    <c:v>0.33236660986870814</c:v>
                  </c:pt>
                  <c:pt idx="30">
                    <c:v>0.33236660986870814</c:v>
                  </c:pt>
                  <c:pt idx="31">
                    <c:v>0.32584685374489214</c:v>
                  </c:pt>
                  <c:pt idx="32">
                    <c:v>0.32584685374489214</c:v>
                  </c:pt>
                  <c:pt idx="33">
                    <c:v>0.32584685374489214</c:v>
                  </c:pt>
                  <c:pt idx="34">
                    <c:v>0.32584685374489214</c:v>
                  </c:pt>
                  <c:pt idx="35">
                    <c:v>0.32584685374489214</c:v>
                  </c:pt>
                  <c:pt idx="36">
                    <c:v>0.33595176758360407</c:v>
                  </c:pt>
                  <c:pt idx="37">
                    <c:v>0.33727975033852431</c:v>
                  </c:pt>
                  <c:pt idx="38">
                    <c:v>0.33743875706551796</c:v>
                  </c:pt>
                  <c:pt idx="39">
                    <c:v>0.34586490336158759</c:v>
                  </c:pt>
                  <c:pt idx="40">
                    <c:v>0.34586490336158759</c:v>
                  </c:pt>
                  <c:pt idx="41">
                    <c:v>0.34684578945142325</c:v>
                  </c:pt>
                  <c:pt idx="42">
                    <c:v>0.34684578945142325</c:v>
                  </c:pt>
                  <c:pt idx="43">
                    <c:v>0.35860659702499714</c:v>
                  </c:pt>
                  <c:pt idx="44">
                    <c:v>0.34669109720135111</c:v>
                  </c:pt>
                  <c:pt idx="45">
                    <c:v>0.35302854631628405</c:v>
                  </c:pt>
                  <c:pt idx="46">
                    <c:v>0.35302854631628405</c:v>
                  </c:pt>
                  <c:pt idx="47">
                    <c:v>0.35302854631628405</c:v>
                  </c:pt>
                  <c:pt idx="48">
                    <c:v>0.35302854631628405</c:v>
                  </c:pt>
                  <c:pt idx="49">
                    <c:v>0.35302854631628405</c:v>
                  </c:pt>
                  <c:pt idx="50">
                    <c:v>0.34684578945142325</c:v>
                  </c:pt>
                </c:numCache>
              </c:numRef>
            </c:minus>
            <c:spPr>
              <a:ln>
                <a:solidFill>
                  <a:srgbClr val="C00000"/>
                </a:solidFill>
              </a:ln>
            </c:spPr>
          </c:errBars>
          <c:xVal>
            <c:numRef>
              <c:f>O_平均!$A$2:$A$52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O_平均!$G$2:$G$52</c:f>
              <c:numCache>
                <c:formatCode>0_ </c:formatCode>
                <c:ptCount val="51"/>
                <c:pt idx="0">
                  <c:v>0</c:v>
                </c:pt>
                <c:pt idx="1">
                  <c:v>7.1374191092500955E-2</c:v>
                </c:pt>
                <c:pt idx="2">
                  <c:v>0.30928816140083742</c:v>
                </c:pt>
                <c:pt idx="3">
                  <c:v>0.79304656769445503</c:v>
                </c:pt>
                <c:pt idx="4">
                  <c:v>1.0071691409719579</c:v>
                </c:pt>
                <c:pt idx="5">
                  <c:v>1.4036924248191853</c:v>
                </c:pt>
                <c:pt idx="6">
                  <c:v>1.6653977921583556</c:v>
                </c:pt>
                <c:pt idx="7">
                  <c:v>1.8874508311128029</c:v>
                </c:pt>
                <c:pt idx="8">
                  <c:v>2.1015734043903058</c:v>
                </c:pt>
                <c:pt idx="9">
                  <c:v>2.2998350463139197</c:v>
                </c:pt>
                <c:pt idx="10">
                  <c:v>2.6091232077147568</c:v>
                </c:pt>
                <c:pt idx="11">
                  <c:v>2.9501332318233731</c:v>
                </c:pt>
                <c:pt idx="12">
                  <c:v>3.2673518589011548</c:v>
                </c:pt>
                <c:pt idx="13">
                  <c:v>3.5131962948864355</c:v>
                </c:pt>
                <c:pt idx="14">
                  <c:v>3.7035274711331048</c:v>
                </c:pt>
                <c:pt idx="15">
                  <c:v>3.9176500444106077</c:v>
                </c:pt>
                <c:pt idx="16">
                  <c:v>4.0207460982108865</c:v>
                </c:pt>
                <c:pt idx="17">
                  <c:v>4.1159116863342211</c:v>
                </c:pt>
                <c:pt idx="18">
                  <c:v>4.1793554117497775</c:v>
                </c:pt>
                <c:pt idx="19">
                  <c:v>4.1872858774267225</c:v>
                </c:pt>
                <c:pt idx="20">
                  <c:v>4.2110772744575558</c:v>
                </c:pt>
                <c:pt idx="21">
                  <c:v>4.2110772744575558</c:v>
                </c:pt>
                <c:pt idx="22">
                  <c:v>4.2110772744575558</c:v>
                </c:pt>
                <c:pt idx="23">
                  <c:v>4.2190077401345008</c:v>
                </c:pt>
                <c:pt idx="24">
                  <c:v>4.2269382058114449</c:v>
                </c:pt>
                <c:pt idx="25">
                  <c:v>4.242799137165334</c:v>
                </c:pt>
                <c:pt idx="26">
                  <c:v>4.250729602842279</c:v>
                </c:pt>
                <c:pt idx="27">
                  <c:v>4.250729602842279</c:v>
                </c:pt>
                <c:pt idx="28">
                  <c:v>4.2586600685192231</c:v>
                </c:pt>
                <c:pt idx="29">
                  <c:v>4.2745209998731122</c:v>
                </c:pt>
                <c:pt idx="30">
                  <c:v>4.2745209998731122</c:v>
                </c:pt>
                <c:pt idx="31">
                  <c:v>4.2903819312270013</c:v>
                </c:pt>
                <c:pt idx="32">
                  <c:v>4.2903819312270013</c:v>
                </c:pt>
                <c:pt idx="33">
                  <c:v>4.2903819312270013</c:v>
                </c:pt>
                <c:pt idx="34">
                  <c:v>4.2903819312270013</c:v>
                </c:pt>
                <c:pt idx="35">
                  <c:v>4.2903819312270013</c:v>
                </c:pt>
                <c:pt idx="36">
                  <c:v>4.2983123969039463</c:v>
                </c:pt>
                <c:pt idx="37">
                  <c:v>4.3062428625808904</c:v>
                </c:pt>
                <c:pt idx="38">
                  <c:v>4.3141733282578354</c:v>
                </c:pt>
                <c:pt idx="39">
                  <c:v>4.3221037939347795</c:v>
                </c:pt>
                <c:pt idx="40">
                  <c:v>4.3221037939347795</c:v>
                </c:pt>
                <c:pt idx="41">
                  <c:v>4.3300342596117245</c:v>
                </c:pt>
                <c:pt idx="42">
                  <c:v>4.3300342596117245</c:v>
                </c:pt>
                <c:pt idx="43">
                  <c:v>4.3458951909656136</c:v>
                </c:pt>
                <c:pt idx="44">
                  <c:v>4.3855475193503359</c:v>
                </c:pt>
                <c:pt idx="45">
                  <c:v>4.401408450704225</c:v>
                </c:pt>
                <c:pt idx="46">
                  <c:v>4.401408450704225</c:v>
                </c:pt>
                <c:pt idx="47">
                  <c:v>4.401408450704225</c:v>
                </c:pt>
                <c:pt idx="48">
                  <c:v>4.401408450704225</c:v>
                </c:pt>
                <c:pt idx="49">
                  <c:v>4.401408450704225</c:v>
                </c:pt>
                <c:pt idx="50">
                  <c:v>4.40933891638117</c:v>
                </c:pt>
              </c:numCache>
            </c:numRef>
          </c:yVal>
          <c:smooth val="0"/>
        </c:ser>
        <c:ser>
          <c:idx val="8"/>
          <c:order val="5"/>
          <c:tx>
            <c:strRef>
              <c:f>O_平均!$I$1</c:f>
              <c:strCache>
                <c:ptCount val="1"/>
                <c:pt idx="0">
                  <c:v>NaF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circle"/>
            <c:size val="4"/>
            <c:spPr>
              <a:solidFill>
                <a:srgbClr val="7030A0"/>
              </a:solidFill>
              <a:ln>
                <a:noFill/>
              </a:ln>
            </c:spPr>
          </c:marker>
          <c:xVal>
            <c:numRef>
              <c:f>O_平均!$A$2:$A$52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O_平均!$I$2:$I$52</c:f>
              <c:numCache>
                <c:formatCode>0_ 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1.58609313538891E-2</c:v>
                </c:pt>
                <c:pt idx="3">
                  <c:v>7.1374191092500955E-2</c:v>
                </c:pt>
                <c:pt idx="4">
                  <c:v>7.1374191092500955E-2</c:v>
                </c:pt>
                <c:pt idx="5">
                  <c:v>9.5165588123334602E-2</c:v>
                </c:pt>
                <c:pt idx="6">
                  <c:v>0.11895698515416825</c:v>
                </c:pt>
                <c:pt idx="7">
                  <c:v>0.11895698515416825</c:v>
                </c:pt>
                <c:pt idx="8">
                  <c:v>0.11895698515416825</c:v>
                </c:pt>
                <c:pt idx="9">
                  <c:v>0.11895698515416825</c:v>
                </c:pt>
                <c:pt idx="10">
                  <c:v>0.11895698515416825</c:v>
                </c:pt>
                <c:pt idx="11">
                  <c:v>0.11895698515416825</c:v>
                </c:pt>
                <c:pt idx="12">
                  <c:v>0.11895698515416825</c:v>
                </c:pt>
                <c:pt idx="13">
                  <c:v>0.11895698515416825</c:v>
                </c:pt>
                <c:pt idx="14">
                  <c:v>0.11895698515416825</c:v>
                </c:pt>
                <c:pt idx="15">
                  <c:v>0.11895698515416825</c:v>
                </c:pt>
                <c:pt idx="16">
                  <c:v>0.11895698515416825</c:v>
                </c:pt>
                <c:pt idx="17">
                  <c:v>0.11895698515416825</c:v>
                </c:pt>
                <c:pt idx="18">
                  <c:v>0.11895698515416825</c:v>
                </c:pt>
                <c:pt idx="19">
                  <c:v>0.11895698515416825</c:v>
                </c:pt>
                <c:pt idx="20">
                  <c:v>0.11895698515416825</c:v>
                </c:pt>
                <c:pt idx="21">
                  <c:v>0.11895698515416825</c:v>
                </c:pt>
                <c:pt idx="22">
                  <c:v>0.11895698515416825</c:v>
                </c:pt>
                <c:pt idx="23">
                  <c:v>0.11895698515416825</c:v>
                </c:pt>
                <c:pt idx="24">
                  <c:v>0.11895698515416825</c:v>
                </c:pt>
                <c:pt idx="25">
                  <c:v>0.11895698515416825</c:v>
                </c:pt>
                <c:pt idx="26">
                  <c:v>0.11895698515416825</c:v>
                </c:pt>
                <c:pt idx="27">
                  <c:v>0.11895698515416825</c:v>
                </c:pt>
                <c:pt idx="28">
                  <c:v>0.11895698515416825</c:v>
                </c:pt>
                <c:pt idx="29">
                  <c:v>0.11895698515416825</c:v>
                </c:pt>
                <c:pt idx="30">
                  <c:v>0.11895698515416825</c:v>
                </c:pt>
                <c:pt idx="31">
                  <c:v>0.11895698515416825</c:v>
                </c:pt>
                <c:pt idx="32">
                  <c:v>0.11895698515416825</c:v>
                </c:pt>
                <c:pt idx="33">
                  <c:v>0.11895698515416825</c:v>
                </c:pt>
                <c:pt idx="34">
                  <c:v>0.11895698515416825</c:v>
                </c:pt>
                <c:pt idx="35">
                  <c:v>0.11895698515416825</c:v>
                </c:pt>
                <c:pt idx="36">
                  <c:v>0.11895698515416825</c:v>
                </c:pt>
                <c:pt idx="37">
                  <c:v>0.11895698515416825</c:v>
                </c:pt>
                <c:pt idx="38">
                  <c:v>0.11895698515416825</c:v>
                </c:pt>
                <c:pt idx="39">
                  <c:v>0.11895698515416825</c:v>
                </c:pt>
                <c:pt idx="40">
                  <c:v>0.11895698515416825</c:v>
                </c:pt>
                <c:pt idx="41">
                  <c:v>0.11895698515416825</c:v>
                </c:pt>
                <c:pt idx="42">
                  <c:v>0.11895698515416825</c:v>
                </c:pt>
                <c:pt idx="43">
                  <c:v>0.11895698515416825</c:v>
                </c:pt>
                <c:pt idx="44">
                  <c:v>0.11895698515416825</c:v>
                </c:pt>
                <c:pt idx="45">
                  <c:v>0.11895698515416825</c:v>
                </c:pt>
                <c:pt idx="46">
                  <c:v>0.11895698515416825</c:v>
                </c:pt>
                <c:pt idx="47">
                  <c:v>0.11895698515416825</c:v>
                </c:pt>
                <c:pt idx="48">
                  <c:v>0.11895698515416825</c:v>
                </c:pt>
                <c:pt idx="49">
                  <c:v>0.11895698515416825</c:v>
                </c:pt>
                <c:pt idx="50">
                  <c:v>0.11895698515416825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1753760"/>
        <c:axId val="301755392"/>
      </c:scatterChart>
      <c:scatterChart>
        <c:scatterStyle val="lineMarker"/>
        <c:varyColors val="0"/>
        <c:ser>
          <c:idx val="2"/>
          <c:order val="0"/>
          <c:tx>
            <c:strRef>
              <c:f>O_平均!$B$1</c:f>
              <c:strCache>
                <c:ptCount val="1"/>
                <c:pt idx="0">
                  <c:v>PC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4"/>
            <c:spPr>
              <a:solidFill>
                <a:srgbClr val="0070C0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O_誤差!$U$2:$U$52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7.7741297635663842E-2</c:v>
                  </c:pt>
                  <c:pt idx="2">
                    <c:v>0.11975140553556993</c:v>
                  </c:pt>
                  <c:pt idx="3">
                    <c:v>8.6453300176846035E-2</c:v>
                  </c:pt>
                  <c:pt idx="4">
                    <c:v>9.1868036579687229E-2</c:v>
                  </c:pt>
                  <c:pt idx="5">
                    <c:v>0.12034718735011476</c:v>
                  </c:pt>
                  <c:pt idx="6">
                    <c:v>0.16146269508945568</c:v>
                  </c:pt>
                  <c:pt idx="7">
                    <c:v>0.17166115844842156</c:v>
                  </c:pt>
                  <c:pt idx="8">
                    <c:v>0.23627070909463749</c:v>
                  </c:pt>
                  <c:pt idx="9">
                    <c:v>0.19294511961176974</c:v>
                  </c:pt>
                  <c:pt idx="10">
                    <c:v>0.25087926408773387</c:v>
                  </c:pt>
                  <c:pt idx="11">
                    <c:v>0.34890179909764296</c:v>
                  </c:pt>
                  <c:pt idx="12">
                    <c:v>0.51861637771221425</c:v>
                  </c:pt>
                  <c:pt idx="13">
                    <c:v>0.72359207799348646</c:v>
                  </c:pt>
                  <c:pt idx="14">
                    <c:v>0.91431013200209366</c:v>
                  </c:pt>
                  <c:pt idx="15">
                    <c:v>1.0875892964161598</c:v>
                  </c:pt>
                  <c:pt idx="16">
                    <c:v>1.1697937374117036</c:v>
                  </c:pt>
                  <c:pt idx="17">
                    <c:v>1.2770138763770529</c:v>
                  </c:pt>
                  <c:pt idx="18">
                    <c:v>1.3255872942456388</c:v>
                  </c:pt>
                  <c:pt idx="19">
                    <c:v>1.3629512066641842</c:v>
                  </c:pt>
                  <c:pt idx="20">
                    <c:v>1.3811441549457102</c:v>
                  </c:pt>
                  <c:pt idx="21">
                    <c:v>1.3770340415164313</c:v>
                  </c:pt>
                  <c:pt idx="22">
                    <c:v>1.4169177385734972</c:v>
                  </c:pt>
                  <c:pt idx="23">
                    <c:v>1.4230124698330175</c:v>
                  </c:pt>
                  <c:pt idx="24">
                    <c:v>1.4167158121454271</c:v>
                  </c:pt>
                  <c:pt idx="25">
                    <c:v>1.4355852085836678</c:v>
                  </c:pt>
                  <c:pt idx="26">
                    <c:v>1.4371661746371676</c:v>
                  </c:pt>
                  <c:pt idx="27">
                    <c:v>1.4272407457827789</c:v>
                  </c:pt>
                  <c:pt idx="28">
                    <c:v>1.4282802101516601</c:v>
                  </c:pt>
                  <c:pt idx="29">
                    <c:v>1.4088688740281394</c:v>
                  </c:pt>
                  <c:pt idx="30">
                    <c:v>1.4088688740281394</c:v>
                  </c:pt>
                  <c:pt idx="31">
                    <c:v>1.4088688740281394</c:v>
                  </c:pt>
                  <c:pt idx="32">
                    <c:v>1.4171827233475447</c:v>
                  </c:pt>
                  <c:pt idx="33">
                    <c:v>1.4171827233475447</c:v>
                  </c:pt>
                  <c:pt idx="34">
                    <c:v>1.4200565181530955</c:v>
                  </c:pt>
                  <c:pt idx="35">
                    <c:v>1.4217050620791387</c:v>
                  </c:pt>
                  <c:pt idx="36">
                    <c:v>1.4217050620791387</c:v>
                  </c:pt>
                  <c:pt idx="37">
                    <c:v>1.4256738572314624</c:v>
                  </c:pt>
                  <c:pt idx="38">
                    <c:v>1.4161729922039827</c:v>
                  </c:pt>
                  <c:pt idx="39">
                    <c:v>1.4109107416178799</c:v>
                  </c:pt>
                  <c:pt idx="40">
                    <c:v>1.4109107416178799</c:v>
                  </c:pt>
                  <c:pt idx="41">
                    <c:v>1.4109107416178799</c:v>
                  </c:pt>
                  <c:pt idx="42">
                    <c:v>1.4109107416178799</c:v>
                  </c:pt>
                  <c:pt idx="43">
                    <c:v>1.413177429096977</c:v>
                  </c:pt>
                  <c:pt idx="44">
                    <c:v>1.3747597872261141</c:v>
                  </c:pt>
                  <c:pt idx="45">
                    <c:v>1.3634234152035849</c:v>
                  </c:pt>
                  <c:pt idx="46">
                    <c:v>1.365572521147929</c:v>
                  </c:pt>
                  <c:pt idx="47">
                    <c:v>1.3739141053845874</c:v>
                  </c:pt>
                  <c:pt idx="48">
                    <c:v>1.3743305060928557</c:v>
                  </c:pt>
                  <c:pt idx="49">
                    <c:v>1.3743305060928557</c:v>
                  </c:pt>
                  <c:pt idx="50">
                    <c:v>1.3653630011879456</c:v>
                  </c:pt>
                </c:numCache>
              </c:numRef>
            </c:plus>
            <c:minus>
              <c:numRef>
                <c:f>O_誤差!$U$2:$U$52</c:f>
                <c:numCache>
                  <c:formatCode>General</c:formatCode>
                  <c:ptCount val="51"/>
                  <c:pt idx="0">
                    <c:v>0</c:v>
                  </c:pt>
                  <c:pt idx="1">
                    <c:v>7.7741297635663842E-2</c:v>
                  </c:pt>
                  <c:pt idx="2">
                    <c:v>0.11975140553556993</c:v>
                  </c:pt>
                  <c:pt idx="3">
                    <c:v>8.6453300176846035E-2</c:v>
                  </c:pt>
                  <c:pt idx="4">
                    <c:v>9.1868036579687229E-2</c:v>
                  </c:pt>
                  <c:pt idx="5">
                    <c:v>0.12034718735011476</c:v>
                  </c:pt>
                  <c:pt idx="6">
                    <c:v>0.16146269508945568</c:v>
                  </c:pt>
                  <c:pt idx="7">
                    <c:v>0.17166115844842156</c:v>
                  </c:pt>
                  <c:pt idx="8">
                    <c:v>0.23627070909463749</c:v>
                  </c:pt>
                  <c:pt idx="9">
                    <c:v>0.19294511961176974</c:v>
                  </c:pt>
                  <c:pt idx="10">
                    <c:v>0.25087926408773387</c:v>
                  </c:pt>
                  <c:pt idx="11">
                    <c:v>0.34890179909764296</c:v>
                  </c:pt>
                  <c:pt idx="12">
                    <c:v>0.51861637771221425</c:v>
                  </c:pt>
                  <c:pt idx="13">
                    <c:v>0.72359207799348646</c:v>
                  </c:pt>
                  <c:pt idx="14">
                    <c:v>0.91431013200209366</c:v>
                  </c:pt>
                  <c:pt idx="15">
                    <c:v>1.0875892964161598</c:v>
                  </c:pt>
                  <c:pt idx="16">
                    <c:v>1.1697937374117036</c:v>
                  </c:pt>
                  <c:pt idx="17">
                    <c:v>1.2770138763770529</c:v>
                  </c:pt>
                  <c:pt idx="18">
                    <c:v>1.3255872942456388</c:v>
                  </c:pt>
                  <c:pt idx="19">
                    <c:v>1.3629512066641842</c:v>
                  </c:pt>
                  <c:pt idx="20">
                    <c:v>1.3811441549457102</c:v>
                  </c:pt>
                  <c:pt idx="21">
                    <c:v>1.3770340415164313</c:v>
                  </c:pt>
                  <c:pt idx="22">
                    <c:v>1.4169177385734972</c:v>
                  </c:pt>
                  <c:pt idx="23">
                    <c:v>1.4230124698330175</c:v>
                  </c:pt>
                  <c:pt idx="24">
                    <c:v>1.4167158121454271</c:v>
                  </c:pt>
                  <c:pt idx="25">
                    <c:v>1.4355852085836678</c:v>
                  </c:pt>
                  <c:pt idx="26">
                    <c:v>1.4371661746371676</c:v>
                  </c:pt>
                  <c:pt idx="27">
                    <c:v>1.4272407457827789</c:v>
                  </c:pt>
                  <c:pt idx="28">
                    <c:v>1.4282802101516601</c:v>
                  </c:pt>
                  <c:pt idx="29">
                    <c:v>1.4088688740281394</c:v>
                  </c:pt>
                  <c:pt idx="30">
                    <c:v>1.4088688740281394</c:v>
                  </c:pt>
                  <c:pt idx="31">
                    <c:v>1.4088688740281394</c:v>
                  </c:pt>
                  <c:pt idx="32">
                    <c:v>1.4171827233475447</c:v>
                  </c:pt>
                  <c:pt idx="33">
                    <c:v>1.4171827233475447</c:v>
                  </c:pt>
                  <c:pt idx="34">
                    <c:v>1.4200565181530955</c:v>
                  </c:pt>
                  <c:pt idx="35">
                    <c:v>1.4217050620791387</c:v>
                  </c:pt>
                  <c:pt idx="36">
                    <c:v>1.4217050620791387</c:v>
                  </c:pt>
                  <c:pt idx="37">
                    <c:v>1.4256738572314624</c:v>
                  </c:pt>
                  <c:pt idx="38">
                    <c:v>1.4161729922039827</c:v>
                  </c:pt>
                  <c:pt idx="39">
                    <c:v>1.4109107416178799</c:v>
                  </c:pt>
                  <c:pt idx="40">
                    <c:v>1.4109107416178799</c:v>
                  </c:pt>
                  <c:pt idx="41">
                    <c:v>1.4109107416178799</c:v>
                  </c:pt>
                  <c:pt idx="42">
                    <c:v>1.4109107416178799</c:v>
                  </c:pt>
                  <c:pt idx="43">
                    <c:v>1.413177429096977</c:v>
                  </c:pt>
                  <c:pt idx="44">
                    <c:v>1.3747597872261141</c:v>
                  </c:pt>
                  <c:pt idx="45">
                    <c:v>1.3634234152035849</c:v>
                  </c:pt>
                  <c:pt idx="46">
                    <c:v>1.365572521147929</c:v>
                  </c:pt>
                  <c:pt idx="47">
                    <c:v>1.3739141053845874</c:v>
                  </c:pt>
                  <c:pt idx="48">
                    <c:v>1.3743305060928557</c:v>
                  </c:pt>
                  <c:pt idx="49">
                    <c:v>1.3743305060928557</c:v>
                  </c:pt>
                  <c:pt idx="50">
                    <c:v>1.3653630011879456</c:v>
                  </c:pt>
                </c:numCache>
              </c:numRef>
            </c:minus>
            <c:spPr>
              <a:ln>
                <a:solidFill>
                  <a:srgbClr val="0070C0"/>
                </a:solidFill>
              </a:ln>
            </c:spPr>
          </c:errBars>
          <c:xVal>
            <c:numRef>
              <c:f>O_平均!$A$2:$A$52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O_平均!$B$2:$B$52</c:f>
              <c:numCache>
                <c:formatCode>0_ </c:formatCode>
                <c:ptCount val="51"/>
                <c:pt idx="0">
                  <c:v>67.408958254028676</c:v>
                </c:pt>
                <c:pt idx="1">
                  <c:v>66.282832127902552</c:v>
                </c:pt>
                <c:pt idx="2">
                  <c:v>64.8315569090217</c:v>
                </c:pt>
                <c:pt idx="3">
                  <c:v>63.768874508311129</c:v>
                </c:pt>
                <c:pt idx="4">
                  <c:v>62.666539779215832</c:v>
                </c:pt>
                <c:pt idx="5">
                  <c:v>61.754536226367208</c:v>
                </c:pt>
                <c:pt idx="6">
                  <c:v>60.929767795964977</c:v>
                </c:pt>
                <c:pt idx="7">
                  <c:v>60.04948610582413</c:v>
                </c:pt>
                <c:pt idx="8">
                  <c:v>59.216787209744957</c:v>
                </c:pt>
                <c:pt idx="9">
                  <c:v>58.384088313665778</c:v>
                </c:pt>
                <c:pt idx="10">
                  <c:v>57.630694074356043</c:v>
                </c:pt>
                <c:pt idx="11">
                  <c:v>56.940743560461868</c:v>
                </c:pt>
                <c:pt idx="12">
                  <c:v>56.361819566044915</c:v>
                </c:pt>
                <c:pt idx="13">
                  <c:v>55.830478365689629</c:v>
                </c:pt>
                <c:pt idx="14">
                  <c:v>55.370511356426846</c:v>
                </c:pt>
                <c:pt idx="15">
                  <c:v>55.100875523410735</c:v>
                </c:pt>
                <c:pt idx="16">
                  <c:v>54.950196675548789</c:v>
                </c:pt>
                <c:pt idx="17">
                  <c:v>54.823309224717676</c:v>
                </c:pt>
                <c:pt idx="18">
                  <c:v>54.728143636594339</c:v>
                </c:pt>
                <c:pt idx="19">
                  <c:v>54.704352239563505</c:v>
                </c:pt>
                <c:pt idx="20">
                  <c:v>54.648838979824895</c:v>
                </c:pt>
                <c:pt idx="21">
                  <c:v>54.632978048471003</c:v>
                </c:pt>
                <c:pt idx="22">
                  <c:v>54.601256185763226</c:v>
                </c:pt>
                <c:pt idx="23">
                  <c:v>54.577464788732392</c:v>
                </c:pt>
                <c:pt idx="24">
                  <c:v>54.5616038573785</c:v>
                </c:pt>
                <c:pt idx="25">
                  <c:v>54.521951528993782</c:v>
                </c:pt>
                <c:pt idx="26">
                  <c:v>54.514021063316839</c:v>
                </c:pt>
                <c:pt idx="27">
                  <c:v>54.50609059763989</c:v>
                </c:pt>
                <c:pt idx="28">
                  <c:v>54.498160131962948</c:v>
                </c:pt>
                <c:pt idx="29">
                  <c:v>54.482299200609056</c:v>
                </c:pt>
                <c:pt idx="30">
                  <c:v>54.482299200609056</c:v>
                </c:pt>
                <c:pt idx="31">
                  <c:v>54.482299200609056</c:v>
                </c:pt>
                <c:pt idx="32">
                  <c:v>54.482299200609056</c:v>
                </c:pt>
                <c:pt idx="33">
                  <c:v>54.482299200609056</c:v>
                </c:pt>
                <c:pt idx="34">
                  <c:v>54.466438269255171</c:v>
                </c:pt>
                <c:pt idx="35">
                  <c:v>54.458507803578222</c:v>
                </c:pt>
                <c:pt idx="36">
                  <c:v>54.458507803578222</c:v>
                </c:pt>
                <c:pt idx="37">
                  <c:v>54.442646872224337</c:v>
                </c:pt>
                <c:pt idx="38">
                  <c:v>54.434716406547388</c:v>
                </c:pt>
                <c:pt idx="39">
                  <c:v>54.418855475193503</c:v>
                </c:pt>
                <c:pt idx="40">
                  <c:v>54.418855475193503</c:v>
                </c:pt>
                <c:pt idx="41">
                  <c:v>54.418855475193503</c:v>
                </c:pt>
                <c:pt idx="42">
                  <c:v>54.418855475193503</c:v>
                </c:pt>
                <c:pt idx="43">
                  <c:v>54.402994543839611</c:v>
                </c:pt>
                <c:pt idx="44">
                  <c:v>54.363342215454892</c:v>
                </c:pt>
                <c:pt idx="45">
                  <c:v>54.347481284101001</c:v>
                </c:pt>
                <c:pt idx="46">
                  <c:v>54.331620352747109</c:v>
                </c:pt>
                <c:pt idx="47">
                  <c:v>54.331620352747109</c:v>
                </c:pt>
                <c:pt idx="48">
                  <c:v>54.323689887070167</c:v>
                </c:pt>
                <c:pt idx="49">
                  <c:v>54.323689887070167</c:v>
                </c:pt>
                <c:pt idx="50">
                  <c:v>54.315759421393224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1760832"/>
        <c:axId val="301758656"/>
      </c:scatterChart>
      <c:valAx>
        <c:axId val="301753760"/>
        <c:scaling>
          <c:orientation val="minMax"/>
          <c:max val="2000"/>
        </c:scaling>
        <c:delete val="0"/>
        <c:axPos val="b"/>
        <c:numFmt formatCode="General" sourceLinked="1"/>
        <c:majorTickMark val="in"/>
        <c:minorTickMark val="none"/>
        <c:tickLblPos val="nextTo"/>
        <c:crossAx val="301755392"/>
        <c:crosses val="autoZero"/>
        <c:crossBetween val="midCat"/>
        <c:majorUnit val="500"/>
      </c:valAx>
      <c:valAx>
        <c:axId val="301755392"/>
        <c:scaling>
          <c:orientation val="minMax"/>
          <c:max val="24"/>
          <c:min val="0"/>
        </c:scaling>
        <c:delete val="0"/>
        <c:axPos val="l"/>
        <c:numFmt formatCode="0_ " sourceLinked="1"/>
        <c:majorTickMark val="in"/>
        <c:minorTickMark val="none"/>
        <c:tickLblPos val="nextTo"/>
        <c:crossAx val="301753760"/>
        <c:crosses val="autoZero"/>
        <c:crossBetween val="midCat"/>
        <c:majorUnit val="4"/>
      </c:valAx>
      <c:valAx>
        <c:axId val="301758656"/>
        <c:scaling>
          <c:orientation val="minMax"/>
          <c:max val="72"/>
        </c:scaling>
        <c:delete val="0"/>
        <c:axPos val="r"/>
        <c:numFmt formatCode="0_ " sourceLinked="1"/>
        <c:majorTickMark val="in"/>
        <c:minorTickMark val="none"/>
        <c:tickLblPos val="nextTo"/>
        <c:spPr>
          <a:ln/>
        </c:spPr>
        <c:crossAx val="301760832"/>
        <c:crosses val="max"/>
        <c:crossBetween val="midCat"/>
        <c:majorUnit val="8"/>
      </c:valAx>
      <c:valAx>
        <c:axId val="301760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175865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ja-JP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248330818715"/>
          <c:y val="3.9250228428460036E-2"/>
          <c:w val="0.85994960222543049"/>
          <c:h val="0.82448763600395647"/>
        </c:manualLayout>
      </c:layout>
      <c:scatterChart>
        <c:scatterStyle val="smoothMarker"/>
        <c:varyColors val="0"/>
        <c:ser>
          <c:idx val="1"/>
          <c:order val="0"/>
          <c:tx>
            <c:v> 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G_平均!$W$2:$W$52</c:f>
              <c:numCache>
                <c:formatCode>General</c:formatCode>
                <c:ptCount val="51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120</c:v>
                </c:pt>
                <c:pt idx="4">
                  <c:v>160</c:v>
                </c:pt>
                <c:pt idx="5">
                  <c:v>200</c:v>
                </c:pt>
                <c:pt idx="6">
                  <c:v>240</c:v>
                </c:pt>
                <c:pt idx="7">
                  <c:v>280</c:v>
                </c:pt>
                <c:pt idx="8">
                  <c:v>320</c:v>
                </c:pt>
                <c:pt idx="9">
                  <c:v>360</c:v>
                </c:pt>
                <c:pt idx="10">
                  <c:v>400</c:v>
                </c:pt>
                <c:pt idx="11">
                  <c:v>440</c:v>
                </c:pt>
                <c:pt idx="12">
                  <c:v>480</c:v>
                </c:pt>
                <c:pt idx="13">
                  <c:v>520</c:v>
                </c:pt>
                <c:pt idx="14">
                  <c:v>560</c:v>
                </c:pt>
                <c:pt idx="15">
                  <c:v>600</c:v>
                </c:pt>
                <c:pt idx="16">
                  <c:v>640</c:v>
                </c:pt>
                <c:pt idx="17">
                  <c:v>680</c:v>
                </c:pt>
                <c:pt idx="18">
                  <c:v>720</c:v>
                </c:pt>
                <c:pt idx="19">
                  <c:v>760</c:v>
                </c:pt>
                <c:pt idx="20">
                  <c:v>800</c:v>
                </c:pt>
                <c:pt idx="21">
                  <c:v>840</c:v>
                </c:pt>
                <c:pt idx="22">
                  <c:v>880</c:v>
                </c:pt>
                <c:pt idx="23">
                  <c:v>920</c:v>
                </c:pt>
                <c:pt idx="24">
                  <c:v>960</c:v>
                </c:pt>
                <c:pt idx="25">
                  <c:v>1000</c:v>
                </c:pt>
                <c:pt idx="26">
                  <c:v>1040</c:v>
                </c:pt>
                <c:pt idx="27">
                  <c:v>1080</c:v>
                </c:pt>
                <c:pt idx="28">
                  <c:v>1120</c:v>
                </c:pt>
                <c:pt idx="29">
                  <c:v>1160</c:v>
                </c:pt>
                <c:pt idx="30">
                  <c:v>1200</c:v>
                </c:pt>
                <c:pt idx="31">
                  <c:v>1240</c:v>
                </c:pt>
                <c:pt idx="32">
                  <c:v>1280</c:v>
                </c:pt>
                <c:pt idx="33">
                  <c:v>1320</c:v>
                </c:pt>
                <c:pt idx="34">
                  <c:v>1360</c:v>
                </c:pt>
                <c:pt idx="35">
                  <c:v>1400</c:v>
                </c:pt>
                <c:pt idx="36">
                  <c:v>1440</c:v>
                </c:pt>
                <c:pt idx="37">
                  <c:v>1480</c:v>
                </c:pt>
                <c:pt idx="38">
                  <c:v>1520</c:v>
                </c:pt>
                <c:pt idx="39">
                  <c:v>1560</c:v>
                </c:pt>
                <c:pt idx="40">
                  <c:v>1600</c:v>
                </c:pt>
                <c:pt idx="41">
                  <c:v>1640</c:v>
                </c:pt>
                <c:pt idx="42">
                  <c:v>1680</c:v>
                </c:pt>
                <c:pt idx="43">
                  <c:v>1720</c:v>
                </c:pt>
                <c:pt idx="44">
                  <c:v>1760</c:v>
                </c:pt>
                <c:pt idx="45">
                  <c:v>1800</c:v>
                </c:pt>
                <c:pt idx="46">
                  <c:v>1840</c:v>
                </c:pt>
                <c:pt idx="47">
                  <c:v>1880</c:v>
                </c:pt>
                <c:pt idx="48">
                  <c:v>1920</c:v>
                </c:pt>
                <c:pt idx="49">
                  <c:v>1960</c:v>
                </c:pt>
                <c:pt idx="50">
                  <c:v>2000</c:v>
                </c:pt>
              </c:numCache>
            </c:numRef>
          </c:xVal>
          <c:yVal>
            <c:numRef>
              <c:f>G_平均!$Z$2:$Z$52</c:f>
              <c:numCache>
                <c:formatCode>General</c:formatCode>
                <c:ptCount val="51"/>
                <c:pt idx="0">
                  <c:v>0</c:v>
                </c:pt>
                <c:pt idx="1">
                  <c:v>1.1975003172186253E-2</c:v>
                </c:pt>
                <c:pt idx="2">
                  <c:v>2.9184113691155908E-2</c:v>
                </c:pt>
                <c:pt idx="3">
                  <c:v>4.4727826417967242E-2</c:v>
                </c:pt>
                <c:pt idx="4">
                  <c:v>5.7971704098464624E-2</c:v>
                </c:pt>
                <c:pt idx="5">
                  <c:v>7.0977667808653722E-2</c:v>
                </c:pt>
                <c:pt idx="6">
                  <c:v>8.215962441314556E-2</c:v>
                </c:pt>
                <c:pt idx="7">
                  <c:v>9.2865753077020705E-2</c:v>
                </c:pt>
                <c:pt idx="8">
                  <c:v>0.10373049105443467</c:v>
                </c:pt>
                <c:pt idx="9">
                  <c:v>0.11356426849384592</c:v>
                </c:pt>
                <c:pt idx="10">
                  <c:v>0.12427039715772109</c:v>
                </c:pt>
                <c:pt idx="11">
                  <c:v>0.13450069788097954</c:v>
                </c:pt>
                <c:pt idx="12">
                  <c:v>0.14362073340946582</c:v>
                </c:pt>
                <c:pt idx="13">
                  <c:v>0.15123398045933251</c:v>
                </c:pt>
                <c:pt idx="14">
                  <c:v>0.15765765765765768</c:v>
                </c:pt>
                <c:pt idx="15">
                  <c:v>0.16273315569090221</c:v>
                </c:pt>
                <c:pt idx="16">
                  <c:v>0.16558812333460218</c:v>
                </c:pt>
                <c:pt idx="17">
                  <c:v>0.1682844816647634</c:v>
                </c:pt>
                <c:pt idx="18">
                  <c:v>0.16987057480015222</c:v>
                </c:pt>
                <c:pt idx="19">
                  <c:v>0.17058431671107727</c:v>
                </c:pt>
                <c:pt idx="20">
                  <c:v>0.17145666793554112</c:v>
                </c:pt>
                <c:pt idx="21">
                  <c:v>0.17153597259231057</c:v>
                </c:pt>
                <c:pt idx="22">
                  <c:v>0.17209110518969672</c:v>
                </c:pt>
                <c:pt idx="23">
                  <c:v>0.17248762847354393</c:v>
                </c:pt>
                <c:pt idx="24">
                  <c:v>0.1727255424438523</c:v>
                </c:pt>
                <c:pt idx="25">
                  <c:v>0.17320137038446898</c:v>
                </c:pt>
                <c:pt idx="26">
                  <c:v>0.17343928435477735</c:v>
                </c:pt>
                <c:pt idx="27">
                  <c:v>0.17351858901154671</c:v>
                </c:pt>
                <c:pt idx="28">
                  <c:v>0.17367719832508563</c:v>
                </c:pt>
                <c:pt idx="29">
                  <c:v>0.17399441695216344</c:v>
                </c:pt>
                <c:pt idx="30">
                  <c:v>0.17399441695216344</c:v>
                </c:pt>
                <c:pt idx="31">
                  <c:v>0.17415302626570234</c:v>
                </c:pt>
                <c:pt idx="32">
                  <c:v>0.17431163557924123</c:v>
                </c:pt>
                <c:pt idx="33">
                  <c:v>0.17431163557924123</c:v>
                </c:pt>
                <c:pt idx="34">
                  <c:v>0.17447024489278007</c:v>
                </c:pt>
                <c:pt idx="35">
                  <c:v>0.17454954954954954</c:v>
                </c:pt>
                <c:pt idx="36">
                  <c:v>0.17454954954954954</c:v>
                </c:pt>
                <c:pt idx="37">
                  <c:v>0.17478746351985791</c:v>
                </c:pt>
                <c:pt idx="38">
                  <c:v>0.17494607283339672</c:v>
                </c:pt>
                <c:pt idx="39">
                  <c:v>0.17518398680370509</c:v>
                </c:pt>
                <c:pt idx="40">
                  <c:v>0.17518398680370509</c:v>
                </c:pt>
                <c:pt idx="41">
                  <c:v>0.17526329146047456</c:v>
                </c:pt>
                <c:pt idx="42">
                  <c:v>0.17526329146047456</c:v>
                </c:pt>
                <c:pt idx="43">
                  <c:v>0.17542190077401346</c:v>
                </c:pt>
                <c:pt idx="44">
                  <c:v>0.17621494734170792</c:v>
                </c:pt>
                <c:pt idx="45">
                  <c:v>0.17653216596878563</c:v>
                </c:pt>
                <c:pt idx="46">
                  <c:v>0.17669077528232455</c:v>
                </c:pt>
                <c:pt idx="47">
                  <c:v>0.17677007993909402</c:v>
                </c:pt>
                <c:pt idx="48">
                  <c:v>0.17692868925263286</c:v>
                </c:pt>
                <c:pt idx="49">
                  <c:v>0.17700799390940231</c:v>
                </c:pt>
                <c:pt idx="50">
                  <c:v>0.17716660322294123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1763008"/>
        <c:axId val="301759200"/>
      </c:scatterChart>
      <c:valAx>
        <c:axId val="301763008"/>
        <c:scaling>
          <c:orientation val="minMax"/>
          <c:max val="200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301759200"/>
        <c:crosses val="autoZero"/>
        <c:crossBetween val="midCat"/>
        <c:majorUnit val="500"/>
      </c:valAx>
      <c:valAx>
        <c:axId val="301759200"/>
        <c:scaling>
          <c:orientation val="minMax"/>
          <c:max val="0.4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301763008"/>
        <c:crosses val="autoZero"/>
        <c:crossBetween val="midCat"/>
        <c:majorUnit val="0.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3813" y="2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05350"/>
            <a:ext cx="54165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5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3813" y="9409115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53F0ED6-18D8-4484-B182-5E4D0DA451D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5038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F0ED6-18D8-4484-B182-5E4D0DA451D3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5599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097EB-2E9D-485D-AA15-F4197113DADF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8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498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097EB-2E9D-485D-AA15-F4197113DADF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075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3F0ED6-18D8-4484-B182-5E4D0DA451D3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846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F903A-8D8F-4557-BF10-2631D39735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1B079-7B2A-4C4D-92A8-363033FFED4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83100-E3BA-418E-90B7-8C94167F30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69FF6-501B-450F-A75C-00902859D27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ea typeface="メイリオ" panose="020B0604030504040204" pitchFamily="50" charset="-128"/>
              </a:defRPr>
            </a:lvl1pPr>
            <a:lvl2pPr>
              <a:defRPr baseline="0">
                <a:ea typeface="メイリオ" panose="020B0604030504040204" pitchFamily="50" charset="-128"/>
              </a:defRPr>
            </a:lvl2pPr>
            <a:lvl3pPr>
              <a:defRPr baseline="0">
                <a:ea typeface="メイリオ" panose="020B0604030504040204" pitchFamily="50" charset="-128"/>
              </a:defRPr>
            </a:lvl3pPr>
            <a:lvl4pPr>
              <a:defRPr baseline="0">
                <a:ea typeface="メイリオ" panose="020B0604030504040204" pitchFamily="50" charset="-128"/>
              </a:defRPr>
            </a:lvl4pPr>
            <a:lvl5pPr>
              <a:defRPr baseline="0">
                <a:ea typeface="メイリオ" panose="020B0604030504040204" pitchFamily="50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AE5E9-71BD-40AE-BD3A-F48128C0895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B7EFF-F13D-4EB3-86F4-97FD5032ECF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1AC00-D101-40EC-8FCF-5885CBF87A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B7747-5F5D-4BBD-9410-6A8831446B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8F197-20F0-48C8-A44D-9EC2BB138B7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3311A-56B0-4404-B085-12410892A8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8454E-2EBE-41C9-97B1-3099031AA0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1A34-D0B5-4945-94F8-175C26CC08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0A303B9-89E3-4634-BE46-0A25E6FE84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aseline="0">
          <a:solidFill>
            <a:schemeClr val="tx2"/>
          </a:solidFill>
          <a:latin typeface="メイリオ" panose="020B0604030504040204" pitchFamily="50" charset="-128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aseline="0">
          <a:solidFill>
            <a:schemeClr val="tx1"/>
          </a:solidFill>
          <a:latin typeface="+mn-lt"/>
          <a:ea typeface="メイリオ" panose="020B0604030504040204" pitchFamily="50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aseline="0">
          <a:solidFill>
            <a:schemeClr val="tx1"/>
          </a:solidFill>
          <a:latin typeface="+mn-lt"/>
          <a:ea typeface="メイリオ" panose="020B0604030504040204" pitchFamily="5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8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10" Type="http://schemas.openxmlformats.org/officeDocument/2006/relationships/image" Target="../media/image46.jpeg"/><Relationship Id="rId4" Type="http://schemas.openxmlformats.org/officeDocument/2006/relationships/image" Target="../media/image49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7.png"/><Relationship Id="rId3" Type="http://schemas.openxmlformats.org/officeDocument/2006/relationships/image" Target="../media/image53.png"/><Relationship Id="rId21" Type="http://schemas.openxmlformats.org/officeDocument/2006/relationships/image" Target="../media/image70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19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3.emf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85725" y="1627407"/>
            <a:ext cx="8972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2800" b="1" dirty="0" smtClean="0">
                <a:latin typeface="+mj-lt"/>
                <a:ea typeface="メイリオ" pitchFamily="50" charset="-128"/>
                <a:cs typeface="Times New Roman" pitchFamily="18" charset="0"/>
              </a:rPr>
              <a:t>The 3</a:t>
            </a:r>
            <a:r>
              <a:rPr lang="en-US" altLang="ja-JP" sz="2800" b="1" baseline="30000" dirty="0" smtClean="0">
                <a:latin typeface="+mj-lt"/>
                <a:ea typeface="メイリオ" pitchFamily="50" charset="-128"/>
                <a:cs typeface="Times New Roman" pitchFamily="18" charset="0"/>
              </a:rPr>
              <a:t>rd</a:t>
            </a:r>
            <a:r>
              <a:rPr lang="en-US" altLang="ja-JP" sz="2800" b="1" dirty="0" smtClean="0">
                <a:latin typeface="+mj-lt"/>
                <a:ea typeface="メイリオ" pitchFamily="50" charset="-128"/>
                <a:cs typeface="Times New Roman" pitchFamily="18" charset="0"/>
              </a:rPr>
              <a:t>, CREST Workshop</a:t>
            </a:r>
            <a:endParaRPr lang="ja-JP" altLang="en-US" sz="2800" b="1" dirty="0">
              <a:latin typeface="+mj-lt"/>
              <a:ea typeface="メイリオ" pitchFamily="50" charset="-128"/>
              <a:cs typeface="Times New Roman" pitchFamily="18" charset="0"/>
            </a:endParaRP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80779" y="4664966"/>
            <a:ext cx="7795437" cy="1677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 b="1" dirty="0" smtClean="0">
                <a:latin typeface="+mj-lt"/>
                <a:ea typeface="メイリオ" pitchFamily="50" charset="-128"/>
              </a:rPr>
              <a:t>Norio Takenaka</a:t>
            </a:r>
            <a:r>
              <a:rPr lang="en-US" altLang="ja-JP" sz="2800" b="1" baseline="30000" dirty="0" smtClean="0">
                <a:latin typeface="+mj-lt"/>
                <a:ea typeface="メイリオ" pitchFamily="50" charset="-128"/>
              </a:rPr>
              <a:t>1,2</a:t>
            </a:r>
          </a:p>
          <a:p>
            <a:pPr algn="just">
              <a:spcBef>
                <a:spcPct val="50000"/>
              </a:spcBef>
            </a:pPr>
            <a:r>
              <a:rPr lang="en-US" altLang="ja-JP" sz="2000" b="1" dirty="0">
                <a:latin typeface="Arial" pitchFamily="34" charset="0"/>
                <a:ea typeface="メイリオ" pitchFamily="50" charset="-128"/>
                <a:cs typeface="Arial" pitchFamily="34" charset="0"/>
              </a:rPr>
              <a:t>Graduate School of Information Science, Nagoya 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University</a:t>
            </a:r>
            <a:r>
              <a:rPr lang="en-US" altLang="ja-JP" sz="2000" b="1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1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, </a:t>
            </a:r>
          </a:p>
          <a:p>
            <a:pPr algn="just">
              <a:spcBef>
                <a:spcPts val="600"/>
              </a:spcBef>
            </a:pP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Elements Strategy Initiative for Catalysts and Batteries (ESICB), </a:t>
            </a:r>
            <a:r>
              <a:rPr lang="en-US" altLang="ja-JP" sz="2000" b="1" dirty="0">
                <a:latin typeface="Arial" pitchFamily="34" charset="0"/>
                <a:ea typeface="メイリオ" pitchFamily="50" charset="-128"/>
                <a:cs typeface="Arial" pitchFamily="34" charset="0"/>
              </a:rPr>
              <a:t>Kyoto </a:t>
            </a:r>
            <a:r>
              <a:rPr lang="en-US" altLang="ja-JP" sz="2000" b="1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University</a:t>
            </a:r>
            <a:r>
              <a:rPr lang="en-US" altLang="ja-JP" sz="2000" b="1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2</a:t>
            </a:r>
            <a:endParaRPr lang="en-US" altLang="ja-JP" sz="2000" baseline="30000" dirty="0" smtClean="0">
              <a:latin typeface="Times New Roman" pitchFamily="18" charset="0"/>
              <a:ea typeface="メイリオ" pitchFamily="50" charset="-128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9886" y="2580754"/>
            <a:ext cx="82042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</a:rPr>
              <a:t>On Additive Effect of Fluoroethylene Carbonate on Solid Electrolyte Interphase Film Formation in Sodium-Ion Batteries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86321" y="789690"/>
            <a:ext cx="213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Thu</a:t>
            </a:r>
            <a:r>
              <a:rPr kumimoji="1"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. </a:t>
            </a:r>
            <a:r>
              <a:rPr lang="en-US" altLang="ja-JP" sz="24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Oct. 23</a:t>
            </a:r>
            <a:r>
              <a:rPr lang="en-US" altLang="ja-JP" sz="2400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th</a:t>
            </a:r>
            <a:endParaRPr kumimoji="1" lang="ja-JP" alt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スライド番号プレースホルダー 10"/>
          <p:cNvSpPr txBox="1">
            <a:spLocks/>
          </p:cNvSpPr>
          <p:nvPr/>
        </p:nvSpPr>
        <p:spPr bwMode="auto">
          <a:xfrm>
            <a:off x="7010400" y="6540501"/>
            <a:ext cx="21336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ja-JP" dirty="0" smtClean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0594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テキスト ボックス 28"/>
          <p:cNvSpPr txBox="1"/>
          <p:nvPr/>
        </p:nvSpPr>
        <p:spPr>
          <a:xfrm>
            <a:off x="3164624" y="1127060"/>
            <a:ext cx="5594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600" dirty="0">
                <a:latin typeface="Arial" pitchFamily="34" charset="0"/>
                <a:ea typeface="メイリオ" pitchFamily="50" charset="-128"/>
                <a:cs typeface="Arial" pitchFamily="34" charset="0"/>
              </a:rPr>
              <a:t> </a:t>
            </a:r>
            <a:r>
              <a:rPr lang="ja-JP" altLang="en-US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  </a:t>
            </a:r>
            <a:r>
              <a:rPr lang="en-US" altLang="ja-JP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(</a:t>
            </a:r>
            <a:r>
              <a:rPr kumimoji="1" lang="en-US" altLang="ja-JP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They are obtained by different 10 initial configurations.</a:t>
            </a:r>
            <a:r>
              <a:rPr lang="en-US" altLang="ja-JP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)</a:t>
            </a:r>
            <a:endParaRPr kumimoji="1" lang="ja-JP" altLang="en-US" sz="1600" dirty="0">
              <a:latin typeface="Arial" pitchFamily="34" charset="0"/>
              <a:ea typeface="メイリオ" pitchFamily="50" charset="-128"/>
              <a:cs typeface="Arial" pitchFamily="34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267266" y="100018"/>
            <a:ext cx="86094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メイリオ" pitchFamily="50" charset="-128"/>
              </a:rPr>
              <a:t>Change in Number Densities of Reaction </a:t>
            </a:r>
            <a:r>
              <a:rPr kumimoji="0" lang="en-US" altLang="ja-JP" sz="2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メイリオ" pitchFamily="50" charset="-128"/>
              </a:rPr>
              <a:t>P</a:t>
            </a:r>
            <a:r>
              <a:rPr kumimoji="0"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メイリオ" pitchFamily="50" charset="-128"/>
              </a:rPr>
              <a:t>roducts</a:t>
            </a:r>
            <a:endParaRPr kumimoji="0" lang="ja-JP" altLang="en-US" sz="2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348281" y="5393741"/>
            <a:ext cx="8374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・ </a:t>
            </a:r>
            <a:r>
              <a:rPr lang="en-US" altLang="ja-JP" dirty="0" smtClean="0"/>
              <a:t>The composition ratio of the molecular mixture of the reaction products became </a:t>
            </a:r>
          </a:p>
          <a:p>
            <a:pPr algn="just"/>
            <a:r>
              <a:rPr lang="en-US" altLang="ja-JP" dirty="0"/>
              <a:t> </a:t>
            </a:r>
            <a:r>
              <a:rPr lang="en-US" altLang="ja-JP" dirty="0" smtClean="0"/>
              <a:t>  almost unchanged in the final stage of the formation processes.</a:t>
            </a:r>
            <a:endParaRPr lang="ja-JP" altLang="en-US" dirty="0"/>
          </a:p>
        </p:txBody>
      </p:sp>
      <p:sp>
        <p:nvSpPr>
          <p:cNvPr id="47" name="スライド番号プレースホルダー 12"/>
          <p:cNvSpPr>
            <a:spLocks noGrp="1"/>
          </p:cNvSpPr>
          <p:nvPr>
            <p:ph type="sldNum" sz="quarter" idx="11"/>
          </p:nvPr>
        </p:nvSpPr>
        <p:spPr>
          <a:xfrm>
            <a:off x="7019925" y="6558197"/>
            <a:ext cx="2133600" cy="307741"/>
          </a:xfrm>
        </p:spPr>
        <p:txBody>
          <a:bodyPr/>
          <a:lstStyle/>
          <a:p>
            <a:pPr algn="r">
              <a:defRPr/>
            </a:pPr>
            <a:r>
              <a:rPr lang="en-US" altLang="ja-JP" dirty="0" smtClean="0">
                <a:latin typeface="+mj-lt"/>
                <a:cs typeface="Arial" pitchFamily="34" charset="0"/>
              </a:rPr>
              <a:t>10</a:t>
            </a:r>
            <a:endParaRPr lang="ja-JP" altLang="zh-CN" dirty="0">
              <a:latin typeface="+mj-lt"/>
              <a:cs typeface="Arial" pitchFamily="34" charset="0"/>
            </a:endParaRPr>
          </a:p>
        </p:txBody>
      </p:sp>
      <p:graphicFrame>
        <p:nvGraphicFramePr>
          <p:cNvPr id="48" name="グラフ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4901907"/>
              </p:ext>
            </p:extLst>
          </p:nvPr>
        </p:nvGraphicFramePr>
        <p:xfrm>
          <a:off x="4902995" y="1413114"/>
          <a:ext cx="3860485" cy="3070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3" name="グラフ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373429"/>
              </p:ext>
            </p:extLst>
          </p:nvPr>
        </p:nvGraphicFramePr>
        <p:xfrm>
          <a:off x="392463" y="1478201"/>
          <a:ext cx="3804410" cy="296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4" name="テキスト ボックス 63"/>
          <p:cNvSpPr txBox="1"/>
          <p:nvPr/>
        </p:nvSpPr>
        <p:spPr>
          <a:xfrm>
            <a:off x="1110359" y="2306501"/>
            <a:ext cx="601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2739" y="2521938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kumimoji="1"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106895" y="2706584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kumimoji="1"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kumimoji="1"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110359" y="2899800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1117979" y="3098822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直線コネクタ 68"/>
          <p:cNvCxnSpPr/>
          <p:nvPr/>
        </p:nvCxnSpPr>
        <p:spPr>
          <a:xfrm>
            <a:off x="912983" y="2441184"/>
            <a:ext cx="234043" cy="1981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912983" y="2648460"/>
            <a:ext cx="234043" cy="1981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912741" y="2838190"/>
            <a:ext cx="234043" cy="1981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円/楕円 71"/>
          <p:cNvSpPr/>
          <p:nvPr/>
        </p:nvSpPr>
        <p:spPr>
          <a:xfrm>
            <a:off x="1000960" y="2810713"/>
            <a:ext cx="60958" cy="617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直線コネクタ 72"/>
          <p:cNvCxnSpPr/>
          <p:nvPr/>
        </p:nvCxnSpPr>
        <p:spPr>
          <a:xfrm>
            <a:off x="912390" y="3044718"/>
            <a:ext cx="234043" cy="1981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912390" y="3237877"/>
            <a:ext cx="234043" cy="198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円/楕円 74"/>
          <p:cNvSpPr/>
          <p:nvPr/>
        </p:nvSpPr>
        <p:spPr>
          <a:xfrm>
            <a:off x="999283" y="2620088"/>
            <a:ext cx="60958" cy="61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円/楕円 75"/>
          <p:cNvSpPr/>
          <p:nvPr/>
        </p:nvSpPr>
        <p:spPr>
          <a:xfrm>
            <a:off x="999283" y="2412295"/>
            <a:ext cx="60958" cy="6177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円/楕円 76"/>
          <p:cNvSpPr/>
          <p:nvPr/>
        </p:nvSpPr>
        <p:spPr>
          <a:xfrm>
            <a:off x="995819" y="3013830"/>
            <a:ext cx="60958" cy="61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円/楕円 77"/>
          <p:cNvSpPr/>
          <p:nvPr/>
        </p:nvSpPr>
        <p:spPr>
          <a:xfrm>
            <a:off x="999283" y="3202228"/>
            <a:ext cx="60958" cy="6177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6886259" y="2273029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直線コネクタ 79"/>
          <p:cNvCxnSpPr/>
          <p:nvPr/>
        </p:nvCxnSpPr>
        <p:spPr>
          <a:xfrm>
            <a:off x="6686055" y="2419482"/>
            <a:ext cx="234043" cy="198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円/楕円 80"/>
          <p:cNvSpPr/>
          <p:nvPr/>
        </p:nvSpPr>
        <p:spPr>
          <a:xfrm>
            <a:off x="6772948" y="2391453"/>
            <a:ext cx="60958" cy="6177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直線コネクタ 81"/>
          <p:cNvCxnSpPr/>
          <p:nvPr/>
        </p:nvCxnSpPr>
        <p:spPr>
          <a:xfrm>
            <a:off x="6686055" y="2633253"/>
            <a:ext cx="234043" cy="1981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円/楕円 82"/>
          <p:cNvSpPr/>
          <p:nvPr/>
        </p:nvSpPr>
        <p:spPr>
          <a:xfrm>
            <a:off x="6772948" y="2605224"/>
            <a:ext cx="60958" cy="61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6890053" y="2495414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FEC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直線矢印コネクタ 84"/>
          <p:cNvCxnSpPr/>
          <p:nvPr/>
        </p:nvCxnSpPr>
        <p:spPr>
          <a:xfrm>
            <a:off x="1425635" y="1871728"/>
            <a:ext cx="2109893" cy="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>
            <a:off x="5993229" y="1864584"/>
            <a:ext cx="2109893" cy="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/>
          <p:cNvSpPr txBox="1"/>
          <p:nvPr/>
        </p:nvSpPr>
        <p:spPr>
          <a:xfrm>
            <a:off x="5207775" y="4872804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FF0000"/>
                </a:solidFill>
              </a:rPr>
              <a:t>System II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5387883" y="4430206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kumimoji="1" lang="ja-JP" altLang="en-US" sz="16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854884" y="4445446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kumimoji="1" lang="ja-JP" altLang="en-US" sz="16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 rot="16200000">
            <a:off x="-1202307" y="2662493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 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[10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6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 rot="16200000">
            <a:off x="2927719" y="2650657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i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[10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6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 rot="16200000">
            <a:off x="3321160" y="2658924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i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[10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6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 rot="16200000">
            <a:off x="7488316" y="2683880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i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[10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6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pic>
        <p:nvPicPr>
          <p:cNvPr id="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6" y="3101965"/>
            <a:ext cx="288660" cy="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91" y="3117955"/>
            <a:ext cx="288660" cy="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676" y="3126251"/>
            <a:ext cx="288660" cy="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662" y="3148435"/>
            <a:ext cx="288660" cy="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テキスト ボックス 97"/>
          <p:cNvSpPr txBox="1"/>
          <p:nvPr/>
        </p:nvSpPr>
        <p:spPr>
          <a:xfrm>
            <a:off x="677972" y="4872804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Without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0070C0"/>
                </a:solidFill>
              </a:rPr>
              <a:t>System I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5663299" y="2290659"/>
            <a:ext cx="601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5655679" y="2506096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kumimoji="1"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5659835" y="2690742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kumimoji="1"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kumimoji="1"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5663299" y="2883958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" name="直線コネクタ 102"/>
          <p:cNvCxnSpPr/>
          <p:nvPr/>
        </p:nvCxnSpPr>
        <p:spPr>
          <a:xfrm>
            <a:off x="5465923" y="2425342"/>
            <a:ext cx="234043" cy="1981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/>
          <p:nvPr/>
        </p:nvCxnSpPr>
        <p:spPr>
          <a:xfrm>
            <a:off x="5465923" y="2632618"/>
            <a:ext cx="234043" cy="1981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/>
          <p:nvPr/>
        </p:nvCxnSpPr>
        <p:spPr>
          <a:xfrm>
            <a:off x="5465681" y="2822348"/>
            <a:ext cx="234043" cy="1981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円/楕円 105"/>
          <p:cNvSpPr/>
          <p:nvPr/>
        </p:nvSpPr>
        <p:spPr>
          <a:xfrm>
            <a:off x="5553900" y="2794871"/>
            <a:ext cx="60958" cy="617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7" name="直線コネクタ 106"/>
          <p:cNvCxnSpPr/>
          <p:nvPr/>
        </p:nvCxnSpPr>
        <p:spPr>
          <a:xfrm>
            <a:off x="5465330" y="3028876"/>
            <a:ext cx="234043" cy="1981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円/楕円 107"/>
          <p:cNvSpPr/>
          <p:nvPr/>
        </p:nvSpPr>
        <p:spPr>
          <a:xfrm>
            <a:off x="5552223" y="2604246"/>
            <a:ext cx="60958" cy="61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円/楕円 108"/>
          <p:cNvSpPr/>
          <p:nvPr/>
        </p:nvSpPr>
        <p:spPr>
          <a:xfrm>
            <a:off x="5552223" y="2396453"/>
            <a:ext cx="60958" cy="6177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円/楕円 109"/>
          <p:cNvSpPr/>
          <p:nvPr/>
        </p:nvSpPr>
        <p:spPr>
          <a:xfrm>
            <a:off x="5548759" y="2997988"/>
            <a:ext cx="60958" cy="61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348281" y="6147303"/>
            <a:ext cx="8374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・ </a:t>
            </a:r>
            <a:r>
              <a:rPr lang="en-US" altLang="ja-JP" dirty="0" smtClean="0">
                <a:latin typeface="+mj-lt"/>
              </a:rPr>
              <a:t>By adding FECs, </a:t>
            </a:r>
            <a:r>
              <a:rPr lang="en-US" altLang="ja-JP" u="sng" dirty="0"/>
              <a:t>t</a:t>
            </a:r>
            <a:r>
              <a:rPr lang="en-US" altLang="ja-JP" u="sng" dirty="0" smtClean="0"/>
              <a:t>he production of </a:t>
            </a:r>
            <a:r>
              <a:rPr lang="en-US" altLang="ja-JP" u="sng" dirty="0" err="1" smtClean="0"/>
              <a:t>NaF</a:t>
            </a:r>
            <a:r>
              <a:rPr lang="en-US" altLang="ja-JP" u="sng" dirty="0" smtClean="0"/>
              <a:t> complexes drastically increased</a:t>
            </a:r>
            <a:r>
              <a:rPr lang="en-US" altLang="ja-JP" dirty="0" smtClean="0"/>
              <a:t>.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31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グラフ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850624"/>
              </p:ext>
            </p:extLst>
          </p:nvPr>
        </p:nvGraphicFramePr>
        <p:xfrm>
          <a:off x="650820" y="2041574"/>
          <a:ext cx="4096772" cy="3270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4917784" y="3206233"/>
            <a:ext cx="3201065" cy="1661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(1) without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0070C0"/>
                </a:solidFill>
              </a:rPr>
              <a:t>System I</a:t>
            </a:r>
            <a:r>
              <a:rPr lang="en-US" altLang="ja-JP" dirty="0" smtClean="0"/>
              <a:t>)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ja-JP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ja-JP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0.23 [e Å</a:t>
            </a:r>
            <a:r>
              <a:rPr lang="en-US" altLang="ja-JP" u="sng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ja-JP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ja-JP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(2) With FEC </a:t>
            </a:r>
            <a:r>
              <a:rPr lang="en-US" altLang="ja-JP" dirty="0"/>
              <a:t>(</a:t>
            </a:r>
            <a:r>
              <a:rPr lang="en-US" altLang="ja-JP" dirty="0">
                <a:solidFill>
                  <a:srgbClr val="FF0000"/>
                </a:solidFill>
              </a:rPr>
              <a:t>System II</a:t>
            </a:r>
            <a:r>
              <a:rPr lang="en-US" altLang="ja-JP" dirty="0" smtClean="0"/>
              <a:t>)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ja-JP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ja-JP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0.20 </a:t>
            </a:r>
            <a:r>
              <a:rPr lang="en-US" altLang="ja-JP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[e Å</a:t>
            </a:r>
            <a:r>
              <a:rPr lang="en-US" altLang="ja-JP" u="sng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ja-JP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ja-JP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68549" y="110926"/>
            <a:ext cx="86094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メイリオ" pitchFamily="50" charset="-128"/>
              </a:rPr>
              <a:t>Consumed Amount of Electrons to Form SEI Film</a:t>
            </a:r>
            <a:endParaRPr kumimoji="0" lang="ja-JP" altLang="en-US" sz="2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29503" y="5216288"/>
            <a:ext cx="2481005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kumimoji="1" lang="ja-JP" altLang="en-US" sz="14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-1290415" y="3427085"/>
            <a:ext cx="3438164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Consumed amount of electrons [eÅ</a:t>
            </a:r>
            <a:r>
              <a:rPr lang="en-US" altLang="ja-JP" sz="14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4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72100" y="2414100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Without FEC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80565" y="271747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With FEC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734710" y="3736092"/>
            <a:ext cx="1497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Down</a:t>
            </a:r>
          </a:p>
          <a:p>
            <a:pPr algn="ctr"/>
            <a:r>
              <a:rPr kumimoji="1" lang="en-US" altLang="ja-JP" sz="2800" dirty="0" smtClean="0"/>
              <a:t>14 %!!</a:t>
            </a:r>
            <a:endParaRPr kumimoji="1" lang="ja-JP" altLang="en-US" sz="2800" dirty="0"/>
          </a:p>
        </p:txBody>
      </p:sp>
      <p:sp>
        <p:nvSpPr>
          <p:cNvPr id="27" name="フリーフォーム 26"/>
          <p:cNvSpPr/>
          <p:nvPr/>
        </p:nvSpPr>
        <p:spPr>
          <a:xfrm>
            <a:off x="7520233" y="3757999"/>
            <a:ext cx="356098" cy="976707"/>
          </a:xfrm>
          <a:custGeom>
            <a:avLst/>
            <a:gdLst>
              <a:gd name="connsiteX0" fmla="*/ 0 w 404847"/>
              <a:gd name="connsiteY0" fmla="*/ 0 h 1043940"/>
              <a:gd name="connsiteX1" fmla="*/ 403860 w 404847"/>
              <a:gd name="connsiteY1" fmla="*/ 518160 h 1043940"/>
              <a:gd name="connsiteX2" fmla="*/ 91440 w 404847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847" h="1043940">
                <a:moveTo>
                  <a:pt x="0" y="0"/>
                </a:moveTo>
                <a:cubicBezTo>
                  <a:pt x="194310" y="172085"/>
                  <a:pt x="388620" y="344170"/>
                  <a:pt x="403860" y="518160"/>
                </a:cubicBezTo>
                <a:cubicBezTo>
                  <a:pt x="419100" y="692150"/>
                  <a:pt x="255270" y="868045"/>
                  <a:pt x="91440" y="1043940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17277" y="2377541"/>
            <a:ext cx="3312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accent2">
                    <a:lumMod val="50000"/>
                  </a:schemeClr>
                </a:solidFill>
              </a:rPr>
              <a:t>Total consumed electron</a:t>
            </a:r>
          </a:p>
          <a:p>
            <a:r>
              <a:rPr kumimoji="1" lang="en-US" altLang="ja-JP" sz="2000" b="1" dirty="0" smtClean="0">
                <a:solidFill>
                  <a:schemeClr val="accent2">
                    <a:lumMod val="50000"/>
                  </a:schemeClr>
                </a:solidFill>
              </a:rPr>
              <a:t>number to form SEI film</a:t>
            </a:r>
            <a:endParaRPr kumimoji="1" lang="ja-JP" alt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310409" y="5716791"/>
            <a:ext cx="8523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➤</a:t>
            </a:r>
            <a:r>
              <a:rPr lang="en-US" altLang="ja-JP" sz="2000" dirty="0" smtClean="0"/>
              <a:t>The present simulations could reproduce the experimental observations </a:t>
            </a:r>
          </a:p>
          <a:p>
            <a:pPr algn="just"/>
            <a:r>
              <a:rPr lang="en-US" altLang="ja-JP" sz="2000" dirty="0"/>
              <a:t> </a:t>
            </a:r>
            <a:r>
              <a:rPr lang="en-US" altLang="ja-JP" sz="2000" dirty="0" smtClean="0"/>
              <a:t>  that </a:t>
            </a:r>
            <a:r>
              <a:rPr lang="en-US" altLang="ja-JP" sz="2000" u="sng" dirty="0" smtClean="0"/>
              <a:t>the irreversible capacity decrease by adding FECs</a:t>
            </a:r>
            <a:r>
              <a:rPr lang="en-US" altLang="ja-JP" sz="2000" dirty="0" smtClean="0"/>
              <a:t>.</a:t>
            </a:r>
            <a:endParaRPr lang="ja-JP" altLang="en-US" sz="2000" dirty="0"/>
          </a:p>
        </p:txBody>
      </p:sp>
      <p:sp>
        <p:nvSpPr>
          <p:cNvPr id="30" name="スライド番号プレースホルダー 12"/>
          <p:cNvSpPr>
            <a:spLocks noGrp="1"/>
          </p:cNvSpPr>
          <p:nvPr>
            <p:ph type="sldNum" sz="quarter" idx="11"/>
          </p:nvPr>
        </p:nvSpPr>
        <p:spPr>
          <a:xfrm>
            <a:off x="7019925" y="6558197"/>
            <a:ext cx="2133600" cy="307741"/>
          </a:xfrm>
        </p:spPr>
        <p:txBody>
          <a:bodyPr/>
          <a:lstStyle/>
          <a:p>
            <a:pPr algn="r">
              <a:defRPr/>
            </a:pPr>
            <a:r>
              <a:rPr lang="en-US" altLang="ja-JP" dirty="0" smtClean="0">
                <a:latin typeface="+mj-lt"/>
                <a:cs typeface="Arial" pitchFamily="34" charset="0"/>
              </a:rPr>
              <a:t>11</a:t>
            </a:r>
            <a:endParaRPr lang="ja-JP" altLang="zh-CN" dirty="0">
              <a:latin typeface="+mj-lt"/>
              <a:cs typeface="Arial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74783" y="1152700"/>
            <a:ext cx="8491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dirty="0" smtClean="0"/>
              <a:t>By counting the added electrons in each MC/MD cycle through the present simulations, we estimated the integrated values per unit  area of carbon anode.</a:t>
            </a:r>
            <a:endParaRPr lang="ja-JP" altLang="en-US" dirty="0"/>
          </a:p>
        </p:txBody>
      </p:sp>
      <p:cxnSp>
        <p:nvCxnSpPr>
          <p:cNvPr id="34" name="直線矢印コネクタ 33"/>
          <p:cNvCxnSpPr>
            <a:endCxn id="28" idx="1"/>
          </p:cNvCxnSpPr>
          <p:nvPr/>
        </p:nvCxnSpPr>
        <p:spPr>
          <a:xfrm flipV="1">
            <a:off x="4186895" y="2731484"/>
            <a:ext cx="730382" cy="40758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7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5" y="592502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896" y="1611075"/>
            <a:ext cx="4069463" cy="194217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016" y="4150530"/>
            <a:ext cx="4026404" cy="197161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02" y="3195015"/>
            <a:ext cx="517218" cy="55600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845" y="5712732"/>
            <a:ext cx="511745" cy="55012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329234" y="6245308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FF0000"/>
                </a:solidFill>
              </a:rPr>
              <a:t>System II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29233" y="3757100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Without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0070C0"/>
                </a:solidFill>
              </a:rPr>
              <a:t>System I</a:t>
            </a:r>
            <a:r>
              <a:rPr lang="en-US" altLang="ja-JP" dirty="0" smtClean="0"/>
              <a:t>)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2465018" y="3553212"/>
            <a:ext cx="3141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329233" y="3559562"/>
            <a:ext cx="53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 Å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2465018" y="6037177"/>
            <a:ext cx="3141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329233" y="6043527"/>
            <a:ext cx="53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 Å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919" y="4654225"/>
            <a:ext cx="897426" cy="6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3696" y="3755448"/>
            <a:ext cx="616597" cy="43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28" y="2827534"/>
            <a:ext cx="381996" cy="37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64" y="5197432"/>
            <a:ext cx="147364" cy="14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66" y="4598753"/>
            <a:ext cx="169728" cy="17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114" y="3755448"/>
            <a:ext cx="160334" cy="16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64" y="2827534"/>
            <a:ext cx="164214" cy="16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24" y="2827534"/>
            <a:ext cx="156671" cy="15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6541771" y="4172383"/>
            <a:ext cx="89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 smtClean="0"/>
              <a:t>NaPC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49464" y="5361090"/>
            <a:ext cx="1400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Na</a:t>
            </a:r>
            <a:r>
              <a:rPr kumimoji="1" lang="en-US" altLang="ja-JP" sz="1600" baseline="-25000" dirty="0" smtClean="0"/>
              <a:t>2</a:t>
            </a:r>
            <a:r>
              <a:rPr kumimoji="1" lang="en-US" altLang="ja-JP" sz="1600" dirty="0" smtClean="0"/>
              <a:t>DMBDC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095480" y="3239525"/>
            <a:ext cx="10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Na</a:t>
            </a:r>
            <a:r>
              <a:rPr kumimoji="1" lang="en-US" altLang="ja-JP" sz="1600" baseline="-25000" dirty="0" smtClean="0"/>
              <a:t>2</a:t>
            </a:r>
            <a:r>
              <a:rPr kumimoji="1" lang="en-US" altLang="ja-JP" sz="1600" dirty="0" smtClean="0"/>
              <a:t>CO</a:t>
            </a:r>
            <a:r>
              <a:rPr kumimoji="1" lang="en-US" altLang="ja-JP" sz="1600" baseline="-25000" dirty="0" smtClean="0"/>
              <a:t>3</a:t>
            </a:r>
            <a:endParaRPr kumimoji="1" lang="ja-JP" altLang="en-US" sz="1600" baseline="-250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078267" y="3144209"/>
            <a:ext cx="758598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400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NaF</a:t>
            </a:r>
            <a:endParaRPr lang="ja-JP" altLang="en-US" sz="1400" baseline="30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833" y="2915621"/>
            <a:ext cx="223098" cy="21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52" y="2922107"/>
            <a:ext cx="189126" cy="1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角丸四角形 30"/>
          <p:cNvSpPr/>
          <p:nvPr/>
        </p:nvSpPr>
        <p:spPr>
          <a:xfrm>
            <a:off x="6048912" y="1963776"/>
            <a:ext cx="1841293" cy="3885291"/>
          </a:xfrm>
          <a:prstGeom prst="round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309"/>
            <a:endParaRPr lang="ja-JP" alt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272952" y="1987505"/>
            <a:ext cx="1366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Species in SEI film</a:t>
            </a:r>
            <a:endParaRPr kumimoji="1" lang="ja-JP" altLang="en-US" sz="2000" dirty="0"/>
          </a:p>
        </p:txBody>
      </p:sp>
      <p:sp>
        <p:nvSpPr>
          <p:cNvPr id="33" name="スライド番号プレースホルダー 12"/>
          <p:cNvSpPr>
            <a:spLocks noGrp="1"/>
          </p:cNvSpPr>
          <p:nvPr>
            <p:ph type="sldNum" sz="quarter" idx="11"/>
          </p:nvPr>
        </p:nvSpPr>
        <p:spPr>
          <a:xfrm>
            <a:off x="7019925" y="6558197"/>
            <a:ext cx="2133600" cy="307741"/>
          </a:xfrm>
        </p:spPr>
        <p:txBody>
          <a:bodyPr/>
          <a:lstStyle/>
          <a:p>
            <a:pPr algn="r">
              <a:defRPr/>
            </a:pPr>
            <a:r>
              <a:rPr lang="en-US" altLang="ja-JP" dirty="0" smtClean="0">
                <a:latin typeface="+mj-lt"/>
                <a:cs typeface="Arial" pitchFamily="34" charset="0"/>
              </a:rPr>
              <a:t>12</a:t>
            </a:r>
            <a:endParaRPr lang="ja-JP" altLang="zh-CN" dirty="0">
              <a:latin typeface="+mj-lt"/>
              <a:cs typeface="Arial" pitchFamily="34" charset="0"/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77800" y="150317"/>
            <a:ext cx="88026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メイリオ" pitchFamily="50" charset="-128"/>
              </a:rPr>
              <a:t>Atomistic Structures of SEI Film and Electrolyte</a:t>
            </a:r>
            <a:endParaRPr kumimoji="0" lang="ja-JP" alt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59814" y="1202004"/>
            <a:ext cx="8438290" cy="40010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2000" b="1" dirty="0" smtClean="0">
                <a:solidFill>
                  <a:srgbClr val="7030A0"/>
                </a:solidFill>
                <a:cs typeface="Times New Roman" pitchFamily="18" charset="0"/>
              </a:rPr>
              <a:t>Purple</a:t>
            </a:r>
            <a:r>
              <a:rPr lang="en-US" altLang="ja-JP" sz="20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altLang="ja-JP" sz="2000" b="1" dirty="0" smtClean="0">
                <a:solidFill>
                  <a:srgbClr val="7030A0"/>
                </a:solidFill>
                <a:cs typeface="Times New Roman" pitchFamily="18" charset="0"/>
              </a:rPr>
              <a:t>PC</a:t>
            </a:r>
            <a:r>
              <a:rPr lang="en-US" altLang="ja-JP" sz="2000" b="1" dirty="0" smtClean="0">
                <a:cs typeface="Times New Roman" pitchFamily="18" charset="0"/>
              </a:rPr>
              <a:t>, </a:t>
            </a:r>
            <a:r>
              <a:rPr lang="en-US" altLang="ja-JP" sz="2000" b="1" dirty="0">
                <a:solidFill>
                  <a:srgbClr val="47CFFF"/>
                </a:solidFill>
                <a:cs typeface="Times New Roman" pitchFamily="18" charset="0"/>
              </a:rPr>
              <a:t>L</a:t>
            </a:r>
            <a:r>
              <a:rPr lang="en-US" altLang="ja-JP" sz="2000" b="1" dirty="0" smtClean="0">
                <a:solidFill>
                  <a:srgbClr val="47CFFF"/>
                </a:solidFill>
                <a:cs typeface="Times New Roman" pitchFamily="18" charset="0"/>
              </a:rPr>
              <a:t>ight </a:t>
            </a:r>
            <a:r>
              <a:rPr lang="en-US" altLang="ja-JP" sz="2000" b="1" dirty="0" smtClean="0">
                <a:solidFill>
                  <a:srgbClr val="47CFFF"/>
                </a:solidFill>
                <a:cs typeface="Times New Roman" pitchFamily="18" charset="0"/>
              </a:rPr>
              <a:t>blue: FEC</a:t>
            </a:r>
            <a:r>
              <a:rPr lang="en-US" altLang="ja-JP" sz="2000" b="1" dirty="0" smtClean="0">
                <a:cs typeface="Times New Roman" pitchFamily="18" charset="0"/>
              </a:rPr>
              <a:t>, </a:t>
            </a:r>
            <a:r>
              <a:rPr lang="en-US" altLang="ja-JP" sz="2000" b="1" dirty="0" smtClean="0">
                <a:solidFill>
                  <a:schemeClr val="bg2"/>
                </a:solidFill>
                <a:cs typeface="Times New Roman" pitchFamily="18" charset="0"/>
              </a:rPr>
              <a:t>Gray</a:t>
            </a:r>
            <a:r>
              <a:rPr lang="en-US" altLang="ja-JP" sz="2000" b="1" dirty="0">
                <a:solidFill>
                  <a:schemeClr val="bg2"/>
                </a:solidFill>
                <a:cs typeface="Times New Roman" pitchFamily="18" charset="0"/>
              </a:rPr>
              <a:t>: Gas</a:t>
            </a:r>
            <a:r>
              <a:rPr lang="en-US" altLang="ja-JP" sz="2000" b="1" dirty="0" smtClean="0">
                <a:cs typeface="Times New Roman" pitchFamily="18" charset="0"/>
              </a:rPr>
              <a:t>, </a:t>
            </a:r>
            <a:r>
              <a:rPr lang="en-US" altLang="ja-JP" sz="2000" b="1" dirty="0" smtClean="0">
                <a:solidFill>
                  <a:srgbClr val="0066FF"/>
                </a:solidFill>
                <a:latin typeface="+mj-lt"/>
                <a:cs typeface="Times New Roman" pitchFamily="18" charset="0"/>
              </a:rPr>
              <a:t>Blue:</a:t>
            </a:r>
            <a:r>
              <a:rPr lang="en-US" altLang="ja-JP" sz="2000" b="1" dirty="0" smtClean="0">
                <a:solidFill>
                  <a:schemeClr val="tx2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ja-JP" sz="2000" b="1" dirty="0" smtClean="0">
                <a:solidFill>
                  <a:srgbClr val="0066FF"/>
                </a:solidFill>
                <a:latin typeface="+mj-lt"/>
                <a:cs typeface="Times New Roman" pitchFamily="18" charset="0"/>
              </a:rPr>
              <a:t>Na</a:t>
            </a:r>
            <a:r>
              <a:rPr lang="en-US" altLang="ja-JP" sz="2000" b="1" baseline="30000" dirty="0" smtClean="0">
                <a:solidFill>
                  <a:srgbClr val="0066FF"/>
                </a:solidFill>
                <a:latin typeface="+mj-lt"/>
                <a:cs typeface="Times New Roman" pitchFamily="18" charset="0"/>
              </a:rPr>
              <a:t>+</a:t>
            </a:r>
            <a:r>
              <a:rPr lang="en-US" altLang="ja-JP" sz="2000" b="1" dirty="0" smtClean="0">
                <a:latin typeface="+mj-lt"/>
                <a:cs typeface="Times New Roman" pitchFamily="18" charset="0"/>
              </a:rPr>
              <a:t>, </a:t>
            </a:r>
            <a:r>
              <a:rPr lang="en-US" altLang="ja-JP" sz="2000" b="1" dirty="0" smtClean="0">
                <a:solidFill>
                  <a:srgbClr val="FFC000"/>
                </a:solidFill>
                <a:latin typeface="+mj-lt"/>
                <a:cs typeface="Times New Roman" pitchFamily="18" charset="0"/>
              </a:rPr>
              <a:t>Orange: PF</a:t>
            </a:r>
            <a:r>
              <a:rPr lang="en-US" altLang="ja-JP" sz="2000" b="1" baseline="-25000" dirty="0" smtClean="0">
                <a:solidFill>
                  <a:srgbClr val="FFC000"/>
                </a:solidFill>
                <a:latin typeface="+mj-lt"/>
                <a:cs typeface="Times New Roman" pitchFamily="18" charset="0"/>
              </a:rPr>
              <a:t>6</a:t>
            </a:r>
            <a:r>
              <a:rPr lang="en-US" altLang="ja-JP" sz="2000" b="1" baseline="30000" dirty="0" smtClean="0">
                <a:solidFill>
                  <a:srgbClr val="FFC000"/>
                </a:solidFill>
                <a:latin typeface="+mj-lt"/>
                <a:cs typeface="Times New Roman" pitchFamily="18" charset="0"/>
              </a:rPr>
              <a:t>-</a:t>
            </a:r>
            <a:endParaRPr lang="en-US" altLang="ja-JP" sz="2000" b="1" dirty="0" smtClean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3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-152555" y="140617"/>
            <a:ext cx="943304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Mass Density Distributions of SEI film and Electrolyte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56859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スライド番号プレースホルダー 12"/>
          <p:cNvSpPr>
            <a:spLocks noGrp="1"/>
          </p:cNvSpPr>
          <p:nvPr>
            <p:ph type="sldNum" sz="quarter" idx="11"/>
          </p:nvPr>
        </p:nvSpPr>
        <p:spPr>
          <a:xfrm>
            <a:off x="7010400" y="6553249"/>
            <a:ext cx="2133600" cy="307741"/>
          </a:xfrm>
        </p:spPr>
        <p:txBody>
          <a:bodyPr/>
          <a:lstStyle/>
          <a:p>
            <a:pPr algn="r">
              <a:defRPr/>
            </a:pPr>
            <a:r>
              <a:rPr lang="en-US" altLang="ja-JP" dirty="0" smtClean="0">
                <a:latin typeface="+mj-lt"/>
                <a:cs typeface="Arial" pitchFamily="34" charset="0"/>
              </a:rPr>
              <a:t>13</a:t>
            </a:r>
            <a:endParaRPr lang="ja-JP" altLang="zh-CN" dirty="0">
              <a:latin typeface="+mj-lt"/>
              <a:cs typeface="Arial" pitchFamily="34" charset="0"/>
            </a:endParaRPr>
          </a:p>
        </p:txBody>
      </p:sp>
      <p:sp>
        <p:nvSpPr>
          <p:cNvPr id="91" name="正方形/長方形 90"/>
          <p:cNvSpPr/>
          <p:nvPr/>
        </p:nvSpPr>
        <p:spPr>
          <a:xfrm>
            <a:off x="402529" y="5730149"/>
            <a:ext cx="8353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➤</a:t>
            </a:r>
            <a:r>
              <a:rPr lang="en-US" altLang="ja-JP" dirty="0" smtClean="0"/>
              <a:t>These figures clearly indicate that these SEI films can serve solvent molecules </a:t>
            </a:r>
          </a:p>
          <a:p>
            <a:pPr algn="just"/>
            <a:r>
              <a:rPr lang="en-US" altLang="ja-JP" dirty="0"/>
              <a:t> </a:t>
            </a:r>
            <a:r>
              <a:rPr lang="en-US" altLang="ja-JP" dirty="0" smtClean="0"/>
              <a:t>  by preventing them from approaching the anode surface.</a:t>
            </a: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3164624" y="1127060"/>
            <a:ext cx="5594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600" dirty="0">
                <a:latin typeface="Arial" pitchFamily="34" charset="0"/>
                <a:ea typeface="メイリオ" pitchFamily="50" charset="-128"/>
                <a:cs typeface="Arial" pitchFamily="34" charset="0"/>
              </a:rPr>
              <a:t> </a:t>
            </a:r>
            <a:r>
              <a:rPr lang="ja-JP" altLang="en-US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  </a:t>
            </a:r>
            <a:r>
              <a:rPr lang="en-US" altLang="ja-JP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(</a:t>
            </a:r>
            <a:r>
              <a:rPr kumimoji="1" lang="en-US" altLang="ja-JP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They are obtained by different 10 initial configurations.</a:t>
            </a:r>
            <a:r>
              <a:rPr lang="en-US" altLang="ja-JP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)</a:t>
            </a:r>
            <a:endParaRPr kumimoji="1" lang="ja-JP" altLang="en-US" sz="1600" dirty="0">
              <a:latin typeface="Arial" pitchFamily="34" charset="0"/>
              <a:ea typeface="メイリオ" pitchFamily="50" charset="-128"/>
              <a:cs typeface="Arial" pitchFamily="34" charset="0"/>
            </a:endParaRPr>
          </a:p>
        </p:txBody>
      </p:sp>
      <p:graphicFrame>
        <p:nvGraphicFramePr>
          <p:cNvPr id="35" name="グラフ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702863"/>
              </p:ext>
            </p:extLst>
          </p:nvPr>
        </p:nvGraphicFramePr>
        <p:xfrm>
          <a:off x="5078443" y="1594908"/>
          <a:ext cx="3744936" cy="3309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6" name="グラフ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25321"/>
              </p:ext>
            </p:extLst>
          </p:nvPr>
        </p:nvGraphicFramePr>
        <p:xfrm>
          <a:off x="715293" y="1596814"/>
          <a:ext cx="3750733" cy="3295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5447477" y="5217178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FF0000"/>
                </a:solidFill>
              </a:rPr>
              <a:t>System II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103971" y="5217178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Without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0070C0"/>
                </a:solidFill>
              </a:rPr>
              <a:t>System I</a:t>
            </a:r>
            <a:r>
              <a:rPr lang="en-US" altLang="ja-JP" dirty="0" smtClean="0"/>
              <a:t>)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16200000">
            <a:off x="3632779" y="3022666"/>
            <a:ext cx="2628409" cy="36896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 [gcm</a:t>
            </a:r>
            <a:r>
              <a:rPr lang="en-US" altLang="ja-JP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-3</a:t>
            </a:r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 rot="16200000">
            <a:off x="-873218" y="3024344"/>
            <a:ext cx="2880320" cy="38333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 [gcm</a:t>
            </a:r>
            <a:r>
              <a:rPr lang="en-US" altLang="ja-JP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-3</a:t>
            </a:r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2" y="3451332"/>
            <a:ext cx="235978" cy="32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65" y="3429889"/>
            <a:ext cx="235978" cy="32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5651479" y="4839444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i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</a:t>
            </a:r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301170" y="4853514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i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</a:t>
            </a:r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31283" y="1901370"/>
            <a:ext cx="763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SEI film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31753" y="2439958"/>
            <a:ext cx="1549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lectrolyte solvent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2433908" y="2036053"/>
            <a:ext cx="234043" cy="198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2433785" y="2584876"/>
            <a:ext cx="234043" cy="1981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/>
        </p:nvSpPr>
        <p:spPr>
          <a:xfrm>
            <a:off x="2520208" y="2007164"/>
            <a:ext cx="60958" cy="617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2517214" y="2553988"/>
            <a:ext cx="60958" cy="6177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2441406" y="2296503"/>
            <a:ext cx="234043" cy="1981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円/楕円 23"/>
          <p:cNvSpPr/>
          <p:nvPr/>
        </p:nvSpPr>
        <p:spPr>
          <a:xfrm>
            <a:off x="2524835" y="2265615"/>
            <a:ext cx="60958" cy="6177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24134" y="2159204"/>
            <a:ext cx="1175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Gas molecule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936758" y="1897553"/>
            <a:ext cx="763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SEI film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937228" y="2436141"/>
            <a:ext cx="1549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lectrolyte solvent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6739383" y="2032236"/>
            <a:ext cx="234043" cy="198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6739260" y="2581059"/>
            <a:ext cx="234043" cy="1981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6825683" y="2003347"/>
            <a:ext cx="60958" cy="617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6822689" y="2550171"/>
            <a:ext cx="60958" cy="61776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6746881" y="2292686"/>
            <a:ext cx="234043" cy="1981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円/楕円 44"/>
          <p:cNvSpPr/>
          <p:nvPr/>
        </p:nvSpPr>
        <p:spPr>
          <a:xfrm>
            <a:off x="6830310" y="2261798"/>
            <a:ext cx="60958" cy="6177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929609" y="2155387"/>
            <a:ext cx="1175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Gas molecule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489706"/>
            <a:ext cx="2133600" cy="368293"/>
          </a:xfrm>
        </p:spPr>
        <p:txBody>
          <a:bodyPr/>
          <a:lstStyle/>
          <a:p>
            <a:pPr>
              <a:defRPr/>
            </a:pPr>
            <a:fld id="{FDA3311A-56B0-4404-B085-12410892A88D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678559"/>
              </p:ext>
            </p:extLst>
          </p:nvPr>
        </p:nvGraphicFramePr>
        <p:xfrm>
          <a:off x="5078443" y="1594908"/>
          <a:ext cx="3744936" cy="3309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313420"/>
              </p:ext>
            </p:extLst>
          </p:nvPr>
        </p:nvGraphicFramePr>
        <p:xfrm>
          <a:off x="715293" y="1596814"/>
          <a:ext cx="3750733" cy="3295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5447477" y="5217178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FF0000"/>
                </a:solidFill>
              </a:rPr>
              <a:t>System II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03971" y="5217178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Without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0070C0"/>
                </a:solidFill>
              </a:rPr>
              <a:t>System I</a:t>
            </a:r>
            <a:r>
              <a:rPr lang="en-US" altLang="ja-JP" dirty="0" smtClean="0"/>
              <a:t>)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3632779" y="3022666"/>
            <a:ext cx="2628409" cy="36896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 [gcm</a:t>
            </a:r>
            <a:r>
              <a:rPr lang="en-US" altLang="ja-JP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-3</a:t>
            </a:r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6200000">
            <a:off x="-873218" y="3024344"/>
            <a:ext cx="2880320" cy="38333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  [gcm</a:t>
            </a:r>
            <a:r>
              <a:rPr lang="en-US" altLang="ja-JP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-3</a:t>
            </a:r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2" y="3451332"/>
            <a:ext cx="235978" cy="32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65" y="3429889"/>
            <a:ext cx="235978" cy="32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5651479" y="4839444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i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</a:t>
            </a:r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01170" y="4853514"/>
            <a:ext cx="2880320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z</a:t>
            </a:r>
            <a:r>
              <a:rPr lang="en-US" altLang="ja-JP" i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[</a:t>
            </a:r>
            <a:r>
              <a:rPr lang="en-US" altLang="ja-JP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56859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直線コネクタ 34"/>
          <p:cNvCxnSpPr/>
          <p:nvPr/>
        </p:nvCxnSpPr>
        <p:spPr>
          <a:xfrm flipV="1">
            <a:off x="3335866" y="1520073"/>
            <a:ext cx="436" cy="293176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1227666" y="1775852"/>
            <a:ext cx="2108200" cy="0"/>
          </a:xfrm>
          <a:prstGeom prst="straightConnector1">
            <a:avLst/>
          </a:prstGeom>
          <a:ln w="412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5609145" y="1775852"/>
            <a:ext cx="1482494" cy="0"/>
          </a:xfrm>
          <a:prstGeom prst="straightConnector1">
            <a:avLst/>
          </a:prstGeom>
          <a:ln w="412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 flipV="1">
            <a:off x="7075074" y="1518210"/>
            <a:ext cx="436" cy="293176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1447800" y="1235569"/>
            <a:ext cx="166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57 Å</a:t>
            </a:r>
            <a:endParaRPr kumimoji="1" lang="ja-JP" altLang="en-US" sz="28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516425" y="1235569"/>
            <a:ext cx="166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39 Å</a:t>
            </a:r>
            <a:endParaRPr kumimoji="1" lang="ja-JP" altLang="en-US" sz="2800" dirty="0"/>
          </a:p>
        </p:txBody>
      </p:sp>
      <p:sp>
        <p:nvSpPr>
          <p:cNvPr id="52" name="正方形/長方形 51"/>
          <p:cNvSpPr/>
          <p:nvPr/>
        </p:nvSpPr>
        <p:spPr>
          <a:xfrm>
            <a:off x="380449" y="5788806"/>
            <a:ext cx="8383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➤</a:t>
            </a:r>
            <a:r>
              <a:rPr lang="en-US" altLang="ja-JP" dirty="0" smtClean="0"/>
              <a:t>By adding FECs, the SEI film thick was found to be reduced by 32 %, meaning </a:t>
            </a:r>
          </a:p>
          <a:p>
            <a:pPr algn="just"/>
            <a:r>
              <a:rPr lang="en-US" altLang="ja-JP" dirty="0"/>
              <a:t> </a:t>
            </a:r>
            <a:r>
              <a:rPr lang="en-US" altLang="ja-JP" dirty="0" smtClean="0"/>
              <a:t>  that the SEI film can be efficiently formed by enhancing the aggregation.</a:t>
            </a:r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-152555" y="140617"/>
            <a:ext cx="943304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Mass Density Distributions of SEI film and Electrolyte</a:t>
            </a:r>
          </a:p>
        </p:txBody>
      </p:sp>
    </p:spTree>
    <p:extLst>
      <p:ext uri="{BB962C8B-B14F-4D97-AF65-F5344CB8AC3E}">
        <p14:creationId xmlns:p14="http://schemas.microsoft.com/office/powerpoint/2010/main" val="22817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523603"/>
            <a:ext cx="2133600" cy="347507"/>
          </a:xfrm>
        </p:spPr>
        <p:txBody>
          <a:bodyPr/>
          <a:lstStyle/>
          <a:p>
            <a:pPr>
              <a:defRPr/>
            </a:pPr>
            <a:fld id="{FDA3311A-56B0-4404-B085-12410892A88D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9" t="36708" r="29538" b="33926"/>
          <a:stretch/>
        </p:blipFill>
        <p:spPr bwMode="auto">
          <a:xfrm>
            <a:off x="830524" y="1927472"/>
            <a:ext cx="1416779" cy="75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7" t="36194" r="32357" b="34736"/>
          <a:stretch/>
        </p:blipFill>
        <p:spPr bwMode="auto">
          <a:xfrm>
            <a:off x="830524" y="2752845"/>
            <a:ext cx="1294906" cy="7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0" t="35466" r="37982" b="35465"/>
          <a:stretch/>
        </p:blipFill>
        <p:spPr bwMode="auto">
          <a:xfrm>
            <a:off x="792596" y="3532515"/>
            <a:ext cx="1081627" cy="7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0" t="36723" r="37273" b="35987"/>
          <a:stretch/>
        </p:blipFill>
        <p:spPr bwMode="auto">
          <a:xfrm>
            <a:off x="818368" y="4321140"/>
            <a:ext cx="1089243" cy="70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0" t="35466" r="34299" b="35465"/>
          <a:stretch/>
        </p:blipFill>
        <p:spPr bwMode="auto">
          <a:xfrm>
            <a:off x="2708552" y="1912557"/>
            <a:ext cx="1241586" cy="7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9" t="36142" r="29700" b="34788"/>
          <a:stretch/>
        </p:blipFill>
        <p:spPr bwMode="auto">
          <a:xfrm>
            <a:off x="2694280" y="2750950"/>
            <a:ext cx="1439631" cy="7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8" t="37200" r="33701" b="33731"/>
          <a:stretch/>
        </p:blipFill>
        <p:spPr bwMode="auto">
          <a:xfrm>
            <a:off x="2717547" y="3587860"/>
            <a:ext cx="1253012" cy="7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6" t="37541" r="35077" b="35466"/>
          <a:stretch/>
        </p:blipFill>
        <p:spPr bwMode="auto">
          <a:xfrm>
            <a:off x="2729434" y="4355122"/>
            <a:ext cx="1188266" cy="6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8" t="38148" r="40323" b="33969"/>
          <a:stretch/>
        </p:blipFill>
        <p:spPr bwMode="auto">
          <a:xfrm>
            <a:off x="5494366" y="1932998"/>
            <a:ext cx="974988" cy="71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2" t="35888" r="38725" b="35932"/>
          <a:stretch/>
        </p:blipFill>
        <p:spPr bwMode="auto">
          <a:xfrm>
            <a:off x="5480588" y="2762376"/>
            <a:ext cx="1035924" cy="72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3" t="38716" r="39025" b="33698"/>
          <a:stretch/>
        </p:blipFill>
        <p:spPr bwMode="auto">
          <a:xfrm>
            <a:off x="5450247" y="3593861"/>
            <a:ext cx="1043542" cy="70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 t="37590" r="37649" b="35121"/>
          <a:stretch/>
        </p:blipFill>
        <p:spPr bwMode="auto">
          <a:xfrm>
            <a:off x="5440648" y="4347504"/>
            <a:ext cx="1096862" cy="70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5" t="38136" r="38324" b="34278"/>
          <a:stretch/>
        </p:blipFill>
        <p:spPr bwMode="auto">
          <a:xfrm>
            <a:off x="7170893" y="1942701"/>
            <a:ext cx="1051159" cy="70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6" t="37252" r="38055" b="34760"/>
          <a:stretch/>
        </p:blipFill>
        <p:spPr bwMode="auto">
          <a:xfrm>
            <a:off x="7162800" y="2764842"/>
            <a:ext cx="1074010" cy="71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5" t="38972" r="39289" b="35910"/>
          <a:stretch/>
        </p:blipFill>
        <p:spPr bwMode="auto">
          <a:xfrm>
            <a:off x="7170893" y="3592171"/>
            <a:ext cx="1005456" cy="64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5" t="35897" r="35532" b="34440"/>
          <a:stretch/>
        </p:blipFill>
        <p:spPr bwMode="auto">
          <a:xfrm>
            <a:off x="7187751" y="4290671"/>
            <a:ext cx="1159599" cy="76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55446" y="140618"/>
            <a:ext cx="844988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Smoothness of SEI Films – without and </a:t>
            </a:r>
            <a:r>
              <a:rPr kumimoji="0" lang="en-US" altLang="ja-JP" sz="2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with FECs – </a:t>
            </a:r>
            <a:endParaRPr kumimoji="0" lang="en-US" altLang="ja-JP" sz="26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itchFamily="50" charset="-128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56859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5" t="37104" r="29375" b="34223"/>
          <a:stretch/>
        </p:blipFill>
        <p:spPr bwMode="auto">
          <a:xfrm>
            <a:off x="822425" y="1156279"/>
            <a:ext cx="1447247" cy="7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7" t="37482" r="38002" b="34635"/>
          <a:stretch/>
        </p:blipFill>
        <p:spPr bwMode="auto">
          <a:xfrm>
            <a:off x="2729434" y="1187232"/>
            <a:ext cx="1058776" cy="71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6" t="37078" r="36201" b="34446"/>
          <a:stretch/>
        </p:blipFill>
        <p:spPr bwMode="auto">
          <a:xfrm>
            <a:off x="5494366" y="1175209"/>
            <a:ext cx="1134947" cy="73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36561" r="39277" b="35260"/>
          <a:stretch/>
        </p:blipFill>
        <p:spPr bwMode="auto">
          <a:xfrm>
            <a:off x="7170893" y="1175322"/>
            <a:ext cx="1020691" cy="72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5156355" y="5139345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(b)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FF0000"/>
                </a:solidFill>
              </a:rPr>
              <a:t>System II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19269" y="5139345"/>
            <a:ext cx="325606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(a)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Without FEC </a:t>
            </a:r>
            <a:r>
              <a:rPr lang="en-US" altLang="ja-JP" dirty="0" smtClean="0"/>
              <a:t>(</a:t>
            </a:r>
            <a:r>
              <a:rPr lang="en-US" altLang="ja-JP" dirty="0">
                <a:solidFill>
                  <a:srgbClr val="0070C0"/>
                </a:solidFill>
              </a:rPr>
              <a:t>System I</a:t>
            </a:r>
            <a:r>
              <a:rPr lang="en-US" altLang="ja-JP" dirty="0" smtClean="0"/>
              <a:t>)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4563533" y="1049067"/>
            <a:ext cx="16857" cy="1725874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3817966" y="2875253"/>
            <a:ext cx="1532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VS.</a:t>
            </a:r>
            <a:endParaRPr kumimoji="1" lang="ja-JP" altLang="en-US" sz="2800" dirty="0"/>
          </a:p>
        </p:txBody>
      </p:sp>
      <p:cxnSp>
        <p:nvCxnSpPr>
          <p:cNvPr id="36" name="直線コネクタ 35"/>
          <p:cNvCxnSpPr/>
          <p:nvPr/>
        </p:nvCxnSpPr>
        <p:spPr>
          <a:xfrm>
            <a:off x="4580390" y="3502075"/>
            <a:ext cx="0" cy="1950579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381344" y="5783855"/>
            <a:ext cx="8383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➤</a:t>
            </a:r>
            <a:r>
              <a:rPr lang="en-US" altLang="ja-JP" dirty="0" smtClean="0">
                <a:latin typeface="+mj-lt"/>
              </a:rPr>
              <a:t>In the FEC-added electrolyte, </a:t>
            </a:r>
            <a:r>
              <a:rPr lang="en-US" altLang="ja-JP" dirty="0"/>
              <a:t>t</a:t>
            </a:r>
            <a:r>
              <a:rPr lang="en-US" altLang="ja-JP" dirty="0" smtClean="0"/>
              <a:t>he surface structure of SEI film in contact with </a:t>
            </a:r>
          </a:p>
          <a:p>
            <a:pPr algn="just"/>
            <a:r>
              <a:rPr lang="en-US" altLang="ja-JP" dirty="0"/>
              <a:t> </a:t>
            </a:r>
            <a:r>
              <a:rPr lang="en-US" altLang="ja-JP" dirty="0" smtClean="0"/>
              <a:t>  the electrolyte became smooth by suppressing its undesirable growing.</a:t>
            </a:r>
          </a:p>
        </p:txBody>
      </p:sp>
    </p:spTree>
    <p:extLst>
      <p:ext uri="{BB962C8B-B14F-4D97-AF65-F5344CB8AC3E}">
        <p14:creationId xmlns:p14="http://schemas.microsoft.com/office/powerpoint/2010/main" val="92893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531413"/>
            <a:ext cx="2133600" cy="321547"/>
          </a:xfrm>
        </p:spPr>
        <p:txBody>
          <a:bodyPr/>
          <a:lstStyle/>
          <a:p>
            <a:pPr>
              <a:defRPr/>
            </a:pPr>
            <a:fld id="{FDA3311A-56B0-4404-B085-12410892A88D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64" y="2924833"/>
            <a:ext cx="3259890" cy="1530963"/>
          </a:xfrm>
          <a:prstGeom prst="rect">
            <a:avLst/>
          </a:prstGeom>
        </p:spPr>
      </p:pic>
      <p:pic>
        <p:nvPicPr>
          <p:cNvPr id="82" name="図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532" y="4802758"/>
            <a:ext cx="5141676" cy="1098442"/>
          </a:xfrm>
          <a:prstGeom prst="rect">
            <a:avLst/>
          </a:prstGeom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285" y="3903282"/>
            <a:ext cx="3282126" cy="750881"/>
          </a:xfrm>
          <a:prstGeom prst="rect">
            <a:avLst/>
          </a:prstGeom>
        </p:spPr>
      </p:pic>
      <p:pic>
        <p:nvPicPr>
          <p:cNvPr id="94" name="図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978" y="3004182"/>
            <a:ext cx="2794601" cy="712688"/>
          </a:xfrm>
          <a:prstGeom prst="rect">
            <a:avLst/>
          </a:prstGeom>
        </p:spPr>
      </p:pic>
      <p:sp>
        <p:nvSpPr>
          <p:cNvPr id="95" name="テキスト ボックス 94"/>
          <p:cNvSpPr txBox="1"/>
          <p:nvPr/>
        </p:nvSpPr>
        <p:spPr>
          <a:xfrm>
            <a:off x="3767771" y="3415587"/>
            <a:ext cx="6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</a:t>
            </a:r>
            <a:endParaRPr kumimoji="1" lang="ja-JP" alt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図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0532" y="3025997"/>
            <a:ext cx="411625" cy="385393"/>
          </a:xfrm>
          <a:prstGeom prst="rect">
            <a:avLst/>
          </a:prstGeom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5" y="552353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テキスト ボックス 1"/>
          <p:cNvSpPr txBox="1">
            <a:spLocks noChangeArrowheads="1"/>
          </p:cNvSpPr>
          <p:nvPr/>
        </p:nvSpPr>
        <p:spPr bwMode="auto">
          <a:xfrm>
            <a:off x="433510" y="131748"/>
            <a:ext cx="82787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Times New Roman" pitchFamily="18" charset="0"/>
              </a:rPr>
              <a:t>Additional Hybrid MC/MD Reaction Simulation </a:t>
            </a:r>
            <a:endParaRPr lang="ja-JP" altLang="en-US" sz="2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メイリオ" pitchFamily="50" charset="-128"/>
              <a:cs typeface="Times New Roman" pitchFamily="18" charset="0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278064" y="2331085"/>
            <a:ext cx="3752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  <a:cs typeface="Arial" pitchFamily="34" charset="0"/>
              </a:rPr>
              <a:t>・</a:t>
            </a:r>
            <a:r>
              <a:rPr lang="ja-JP" altLang="en-US" sz="2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ja-JP" sz="2000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Same Simulation Model </a:t>
            </a: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3767771" y="2314382"/>
            <a:ext cx="3545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000000"/>
                </a:solidFill>
                <a:cs typeface="Arial" pitchFamily="34" charset="0"/>
              </a:rPr>
              <a:t>・ </a:t>
            </a:r>
            <a:r>
              <a:rPr lang="en-US" altLang="ja-JP" sz="2000" u="sng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Different Reaction Scheme</a:t>
            </a:r>
            <a:endParaRPr lang="ja-JP" altLang="en-US" sz="2000" u="sng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  <p:cxnSp>
        <p:nvCxnSpPr>
          <p:cNvPr id="111" name="直線コネクタ 110"/>
          <p:cNvCxnSpPr/>
          <p:nvPr/>
        </p:nvCxnSpPr>
        <p:spPr bwMode="auto">
          <a:xfrm>
            <a:off x="4542176" y="3020077"/>
            <a:ext cx="374580" cy="4008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直線コネクタ 111"/>
          <p:cNvCxnSpPr/>
          <p:nvPr/>
        </p:nvCxnSpPr>
        <p:spPr bwMode="auto">
          <a:xfrm flipH="1">
            <a:off x="4548486" y="3024206"/>
            <a:ext cx="368270" cy="3788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正方形/長方形 113"/>
          <p:cNvSpPr/>
          <p:nvPr/>
        </p:nvSpPr>
        <p:spPr>
          <a:xfrm>
            <a:off x="330529" y="1152710"/>
            <a:ext cx="8491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dirty="0" smtClean="0"/>
              <a:t>To clarify the effect of FEC reduction reactions on the SEI film formation, we have executed additional hybrid MC/MD reaction simulations which artificially restrict only the chemical reactions of FECs in the FEC-added electrolyte.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695355" y="4510674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cs typeface="Arial" pitchFamily="34" charset="0"/>
              </a:rPr>
              <a:t>FEC-added electrolyte</a:t>
            </a:r>
            <a:endParaRPr lang="ja-JP" altLang="en-US" dirty="0">
              <a:cs typeface="Arial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257831" y="4880006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(</a:t>
            </a:r>
            <a:r>
              <a:rPr lang="en-US" altLang="ja-JP" dirty="0">
                <a:solidFill>
                  <a:srgbClr val="FF0000"/>
                </a:solidFill>
              </a:rPr>
              <a:t>System II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12602" y="5298389"/>
            <a:ext cx="1145844" cy="111568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dist"/>
            <a:r>
              <a:rPr kumimoji="1"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PC:   850</a:t>
            </a:r>
          </a:p>
          <a:p>
            <a:pPr algn="dist"/>
            <a:r>
              <a:rPr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Na</a:t>
            </a:r>
            <a:r>
              <a:rPr lang="en-US" altLang="ja-JP" sz="1600" baseline="30000" dirty="0" smtClean="0">
                <a:latin typeface="+mj-lt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:   87</a:t>
            </a:r>
          </a:p>
          <a:p>
            <a:pPr algn="dist"/>
            <a:r>
              <a:rPr kumimoji="1"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PF</a:t>
            </a:r>
            <a:r>
              <a:rPr kumimoji="1" lang="en-US" altLang="ja-JP" sz="1600" baseline="-25000" dirty="0" smtClean="0">
                <a:latin typeface="+mj-lt"/>
                <a:ea typeface="メイリオ" pitchFamily="50" charset="-128"/>
                <a:cs typeface="メイリオ" pitchFamily="50" charset="-128"/>
              </a:rPr>
              <a:t>6</a:t>
            </a:r>
            <a:r>
              <a:rPr kumimoji="1" lang="en-US" altLang="ja-JP" sz="1600" baseline="30000" dirty="0" smtClean="0">
                <a:latin typeface="+mj-lt"/>
                <a:ea typeface="メイリオ" pitchFamily="50" charset="-128"/>
                <a:cs typeface="メイリオ" pitchFamily="50" charset="-128"/>
              </a:rPr>
              <a:t>-</a:t>
            </a:r>
            <a:r>
              <a:rPr kumimoji="1"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:  85</a:t>
            </a:r>
          </a:p>
          <a:p>
            <a:pPr>
              <a:spcBef>
                <a:spcPts val="300"/>
              </a:spcBef>
            </a:pPr>
            <a:r>
              <a:rPr lang="en-US" altLang="ja-JP" sz="1600" dirty="0" smtClean="0">
                <a:solidFill>
                  <a:srgbClr val="C00000"/>
                </a:solidFill>
                <a:latin typeface="+mj-lt"/>
                <a:ea typeface="メイリオ" pitchFamily="50" charset="-128"/>
                <a:cs typeface="メイリオ" pitchFamily="50" charset="-128"/>
              </a:rPr>
              <a:t>FEC:   118</a:t>
            </a:r>
            <a:endParaRPr kumimoji="1" lang="ja-JP" altLang="en-US" sz="1600" dirty="0">
              <a:solidFill>
                <a:srgbClr val="C00000"/>
              </a:solidFill>
              <a:latin typeface="+mj-lt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520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515664"/>
            <a:ext cx="2133600" cy="342336"/>
          </a:xfrm>
        </p:spPr>
        <p:txBody>
          <a:bodyPr/>
          <a:lstStyle/>
          <a:p>
            <a:pPr>
              <a:defRPr/>
            </a:pPr>
            <a:fld id="{FDA3311A-56B0-4404-B085-12410892A88D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graphicFrame>
        <p:nvGraphicFramePr>
          <p:cNvPr id="3" name="グラフ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1667011"/>
              </p:ext>
            </p:extLst>
          </p:nvPr>
        </p:nvGraphicFramePr>
        <p:xfrm>
          <a:off x="439848" y="1523054"/>
          <a:ext cx="3950057" cy="297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2474098" y="2275948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2273894" y="2422401"/>
            <a:ext cx="234043" cy="1981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2360787" y="2394372"/>
            <a:ext cx="60958" cy="6177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2273894" y="2636172"/>
            <a:ext cx="234043" cy="1981"/>
          </a:xfrm>
          <a:prstGeom prst="line">
            <a:avLst/>
          </a:prstGeom>
          <a:ln w="158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2360787" y="2608143"/>
            <a:ext cx="60958" cy="617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77892" y="2498333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FEC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1645362" y="1930370"/>
            <a:ext cx="2109893" cy="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381211" y="4649821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kumimoji="1" lang="ja-JP" altLang="en-US" sz="16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6200000">
            <a:off x="-1169585" y="2726139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i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[10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6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 rot="16200000">
            <a:off x="3119018" y="2729663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600" i="1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i="1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 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 [10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Å</a:t>
            </a:r>
            <a:r>
              <a:rPr lang="en-US" altLang="ja-JP" sz="16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6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6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8" y="3182614"/>
            <a:ext cx="288660" cy="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652" y="3194218"/>
            <a:ext cx="288660" cy="2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1251138" y="2293578"/>
            <a:ext cx="601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43518" y="2509015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kumimoji="1"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DMBDC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47674" y="2693661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kumimoji="1"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kumimoji="1" lang="en-US" altLang="ja-JP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1" lang="ja-JP" alt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51138" y="2886877"/>
            <a:ext cx="110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1053762" y="2428261"/>
            <a:ext cx="234043" cy="1981"/>
          </a:xfrm>
          <a:prstGeom prst="line">
            <a:avLst/>
          </a:prstGeom>
          <a:ln w="158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053762" y="2635537"/>
            <a:ext cx="234043" cy="1981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1053520" y="2825267"/>
            <a:ext cx="234043" cy="1981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円/楕円 22"/>
          <p:cNvSpPr/>
          <p:nvPr/>
        </p:nvSpPr>
        <p:spPr>
          <a:xfrm>
            <a:off x="1141739" y="2797790"/>
            <a:ext cx="60958" cy="617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1053169" y="3016555"/>
            <a:ext cx="234043" cy="1981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>
            <a:off x="1140062" y="2607165"/>
            <a:ext cx="60958" cy="6177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1140062" y="2399372"/>
            <a:ext cx="60958" cy="6177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1136598" y="2985667"/>
            <a:ext cx="60958" cy="6177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155189" y="2831784"/>
            <a:ext cx="1663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F0"/>
                </a:solidFill>
              </a:rPr>
              <a:t>constant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3592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テキスト ボックス 1"/>
          <p:cNvSpPr txBox="1">
            <a:spLocks noChangeArrowheads="1"/>
          </p:cNvSpPr>
          <p:nvPr/>
        </p:nvSpPr>
        <p:spPr bwMode="auto">
          <a:xfrm>
            <a:off x="149778" y="159748"/>
            <a:ext cx="8837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ja-JP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メイリオ" pitchFamily="50" charset="-128"/>
              </a:rPr>
              <a:t>Change in Number Densities </a:t>
            </a:r>
            <a:r>
              <a:rPr kumimoji="0" lang="en-US" altLang="ja-JP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メイリオ" pitchFamily="50" charset="-128"/>
              </a:rPr>
              <a:t>and Consumed Electrons</a:t>
            </a:r>
            <a:endParaRPr kumimoji="0" lang="ja-JP" alt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32" name="グラフ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553150"/>
              </p:ext>
            </p:extLst>
          </p:nvPr>
        </p:nvGraphicFramePr>
        <p:xfrm>
          <a:off x="5392693" y="1961634"/>
          <a:ext cx="3445851" cy="2508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正方形/長方形 33"/>
          <p:cNvSpPr/>
          <p:nvPr/>
        </p:nvSpPr>
        <p:spPr>
          <a:xfrm>
            <a:off x="5406013" y="1196264"/>
            <a:ext cx="3737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u="sng" dirty="0">
                <a:solidFill>
                  <a:schemeClr val="accent2">
                    <a:lumMod val="50000"/>
                  </a:schemeClr>
                </a:solidFill>
              </a:rPr>
              <a:t>Total </a:t>
            </a:r>
            <a:r>
              <a:rPr lang="en-US" altLang="ja-JP" u="sng" dirty="0" smtClean="0">
                <a:solidFill>
                  <a:schemeClr val="accent2">
                    <a:lumMod val="50000"/>
                  </a:schemeClr>
                </a:solidFill>
              </a:rPr>
              <a:t>electron number: </a:t>
            </a:r>
            <a:r>
              <a:rPr lang="en-US" altLang="ja-JP" u="sng" dirty="0" smtClean="0">
                <a:latin typeface="Arial" panose="020B0604020202020204" pitchFamily="34" charset="0"/>
                <a:cs typeface="Arial" panose="020B0604020202020204" pitchFamily="34" charset="0"/>
              </a:rPr>
              <a:t>0.18 </a:t>
            </a:r>
            <a:r>
              <a:rPr lang="en-US" altLang="ja-JP" u="sng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ja-JP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 Å</a:t>
            </a:r>
            <a:r>
              <a:rPr lang="en-US" altLang="ja-JP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ja-JP" u="sng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ja-JP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 flipH="1" flipV="1">
            <a:off x="8027233" y="1653904"/>
            <a:ext cx="234300" cy="139354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1133985" y="4649821"/>
            <a:ext cx="2880320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MC/MD cycles</a:t>
            </a:r>
            <a:endParaRPr kumimoji="1" lang="ja-JP" altLang="en-US" sz="16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 rot="16200000">
            <a:off x="3395677" y="2946128"/>
            <a:ext cx="3438164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Consumed amount of electrons [eÅ</a:t>
            </a:r>
            <a:r>
              <a:rPr lang="en-US" altLang="ja-JP" sz="1400" baseline="30000" dirty="0" smtClean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-2</a:t>
            </a:r>
            <a:r>
              <a:rPr lang="en-US" altLang="ja-JP" sz="1400" dirty="0">
                <a:latin typeface="Arial" panose="020B0604020202020204" pitchFamily="34" charset="0"/>
                <a:ea typeface="メイリオ" pitchFamily="50" charset="-128"/>
                <a:cs typeface="Arial" panose="020B0604020202020204" pitchFamily="34" charset="0"/>
              </a:rPr>
              <a:t>]</a:t>
            </a:r>
            <a:endParaRPr kumimoji="1" lang="ja-JP" altLang="en-US" sz="1400" baseline="30000" dirty="0">
              <a:latin typeface="Arial" panose="020B0604020202020204" pitchFamily="34" charset="0"/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386798" y="5063964"/>
            <a:ext cx="8374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・ </a:t>
            </a:r>
            <a:r>
              <a:rPr lang="en-US" altLang="ja-JP" dirty="0" smtClean="0"/>
              <a:t>By</a:t>
            </a:r>
            <a:r>
              <a:rPr lang="ja-JP" altLang="en-US" dirty="0" smtClean="0"/>
              <a:t> </a:t>
            </a:r>
            <a:r>
              <a:rPr lang="en-US" altLang="ja-JP" dirty="0" smtClean="0"/>
              <a:t>limiting the reduction reactions of FECs, the production of </a:t>
            </a:r>
            <a:r>
              <a:rPr lang="en-US" altLang="ja-JP" dirty="0" err="1" smtClean="0"/>
              <a:t>NaF</a:t>
            </a:r>
            <a:r>
              <a:rPr lang="en-US" altLang="ja-JP" dirty="0" smtClean="0"/>
              <a:t> complexes </a:t>
            </a:r>
          </a:p>
          <a:p>
            <a:pPr algn="just"/>
            <a:r>
              <a:rPr lang="en-US" altLang="ja-JP" dirty="0"/>
              <a:t> </a:t>
            </a:r>
            <a:r>
              <a:rPr lang="en-US" altLang="ja-JP" dirty="0" smtClean="0"/>
              <a:t>  was found to be drastically reduced.</a:t>
            </a:r>
            <a:endParaRPr lang="ja-JP" altLang="en-US" dirty="0"/>
          </a:p>
        </p:txBody>
      </p:sp>
      <p:sp>
        <p:nvSpPr>
          <p:cNvPr id="46" name="正方形/長方形 45"/>
          <p:cNvSpPr/>
          <p:nvPr/>
        </p:nvSpPr>
        <p:spPr>
          <a:xfrm>
            <a:off x="391441" y="5869333"/>
            <a:ext cx="8374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・ </a:t>
            </a:r>
            <a:r>
              <a:rPr lang="en-US" altLang="ja-JP" dirty="0" smtClean="0">
                <a:latin typeface="+mj-lt"/>
              </a:rPr>
              <a:t>The total consumed number of electrons per unit area of carbon anode was </a:t>
            </a:r>
          </a:p>
          <a:p>
            <a:pPr algn="just"/>
            <a:r>
              <a:rPr lang="en-US" altLang="ja-JP" dirty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  obtained to be 0.18 [e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US" altLang="ja-JP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], which is smaller than that without FECs (0.23)</a:t>
            </a:r>
            <a:r>
              <a:rPr lang="en-US" altLang="ja-JP" dirty="0">
                <a:latin typeface="+mj-lt"/>
              </a:rPr>
              <a:t>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978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544733"/>
            <a:ext cx="2133600" cy="313267"/>
          </a:xfrm>
        </p:spPr>
        <p:txBody>
          <a:bodyPr/>
          <a:lstStyle/>
          <a:p>
            <a:pPr>
              <a:defRPr/>
            </a:pPr>
            <a:fld id="{FDA3311A-56B0-4404-B085-12410892A88D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  <p:pic>
        <p:nvPicPr>
          <p:cNvPr id="66" name="図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4" y="1834714"/>
            <a:ext cx="8963731" cy="3111978"/>
          </a:xfrm>
          <a:prstGeom prst="rect">
            <a:avLst/>
          </a:prstGeom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4" y="564864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-152555" y="156006"/>
            <a:ext cx="94330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Mass Density Distributions of </a:t>
            </a:r>
            <a:r>
              <a:rPr kumimoji="0" lang="en-US" altLang="ja-JP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R</a:t>
            </a:r>
            <a:r>
              <a:rPr kumimoji="0" lang="en-US" altLang="ja-JP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eaction Products in SEI Film</a:t>
            </a:r>
          </a:p>
        </p:txBody>
      </p:sp>
      <p:sp>
        <p:nvSpPr>
          <p:cNvPr id="70" name="正方形/長方形 69"/>
          <p:cNvSpPr/>
          <p:nvPr/>
        </p:nvSpPr>
        <p:spPr>
          <a:xfrm>
            <a:off x="499832" y="5236197"/>
            <a:ext cx="8383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➤</a:t>
            </a:r>
            <a:r>
              <a:rPr lang="en-US" altLang="ja-JP" dirty="0" smtClean="0">
                <a:latin typeface="+mj-lt"/>
              </a:rPr>
              <a:t>The FEC addition should enhance forming the compact SEI film without the   </a:t>
            </a:r>
          </a:p>
          <a:p>
            <a:pPr algn="just"/>
            <a:r>
              <a:rPr lang="en-US" altLang="ja-JP" dirty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   presence of </a:t>
            </a:r>
            <a:r>
              <a:rPr lang="en-US" altLang="ja-JP" dirty="0" err="1" smtClean="0">
                <a:latin typeface="+mj-lt"/>
              </a:rPr>
              <a:t>NaF</a:t>
            </a:r>
            <a:r>
              <a:rPr lang="en-US" altLang="ja-JP" dirty="0" smtClean="0">
                <a:latin typeface="+mj-lt"/>
              </a:rPr>
              <a:t> complexes generated from FECs.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3164624" y="1127060"/>
            <a:ext cx="5594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600" dirty="0">
                <a:latin typeface="Arial" pitchFamily="34" charset="0"/>
                <a:ea typeface="メイリオ" pitchFamily="50" charset="-128"/>
                <a:cs typeface="Arial" pitchFamily="34" charset="0"/>
              </a:rPr>
              <a:t> </a:t>
            </a:r>
            <a:r>
              <a:rPr lang="ja-JP" altLang="en-US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  </a:t>
            </a:r>
            <a:r>
              <a:rPr lang="en-US" altLang="ja-JP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(</a:t>
            </a:r>
            <a:r>
              <a:rPr kumimoji="1" lang="en-US" altLang="ja-JP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They are obtained by different 10 initial configurations.</a:t>
            </a:r>
            <a:r>
              <a:rPr lang="en-US" altLang="ja-JP" sz="16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)</a:t>
            </a:r>
            <a:endParaRPr kumimoji="1" lang="ja-JP" altLang="en-US" sz="1600" dirty="0">
              <a:latin typeface="Arial" pitchFamily="34" charset="0"/>
              <a:ea typeface="メイリオ" pitchFamily="50" charset="-128"/>
              <a:cs typeface="Arial" pitchFamily="34" charset="0"/>
            </a:endParaRPr>
          </a:p>
        </p:txBody>
      </p:sp>
      <p:cxnSp>
        <p:nvCxnSpPr>
          <p:cNvPr id="72" name="直線矢印コネクタ 71"/>
          <p:cNvCxnSpPr/>
          <p:nvPr/>
        </p:nvCxnSpPr>
        <p:spPr>
          <a:xfrm>
            <a:off x="3721112" y="1921402"/>
            <a:ext cx="1018528" cy="0"/>
          </a:xfrm>
          <a:prstGeom prst="straightConnector1">
            <a:avLst/>
          </a:prstGeom>
          <a:ln w="412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3396409" y="1492517"/>
            <a:ext cx="1667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39 Å</a:t>
            </a:r>
            <a:endParaRPr kumimoji="1" lang="ja-JP" altLang="en-US" sz="2000" dirty="0"/>
          </a:p>
        </p:txBody>
      </p:sp>
      <p:cxnSp>
        <p:nvCxnSpPr>
          <p:cNvPr id="80" name="直線コネクタ 79"/>
          <p:cNvCxnSpPr/>
          <p:nvPr/>
        </p:nvCxnSpPr>
        <p:spPr>
          <a:xfrm flipH="1" flipV="1">
            <a:off x="4733973" y="1841757"/>
            <a:ext cx="11334" cy="2208786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>
            <a:off x="6693108" y="1913907"/>
            <a:ext cx="1140252" cy="0"/>
          </a:xfrm>
          <a:prstGeom prst="straightConnector1">
            <a:avLst/>
          </a:prstGeom>
          <a:ln w="412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/>
          <p:cNvSpPr txBox="1"/>
          <p:nvPr/>
        </p:nvSpPr>
        <p:spPr>
          <a:xfrm>
            <a:off x="6437846" y="1495109"/>
            <a:ext cx="1667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43 Å</a:t>
            </a:r>
            <a:endParaRPr kumimoji="1" lang="ja-JP" altLang="en-US" sz="2000" dirty="0"/>
          </a:p>
        </p:txBody>
      </p:sp>
      <p:cxnSp>
        <p:nvCxnSpPr>
          <p:cNvPr id="89" name="直線コネクタ 88"/>
          <p:cNvCxnSpPr/>
          <p:nvPr/>
        </p:nvCxnSpPr>
        <p:spPr>
          <a:xfrm flipH="1" flipV="1">
            <a:off x="7833360" y="1796086"/>
            <a:ext cx="11334" cy="2208786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 flipV="1">
            <a:off x="2330936" y="2946150"/>
            <a:ext cx="0" cy="1104393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 flipV="1">
            <a:off x="2330936" y="1841757"/>
            <a:ext cx="0" cy="321364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/>
          <p:cNvCxnSpPr/>
          <p:nvPr/>
        </p:nvCxnSpPr>
        <p:spPr>
          <a:xfrm>
            <a:off x="734072" y="1913907"/>
            <a:ext cx="1596864" cy="0"/>
          </a:xfrm>
          <a:prstGeom prst="straightConnector1">
            <a:avLst/>
          </a:prstGeom>
          <a:ln w="412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テキスト ボックス 96"/>
          <p:cNvSpPr txBox="1"/>
          <p:nvPr/>
        </p:nvSpPr>
        <p:spPr>
          <a:xfrm>
            <a:off x="744120" y="1498725"/>
            <a:ext cx="1667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/>
              <a:t>57</a:t>
            </a:r>
            <a:r>
              <a:rPr kumimoji="1" lang="en-US" altLang="ja-JP" sz="2000" dirty="0" smtClean="0"/>
              <a:t> Å</a:t>
            </a:r>
            <a:endParaRPr kumimoji="1" lang="ja-JP" altLang="en-US" sz="2000" dirty="0"/>
          </a:p>
        </p:txBody>
      </p:sp>
      <p:sp>
        <p:nvSpPr>
          <p:cNvPr id="3" name="正方形/長方形 2"/>
          <p:cNvSpPr/>
          <p:nvPr/>
        </p:nvSpPr>
        <p:spPr>
          <a:xfrm>
            <a:off x="632239" y="5990816"/>
            <a:ext cx="7852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/>
              <a:t>➤</a:t>
            </a:r>
            <a:r>
              <a:rPr lang="en-US" altLang="ja-JP" dirty="0" smtClean="0"/>
              <a:t>This means </a:t>
            </a:r>
            <a:r>
              <a:rPr lang="en-US" altLang="ja-JP" dirty="0"/>
              <a:t>that the intact </a:t>
            </a:r>
            <a:r>
              <a:rPr lang="en-US" altLang="ja-JP" dirty="0" smtClean="0"/>
              <a:t>FECs </a:t>
            </a:r>
            <a:r>
              <a:rPr lang="en-US" altLang="ja-JP" dirty="0"/>
              <a:t>strongly contribute the SEI film formation </a:t>
            </a:r>
            <a:endParaRPr lang="en-US" altLang="ja-JP" dirty="0" smtClean="0"/>
          </a:p>
          <a:p>
            <a:pPr algn="just"/>
            <a:r>
              <a:rPr lang="en-US" altLang="ja-JP" dirty="0"/>
              <a:t> </a:t>
            </a:r>
            <a:r>
              <a:rPr lang="en-US" altLang="ja-JP" dirty="0" smtClean="0"/>
              <a:t>   on </a:t>
            </a:r>
            <a:r>
              <a:rPr lang="en-US" altLang="ja-JP" dirty="0"/>
              <a:t>the anode surface.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297569" y="4815644"/>
            <a:ext cx="1122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/>
              <a:t>(</a:t>
            </a:r>
            <a:r>
              <a:rPr lang="en-US" altLang="ja-JP" sz="1600" dirty="0">
                <a:solidFill>
                  <a:srgbClr val="0070C0"/>
                </a:solidFill>
              </a:rPr>
              <a:t>System I</a:t>
            </a:r>
            <a:r>
              <a:rPr lang="en-US" altLang="ja-JP" sz="1600" dirty="0"/>
              <a:t>)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269246" y="4815644"/>
            <a:ext cx="11801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/>
              <a:t>(</a:t>
            </a:r>
            <a:r>
              <a:rPr lang="en-US" altLang="ja-JP" sz="1600" dirty="0">
                <a:solidFill>
                  <a:srgbClr val="C00000"/>
                </a:solidFill>
              </a:rPr>
              <a:t>System </a:t>
            </a:r>
            <a:r>
              <a:rPr lang="en-US" altLang="ja-JP" sz="1600" dirty="0" smtClean="0">
                <a:solidFill>
                  <a:srgbClr val="C00000"/>
                </a:solidFill>
              </a:rPr>
              <a:t>II</a:t>
            </a:r>
            <a:r>
              <a:rPr lang="en-US" altLang="ja-JP" sz="1600" dirty="0" smtClean="0"/>
              <a:t>)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788879" y="4796103"/>
            <a:ext cx="2199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(</a:t>
            </a:r>
            <a:r>
              <a:rPr lang="en-US" altLang="ja-JP" sz="1600" dirty="0" smtClean="0">
                <a:solidFill>
                  <a:srgbClr val="00B050"/>
                </a:solidFill>
              </a:rPr>
              <a:t>Additional simulation</a:t>
            </a:r>
            <a:r>
              <a:rPr lang="en-US" altLang="ja-JP" sz="1600" dirty="0" smtClean="0"/>
              <a:t>)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5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3" grpId="0"/>
      <p:bldP spid="85" grpId="0"/>
      <p:bldP spid="9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535710"/>
            <a:ext cx="2133600" cy="322289"/>
          </a:xfrm>
        </p:spPr>
        <p:txBody>
          <a:bodyPr/>
          <a:lstStyle/>
          <a:p>
            <a:pPr>
              <a:defRPr/>
            </a:pPr>
            <a:fld id="{FDA3311A-56B0-4404-B085-12410892A88D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4" y="564864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152555" y="125229"/>
            <a:ext cx="94330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Molecular Configurations of </a:t>
            </a:r>
            <a:r>
              <a:rPr kumimoji="0" lang="en-US" altLang="ja-JP" sz="2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NaF</a:t>
            </a:r>
            <a:r>
              <a:rPr kumimoji="0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 in the SEI Film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27" y="1740073"/>
            <a:ext cx="1360755" cy="144872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180" y="1732611"/>
            <a:ext cx="1509645" cy="149497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311" y="1736257"/>
            <a:ext cx="1414387" cy="152418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339" y="1732611"/>
            <a:ext cx="1496695" cy="15657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203" y="1732611"/>
            <a:ext cx="1388099" cy="14326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173" y="3538917"/>
            <a:ext cx="1385309" cy="141742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1893" y="3471577"/>
            <a:ext cx="1420722" cy="148476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4232" y="3471577"/>
            <a:ext cx="1440546" cy="159125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2571" y="3471577"/>
            <a:ext cx="1536327" cy="159125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6203" y="3430630"/>
            <a:ext cx="1514968" cy="15912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076138" y="1181348"/>
            <a:ext cx="5293110" cy="40010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r" defTabSz="914309"/>
            <a:r>
              <a:rPr lang="en-US" altLang="ja-JP" sz="2000" b="1" dirty="0">
                <a:solidFill>
                  <a:srgbClr val="00B050"/>
                </a:solidFill>
                <a:cs typeface="Times New Roman" pitchFamily="18" charset="0"/>
              </a:rPr>
              <a:t>Green: SEI </a:t>
            </a:r>
            <a:r>
              <a:rPr lang="en-US" altLang="ja-JP" sz="2000" b="1" dirty="0" smtClean="0">
                <a:solidFill>
                  <a:srgbClr val="00B050"/>
                </a:solidFill>
                <a:cs typeface="Times New Roman" pitchFamily="18" charset="0"/>
              </a:rPr>
              <a:t>film</a:t>
            </a:r>
            <a:r>
              <a:rPr lang="en-US" altLang="ja-JP" sz="2000" b="1" dirty="0" smtClean="0">
                <a:cs typeface="Times New Roman" pitchFamily="18" charset="0"/>
              </a:rPr>
              <a:t>, </a:t>
            </a:r>
            <a:r>
              <a:rPr lang="en-US" altLang="ja-JP" sz="2000" b="1" dirty="0" smtClean="0">
                <a:solidFill>
                  <a:srgbClr val="FFD85D"/>
                </a:solidFill>
                <a:latin typeface="+mj-lt"/>
                <a:cs typeface="Times New Roman" pitchFamily="18" charset="0"/>
              </a:rPr>
              <a:t>Yellow: F</a:t>
            </a:r>
            <a:r>
              <a:rPr lang="en-US" altLang="ja-JP" sz="2000" b="1" baseline="30000" dirty="0" smtClean="0">
                <a:solidFill>
                  <a:srgbClr val="FFD85D"/>
                </a:solidFill>
                <a:latin typeface="+mj-lt"/>
                <a:cs typeface="Times New Roman" pitchFamily="18" charset="0"/>
              </a:rPr>
              <a:t>-</a:t>
            </a:r>
            <a:r>
              <a:rPr lang="en-US" altLang="ja-JP" sz="2000" b="1" dirty="0" smtClean="0">
                <a:latin typeface="+mj-lt"/>
                <a:cs typeface="Times New Roman" pitchFamily="18" charset="0"/>
              </a:rPr>
              <a:t>,</a:t>
            </a:r>
            <a:r>
              <a:rPr lang="en-US" altLang="ja-JP" sz="2000" b="1" dirty="0" smtClean="0">
                <a:solidFill>
                  <a:srgbClr val="FFC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ja-JP" sz="20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Red CO</a:t>
            </a:r>
            <a:r>
              <a:rPr lang="en-US" altLang="ja-JP" sz="2000" b="1" baseline="-250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3</a:t>
            </a:r>
            <a:r>
              <a:rPr lang="en-US" altLang="ja-JP" sz="2000" b="1" baseline="300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2-</a:t>
            </a:r>
            <a:endParaRPr lang="en-US" altLang="ja-JP" sz="2000" b="1" baseline="30000" dirty="0" smtClean="0">
              <a:solidFill>
                <a:srgbClr val="00B05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03727" y="5237719"/>
            <a:ext cx="8383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➤</a:t>
            </a:r>
            <a:r>
              <a:rPr lang="en-US" altLang="ja-JP" dirty="0">
                <a:latin typeface="+mj-lt"/>
              </a:rPr>
              <a:t>M</a:t>
            </a:r>
            <a:r>
              <a:rPr lang="en-US" altLang="ja-JP" dirty="0" smtClean="0">
                <a:latin typeface="+mj-lt"/>
              </a:rPr>
              <a:t>ost of </a:t>
            </a:r>
            <a:r>
              <a:rPr lang="en-US" altLang="ja-JP" dirty="0" err="1" smtClean="0">
                <a:latin typeface="+mj-lt"/>
              </a:rPr>
              <a:t>NaF</a:t>
            </a:r>
            <a:r>
              <a:rPr lang="en-US" altLang="ja-JP" dirty="0" smtClean="0">
                <a:latin typeface="+mj-lt"/>
              </a:rPr>
              <a:t> complexes</a:t>
            </a:r>
            <a:r>
              <a:rPr lang="en-US" altLang="ja-JP" dirty="0" smtClean="0">
                <a:solidFill>
                  <a:srgbClr val="FFD85D"/>
                </a:solidFill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(</a:t>
            </a:r>
            <a:r>
              <a:rPr lang="en-US" altLang="ja-JP" dirty="0" smtClean="0">
                <a:solidFill>
                  <a:srgbClr val="FFD85D"/>
                </a:solidFill>
                <a:latin typeface="+mj-lt"/>
              </a:rPr>
              <a:t>Yellow</a:t>
            </a:r>
            <a:r>
              <a:rPr lang="en-US" altLang="ja-JP" dirty="0" smtClean="0">
                <a:latin typeface="+mj-lt"/>
              </a:rPr>
              <a:t>)</a:t>
            </a:r>
            <a:r>
              <a:rPr lang="en-US" altLang="ja-JP" dirty="0" smtClean="0">
                <a:solidFill>
                  <a:srgbClr val="FFD85D"/>
                </a:solidFill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came into the formation of inorganic </a:t>
            </a:r>
          </a:p>
          <a:p>
            <a:pPr algn="just"/>
            <a:r>
              <a:rPr lang="en-US" altLang="ja-JP" dirty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  clusters by coordinating with the Na</a:t>
            </a:r>
            <a:r>
              <a:rPr lang="en-US" altLang="ja-JP" baseline="-25000" dirty="0" smtClean="0">
                <a:latin typeface="+mj-lt"/>
              </a:rPr>
              <a:t>2</a:t>
            </a:r>
            <a:r>
              <a:rPr lang="en-US" altLang="ja-JP" dirty="0" smtClean="0">
                <a:latin typeface="+mj-lt"/>
              </a:rPr>
              <a:t>CO</a:t>
            </a:r>
            <a:r>
              <a:rPr lang="en-US" altLang="ja-JP" baseline="-25000" dirty="0" smtClean="0">
                <a:latin typeface="+mj-lt"/>
              </a:rPr>
              <a:t>3</a:t>
            </a:r>
            <a:r>
              <a:rPr lang="en-US" altLang="ja-JP" dirty="0" smtClean="0">
                <a:latin typeface="+mj-lt"/>
              </a:rPr>
              <a:t> complexes (</a:t>
            </a:r>
            <a:r>
              <a:rPr lang="en-US" altLang="ja-JP" dirty="0" smtClean="0">
                <a:solidFill>
                  <a:srgbClr val="C00000"/>
                </a:solidFill>
                <a:latin typeface="+mj-lt"/>
              </a:rPr>
              <a:t>Red</a:t>
            </a:r>
            <a:r>
              <a:rPr lang="en-US" altLang="ja-JP" dirty="0" smtClean="0">
                <a:latin typeface="+mj-lt"/>
              </a:rPr>
              <a:t>) in the SEI film.    </a:t>
            </a:r>
            <a:endParaRPr lang="en-US" altLang="ja-JP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7157" y="1088084"/>
            <a:ext cx="247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 smtClean="0"/>
              <a:t>Front Views</a:t>
            </a:r>
            <a:endParaRPr kumimoji="1" lang="ja-JP" altLang="en-US" sz="2800" u="sng" dirty="0"/>
          </a:p>
        </p:txBody>
      </p:sp>
      <p:sp>
        <p:nvSpPr>
          <p:cNvPr id="18" name="正方形/長方形 17"/>
          <p:cNvSpPr/>
          <p:nvPr/>
        </p:nvSpPr>
        <p:spPr>
          <a:xfrm>
            <a:off x="492319" y="5988122"/>
            <a:ext cx="7954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➤</a:t>
            </a:r>
            <a:r>
              <a:rPr lang="en-US" altLang="ja-JP" dirty="0" smtClean="0">
                <a:latin typeface="+mj-lt"/>
              </a:rPr>
              <a:t>The generated </a:t>
            </a:r>
            <a:r>
              <a:rPr lang="en-US" altLang="ja-JP" dirty="0" err="1" smtClean="0">
                <a:latin typeface="+mj-lt"/>
              </a:rPr>
              <a:t>NaF</a:t>
            </a:r>
            <a:r>
              <a:rPr lang="en-US" altLang="ja-JP" dirty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should not contribute the enhancement in the SEI film </a:t>
            </a:r>
          </a:p>
          <a:p>
            <a:pPr algn="just"/>
            <a:r>
              <a:rPr lang="en-US" altLang="ja-JP" dirty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  formation although such cluster size should increase by adding FECs. 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00157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61201" y="1203494"/>
            <a:ext cx="80824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</a:rPr>
              <a:t>Elements Strategy Initiative for Catalysts and Batteries: Interplay Between Experimental and Theoretical Studies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1201" y="780924"/>
            <a:ext cx="6507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ea typeface="メイリオ" panose="020B0604030504040204" pitchFamily="50" charset="-128"/>
              </a:rPr>
              <a:t>MEXT program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35" y="238263"/>
            <a:ext cx="2082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81392" y="2748519"/>
            <a:ext cx="812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000" dirty="0" smtClean="0"/>
              <a:t>Primary objective is to develop </a:t>
            </a:r>
            <a:r>
              <a:rPr kumimoji="1" lang="en-US" altLang="ja-JP" sz="2000" dirty="0" smtClean="0">
                <a:solidFill>
                  <a:srgbClr val="C00000"/>
                </a:solidFill>
              </a:rPr>
              <a:t>rare metals-free catalysts and batteries</a:t>
            </a:r>
            <a:r>
              <a:rPr kumimoji="1" lang="en-US" altLang="ja-JP" sz="2000" dirty="0" smtClean="0"/>
              <a:t>. To accomplish this objective, we reveal the microscopic mechanism in the catalysts </a:t>
            </a:r>
            <a:r>
              <a:rPr lang="en-US" altLang="ja-JP" sz="2000" dirty="0" smtClean="0"/>
              <a:t>and batteries </a:t>
            </a:r>
            <a:r>
              <a:rPr kumimoji="1" lang="en-US" altLang="ja-JP" sz="2000" dirty="0" smtClean="0"/>
              <a:t>which are complex materials by the </a:t>
            </a:r>
            <a:r>
              <a:rPr kumimoji="1" lang="en-US" altLang="ja-JP" sz="2000" u="sng" dirty="0" smtClean="0"/>
              <a:t>interplay between the experimental and theoretical studies</a:t>
            </a:r>
            <a:r>
              <a:rPr kumimoji="1" lang="en-US" altLang="ja-JP" sz="2000" dirty="0" smtClean="0"/>
              <a:t>.</a:t>
            </a:r>
            <a:endParaRPr kumimoji="1" lang="ja-JP" altLang="en-US" sz="2000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640079" y="4347678"/>
            <a:ext cx="7987456" cy="1938824"/>
            <a:chOff x="640079" y="4347678"/>
            <a:chExt cx="7987456" cy="1938824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640080" y="4347678"/>
              <a:ext cx="6217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 smtClean="0">
                  <a:ea typeface="メイリオ" panose="020B0604030504040204" pitchFamily="50" charset="-128"/>
                </a:rPr>
                <a:t>As one of specific targets,</a:t>
              </a:r>
              <a:endParaRPr kumimoji="1" lang="ja-JP" altLang="en-US" sz="2800" dirty="0">
                <a:ea typeface="メイリオ" panose="020B0604030504040204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40080" y="4845498"/>
              <a:ext cx="79874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ea typeface="メイリオ" panose="020B0604030504040204" pitchFamily="50" charset="-128"/>
                </a:rPr>
                <a:t>we develop the </a:t>
              </a:r>
              <a:r>
                <a:rPr kumimoji="1" lang="en-US" altLang="ja-JP" sz="2400" u="sng" dirty="0" smtClean="0">
                  <a:solidFill>
                    <a:srgbClr val="C00000"/>
                  </a:solidFill>
                  <a:ea typeface="メイリオ" panose="020B0604030504040204" pitchFamily="50" charset="-128"/>
                </a:rPr>
                <a:t>rare metals-free secondary battery</a:t>
              </a:r>
              <a:r>
                <a:rPr kumimoji="1" lang="en-US" altLang="ja-JP" sz="2400" dirty="0" smtClean="0">
                  <a:ea typeface="メイリオ" panose="020B0604030504040204" pitchFamily="50" charset="-128"/>
                </a:rPr>
                <a:t>. 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40080" y="5487401"/>
              <a:ext cx="2192843" cy="469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u="sng" dirty="0" smtClean="0">
                  <a:solidFill>
                    <a:srgbClr val="00B050"/>
                  </a:solidFill>
                  <a:ea typeface="メイリオ" panose="020B0604030504040204" pitchFamily="50" charset="-128"/>
                </a:rPr>
                <a:t>Li-ion battery</a:t>
              </a:r>
              <a:endParaRPr kumimoji="1" lang="ja-JP" altLang="en-US" sz="2400" u="sng" dirty="0">
                <a:ea typeface="メイリオ" panose="020B0604030504040204" pitchFamily="50" charset="-128"/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>
              <a:off x="2832923" y="5725839"/>
              <a:ext cx="54186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3529755" y="5482421"/>
              <a:ext cx="22815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u="sng" dirty="0" smtClean="0">
                  <a:solidFill>
                    <a:srgbClr val="7030A0"/>
                  </a:solidFill>
                  <a:ea typeface="メイリオ" panose="020B0604030504040204" pitchFamily="50" charset="-128"/>
                </a:rPr>
                <a:t>Na-ion battery</a:t>
              </a:r>
              <a:endParaRPr kumimoji="1" lang="ja-JP" altLang="en-US" sz="2400" u="sng" dirty="0"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40079" y="5917170"/>
              <a:ext cx="2004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(Li = rare metal)</a:t>
              </a:r>
              <a:endParaRPr kumimoji="1" lang="ja-JP" altLang="en-US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529755" y="5917170"/>
              <a:ext cx="27047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(Na = common metal)</a:t>
              </a:r>
              <a:endParaRPr kumimoji="1" lang="ja-JP" altLang="en-US" dirty="0"/>
            </a:p>
          </p:txBody>
        </p:sp>
      </p:grpSp>
      <p:sp>
        <p:nvSpPr>
          <p:cNvPr id="17" name="スライド番号プレースホルダー 10"/>
          <p:cNvSpPr txBox="1">
            <a:spLocks/>
          </p:cNvSpPr>
          <p:nvPr/>
        </p:nvSpPr>
        <p:spPr bwMode="auto">
          <a:xfrm>
            <a:off x="7010400" y="6540501"/>
            <a:ext cx="21336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24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535407"/>
            <a:ext cx="2133600" cy="317824"/>
          </a:xfrm>
        </p:spPr>
        <p:txBody>
          <a:bodyPr/>
          <a:lstStyle/>
          <a:p>
            <a:pPr>
              <a:defRPr/>
            </a:pPr>
            <a:fld id="{FDA3311A-56B0-4404-B085-12410892A88D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5" y="551065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5" y="1602638"/>
            <a:ext cx="3597604" cy="2929306"/>
          </a:xfrm>
          <a:prstGeom prst="rect">
            <a:avLst/>
          </a:prstGeom>
        </p:spPr>
      </p:pic>
      <p:sp>
        <p:nvSpPr>
          <p:cNvPr id="5" name="円/楕円 4"/>
          <p:cNvSpPr/>
          <p:nvPr/>
        </p:nvSpPr>
        <p:spPr>
          <a:xfrm>
            <a:off x="2505624" y="2877623"/>
            <a:ext cx="366366" cy="497545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2955438" y="2936448"/>
            <a:ext cx="1263647" cy="32953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167" y="2097485"/>
            <a:ext cx="1199477" cy="2177512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>
          <a:xfrm>
            <a:off x="4302533" y="2010635"/>
            <a:ext cx="2304007" cy="2351212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52555" y="125229"/>
            <a:ext cx="94330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Intact FECs enhance the aggregation.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14809" y="5450636"/>
            <a:ext cx="8314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+mj-lt"/>
              </a:rPr>
              <a:t>➤</a:t>
            </a:r>
            <a:r>
              <a:rPr lang="en-US" altLang="ja-JP" dirty="0" smtClean="0">
                <a:latin typeface="+mj-lt"/>
              </a:rPr>
              <a:t>The intact </a:t>
            </a:r>
            <a:r>
              <a:rPr lang="en-US" altLang="ja-JP" dirty="0" smtClean="0">
                <a:solidFill>
                  <a:srgbClr val="C00000"/>
                </a:solidFill>
                <a:latin typeface="+mj-lt"/>
              </a:rPr>
              <a:t>FECs</a:t>
            </a:r>
            <a:r>
              <a:rPr lang="en-US" altLang="ja-JP" dirty="0" smtClean="0">
                <a:latin typeface="+mj-lt"/>
              </a:rPr>
              <a:t> before reductive reaction should enhance the aggregation of </a:t>
            </a:r>
          </a:p>
          <a:p>
            <a:pPr algn="just"/>
            <a:r>
              <a:rPr lang="en-US" altLang="ja-JP" dirty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   reaction products during the overall processes of SEI film formation </a:t>
            </a:r>
            <a:r>
              <a:rPr lang="en-US" altLang="ja-JP" u="sng" dirty="0" smtClean="0">
                <a:latin typeface="+mj-lt"/>
              </a:rPr>
              <a:t>owing to </a:t>
            </a:r>
          </a:p>
          <a:p>
            <a:pPr algn="just"/>
            <a:r>
              <a:rPr lang="en-US" altLang="ja-JP" dirty="0">
                <a:latin typeface="+mj-lt"/>
              </a:rPr>
              <a:t> </a:t>
            </a:r>
            <a:r>
              <a:rPr lang="en-US" altLang="ja-JP" dirty="0" smtClean="0">
                <a:latin typeface="+mj-lt"/>
              </a:rPr>
              <a:t>   </a:t>
            </a:r>
            <a:r>
              <a:rPr lang="en-US" altLang="ja-JP" u="sng" dirty="0" smtClean="0">
                <a:latin typeface="+mj-lt"/>
              </a:rPr>
              <a:t>the strong electronegativity of their fluorine atoms</a:t>
            </a:r>
            <a:r>
              <a:rPr lang="en-US" altLang="ja-JP" dirty="0" smtClean="0">
                <a:latin typeface="+mj-lt"/>
              </a:rPr>
              <a:t>.</a:t>
            </a:r>
            <a:endParaRPr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08375" y="1513437"/>
            <a:ext cx="368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C000"/>
                </a:solidFill>
              </a:rPr>
              <a:t>Bridge between reaction products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60359" y="2342278"/>
            <a:ext cx="665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FEC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334586" y="2957118"/>
            <a:ext cx="1271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Na</a:t>
            </a:r>
            <a:r>
              <a:rPr kumimoji="1" lang="en-US" altLang="ja-JP" sz="1600" baseline="-25000" dirty="0" smtClean="0"/>
              <a:t>2</a:t>
            </a:r>
            <a:r>
              <a:rPr kumimoji="1" lang="en-US" altLang="ja-JP" sz="1600" dirty="0" smtClean="0"/>
              <a:t>DMBDC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63128" y="3616057"/>
            <a:ext cx="799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err="1" smtClean="0"/>
              <a:t>NaPC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89247" y="3153227"/>
            <a:ext cx="799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Na</a:t>
            </a:r>
            <a:r>
              <a:rPr kumimoji="1" lang="en-US" altLang="ja-JP" sz="1600" baseline="30000" dirty="0" smtClean="0"/>
              <a:t>+</a:t>
            </a:r>
            <a:endParaRPr kumimoji="1" lang="ja-JP" altLang="en-US" sz="1600" baseline="30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0040" y="4650153"/>
            <a:ext cx="729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Figure. Typical snapshot of film formation </a:t>
            </a:r>
            <a:r>
              <a:rPr lang="en-US" altLang="ja-JP" dirty="0"/>
              <a:t>process (500 MC/MD cycle</a:t>
            </a:r>
            <a:r>
              <a:rPr lang="en-US" altLang="ja-JP" dirty="0" smtClean="0"/>
              <a:t>)            </a:t>
            </a:r>
            <a:endParaRPr kumimoji="1" lang="ja-JP" altLang="en-US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540" y="2245785"/>
            <a:ext cx="1054861" cy="1481691"/>
          </a:xfrm>
          <a:prstGeom prst="rect">
            <a:avLst/>
          </a:prstGeom>
        </p:spPr>
      </p:pic>
      <p:sp>
        <p:nvSpPr>
          <p:cNvPr id="18" name="円/楕円 17"/>
          <p:cNvSpPr/>
          <p:nvPr/>
        </p:nvSpPr>
        <p:spPr>
          <a:xfrm>
            <a:off x="7741781" y="3300485"/>
            <a:ext cx="388620" cy="410166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009257" y="3727476"/>
            <a:ext cx="185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Strong electronegativity</a:t>
            </a:r>
            <a:endParaRPr kumimoji="1" lang="ja-JP" alt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16482" y="1884537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FEC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1565429" y="1176002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System II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8549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スライド番号プレースホルダー 34"/>
          <p:cNvSpPr>
            <a:spLocks noGrp="1"/>
          </p:cNvSpPr>
          <p:nvPr>
            <p:ph type="sldNum" sz="quarter" idx="11"/>
          </p:nvPr>
        </p:nvSpPr>
        <p:spPr>
          <a:xfrm>
            <a:off x="7012305" y="6565567"/>
            <a:ext cx="2133600" cy="292751"/>
          </a:xfrm>
        </p:spPr>
        <p:txBody>
          <a:bodyPr/>
          <a:lstStyle/>
          <a:p>
            <a:pPr algn="r">
              <a:defRPr/>
            </a:pP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21</a:t>
            </a:r>
            <a:endParaRPr lang="ja-JP" altLang="zh-CN" dirty="0">
              <a:solidFill>
                <a:schemeClr val="tx1"/>
              </a:solidFill>
              <a:latin typeface="Arial" pitchFamily="34" charset="0"/>
              <a:ea typeface="メイリオ" pitchFamily="50" charset="-128"/>
              <a:cs typeface="Arial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8100" y="77520"/>
            <a:ext cx="90818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Arial" pitchFamily="34" charset="0"/>
              </a:rPr>
              <a:t>Summary</a:t>
            </a:r>
            <a:endParaRPr kumimoji="0" lang="ja-JP" alt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itchFamily="50" charset="-128"/>
              <a:cs typeface="Arial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71266" y="2747621"/>
            <a:ext cx="85431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2000" dirty="0" smtClean="0"/>
              <a:t>・</a:t>
            </a:r>
            <a:r>
              <a:rPr lang="en-US" altLang="ja-JP" sz="2000" dirty="0" smtClean="0"/>
              <a:t>The present simulations could reproduce the experimental observations that </a:t>
            </a:r>
            <a:r>
              <a:rPr lang="en-US" altLang="ja-JP" sz="2000" u="sng" dirty="0" smtClean="0"/>
              <a:t>the irreversible capacity decreases by adding FEC</a:t>
            </a:r>
            <a:r>
              <a:rPr lang="en-US" altLang="ja-JP" sz="2000" dirty="0" smtClean="0"/>
              <a:t>.</a:t>
            </a:r>
            <a:endParaRPr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277516" y="1316152"/>
            <a:ext cx="8588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2000" dirty="0" smtClean="0"/>
              <a:t>・</a:t>
            </a:r>
            <a:r>
              <a:rPr lang="en-US" altLang="ja-JP" sz="2000" dirty="0" smtClean="0"/>
              <a:t>In the present study, we have investigated </a:t>
            </a:r>
            <a:r>
              <a:rPr lang="en-US" altLang="ja-JP" sz="2000" u="sng" dirty="0"/>
              <a:t>the </a:t>
            </a:r>
            <a:r>
              <a:rPr lang="en-US" altLang="ja-JP" sz="2000" u="sng" dirty="0" smtClean="0"/>
              <a:t>microscopic FEC additive effect</a:t>
            </a:r>
            <a:r>
              <a:rPr lang="en-US" altLang="ja-JP" sz="2000" dirty="0" smtClean="0"/>
              <a:t> on the SEI film formation in the Na-ion battery with the </a:t>
            </a:r>
            <a:r>
              <a:rPr lang="en-US" altLang="ja-JP" sz="2000" u="sng" dirty="0" smtClean="0"/>
              <a:t>hybrid MC/MD reaction method</a:t>
            </a:r>
            <a:r>
              <a:rPr lang="en-US" altLang="ja-JP" sz="2000" dirty="0" smtClean="0"/>
              <a:t>.</a:t>
            </a:r>
            <a:endParaRPr lang="ja-JP" altLang="en-US" sz="2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271266" y="3826449"/>
            <a:ext cx="8568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2000" dirty="0" smtClean="0"/>
              <a:t>・</a:t>
            </a:r>
            <a:r>
              <a:rPr lang="en-US" altLang="ja-JP" sz="2000" dirty="0"/>
              <a:t>By adding FECs, the </a:t>
            </a:r>
            <a:r>
              <a:rPr lang="en-US" altLang="ja-JP" sz="2000" dirty="0" smtClean="0"/>
              <a:t>SEI </a:t>
            </a:r>
            <a:r>
              <a:rPr lang="en-US" altLang="ja-JP" sz="2000" dirty="0"/>
              <a:t>film </a:t>
            </a:r>
            <a:r>
              <a:rPr lang="en-US" altLang="ja-JP" sz="2000" dirty="0" smtClean="0"/>
              <a:t>thick was </a:t>
            </a:r>
            <a:r>
              <a:rPr lang="en-US" altLang="ja-JP" sz="2000" dirty="0"/>
              <a:t>found to be reduced </a:t>
            </a:r>
            <a:r>
              <a:rPr lang="en-US" altLang="ja-JP" sz="2000" dirty="0" smtClean="0"/>
              <a:t>by suppressing its undesirable growing.   This means that </a:t>
            </a:r>
            <a:r>
              <a:rPr lang="en-US" altLang="ja-JP" sz="2000" u="sng" dirty="0" smtClean="0"/>
              <a:t>the SEI film can be effectively formed so as to decrease the irreversible capacity</a:t>
            </a:r>
            <a:r>
              <a:rPr lang="en-US" altLang="ja-JP" sz="2000" dirty="0" smtClean="0"/>
              <a:t>.</a:t>
            </a:r>
            <a:endParaRPr lang="en-US" altLang="ja-JP" sz="2000" dirty="0"/>
          </a:p>
        </p:txBody>
      </p:sp>
      <p:sp>
        <p:nvSpPr>
          <p:cNvPr id="14" name="正方形/長方形 13"/>
          <p:cNvSpPr/>
          <p:nvPr/>
        </p:nvSpPr>
        <p:spPr>
          <a:xfrm>
            <a:off x="268521" y="5182127"/>
            <a:ext cx="85486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2000" dirty="0" smtClean="0"/>
              <a:t>・</a:t>
            </a:r>
            <a:r>
              <a:rPr lang="en-US" altLang="ja-JP" sz="2000" dirty="0" smtClean="0"/>
              <a:t>Through the additional simulations which restrict only the FEC reduction, we concluded that </a:t>
            </a:r>
            <a:r>
              <a:rPr lang="en-US" altLang="ja-JP" sz="2000" u="sng" dirty="0" smtClean="0"/>
              <a:t>the intact FECs strongly contribute to the SEI film formation owing to the strong electronegativity of their fluorine atoms</a:t>
            </a:r>
            <a:r>
              <a:rPr lang="en-US" altLang="ja-JP" sz="2000" dirty="0" smtClean="0"/>
              <a:t>. 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7694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8" y="1822427"/>
            <a:ext cx="4964982" cy="445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 bwMode="auto">
          <a:xfrm>
            <a:off x="1945348" y="5743839"/>
            <a:ext cx="1028980" cy="2539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445218" y="5629717"/>
            <a:ext cx="773981" cy="3077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698" y="2925641"/>
            <a:ext cx="864096" cy="87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53" y="3000665"/>
            <a:ext cx="996793" cy="80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5172473" y="3826498"/>
            <a:ext cx="180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70C0"/>
                </a:solidFill>
                <a:latin typeface="+mj-lt"/>
                <a:ea typeface="+mj-ea"/>
              </a:rPr>
              <a:t>EC</a:t>
            </a:r>
            <a:endParaRPr kumimoji="1" lang="ja-JP" altLang="en-US" sz="2400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29421" y="3814295"/>
            <a:ext cx="1802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C00000"/>
                </a:solidFill>
                <a:latin typeface="+mj-lt"/>
                <a:ea typeface="+mj-ea"/>
              </a:rPr>
              <a:t>PC</a:t>
            </a:r>
            <a:endParaRPr kumimoji="1" lang="ja-JP" altLang="en-US" sz="2400" dirty="0">
              <a:solidFill>
                <a:srgbClr val="C00000"/>
              </a:solidFill>
              <a:latin typeface="+mj-lt"/>
              <a:ea typeface="+mj-ea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2974328" y="5741071"/>
            <a:ext cx="623837" cy="364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1330693" y="5755333"/>
            <a:ext cx="623837" cy="364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9493" y="5843433"/>
            <a:ext cx="189970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u="sng" dirty="0" smtClean="0">
                <a:latin typeface="+mj-lt"/>
                <a:ea typeface="+mj-ea"/>
              </a:rPr>
              <a:t>Anode material</a:t>
            </a:r>
            <a:endParaRPr kumimoji="1" lang="en-US" altLang="ja-JP" sz="1600" b="1" u="sng" dirty="0" smtClean="0">
              <a:latin typeface="+mj-lt"/>
              <a:ea typeface="+mj-ea"/>
            </a:endParaRPr>
          </a:p>
          <a:p>
            <a:pPr algn="ctr">
              <a:spcBef>
                <a:spcPts val="600"/>
              </a:spcBef>
            </a:pPr>
            <a:r>
              <a:rPr kumimoji="1" lang="en-US" altLang="ja-JP" sz="1600" dirty="0" smtClean="0">
                <a:solidFill>
                  <a:srgbClr val="0070C0"/>
                </a:solidFill>
                <a:latin typeface="+mj-lt"/>
                <a:ea typeface="+mj-ea"/>
              </a:rPr>
              <a:t>     Graphite</a:t>
            </a:r>
            <a:r>
              <a:rPr kumimoji="1" lang="ja-JP" altLang="en-US" sz="1600" dirty="0" smtClean="0">
                <a:latin typeface="+mj-ea"/>
                <a:ea typeface="+mj-ea"/>
              </a:rPr>
              <a:t> </a:t>
            </a:r>
            <a:r>
              <a:rPr lang="ja-JP" altLang="en-US" sz="1600" dirty="0" smtClean="0">
                <a:latin typeface="+mj-ea"/>
                <a:ea typeface="+mj-ea"/>
              </a:rPr>
              <a:t>→</a:t>
            </a:r>
            <a:endParaRPr kumimoji="1" lang="en-US" altLang="ja-JP" sz="1600" dirty="0" smtClean="0">
              <a:latin typeface="+mj-ea"/>
              <a:ea typeface="+mj-ea"/>
            </a:endParaRPr>
          </a:p>
          <a:p>
            <a:pPr algn="ctr"/>
            <a:r>
              <a:rPr lang="en-US" altLang="ja-JP" sz="1600" dirty="0" smtClean="0">
                <a:solidFill>
                  <a:srgbClr val="C00000"/>
                </a:solidFill>
                <a:latin typeface="+mj-lt"/>
                <a:ea typeface="+mj-ea"/>
              </a:rPr>
              <a:t>Hard carbon</a:t>
            </a:r>
            <a:endParaRPr kumimoji="1" lang="en-US" altLang="ja-JP" sz="1600" dirty="0" smtClean="0">
              <a:solidFill>
                <a:srgbClr val="C00000"/>
              </a:solidFill>
              <a:latin typeface="+mj-lt"/>
              <a:ea typeface="+mj-ea"/>
            </a:endParaRPr>
          </a:p>
        </p:txBody>
      </p:sp>
      <p:pic>
        <p:nvPicPr>
          <p:cNvPr id="18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37" y="5284835"/>
            <a:ext cx="683953" cy="74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右中かっこ 18"/>
          <p:cNvSpPr/>
          <p:nvPr/>
        </p:nvSpPr>
        <p:spPr bwMode="auto">
          <a:xfrm rot="16200000">
            <a:off x="6848404" y="1252582"/>
            <a:ext cx="509474" cy="317944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795195" y="2181239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  <a:ea typeface="+mj-ea"/>
              </a:rPr>
              <a:t>Solvent</a:t>
            </a:r>
            <a:endParaRPr kumimoji="1" lang="ja-JP" altLang="en-US" sz="2000" b="1" dirty="0">
              <a:latin typeface="+mj-lt"/>
              <a:ea typeface="+mj-ea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778" y="5573865"/>
            <a:ext cx="165750" cy="1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6218359" y="5829475"/>
            <a:ext cx="238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70C0"/>
                </a:solidFill>
                <a:latin typeface="+mj-lt"/>
              </a:rPr>
              <a:t>Li</a:t>
            </a:r>
            <a:r>
              <a:rPr lang="en-US" altLang="ja-JP" sz="2400" baseline="30000" dirty="0" smtClean="0">
                <a:solidFill>
                  <a:srgbClr val="0070C0"/>
                </a:solidFill>
                <a:latin typeface="+mj-lt"/>
              </a:rPr>
              <a:t>+</a:t>
            </a:r>
            <a:r>
              <a:rPr lang="ja-JP" altLang="en-US" sz="2400" baseline="30000" dirty="0">
                <a:solidFill>
                  <a:srgbClr val="0000FF"/>
                </a:solidFill>
                <a:latin typeface="+mj-lt"/>
              </a:rPr>
              <a:t>  </a:t>
            </a:r>
            <a:r>
              <a:rPr lang="ja-JP" altLang="en-US" sz="2400" dirty="0" smtClean="0">
                <a:latin typeface="+mj-lt"/>
                <a:ea typeface="+mj-ea"/>
              </a:rPr>
              <a:t>→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+mj-lt"/>
                <a:ea typeface="+mj-ea"/>
              </a:rPr>
              <a:t> </a:t>
            </a:r>
            <a:r>
              <a:rPr kumimoji="1" lang="en-US" altLang="ja-JP" sz="2400" dirty="0" smtClean="0">
                <a:solidFill>
                  <a:srgbClr val="C00000"/>
                </a:solidFill>
                <a:latin typeface="+mj-lt"/>
                <a:ea typeface="+mj-ea"/>
              </a:rPr>
              <a:t>Na</a:t>
            </a:r>
            <a:r>
              <a:rPr lang="en-US" altLang="ja-JP" sz="2400" baseline="30000" dirty="0" smtClean="0">
                <a:solidFill>
                  <a:srgbClr val="C00000"/>
                </a:solidFill>
                <a:latin typeface="+mj-lt"/>
                <a:ea typeface="+mj-ea"/>
              </a:rPr>
              <a:t>+</a:t>
            </a:r>
            <a:endParaRPr kumimoji="1" lang="ja-JP" altLang="en-US" sz="2400" baseline="30000" dirty="0">
              <a:solidFill>
                <a:srgbClr val="C00000"/>
              </a:solidFill>
              <a:latin typeface="+mj-lt"/>
              <a:ea typeface="+mj-e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32899" y="6064679"/>
            <a:ext cx="117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B050"/>
                </a:solidFill>
                <a:latin typeface="+mj-ea"/>
                <a:ea typeface="+mj-ea"/>
              </a:rPr>
              <a:t>PF</a:t>
            </a:r>
            <a:r>
              <a:rPr kumimoji="1" lang="en-US" altLang="ja-JP" baseline="-25000" dirty="0" smtClean="0">
                <a:solidFill>
                  <a:srgbClr val="00B050"/>
                </a:solidFill>
                <a:latin typeface="+mj-ea"/>
                <a:ea typeface="+mj-ea"/>
              </a:rPr>
              <a:t>6</a:t>
            </a:r>
            <a:r>
              <a:rPr kumimoji="1" lang="en-US" altLang="ja-JP" baseline="30000" dirty="0" smtClean="0">
                <a:solidFill>
                  <a:srgbClr val="00B050"/>
                </a:solidFill>
                <a:latin typeface="+mj-ea"/>
                <a:ea typeface="+mj-ea"/>
              </a:rPr>
              <a:t>-</a:t>
            </a:r>
          </a:p>
        </p:txBody>
      </p:sp>
      <p:sp>
        <p:nvSpPr>
          <p:cNvPr id="24" name="右中かっこ 23"/>
          <p:cNvSpPr/>
          <p:nvPr/>
        </p:nvSpPr>
        <p:spPr bwMode="auto">
          <a:xfrm rot="16200000">
            <a:off x="6546573" y="3921329"/>
            <a:ext cx="432048" cy="246293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15802" y="4559113"/>
            <a:ext cx="2303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  <a:ea typeface="+mj-ea"/>
              </a:rPr>
              <a:t>Salt</a:t>
            </a:r>
            <a:endParaRPr kumimoji="1" lang="ja-JP" altLang="en-US" sz="2000" b="1" dirty="0">
              <a:latin typeface="+mj-lt"/>
              <a:ea typeface="+mj-e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065896" y="5491967"/>
            <a:ext cx="92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+mj-ea"/>
                <a:ea typeface="+mj-ea"/>
              </a:rPr>
              <a:t>・・・</a:t>
            </a:r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1077322" y="2457071"/>
            <a:ext cx="525730" cy="238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30" name="正方形/長方形 29"/>
          <p:cNvSpPr/>
          <p:nvPr/>
        </p:nvSpPr>
        <p:spPr bwMode="auto">
          <a:xfrm>
            <a:off x="3998855" y="2448395"/>
            <a:ext cx="525730" cy="238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01715" y="2425106"/>
            <a:ext cx="122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>
                <a:latin typeface="+mj-lt"/>
                <a:ea typeface="+mj-ea"/>
              </a:rPr>
              <a:t>Anode</a:t>
            </a:r>
            <a:endParaRPr kumimoji="1" lang="ja-JP" altLang="en-US" sz="1600" b="1" dirty="0">
              <a:latin typeface="+mj-lt"/>
              <a:ea typeface="+mj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578853" y="2440661"/>
            <a:ext cx="1224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>
                <a:latin typeface="+mj-lt"/>
                <a:ea typeface="+mj-ea"/>
              </a:rPr>
              <a:t>Cathode</a:t>
            </a:r>
            <a:endParaRPr kumimoji="1" lang="ja-JP" altLang="en-US" sz="1600" b="1" dirty="0">
              <a:latin typeface="+mj-lt"/>
              <a:ea typeface="+mj-ea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2845971" y="5932119"/>
            <a:ext cx="647280" cy="2588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613091" y="5691118"/>
            <a:ext cx="1224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latin typeface="+mj-lt"/>
                <a:ea typeface="+mj-ea"/>
              </a:rPr>
              <a:t>Solvent</a:t>
            </a:r>
            <a:endParaRPr kumimoji="1" lang="ja-JP" altLang="en-US" sz="1400" b="1" dirty="0">
              <a:latin typeface="+mj-lt"/>
              <a:ea typeface="+mj-ea"/>
            </a:endParaRPr>
          </a:p>
        </p:txBody>
      </p:sp>
      <p:sp>
        <p:nvSpPr>
          <p:cNvPr id="44" name="正方形/長方形 43"/>
          <p:cNvSpPr/>
          <p:nvPr/>
        </p:nvSpPr>
        <p:spPr bwMode="auto">
          <a:xfrm>
            <a:off x="3686936" y="5941282"/>
            <a:ext cx="837650" cy="364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4524585" y="5587277"/>
            <a:ext cx="580815" cy="364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46" name="正方形/長方形 45"/>
          <p:cNvSpPr/>
          <p:nvPr/>
        </p:nvSpPr>
        <p:spPr bwMode="auto">
          <a:xfrm>
            <a:off x="2489659" y="2917419"/>
            <a:ext cx="876099" cy="1821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840005" y="6064679"/>
            <a:ext cx="24708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u="sng" dirty="0" smtClean="0">
                <a:latin typeface="+mj-lt"/>
                <a:ea typeface="+mj-ea"/>
              </a:rPr>
              <a:t>Cathode material</a:t>
            </a:r>
            <a:endParaRPr kumimoji="1" lang="en-US" altLang="ja-JP" sz="1600" b="1" u="sng" dirty="0" smtClean="0">
              <a:latin typeface="+mj-lt"/>
              <a:ea typeface="+mj-ea"/>
            </a:endParaRPr>
          </a:p>
          <a:p>
            <a:pPr algn="ctr">
              <a:spcBef>
                <a:spcPts val="600"/>
              </a:spcBef>
            </a:pPr>
            <a:r>
              <a:rPr lang="en-US" altLang="ja-JP" sz="1600" dirty="0" smtClean="0">
                <a:solidFill>
                  <a:srgbClr val="0070C0"/>
                </a:solidFill>
                <a:latin typeface="+mj-lt"/>
                <a:ea typeface="+mj-ea"/>
              </a:rPr>
              <a:t>CoO</a:t>
            </a:r>
            <a:r>
              <a:rPr lang="en-US" altLang="ja-JP" sz="1600" baseline="-25000" dirty="0" smtClean="0">
                <a:solidFill>
                  <a:srgbClr val="0070C0"/>
                </a:solidFill>
                <a:latin typeface="+mj-lt"/>
                <a:ea typeface="+mj-ea"/>
              </a:rPr>
              <a:t>2</a:t>
            </a:r>
            <a:r>
              <a:rPr lang="ja-JP" altLang="en-US" sz="1600" dirty="0" smtClean="0">
                <a:solidFill>
                  <a:srgbClr val="0070C0"/>
                </a:solidFill>
                <a:latin typeface="+mj-lt"/>
                <a:ea typeface="+mj-ea"/>
              </a:rPr>
              <a:t>  </a:t>
            </a:r>
            <a:r>
              <a:rPr lang="ja-JP" altLang="en-US" sz="1600" dirty="0" smtClean="0">
                <a:latin typeface="+mj-lt"/>
                <a:ea typeface="+mj-ea"/>
              </a:rPr>
              <a:t>→　</a:t>
            </a:r>
            <a:r>
              <a:rPr lang="en-US" altLang="ja-JP" sz="1600" dirty="0">
                <a:solidFill>
                  <a:srgbClr val="0070C0"/>
                </a:solidFill>
              </a:rPr>
              <a:t> </a:t>
            </a:r>
            <a:r>
              <a:rPr lang="en-US" altLang="ja-JP" sz="1600" dirty="0">
                <a:solidFill>
                  <a:srgbClr val="C00000"/>
                </a:solidFill>
              </a:rPr>
              <a:t>MnO</a:t>
            </a:r>
            <a:r>
              <a:rPr lang="en-US" altLang="ja-JP" sz="1600" baseline="-25000" dirty="0">
                <a:solidFill>
                  <a:srgbClr val="C00000"/>
                </a:solidFill>
              </a:rPr>
              <a:t>2</a:t>
            </a:r>
            <a:r>
              <a:rPr lang="en-US" altLang="ja-JP" sz="1600" dirty="0">
                <a:solidFill>
                  <a:srgbClr val="C00000"/>
                </a:solidFill>
              </a:rPr>
              <a:t>,</a:t>
            </a:r>
            <a:r>
              <a:rPr lang="ja-JP" altLang="en-US" sz="1600" dirty="0">
                <a:solidFill>
                  <a:srgbClr val="C00000"/>
                </a:solidFill>
              </a:rPr>
              <a:t> </a:t>
            </a:r>
            <a:r>
              <a:rPr lang="en-US" altLang="ja-JP" sz="1600" dirty="0" smtClean="0">
                <a:solidFill>
                  <a:srgbClr val="C00000"/>
                </a:solidFill>
                <a:latin typeface="+mj-lt"/>
                <a:ea typeface="+mj-ea"/>
              </a:rPr>
              <a:t>NiO</a:t>
            </a:r>
            <a:r>
              <a:rPr lang="en-US" altLang="ja-JP" sz="1600" baseline="-25000" dirty="0" smtClean="0">
                <a:solidFill>
                  <a:srgbClr val="C00000"/>
                </a:solidFill>
                <a:latin typeface="+mj-lt"/>
                <a:ea typeface="+mj-ea"/>
              </a:rPr>
              <a:t>2</a:t>
            </a:r>
            <a:r>
              <a:rPr lang="en-US" altLang="ja-JP" sz="1600" dirty="0" smtClean="0">
                <a:solidFill>
                  <a:srgbClr val="C00000"/>
                </a:solidFill>
                <a:latin typeface="+mj-lt"/>
                <a:ea typeface="+mj-ea"/>
              </a:rPr>
              <a:t> </a:t>
            </a:r>
            <a:endParaRPr kumimoji="1" lang="en-US" altLang="ja-JP" sz="1600" dirty="0" smtClean="0">
              <a:solidFill>
                <a:srgbClr val="C00000"/>
              </a:solidFill>
              <a:latin typeface="+mj-lt"/>
              <a:ea typeface="+mj-ea"/>
            </a:endParaRPr>
          </a:p>
        </p:txBody>
      </p:sp>
      <p:sp>
        <p:nvSpPr>
          <p:cNvPr id="49" name="テキスト ボックス 1"/>
          <p:cNvSpPr txBox="1">
            <a:spLocks noChangeArrowheads="1"/>
          </p:cNvSpPr>
          <p:nvPr/>
        </p:nvSpPr>
        <p:spPr bwMode="auto">
          <a:xfrm>
            <a:off x="433766" y="81915"/>
            <a:ext cx="82787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itchFamily="18" charset="0"/>
              </a:rPr>
              <a:t>From Li-Ion Battery to Na-Ion </a:t>
            </a:r>
            <a:r>
              <a:rPr lang="en-US" altLang="ja-JP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itchFamily="18" charset="0"/>
              </a:rPr>
              <a:t>B</a:t>
            </a:r>
            <a:r>
              <a:rPr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itchFamily="18" charset="0"/>
              </a:rPr>
              <a:t>attery </a:t>
            </a:r>
            <a:endParaRPr lang="ja-JP" alt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6733487" y="3376416"/>
            <a:ext cx="48343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2262478" y="5698498"/>
            <a:ext cx="61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 smtClean="0">
                <a:latin typeface="+mj-lt"/>
                <a:ea typeface="+mj-ea"/>
              </a:rPr>
              <a:t>Salt</a:t>
            </a:r>
            <a:endParaRPr kumimoji="1" lang="ja-JP" altLang="en-US" sz="1400" b="1" dirty="0">
              <a:latin typeface="+mj-lt"/>
              <a:ea typeface="+mj-ea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04060" y="1078524"/>
            <a:ext cx="8388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just"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ja-JP" sz="2200" dirty="0" smtClean="0">
                <a:latin typeface="+mj-lt"/>
                <a:ea typeface="メイリオ" panose="020B0604030504040204" pitchFamily="50" charset="-128"/>
              </a:rPr>
              <a:t>To produce the practical </a:t>
            </a:r>
            <a:r>
              <a:rPr lang="en-US" altLang="ja-JP" sz="2200" dirty="0" smtClean="0">
                <a:solidFill>
                  <a:srgbClr val="C00000"/>
                </a:solidFill>
                <a:latin typeface="+mj-lt"/>
                <a:ea typeface="メイリオ" panose="020B0604030504040204" pitchFamily="50" charset="-128"/>
              </a:rPr>
              <a:t>Na-ion battery</a:t>
            </a:r>
            <a:r>
              <a:rPr lang="en-US" altLang="ja-JP" sz="2200" dirty="0" smtClean="0">
                <a:latin typeface="+mj-lt"/>
                <a:ea typeface="メイリオ" panose="020B0604030504040204" pitchFamily="50" charset="-128"/>
              </a:rPr>
              <a:t>, the optimized design of materials is required because </a:t>
            </a:r>
            <a:r>
              <a:rPr lang="en-US" altLang="ja-JP" sz="2200" dirty="0" smtClean="0">
                <a:solidFill>
                  <a:srgbClr val="C00000"/>
                </a:solidFill>
                <a:latin typeface="+mj-lt"/>
                <a:ea typeface="メイリオ" panose="020B0604030504040204" pitchFamily="50" charset="-128"/>
              </a:rPr>
              <a:t>Na</a:t>
            </a:r>
            <a:r>
              <a:rPr lang="en-US" altLang="ja-JP" sz="2200" baseline="30000" dirty="0" smtClean="0">
                <a:solidFill>
                  <a:srgbClr val="C00000"/>
                </a:solidFill>
                <a:latin typeface="+mj-lt"/>
                <a:ea typeface="メイリオ" panose="020B0604030504040204" pitchFamily="50" charset="-128"/>
              </a:rPr>
              <a:t>+</a:t>
            </a:r>
            <a:r>
              <a:rPr lang="en-US" altLang="ja-JP" sz="2200" dirty="0" smtClean="0">
                <a:solidFill>
                  <a:srgbClr val="C00000"/>
                </a:solidFill>
                <a:latin typeface="+mj-lt"/>
                <a:ea typeface="メイリオ" panose="020B0604030504040204" pitchFamily="50" charset="-128"/>
              </a:rPr>
              <a:t> </a:t>
            </a:r>
            <a:r>
              <a:rPr lang="en-US" altLang="ja-JP" sz="2200" dirty="0" smtClean="0">
                <a:latin typeface="+mj-lt"/>
                <a:ea typeface="メイリオ" panose="020B0604030504040204" pitchFamily="50" charset="-128"/>
              </a:rPr>
              <a:t>is larger than </a:t>
            </a:r>
            <a:r>
              <a:rPr lang="en-US" altLang="ja-JP" sz="2200" dirty="0" smtClean="0">
                <a:solidFill>
                  <a:srgbClr val="0070C0"/>
                </a:solidFill>
                <a:latin typeface="+mj-lt"/>
                <a:ea typeface="メイリオ" panose="020B0604030504040204" pitchFamily="50" charset="-128"/>
              </a:rPr>
              <a:t>Li</a:t>
            </a:r>
            <a:r>
              <a:rPr lang="en-US" altLang="ja-JP" sz="2200" baseline="30000" dirty="0" smtClean="0">
                <a:solidFill>
                  <a:srgbClr val="0070C0"/>
                </a:solidFill>
                <a:latin typeface="+mj-lt"/>
                <a:ea typeface="メイリオ" panose="020B0604030504040204" pitchFamily="50" charset="-128"/>
              </a:rPr>
              <a:t>+</a:t>
            </a:r>
            <a:r>
              <a:rPr lang="en-US" altLang="ja-JP" sz="2200" dirty="0" smtClean="0">
                <a:latin typeface="+mj-lt"/>
                <a:ea typeface="メイリオ" panose="020B0604030504040204" pitchFamily="50" charset="-128"/>
              </a:rPr>
              <a:t>.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84132" y="2952536"/>
            <a:ext cx="1810684" cy="4001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+mj-lt"/>
                <a:ea typeface="+mj-ea"/>
              </a:rPr>
              <a:t>Electrolyte</a:t>
            </a:r>
            <a:endParaRPr kumimoji="1" lang="ja-JP" altLang="en-US" sz="2000" b="1" dirty="0">
              <a:latin typeface="+mj-lt"/>
              <a:ea typeface="+mj-ea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12738"/>
            <a:ext cx="2133600" cy="340814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734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385" y="20934"/>
            <a:ext cx="8827036" cy="576263"/>
          </a:xfrm>
        </p:spPr>
        <p:txBody>
          <a:bodyPr/>
          <a:lstStyle/>
          <a:p>
            <a:r>
              <a:rPr kumimoji="1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Background of Present </a:t>
            </a:r>
            <a:r>
              <a:rPr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</a:t>
            </a:r>
            <a:r>
              <a:rPr kumimoji="1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esearch</a:t>
            </a:r>
            <a:r>
              <a:rPr kumimoji="1" lang="ja-JP" altLang="en-US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①</a:t>
            </a:r>
            <a:endParaRPr kumimoji="1" lang="ja-JP" alt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1"/>
          </p:nvPr>
        </p:nvSpPr>
        <p:spPr>
          <a:xfrm>
            <a:off x="6248400" y="6535256"/>
            <a:ext cx="2895600" cy="322743"/>
          </a:xfrm>
        </p:spPr>
        <p:txBody>
          <a:bodyPr/>
          <a:lstStyle/>
          <a:p>
            <a:pPr algn="r">
              <a:defRPr/>
            </a:pPr>
            <a:r>
              <a:rPr lang="en-US" altLang="ja-JP" dirty="0">
                <a:latin typeface="+mj-lt"/>
              </a:rPr>
              <a:t>4</a:t>
            </a:r>
            <a:endParaRPr lang="ja-JP" altLang="zh-CN" dirty="0">
              <a:latin typeface="+mj-lt"/>
            </a:endParaRPr>
          </a:p>
        </p:txBody>
      </p:sp>
      <p:sp>
        <p:nvSpPr>
          <p:cNvPr id="30" name="Rectangle 50"/>
          <p:cNvSpPr txBox="1">
            <a:spLocks noChangeArrowheads="1"/>
          </p:cNvSpPr>
          <p:nvPr/>
        </p:nvSpPr>
        <p:spPr bwMode="auto">
          <a:xfrm>
            <a:off x="227411" y="893714"/>
            <a:ext cx="85693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u="sng" dirty="0" smtClean="0">
                <a:solidFill>
                  <a:srgbClr val="002060"/>
                </a:solidFill>
                <a:ea typeface="メイリオ" pitchFamily="50" charset="-128"/>
                <a:cs typeface="Arial" panose="020B0604020202020204" pitchFamily="34" charset="0"/>
              </a:rPr>
              <a:t>Solid Electrolyte Interphase (SEI)</a:t>
            </a:r>
            <a:r>
              <a:rPr lang="ja-JP" altLang="en-US" sz="2400" b="1" u="sng" dirty="0">
                <a:solidFill>
                  <a:srgbClr val="002060"/>
                </a:solidFill>
                <a:ea typeface="メイリオ" pitchFamily="50" charset="-128"/>
                <a:cs typeface="Arial" panose="020B0604020202020204" pitchFamily="34" charset="0"/>
              </a:rPr>
              <a:t> </a:t>
            </a:r>
            <a:r>
              <a:rPr lang="en-US" altLang="ja-JP" sz="2400" b="1" u="sng" dirty="0" smtClean="0">
                <a:solidFill>
                  <a:srgbClr val="002060"/>
                </a:solidFill>
                <a:ea typeface="メイリオ" pitchFamily="50" charset="-128"/>
                <a:cs typeface="Arial" panose="020B0604020202020204" pitchFamily="34" charset="0"/>
              </a:rPr>
              <a:t>Film</a:t>
            </a:r>
            <a:endParaRPr lang="ja-JP" altLang="en-US" sz="2400" b="1" u="sng" dirty="0">
              <a:solidFill>
                <a:srgbClr val="002060"/>
              </a:solidFill>
              <a:ea typeface="メイリオ" pitchFamily="50" charset="-128"/>
              <a:cs typeface="Arial" panose="020B0604020202020204" pitchFamily="34" charset="0"/>
            </a:endParaRP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099" y="6017496"/>
            <a:ext cx="639753" cy="67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テキスト ボックス 34"/>
          <p:cNvSpPr txBox="1"/>
          <p:nvPr/>
        </p:nvSpPr>
        <p:spPr>
          <a:xfrm>
            <a:off x="250913" y="1566859"/>
            <a:ext cx="862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・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During the initial charging cycles, the reductive reaction products of the electrolyte form a </a:t>
            </a:r>
            <a:r>
              <a:rPr lang="en-US" altLang="ja-JP" u="sng" dirty="0" smtClean="0">
                <a:solidFill>
                  <a:srgbClr val="002060"/>
                </a:solidFill>
                <a:latin typeface="Arial" pitchFamily="34" charset="0"/>
                <a:ea typeface="メイリオ" pitchFamily="50" charset="-128"/>
                <a:cs typeface="Arial" pitchFamily="34" charset="0"/>
              </a:rPr>
              <a:t>solid electrolyte interphase (SEI) film</a:t>
            </a:r>
            <a:r>
              <a:rPr lang="ja-JP" altLang="en-US" dirty="0">
                <a:latin typeface="Arial" pitchFamily="34" charset="0"/>
                <a:ea typeface="メイリオ" pitchFamily="50" charset="-128"/>
                <a:cs typeface="Arial" pitchFamily="34" charset="0"/>
              </a:rPr>
              <a:t> 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on the anode</a:t>
            </a:r>
            <a:r>
              <a:rPr lang="ja-JP" altLang="en-US" dirty="0">
                <a:latin typeface="Arial" pitchFamily="34" charset="0"/>
                <a:ea typeface="メイリオ" pitchFamily="50" charset="-128"/>
                <a:cs typeface="Arial" pitchFamily="34" charset="0"/>
              </a:rPr>
              <a:t> 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surface.</a:t>
            </a: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t="9638" r="33837" b="14698"/>
          <a:stretch/>
        </p:blipFill>
        <p:spPr bwMode="auto">
          <a:xfrm>
            <a:off x="4974540" y="3689980"/>
            <a:ext cx="1227668" cy="216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テキスト ボックス 46"/>
          <p:cNvSpPr txBox="1"/>
          <p:nvPr/>
        </p:nvSpPr>
        <p:spPr>
          <a:xfrm>
            <a:off x="4735981" y="3373369"/>
            <a:ext cx="2256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 Film</a:t>
            </a:r>
            <a:endParaRPr kumimoji="1" lang="ja-JP" altLang="en-US" sz="2000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599804" y="5794367"/>
            <a:ext cx="153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Inorganic Salts</a:t>
            </a:r>
          </a:p>
          <a:p>
            <a:pPr algn="ctr"/>
            <a:r>
              <a:rPr lang="en-US" altLang="ja-JP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Na</a:t>
            </a:r>
            <a:r>
              <a:rPr lang="en-US" altLang="ja-JP" sz="1400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400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975186" y="5667007"/>
            <a:ext cx="153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rgbClr val="3DA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1" lang="en-US" altLang="ja-JP" sz="1400" dirty="0" smtClean="0">
                <a:solidFill>
                  <a:srgbClr val="3DA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rganic Salts</a:t>
            </a:r>
          </a:p>
          <a:p>
            <a:pPr algn="ctr"/>
            <a:r>
              <a:rPr lang="en-US" altLang="ja-JP" sz="1400" dirty="0" smtClean="0">
                <a:solidFill>
                  <a:srgbClr val="3DA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ROCO</a:t>
            </a:r>
            <a:r>
              <a:rPr lang="en-US" altLang="ja-JP" sz="1400" baseline="-25000" dirty="0" smtClean="0">
                <a:solidFill>
                  <a:srgbClr val="3DA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400" dirty="0" smtClean="0">
                <a:solidFill>
                  <a:srgbClr val="3DA9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Na)</a:t>
            </a:r>
            <a:endParaRPr kumimoji="1" lang="ja-JP" altLang="en-US" sz="1400" dirty="0">
              <a:solidFill>
                <a:srgbClr val="3DA9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612" y="4011752"/>
            <a:ext cx="165750" cy="1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テキスト ボックス 50"/>
          <p:cNvSpPr txBox="1"/>
          <p:nvPr/>
        </p:nvSpPr>
        <p:spPr>
          <a:xfrm>
            <a:off x="7174394" y="4132717"/>
            <a:ext cx="64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kumimoji="1" lang="en-US" altLang="ja-JP" baseline="3000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1" lang="ja-JP" altLang="en-US" baseline="300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691" y="4662252"/>
            <a:ext cx="738499" cy="74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テキスト ボックス 52"/>
          <p:cNvSpPr txBox="1"/>
          <p:nvPr/>
        </p:nvSpPr>
        <p:spPr>
          <a:xfrm>
            <a:off x="7288235" y="532316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</a:t>
            </a:r>
            <a:endParaRPr kumimoji="1" lang="ja-JP" alt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直線矢印コネクタ 53"/>
          <p:cNvCxnSpPr/>
          <p:nvPr/>
        </p:nvCxnSpPr>
        <p:spPr bwMode="auto">
          <a:xfrm flipH="1">
            <a:off x="5468448" y="5164470"/>
            <a:ext cx="196608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円/楕円 54"/>
          <p:cNvSpPr/>
          <p:nvPr/>
        </p:nvSpPr>
        <p:spPr bwMode="auto">
          <a:xfrm>
            <a:off x="6261073" y="3723044"/>
            <a:ext cx="367529" cy="374433"/>
          </a:xfrm>
          <a:prstGeom prst="ellipse">
            <a:avLst/>
          </a:pr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093273" y="5188104"/>
            <a:ext cx="96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1" lang="en-US" altLang="ja-JP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</a:t>
            </a:r>
            <a:endParaRPr kumimoji="1" lang="ja-JP" altLang="en-US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037290" y="4204608"/>
            <a:ext cx="124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</a:t>
            </a:r>
            <a:endParaRPr kumimoji="1" lang="ja-JP" altLang="en-US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フリーフォーム 58"/>
          <p:cNvSpPr/>
          <p:nvPr/>
        </p:nvSpPr>
        <p:spPr bwMode="auto">
          <a:xfrm>
            <a:off x="5461205" y="4127859"/>
            <a:ext cx="1710266" cy="174548"/>
          </a:xfrm>
          <a:custGeom>
            <a:avLst/>
            <a:gdLst>
              <a:gd name="connsiteX0" fmla="*/ 0 w 1710266"/>
              <a:gd name="connsiteY0" fmla="*/ 174548 h 174548"/>
              <a:gd name="connsiteX1" fmla="*/ 296333 w 1710266"/>
              <a:gd name="connsiteY1" fmla="*/ 22148 h 174548"/>
              <a:gd name="connsiteX2" fmla="*/ 601133 w 1710266"/>
              <a:gd name="connsiteY2" fmla="*/ 5215 h 174548"/>
              <a:gd name="connsiteX3" fmla="*/ 1041400 w 1710266"/>
              <a:gd name="connsiteY3" fmla="*/ 64482 h 174548"/>
              <a:gd name="connsiteX4" fmla="*/ 1710266 w 1710266"/>
              <a:gd name="connsiteY4" fmla="*/ 81415 h 17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0266" h="174548">
                <a:moveTo>
                  <a:pt x="0" y="174548"/>
                </a:moveTo>
                <a:cubicBezTo>
                  <a:pt x="98072" y="112459"/>
                  <a:pt x="196144" y="50370"/>
                  <a:pt x="296333" y="22148"/>
                </a:cubicBezTo>
                <a:cubicBezTo>
                  <a:pt x="396522" y="-6074"/>
                  <a:pt x="476955" y="-1841"/>
                  <a:pt x="601133" y="5215"/>
                </a:cubicBezTo>
                <a:cubicBezTo>
                  <a:pt x="725311" y="12271"/>
                  <a:pt x="856545" y="51782"/>
                  <a:pt x="1041400" y="64482"/>
                </a:cubicBezTo>
                <a:cubicBezTo>
                  <a:pt x="1226255" y="77182"/>
                  <a:pt x="1468260" y="79298"/>
                  <a:pt x="1710266" y="81415"/>
                </a:cubicBezTo>
              </a:path>
            </a:pathLst>
          </a:custGeom>
          <a:noFill/>
          <a:ln w="38100" cap="flat" cmpd="sng" algn="ctr">
            <a:solidFill>
              <a:srgbClr val="0066FF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61" name="正方形/長方形 60"/>
          <p:cNvSpPr/>
          <p:nvPr/>
        </p:nvSpPr>
        <p:spPr bwMode="auto">
          <a:xfrm>
            <a:off x="3118465" y="3906601"/>
            <a:ext cx="213055" cy="2251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90" y="6360823"/>
            <a:ext cx="532704" cy="37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548" y="6357978"/>
            <a:ext cx="521415" cy="34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96" y="6458712"/>
            <a:ext cx="86409" cy="8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67" y="6611112"/>
            <a:ext cx="86409" cy="8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22" y="5976087"/>
            <a:ext cx="86409" cy="8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直線コネクタ 66"/>
          <p:cNvCxnSpPr/>
          <p:nvPr/>
        </p:nvCxnSpPr>
        <p:spPr bwMode="auto">
          <a:xfrm>
            <a:off x="6352464" y="4698440"/>
            <a:ext cx="374580" cy="4008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直線コネクタ 67"/>
          <p:cNvCxnSpPr/>
          <p:nvPr/>
        </p:nvCxnSpPr>
        <p:spPr bwMode="auto">
          <a:xfrm flipH="1">
            <a:off x="6358774" y="4702569"/>
            <a:ext cx="368270" cy="3788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正方形/長方形 77"/>
          <p:cNvSpPr/>
          <p:nvPr/>
        </p:nvSpPr>
        <p:spPr bwMode="auto">
          <a:xfrm>
            <a:off x="2868737" y="5905756"/>
            <a:ext cx="402144" cy="257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66396" y="2404706"/>
            <a:ext cx="860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・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The ideal SEI film can protect the electrolyte from the further reduction while maintaining Na</a:t>
            </a:r>
            <a:r>
              <a:rPr lang="en-US" altLang="ja-JP" baseline="30000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+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 exchange.</a:t>
            </a:r>
            <a:r>
              <a:rPr lang="ja-JP" altLang="en-US" dirty="0">
                <a:latin typeface="Arial" pitchFamily="34" charset="0"/>
                <a:ea typeface="メイリオ" pitchFamily="50" charset="-128"/>
                <a:cs typeface="Arial" pitchFamily="34" charset="0"/>
              </a:rPr>
              <a:t> </a:t>
            </a:r>
            <a:r>
              <a:rPr lang="ja-JP" altLang="en-US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  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Therefore, it is closely related to the lifetime of battery.</a:t>
            </a:r>
          </a:p>
          <a:p>
            <a:pPr algn="just"/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To</a:t>
            </a:r>
            <a:r>
              <a:rPr lang="ja-JP" altLang="en-US" dirty="0">
                <a:latin typeface="Arial" pitchFamily="34" charset="0"/>
                <a:ea typeface="メイリオ" pitchFamily="50" charset="-128"/>
                <a:cs typeface="Arial" pitchFamily="34" charset="0"/>
              </a:rPr>
              <a:t> 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improve the SEI film formation</a:t>
            </a:r>
            <a:r>
              <a:rPr lang="en-US" altLang="ja-JP" u="sng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, the addition of additive is very important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.</a:t>
            </a: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64607" y="5743951"/>
            <a:ext cx="278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Na-ion battery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31520" y="5123339"/>
            <a:ext cx="1739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Reduction of electrolyte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538" y="3644636"/>
            <a:ext cx="3486985" cy="2047625"/>
          </a:xfrm>
          <a:prstGeom prst="rect">
            <a:avLst/>
          </a:prstGeom>
        </p:spPr>
      </p:pic>
      <p:sp>
        <p:nvSpPr>
          <p:cNvPr id="44" name="ストライプ矢印 43"/>
          <p:cNvSpPr/>
          <p:nvPr/>
        </p:nvSpPr>
        <p:spPr bwMode="auto">
          <a:xfrm>
            <a:off x="3693655" y="4198705"/>
            <a:ext cx="1133372" cy="888797"/>
          </a:xfrm>
          <a:prstGeom prst="striped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08538" y="6303335"/>
            <a:ext cx="5088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S. </a:t>
            </a:r>
            <a:r>
              <a:rPr kumimoji="1" lang="en-US" altLang="ja-JP" sz="1400" dirty="0" err="1" smtClean="0"/>
              <a:t>Komaba</a:t>
            </a:r>
            <a:r>
              <a:rPr kumimoji="1" lang="en-US" altLang="ja-JP" sz="1400" dirty="0" smtClean="0"/>
              <a:t> et al., </a:t>
            </a:r>
            <a:r>
              <a:rPr kumimoji="1" lang="en-US" altLang="ja-JP" sz="1400" i="1" dirty="0" smtClean="0"/>
              <a:t>Adv. </a:t>
            </a:r>
            <a:r>
              <a:rPr kumimoji="1" lang="en-US" altLang="ja-JP" sz="1400" i="1" dirty="0" err="1" smtClean="0"/>
              <a:t>Funct</a:t>
            </a:r>
            <a:r>
              <a:rPr kumimoji="1" lang="en-US" altLang="ja-JP" sz="1400" i="1" dirty="0" smtClean="0"/>
              <a:t>. </a:t>
            </a:r>
            <a:r>
              <a:rPr lang="en-US" altLang="ja-JP" sz="1400" i="1" dirty="0"/>
              <a:t>M</a:t>
            </a:r>
            <a:r>
              <a:rPr kumimoji="1" lang="en-US" altLang="ja-JP" sz="1400" i="1" dirty="0" smtClean="0"/>
              <a:t>ater</a:t>
            </a:r>
            <a:r>
              <a:rPr kumimoji="1" lang="en-US" altLang="ja-JP" sz="1400" dirty="0" smtClean="0"/>
              <a:t>, </a:t>
            </a:r>
            <a:r>
              <a:rPr lang="en-US" altLang="ja-JP" sz="1400" b="1" dirty="0" smtClean="0"/>
              <a:t>21</a:t>
            </a:r>
            <a:r>
              <a:rPr kumimoji="1" lang="en-US" altLang="ja-JP" sz="1400" dirty="0" smtClean="0"/>
              <a:t>, 3859 (2011).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053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158482" y="21159"/>
            <a:ext cx="8827036" cy="576263"/>
          </a:xfrm>
        </p:spPr>
        <p:txBody>
          <a:bodyPr/>
          <a:lstStyle/>
          <a:p>
            <a:r>
              <a:rPr kumimoji="1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Background of Present </a:t>
            </a:r>
            <a:r>
              <a:rPr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</a:t>
            </a:r>
            <a:r>
              <a:rPr kumimoji="1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esearch</a:t>
            </a:r>
            <a:r>
              <a:rPr lang="ja-JP" alt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②</a:t>
            </a:r>
            <a:endParaRPr kumimoji="1" lang="ja-JP" alt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50"/>
          <p:cNvSpPr txBox="1">
            <a:spLocks noChangeArrowheads="1"/>
          </p:cNvSpPr>
          <p:nvPr/>
        </p:nvSpPr>
        <p:spPr bwMode="auto">
          <a:xfrm>
            <a:off x="264886" y="1023254"/>
            <a:ext cx="85693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u="sng" dirty="0" smtClean="0">
                <a:solidFill>
                  <a:srgbClr val="002060"/>
                </a:solidFill>
                <a:ea typeface="メイリオ" pitchFamily="50" charset="-128"/>
                <a:cs typeface="Arial" panose="020B0604020202020204" pitchFamily="34" charset="0"/>
              </a:rPr>
              <a:t>Additive effect on the SEI film formation </a:t>
            </a:r>
            <a:endParaRPr lang="ja-JP" altLang="en-US" sz="2400" b="1" u="sng" dirty="0">
              <a:solidFill>
                <a:srgbClr val="002060"/>
              </a:solidFill>
              <a:ea typeface="メイリオ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0913" y="1928744"/>
            <a:ext cx="8473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・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According to the experiment by Prof. </a:t>
            </a:r>
            <a:r>
              <a:rPr lang="en-US" altLang="ja-JP" dirty="0" err="1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Komaba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, </a:t>
            </a:r>
            <a:r>
              <a:rPr lang="en-US" altLang="ja-JP" dirty="0" smtClean="0">
                <a:solidFill>
                  <a:srgbClr val="0000FF"/>
                </a:solidFill>
                <a:latin typeface="Arial" pitchFamily="34" charset="0"/>
                <a:ea typeface="メイリオ" pitchFamily="50" charset="-128"/>
                <a:cs typeface="Arial" pitchFamily="34" charset="0"/>
              </a:rPr>
              <a:t>fluoroethylene carbonate (FEC) 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was only an effective additive in the Na-ion battery among the FEC, DFEC, VC and ES that are well-known as the effective additive in the Li-ion battery.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64886" y="2999744"/>
            <a:ext cx="847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・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The FEC addition was found to improve the cycle performance by </a:t>
            </a:r>
            <a:r>
              <a:rPr lang="en-US" altLang="ja-JP" u="sng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decreasing the irreversible capacity to form the SEI film</a:t>
            </a:r>
            <a:r>
              <a:rPr lang="en-US" altLang="ja-JP" dirty="0" smtClean="0">
                <a:latin typeface="Arial" pitchFamily="34" charset="0"/>
                <a:ea typeface="メイリオ" pitchFamily="50" charset="-128"/>
                <a:cs typeface="Arial" pitchFamily="34" charset="0"/>
              </a:rPr>
              <a:t>.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89" y="4377839"/>
            <a:ext cx="4302316" cy="2165740"/>
          </a:xfrm>
          <a:prstGeom prst="rect">
            <a:avLst/>
          </a:prstGeom>
        </p:spPr>
      </p:pic>
      <p:sp>
        <p:nvSpPr>
          <p:cNvPr id="14" name="円/楕円 13"/>
          <p:cNvSpPr/>
          <p:nvPr/>
        </p:nvSpPr>
        <p:spPr bwMode="auto">
          <a:xfrm>
            <a:off x="650232" y="3971657"/>
            <a:ext cx="367529" cy="374433"/>
          </a:xfrm>
          <a:prstGeom prst="ellipse">
            <a:avLst/>
          </a:prstGeom>
          <a:noFill/>
          <a:ln w="635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cxnSp>
        <p:nvCxnSpPr>
          <p:cNvPr id="15" name="直線コネクタ 14"/>
          <p:cNvCxnSpPr/>
          <p:nvPr/>
        </p:nvCxnSpPr>
        <p:spPr bwMode="auto">
          <a:xfrm>
            <a:off x="1813419" y="3945263"/>
            <a:ext cx="374580" cy="4008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コネクタ 15"/>
          <p:cNvCxnSpPr/>
          <p:nvPr/>
        </p:nvCxnSpPr>
        <p:spPr bwMode="auto">
          <a:xfrm flipH="1">
            <a:off x="1819729" y="3949392"/>
            <a:ext cx="368270" cy="3788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線コネクタ 16"/>
          <p:cNvCxnSpPr/>
          <p:nvPr/>
        </p:nvCxnSpPr>
        <p:spPr bwMode="auto">
          <a:xfrm>
            <a:off x="2826047" y="3941134"/>
            <a:ext cx="374580" cy="4008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線コネクタ 17"/>
          <p:cNvCxnSpPr/>
          <p:nvPr/>
        </p:nvCxnSpPr>
        <p:spPr bwMode="auto">
          <a:xfrm flipH="1">
            <a:off x="2832357" y="3945263"/>
            <a:ext cx="368270" cy="3788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線コネクタ 18"/>
          <p:cNvCxnSpPr/>
          <p:nvPr/>
        </p:nvCxnSpPr>
        <p:spPr bwMode="auto">
          <a:xfrm>
            <a:off x="3831180" y="3937005"/>
            <a:ext cx="374580" cy="4008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線コネクタ 19"/>
          <p:cNvCxnSpPr/>
          <p:nvPr/>
        </p:nvCxnSpPr>
        <p:spPr bwMode="auto">
          <a:xfrm flipH="1">
            <a:off x="3837490" y="3941134"/>
            <a:ext cx="368270" cy="3788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テキスト ボックス 20"/>
          <p:cNvSpPr txBox="1"/>
          <p:nvPr/>
        </p:nvSpPr>
        <p:spPr>
          <a:xfrm>
            <a:off x="264886" y="1546334"/>
            <a:ext cx="5088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S. </a:t>
            </a:r>
            <a:r>
              <a:rPr kumimoji="1" lang="en-US" altLang="ja-JP" sz="1400" dirty="0" err="1" smtClean="0"/>
              <a:t>Komaba</a:t>
            </a:r>
            <a:r>
              <a:rPr kumimoji="1" lang="en-US" altLang="ja-JP" sz="1400" dirty="0" smtClean="0"/>
              <a:t> et al., </a:t>
            </a:r>
            <a:r>
              <a:rPr kumimoji="1" lang="en-US" altLang="ja-JP" sz="1400" i="1" dirty="0" smtClean="0"/>
              <a:t>ACS Appl. Mater. Interfaces</a:t>
            </a:r>
            <a:r>
              <a:rPr kumimoji="1" lang="en-US" altLang="ja-JP" sz="1400" dirty="0" smtClean="0"/>
              <a:t>, </a:t>
            </a:r>
            <a:r>
              <a:rPr kumimoji="1" lang="en-US" altLang="ja-JP" sz="1400" b="1" dirty="0" smtClean="0"/>
              <a:t>3</a:t>
            </a:r>
            <a:r>
              <a:rPr kumimoji="1" lang="en-US" altLang="ja-JP" sz="1400" dirty="0" smtClean="0"/>
              <a:t>, 4165 (2011).</a:t>
            </a:r>
            <a:endParaRPr kumimoji="1" lang="ja-JP" altLang="en-US" sz="1400" dirty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105" y="3847065"/>
            <a:ext cx="3936387" cy="189521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7184676" y="4794670"/>
            <a:ext cx="1663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FEC-free</a:t>
            </a:r>
            <a:endParaRPr kumimoji="1" lang="ja-JP" altLang="en-US" sz="14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37850" y="3970487"/>
            <a:ext cx="1951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C00000"/>
                </a:solidFill>
              </a:rPr>
              <a:t>FEC-added (10 </a:t>
            </a:r>
            <a:r>
              <a:rPr kumimoji="1" lang="en-US" altLang="ja-JP" sz="1400" dirty="0" err="1" smtClean="0">
                <a:solidFill>
                  <a:srgbClr val="C00000"/>
                </a:solidFill>
              </a:rPr>
              <a:t>vol</a:t>
            </a:r>
            <a:r>
              <a:rPr kumimoji="1" lang="en-US" altLang="ja-JP" sz="1400" dirty="0" smtClean="0">
                <a:solidFill>
                  <a:srgbClr val="C00000"/>
                </a:solidFill>
              </a:rPr>
              <a:t>%)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08085" y="5776629"/>
            <a:ext cx="387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Figure. Reversible capacity versus cycle number plots</a:t>
            </a:r>
            <a:r>
              <a:rPr kumimoji="1" lang="en-US" altLang="ja-JP" sz="1600" dirty="0" smtClean="0"/>
              <a:t> in Na-ion battery</a:t>
            </a:r>
            <a:endParaRPr kumimoji="1" lang="ja-JP" altLang="en-US" sz="1600" dirty="0"/>
          </a:p>
        </p:txBody>
      </p:sp>
      <p:sp>
        <p:nvSpPr>
          <p:cNvPr id="26" name="スライド番号プレースホルダー 14"/>
          <p:cNvSpPr>
            <a:spLocks noGrp="1"/>
          </p:cNvSpPr>
          <p:nvPr>
            <p:ph type="sldNum" sz="quarter" idx="11"/>
          </p:nvPr>
        </p:nvSpPr>
        <p:spPr>
          <a:xfrm>
            <a:off x="6248400" y="6535256"/>
            <a:ext cx="2895600" cy="322743"/>
          </a:xfrm>
        </p:spPr>
        <p:txBody>
          <a:bodyPr/>
          <a:lstStyle/>
          <a:p>
            <a:pPr algn="r">
              <a:defRPr/>
            </a:pPr>
            <a:r>
              <a:rPr lang="en-US" altLang="ja-JP" dirty="0" smtClean="0">
                <a:latin typeface="+mj-lt"/>
              </a:rPr>
              <a:t>5</a:t>
            </a:r>
            <a:endParaRPr lang="ja-JP" altLang="zh-C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73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7" y="3568678"/>
            <a:ext cx="3509667" cy="164826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91" y="28181"/>
            <a:ext cx="8827036" cy="576263"/>
          </a:xfrm>
        </p:spPr>
        <p:txBody>
          <a:bodyPr/>
          <a:lstStyle/>
          <a:p>
            <a:r>
              <a:rPr kumimoji="1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Purpose of Present </a:t>
            </a:r>
            <a:r>
              <a:rPr lang="en-US" altLang="ja-JP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</a:t>
            </a:r>
            <a:r>
              <a:rPr kumimoji="1" lang="en-US" altLang="ja-JP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esearch</a:t>
            </a:r>
            <a:endParaRPr kumimoji="1" lang="ja-JP" alt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1"/>
          </p:nvPr>
        </p:nvSpPr>
        <p:spPr>
          <a:xfrm>
            <a:off x="6248400" y="6535256"/>
            <a:ext cx="2895600" cy="322743"/>
          </a:xfrm>
        </p:spPr>
        <p:txBody>
          <a:bodyPr/>
          <a:lstStyle/>
          <a:p>
            <a:pPr algn="r">
              <a:defRPr/>
            </a:pPr>
            <a:r>
              <a:rPr lang="en-US" altLang="ja-JP" dirty="0" smtClean="0">
                <a:latin typeface="+mj-lt"/>
              </a:rPr>
              <a:t>6</a:t>
            </a:r>
            <a:endParaRPr lang="ja-JP" altLang="zh-CN" dirty="0">
              <a:latin typeface="+mj-lt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17802" y="1188284"/>
            <a:ext cx="8496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 the present study, to investigate the microscopic additive effects on the SEI film formation in the Na-ion cell, we have executed the atomistic reaction simulations via the recently developed hybrid MC/MD reaction method[1,2].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42019" y="5915719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[1] M. Nagaoka, Y. Suzuki, T. Okamoto, </a:t>
            </a:r>
            <a:r>
              <a:rPr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Chem. Phys. </a:t>
            </a:r>
            <a:r>
              <a:rPr lang="en-US" altLang="ja-JP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en-US" altLang="ja-JP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583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80 (2013).</a:t>
            </a:r>
          </a:p>
          <a:p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NT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Y. Suzuki, H. Sakai, M. Nagaoka, </a:t>
            </a:r>
            <a:r>
              <a:rPr lang="en-US" altLang="ja-JP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J. Phys. Chem. C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118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10874 (2014). 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0284" y="3247045"/>
            <a:ext cx="539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kumimoji="1" lang="ja-JP" alt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ストライプ矢印 19"/>
          <p:cNvSpPr/>
          <p:nvPr/>
        </p:nvSpPr>
        <p:spPr bwMode="auto">
          <a:xfrm>
            <a:off x="4032355" y="4145655"/>
            <a:ext cx="1097766" cy="576064"/>
          </a:xfrm>
          <a:prstGeom prst="striped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25" name="上カーブ矢印 24"/>
          <p:cNvSpPr/>
          <p:nvPr/>
        </p:nvSpPr>
        <p:spPr bwMode="auto">
          <a:xfrm>
            <a:off x="1033922" y="3585599"/>
            <a:ext cx="576064" cy="288032"/>
          </a:xfrm>
          <a:prstGeom prst="curvedUpArrow">
            <a:avLst>
              <a:gd name="adj1" fmla="val 25000"/>
              <a:gd name="adj2" fmla="val 38148"/>
              <a:gd name="adj3" fmla="val 25000"/>
            </a:avLst>
          </a:prstGeom>
          <a:solidFill>
            <a:srgbClr val="EEB0E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0800000" lon="0" rev="0"/>
            </a:camera>
            <a:lightRig rig="threePt" dir="t"/>
          </a:scene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359136" y="3526999"/>
            <a:ext cx="2431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MC/MD</a:t>
            </a:r>
          </a:p>
          <a:p>
            <a:pPr algn="ctr"/>
            <a:r>
              <a:rPr lang="en-US" altLang="ja-JP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eaction simulation</a:t>
            </a:r>
            <a:endParaRPr kumimoji="1" lang="ja-JP" alt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17802" y="2438064"/>
            <a:ext cx="8496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For this purpose, we have compared the calculation results between with and without FEC additives into the electrolyte.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597" y="3525866"/>
            <a:ext cx="3452887" cy="1691079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442019" y="5353912"/>
            <a:ext cx="313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Initial state</a:t>
            </a:r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636130" y="5353912"/>
            <a:ext cx="313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Final</a:t>
            </a:r>
            <a:r>
              <a:rPr kumimoji="1" lang="en-US" altLang="ja-JP" dirty="0" smtClean="0"/>
              <a:t> state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27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1"/>
          <p:cNvSpPr txBox="1">
            <a:spLocks noChangeArrowheads="1"/>
          </p:cNvSpPr>
          <p:nvPr/>
        </p:nvSpPr>
        <p:spPr bwMode="auto">
          <a:xfrm>
            <a:off x="433861" y="138277"/>
            <a:ext cx="82787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Times New Roman" pitchFamily="18" charset="0"/>
              </a:rPr>
              <a:t>Most Probable Reaction Pathway for FEC Reduction</a:t>
            </a:r>
            <a:endParaRPr lang="ja-JP" alt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メイリオ" pitchFamily="50" charset="-128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11" y="1527697"/>
            <a:ext cx="1226810" cy="11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 bwMode="auto">
          <a:xfrm>
            <a:off x="1719882" y="2124113"/>
            <a:ext cx="434302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56" y="1575846"/>
            <a:ext cx="1212741" cy="116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44" y="1602171"/>
            <a:ext cx="1192439" cy="114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558" y="1542152"/>
            <a:ext cx="1205460" cy="116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直線矢印コネクタ 11"/>
          <p:cNvCxnSpPr/>
          <p:nvPr/>
        </p:nvCxnSpPr>
        <p:spPr bwMode="auto">
          <a:xfrm>
            <a:off x="5501252" y="2124779"/>
            <a:ext cx="434302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フリーフォーム 16"/>
          <p:cNvSpPr/>
          <p:nvPr/>
        </p:nvSpPr>
        <p:spPr bwMode="auto">
          <a:xfrm>
            <a:off x="2507945" y="1997514"/>
            <a:ext cx="204260" cy="105614"/>
          </a:xfrm>
          <a:custGeom>
            <a:avLst/>
            <a:gdLst>
              <a:gd name="connsiteX0" fmla="*/ 270933 w 270933"/>
              <a:gd name="connsiteY0" fmla="*/ 0 h 127488"/>
              <a:gd name="connsiteX1" fmla="*/ 169333 w 270933"/>
              <a:gd name="connsiteY1" fmla="*/ 118534 h 127488"/>
              <a:gd name="connsiteX2" fmla="*/ 0 w 270933"/>
              <a:gd name="connsiteY2" fmla="*/ 110067 h 12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933" h="127488">
                <a:moveTo>
                  <a:pt x="270933" y="0"/>
                </a:moveTo>
                <a:cubicBezTo>
                  <a:pt x="242710" y="50095"/>
                  <a:pt x="214488" y="100190"/>
                  <a:pt x="169333" y="118534"/>
                </a:cubicBezTo>
                <a:cubicBezTo>
                  <a:pt x="124178" y="136878"/>
                  <a:pt x="62089" y="123472"/>
                  <a:pt x="0" y="110067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8" name="フリーフォーム 17"/>
          <p:cNvSpPr/>
          <p:nvPr/>
        </p:nvSpPr>
        <p:spPr bwMode="auto">
          <a:xfrm>
            <a:off x="991016" y="2060219"/>
            <a:ext cx="108514" cy="119238"/>
          </a:xfrm>
          <a:custGeom>
            <a:avLst/>
            <a:gdLst>
              <a:gd name="connsiteX0" fmla="*/ 143934 w 143934"/>
              <a:gd name="connsiteY0" fmla="*/ 0 h 143933"/>
              <a:gd name="connsiteX1" fmla="*/ 101600 w 143934"/>
              <a:gd name="connsiteY1" fmla="*/ 101600 h 143933"/>
              <a:gd name="connsiteX2" fmla="*/ 0 w 143934"/>
              <a:gd name="connsiteY2" fmla="*/ 143933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934" h="143933">
                <a:moveTo>
                  <a:pt x="143934" y="0"/>
                </a:moveTo>
                <a:cubicBezTo>
                  <a:pt x="134761" y="38805"/>
                  <a:pt x="125589" y="77611"/>
                  <a:pt x="101600" y="101600"/>
                </a:cubicBezTo>
                <a:cubicBezTo>
                  <a:pt x="77611" y="125589"/>
                  <a:pt x="38805" y="134761"/>
                  <a:pt x="0" y="143933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9" name="フリーフォーム 18"/>
          <p:cNvSpPr/>
          <p:nvPr/>
        </p:nvSpPr>
        <p:spPr bwMode="auto">
          <a:xfrm>
            <a:off x="4697313" y="2243804"/>
            <a:ext cx="103098" cy="182365"/>
          </a:xfrm>
          <a:custGeom>
            <a:avLst/>
            <a:gdLst>
              <a:gd name="connsiteX0" fmla="*/ 0 w 136750"/>
              <a:gd name="connsiteY0" fmla="*/ 0 h 220134"/>
              <a:gd name="connsiteX1" fmla="*/ 127000 w 136750"/>
              <a:gd name="connsiteY1" fmla="*/ 84667 h 220134"/>
              <a:gd name="connsiteX2" fmla="*/ 118533 w 136750"/>
              <a:gd name="connsiteY2" fmla="*/ 220134 h 22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750" h="220134">
                <a:moveTo>
                  <a:pt x="0" y="0"/>
                </a:moveTo>
                <a:cubicBezTo>
                  <a:pt x="53622" y="23989"/>
                  <a:pt x="107245" y="47978"/>
                  <a:pt x="127000" y="84667"/>
                </a:cubicBezTo>
                <a:cubicBezTo>
                  <a:pt x="146756" y="121356"/>
                  <a:pt x="132644" y="170745"/>
                  <a:pt x="118533" y="220134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20" name="直線矢印コネクタ 19"/>
          <p:cNvCxnSpPr/>
          <p:nvPr/>
        </p:nvCxnSpPr>
        <p:spPr bwMode="auto">
          <a:xfrm>
            <a:off x="3589258" y="2122831"/>
            <a:ext cx="434302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テキスト ボックス 20"/>
          <p:cNvSpPr txBox="1"/>
          <p:nvPr/>
        </p:nvSpPr>
        <p:spPr>
          <a:xfrm>
            <a:off x="4138684" y="1065240"/>
            <a:ext cx="4848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K. Leung et al., </a:t>
            </a:r>
            <a:r>
              <a:rPr kumimoji="1" lang="en-US" altLang="ja-JP" sz="1400" i="1" dirty="0" smtClean="0"/>
              <a:t>J. </a:t>
            </a:r>
            <a:r>
              <a:rPr kumimoji="1" lang="en-US" altLang="ja-JP" sz="1400" i="1" dirty="0" err="1" smtClean="0"/>
              <a:t>Electrochem</a:t>
            </a:r>
            <a:r>
              <a:rPr kumimoji="1" lang="en-US" altLang="ja-JP" sz="1400" i="1" dirty="0" smtClean="0"/>
              <a:t>. Soc.</a:t>
            </a:r>
            <a:r>
              <a:rPr kumimoji="1" lang="en-US" altLang="ja-JP" sz="1400" dirty="0" smtClean="0"/>
              <a:t>, </a:t>
            </a:r>
            <a:r>
              <a:rPr kumimoji="1" lang="en-US" altLang="ja-JP" sz="1400" b="1" dirty="0" smtClean="0"/>
              <a:t>161(3)</a:t>
            </a:r>
            <a:r>
              <a:rPr kumimoji="1" lang="en-US" altLang="ja-JP" sz="1400" dirty="0" smtClean="0"/>
              <a:t>, A213 (2014).</a:t>
            </a:r>
            <a:endParaRPr kumimoji="1" lang="ja-JP" altLang="en-US" sz="1400" dirty="0"/>
          </a:p>
        </p:txBody>
      </p:sp>
      <p:sp>
        <p:nvSpPr>
          <p:cNvPr id="22" name="角丸四角形 21"/>
          <p:cNvSpPr/>
          <p:nvPr/>
        </p:nvSpPr>
        <p:spPr>
          <a:xfrm>
            <a:off x="4722906" y="1768251"/>
            <a:ext cx="316436" cy="33945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6252293" y="1937977"/>
            <a:ext cx="515145" cy="4996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/>
        </p:nvSpPr>
        <p:spPr>
          <a:xfrm>
            <a:off x="6886215" y="1729528"/>
            <a:ext cx="251229" cy="4928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208121" y="1681019"/>
            <a:ext cx="593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B30D6C"/>
                </a:solidFill>
              </a:rPr>
              <a:t>NaF</a:t>
            </a:r>
            <a:endParaRPr kumimoji="1" lang="ja-JP" altLang="en-US" sz="1400" dirty="0">
              <a:solidFill>
                <a:srgbClr val="B30D6C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131360" y="1644808"/>
            <a:ext cx="737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C</a:t>
            </a:r>
            <a:r>
              <a:rPr kumimoji="1" lang="en-US" altLang="ja-JP" sz="1400" baseline="-25000" dirty="0" smtClean="0"/>
              <a:t>2</a:t>
            </a:r>
            <a:r>
              <a:rPr kumimoji="1" lang="en-US" altLang="ja-JP" sz="1400" dirty="0" smtClean="0"/>
              <a:t>H</a:t>
            </a:r>
            <a:r>
              <a:rPr kumimoji="1" lang="en-US" altLang="ja-JP" sz="1400" baseline="-25000" dirty="0" smtClean="0"/>
              <a:t>3</a:t>
            </a:r>
            <a:r>
              <a:rPr kumimoji="1" lang="en-US" altLang="ja-JP" sz="1400" dirty="0" smtClean="0"/>
              <a:t>O</a:t>
            </a:r>
            <a:endParaRPr kumimoji="1" lang="ja-JP" altLang="en-US" sz="1400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767438" y="2222796"/>
            <a:ext cx="593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CO</a:t>
            </a:r>
            <a:r>
              <a:rPr kumimoji="1" lang="en-US" altLang="ja-JP" sz="1400" baseline="-25000" dirty="0" smtClean="0"/>
              <a:t>2</a:t>
            </a:r>
            <a:endParaRPr kumimoji="1" lang="ja-JP" altLang="en-US" sz="1400" baseline="-25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15516" y="1004338"/>
            <a:ext cx="6872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70C0"/>
                </a:solidFill>
              </a:rPr>
              <a:t>・ </a:t>
            </a:r>
            <a:r>
              <a:rPr kumimoji="1" lang="en-US" altLang="ja-JP" sz="2000" u="sng" dirty="0" smtClean="0">
                <a:solidFill>
                  <a:srgbClr val="0070C0"/>
                </a:solidFill>
              </a:rPr>
              <a:t>Quantum </a:t>
            </a:r>
            <a:r>
              <a:rPr lang="en-US" altLang="ja-JP" sz="2000" u="sng" dirty="0">
                <a:solidFill>
                  <a:srgbClr val="0070C0"/>
                </a:solidFill>
              </a:rPr>
              <a:t>C</a:t>
            </a:r>
            <a:r>
              <a:rPr kumimoji="1" lang="en-US" altLang="ja-JP" sz="2000" u="sng" dirty="0" smtClean="0">
                <a:solidFill>
                  <a:srgbClr val="0070C0"/>
                </a:solidFill>
              </a:rPr>
              <a:t>hemical </a:t>
            </a:r>
            <a:r>
              <a:rPr lang="en-US" altLang="ja-JP" sz="2000" u="sng" dirty="0">
                <a:solidFill>
                  <a:srgbClr val="0070C0"/>
                </a:solidFill>
              </a:rPr>
              <a:t>C</a:t>
            </a:r>
            <a:r>
              <a:rPr kumimoji="1" lang="en-US" altLang="ja-JP" sz="2000" u="sng" dirty="0" smtClean="0">
                <a:solidFill>
                  <a:srgbClr val="0070C0"/>
                </a:solidFill>
              </a:rPr>
              <a:t>alculation</a:t>
            </a:r>
            <a:endParaRPr kumimoji="1" lang="ja-JP" altLang="en-US" sz="2000" u="sng" dirty="0">
              <a:solidFill>
                <a:srgbClr val="0070C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0194" y="3679739"/>
            <a:ext cx="6872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C00000"/>
                </a:solidFill>
              </a:rPr>
              <a:t>・ </a:t>
            </a:r>
            <a:r>
              <a:rPr kumimoji="1" lang="en-US" altLang="ja-JP" sz="2000" u="sng" dirty="0" smtClean="0">
                <a:solidFill>
                  <a:srgbClr val="C00000"/>
                </a:solidFill>
              </a:rPr>
              <a:t>Experimental F 1s XPS spectra</a:t>
            </a:r>
            <a:endParaRPr kumimoji="1" lang="ja-JP" altLang="en-US" sz="2000" u="sng" dirty="0">
              <a:solidFill>
                <a:srgbClr val="C00000"/>
              </a:solidFill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00" y="4180229"/>
            <a:ext cx="2309639" cy="2515542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4050840" y="3737586"/>
            <a:ext cx="5088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S. </a:t>
            </a:r>
            <a:r>
              <a:rPr kumimoji="1" lang="en-US" altLang="ja-JP" sz="1400" dirty="0" err="1" smtClean="0"/>
              <a:t>Komaba</a:t>
            </a:r>
            <a:r>
              <a:rPr kumimoji="1" lang="en-US" altLang="ja-JP" sz="1400" dirty="0" smtClean="0"/>
              <a:t> et al., </a:t>
            </a:r>
            <a:r>
              <a:rPr kumimoji="1" lang="en-US" altLang="ja-JP" sz="1400" i="1" dirty="0" smtClean="0"/>
              <a:t>ACS Appl. Mater. Interfaces</a:t>
            </a:r>
            <a:r>
              <a:rPr kumimoji="1" lang="en-US" altLang="ja-JP" sz="1400" dirty="0" smtClean="0"/>
              <a:t>, </a:t>
            </a:r>
            <a:r>
              <a:rPr kumimoji="1" lang="en-US" altLang="ja-JP" sz="1400" b="1" dirty="0" smtClean="0"/>
              <a:t>3</a:t>
            </a:r>
            <a:r>
              <a:rPr kumimoji="1" lang="en-US" altLang="ja-JP" sz="1400" dirty="0" smtClean="0"/>
              <a:t>, 4165 (2011).</a:t>
            </a:r>
            <a:endParaRPr kumimoji="1" lang="ja-JP" altLang="en-US" sz="1400" dirty="0"/>
          </a:p>
        </p:txBody>
      </p:sp>
      <p:cxnSp>
        <p:nvCxnSpPr>
          <p:cNvPr id="37" name="直線矢印コネクタ 36"/>
          <p:cNvCxnSpPr/>
          <p:nvPr/>
        </p:nvCxnSpPr>
        <p:spPr>
          <a:xfrm flipH="1">
            <a:off x="2080396" y="4587850"/>
            <a:ext cx="702320" cy="141547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2782716" y="4415439"/>
            <a:ext cx="290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</a:rPr>
              <a:t>10 </a:t>
            </a:r>
            <a:r>
              <a:rPr kumimoji="1" lang="en-US" altLang="ja-JP" sz="1600" dirty="0" err="1" smtClean="0">
                <a:solidFill>
                  <a:srgbClr val="00B050"/>
                </a:solidFill>
              </a:rPr>
              <a:t>vol</a:t>
            </a:r>
            <a:r>
              <a:rPr kumimoji="1" lang="en-US" altLang="ja-JP" sz="1600" dirty="0" smtClean="0">
                <a:solidFill>
                  <a:srgbClr val="00B050"/>
                </a:solidFill>
              </a:rPr>
              <a:t>% FEC addition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 flipH="1" flipV="1">
            <a:off x="2463698" y="5525602"/>
            <a:ext cx="454484" cy="18565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2936963" y="5541975"/>
            <a:ext cx="1704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Without FEC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342118" y="5880529"/>
            <a:ext cx="1704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Pristine</a:t>
            </a:r>
            <a:endParaRPr kumimoji="1" lang="ja-JP" altLang="en-US" sz="14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360933" y="5147552"/>
            <a:ext cx="1704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</a:rPr>
              <a:t>0.5 </a:t>
            </a:r>
            <a:r>
              <a:rPr lang="en-US" altLang="ja-JP" sz="1400" dirty="0" err="1" smtClean="0">
                <a:solidFill>
                  <a:srgbClr val="0000FF"/>
                </a:solidFill>
              </a:rPr>
              <a:t>vol</a:t>
            </a:r>
            <a:r>
              <a:rPr lang="en-US" altLang="ja-JP" sz="1400" dirty="0" smtClean="0">
                <a:solidFill>
                  <a:srgbClr val="0000FF"/>
                </a:solidFill>
              </a:rPr>
              <a:t>%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353437" y="4911997"/>
            <a:ext cx="1704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00FF"/>
                </a:solidFill>
              </a:rPr>
              <a:t>2 </a:t>
            </a:r>
            <a:r>
              <a:rPr lang="en-US" altLang="ja-JP" sz="1400" dirty="0" err="1" smtClean="0">
                <a:solidFill>
                  <a:srgbClr val="FF00FF"/>
                </a:solidFill>
              </a:rPr>
              <a:t>vol</a:t>
            </a:r>
            <a:r>
              <a:rPr lang="en-US" altLang="ja-JP" sz="1400" dirty="0" smtClean="0">
                <a:solidFill>
                  <a:srgbClr val="FF00FF"/>
                </a:solidFill>
              </a:rPr>
              <a:t>%</a:t>
            </a:r>
            <a:endParaRPr kumimoji="1" lang="ja-JP" altLang="en-US" sz="1400" dirty="0">
              <a:solidFill>
                <a:srgbClr val="FF00FF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90630" y="2863161"/>
            <a:ext cx="8438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➤</a:t>
            </a:r>
            <a:r>
              <a:rPr lang="en-US" altLang="ja-JP" dirty="0" smtClean="0"/>
              <a:t>The most probable singly reduced products were predicted to be </a:t>
            </a:r>
            <a:r>
              <a:rPr lang="en-US" altLang="ja-JP" dirty="0" err="1" smtClean="0"/>
              <a:t>NaF</a:t>
            </a:r>
            <a:r>
              <a:rPr lang="en-US" altLang="ja-JP" dirty="0" smtClean="0"/>
              <a:t>, CO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and 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C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H</a:t>
            </a:r>
            <a:r>
              <a:rPr lang="en-US" altLang="ja-JP" baseline="-25000" dirty="0" smtClean="0"/>
              <a:t>3</a:t>
            </a:r>
            <a:r>
              <a:rPr lang="en-US" altLang="ja-JP" dirty="0" smtClean="0"/>
              <a:t>O molecules since the free energy of activation was smallest. 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355569" y="5156762"/>
            <a:ext cx="435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dirty="0" smtClean="0"/>
              <a:t>➤</a:t>
            </a:r>
            <a:r>
              <a:rPr lang="en-US" altLang="ja-JP" dirty="0" smtClean="0"/>
              <a:t>Experimentally, the </a:t>
            </a:r>
            <a:r>
              <a:rPr lang="en-US" altLang="ja-JP" dirty="0" err="1" smtClean="0">
                <a:solidFill>
                  <a:srgbClr val="B30D6C"/>
                </a:solidFill>
              </a:rPr>
              <a:t>NaF</a:t>
            </a:r>
            <a:r>
              <a:rPr lang="en-US" altLang="ja-JP" dirty="0" smtClean="0"/>
              <a:t> was evidently </a:t>
            </a:r>
          </a:p>
          <a:p>
            <a:pPr algn="just"/>
            <a:r>
              <a:rPr lang="en-US" altLang="ja-JP" dirty="0"/>
              <a:t> </a:t>
            </a:r>
            <a:r>
              <a:rPr lang="en-US" altLang="ja-JP" dirty="0" smtClean="0"/>
              <a:t>   observed as increase in the amount of </a:t>
            </a:r>
          </a:p>
          <a:p>
            <a:pPr algn="just"/>
            <a:r>
              <a:rPr lang="en-US" altLang="ja-JP" dirty="0"/>
              <a:t> </a:t>
            </a:r>
            <a:r>
              <a:rPr lang="en-US" altLang="ja-JP" dirty="0" smtClean="0"/>
              <a:t>   added FEC in the Na-ion cell.</a:t>
            </a:r>
            <a:endParaRPr kumimoji="1" lang="ja-JP" altLang="en-US" dirty="0"/>
          </a:p>
        </p:txBody>
      </p:sp>
      <p:sp>
        <p:nvSpPr>
          <p:cNvPr id="55" name="スライド番号プレースホルダー 14"/>
          <p:cNvSpPr>
            <a:spLocks noGrp="1"/>
          </p:cNvSpPr>
          <p:nvPr>
            <p:ph type="sldNum" sz="quarter" idx="11"/>
          </p:nvPr>
        </p:nvSpPr>
        <p:spPr>
          <a:xfrm>
            <a:off x="6248400" y="6535256"/>
            <a:ext cx="2895600" cy="322743"/>
          </a:xfrm>
        </p:spPr>
        <p:txBody>
          <a:bodyPr/>
          <a:lstStyle/>
          <a:p>
            <a:pPr algn="r">
              <a:defRPr/>
            </a:pPr>
            <a:r>
              <a:rPr lang="en-US" altLang="ja-JP" dirty="0" smtClean="0">
                <a:latin typeface="+mj-lt"/>
              </a:rPr>
              <a:t>7</a:t>
            </a:r>
            <a:endParaRPr lang="ja-JP" altLang="zh-C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90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テキスト ボックス 1"/>
          <p:cNvSpPr txBox="1">
            <a:spLocks noChangeArrowheads="1"/>
          </p:cNvSpPr>
          <p:nvPr/>
        </p:nvSpPr>
        <p:spPr bwMode="auto">
          <a:xfrm>
            <a:off x="433510" y="106347"/>
            <a:ext cx="82787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Times New Roman" pitchFamily="18" charset="0"/>
              </a:rPr>
              <a:t>Simulation Model and Reaction </a:t>
            </a:r>
            <a:r>
              <a:rPr lang="en-US" altLang="ja-JP" sz="2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Times New Roman" pitchFamily="18" charset="0"/>
              </a:rPr>
              <a:t>S</a:t>
            </a:r>
            <a:r>
              <a:rPr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Times New Roman" pitchFamily="18" charset="0"/>
              </a:rPr>
              <a:t>cheme</a:t>
            </a:r>
            <a:endParaRPr lang="ja-JP" altLang="en-US" sz="2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メイリオ" pitchFamily="50" charset="-128"/>
              <a:cs typeface="Times New Roman" pitchFamily="18" charset="0"/>
            </a:endParaRPr>
          </a:p>
        </p:txBody>
      </p:sp>
      <p:sp>
        <p:nvSpPr>
          <p:cNvPr id="77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05188" y="6550702"/>
            <a:ext cx="2133600" cy="307298"/>
          </a:xfrm>
        </p:spPr>
        <p:txBody>
          <a:bodyPr/>
          <a:lstStyle/>
          <a:p>
            <a:pPr>
              <a:defRPr/>
            </a:pPr>
            <a:fld id="{F3EAE5E9-71BD-40AE-BD3A-F48128C08950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grpSp>
        <p:nvGrpSpPr>
          <p:cNvPr id="91" name="グループ化 90"/>
          <p:cNvGrpSpPr/>
          <p:nvPr/>
        </p:nvGrpSpPr>
        <p:grpSpPr>
          <a:xfrm>
            <a:off x="474587" y="987801"/>
            <a:ext cx="5309121" cy="2691956"/>
            <a:chOff x="1217905" y="1468721"/>
            <a:chExt cx="6330464" cy="3301696"/>
          </a:xfrm>
        </p:grpSpPr>
        <p:pic>
          <p:nvPicPr>
            <p:cNvPr id="92" name="図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4549" y="1893507"/>
              <a:ext cx="5703820" cy="2696821"/>
            </a:xfrm>
            <a:prstGeom prst="rect">
              <a:avLst/>
            </a:prstGeom>
          </p:spPr>
        </p:pic>
        <p:sp>
          <p:nvSpPr>
            <p:cNvPr id="93" name="右中かっこ 92"/>
            <p:cNvSpPr/>
            <p:nvPr/>
          </p:nvSpPr>
          <p:spPr>
            <a:xfrm rot="16200000">
              <a:off x="2910129" y="1225418"/>
              <a:ext cx="129413" cy="1405734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2280435" y="1468721"/>
              <a:ext cx="1379287" cy="339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Carbon anode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右中かっこ 128"/>
            <p:cNvSpPr/>
            <p:nvPr/>
          </p:nvSpPr>
          <p:spPr>
            <a:xfrm rot="16200000">
              <a:off x="5529826" y="66221"/>
              <a:ext cx="129413" cy="3724126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テキスト ボックス 130"/>
            <p:cNvSpPr txBox="1"/>
            <p:nvPr/>
          </p:nvSpPr>
          <p:spPr>
            <a:xfrm>
              <a:off x="3905067" y="1475071"/>
              <a:ext cx="3327257" cy="339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NaPF</a:t>
              </a:r>
              <a:r>
                <a:rPr kumimoji="1" lang="en-US" altLang="ja-JP" sz="12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kumimoji="1" lang="en-US" altLang="ja-JP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electrolyte with or without FEC</a:t>
              </a:r>
              <a:endParaRPr kumimoji="1" lang="ja-JP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811" y="4041971"/>
              <a:ext cx="647033" cy="518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テキスト ボックス 132"/>
            <p:cNvSpPr txBox="1"/>
            <p:nvPr/>
          </p:nvSpPr>
          <p:spPr>
            <a:xfrm>
              <a:off x="1217905" y="4073893"/>
              <a:ext cx="265401" cy="369324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defTabSz="914400"/>
              <a:r>
                <a:rPr lang="en-US" altLang="ja-JP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ja-JP" alt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テキスト ボックス 133"/>
            <p:cNvSpPr txBox="1"/>
            <p:nvPr/>
          </p:nvSpPr>
          <p:spPr>
            <a:xfrm>
              <a:off x="1576443" y="4401093"/>
              <a:ext cx="265401" cy="369324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defTabSz="914400"/>
              <a:r>
                <a:rPr lang="en-US" altLang="ja-JP" i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ja-JP" alt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1579148" y="3874242"/>
              <a:ext cx="265401" cy="369324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defTabSz="914400"/>
              <a:r>
                <a:rPr lang="en-US" altLang="ja-JP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ja-JP" alt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6" name="円/楕円 135"/>
          <p:cNvSpPr/>
          <p:nvPr/>
        </p:nvSpPr>
        <p:spPr bwMode="auto">
          <a:xfrm>
            <a:off x="2436353" y="3003683"/>
            <a:ext cx="288032" cy="288032"/>
          </a:xfrm>
          <a:prstGeom prst="ellips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50" charset="-128"/>
            </a:endParaRPr>
          </a:p>
        </p:txBody>
      </p:sp>
      <p:cxnSp>
        <p:nvCxnSpPr>
          <p:cNvPr id="137" name="直線矢印コネクタ 136"/>
          <p:cNvCxnSpPr>
            <a:stCxn id="136" idx="3"/>
          </p:cNvCxnSpPr>
          <p:nvPr/>
        </p:nvCxnSpPr>
        <p:spPr bwMode="auto">
          <a:xfrm flipH="1">
            <a:off x="953413" y="3249534"/>
            <a:ext cx="1525121" cy="22318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9" name="テキスト ボックス 168"/>
          <p:cNvSpPr txBox="1"/>
          <p:nvPr/>
        </p:nvSpPr>
        <p:spPr>
          <a:xfrm>
            <a:off x="1141697" y="5494089"/>
            <a:ext cx="963856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+mj-lt"/>
                <a:cs typeface="Times New Roman" pitchFamily="18" charset="0"/>
              </a:rPr>
              <a:t>+ </a:t>
            </a:r>
            <a:r>
              <a:rPr lang="en-US" altLang="ja-JP" sz="1200" dirty="0" smtClean="0">
                <a:latin typeface="+mj-lt"/>
                <a:cs typeface="Times New Roman" pitchFamily="18" charset="0"/>
              </a:rPr>
              <a:t>e</a:t>
            </a:r>
            <a:r>
              <a:rPr lang="en-US" altLang="ja-JP" sz="1200" baseline="30000" dirty="0" smtClean="0">
                <a:latin typeface="+mj-lt"/>
                <a:cs typeface="Times New Roman" pitchFamily="18" charset="0"/>
              </a:rPr>
              <a:t>-</a:t>
            </a:r>
            <a:r>
              <a:rPr lang="en-US" altLang="ja-JP" sz="1200" dirty="0" smtClean="0">
                <a:latin typeface="+mj-lt"/>
                <a:cs typeface="Times New Roman" pitchFamily="18" charset="0"/>
              </a:rPr>
              <a:t>, + Na</a:t>
            </a:r>
            <a:r>
              <a:rPr lang="en-US" altLang="ja-JP" sz="1200" baseline="30000" dirty="0" smtClean="0">
                <a:latin typeface="+mj-lt"/>
                <a:cs typeface="Times New Roman" pitchFamily="18" charset="0"/>
              </a:rPr>
              <a:t>+</a:t>
            </a:r>
            <a:endParaRPr lang="ja-JP" altLang="en-US" sz="1200" baseline="30000" dirty="0">
              <a:latin typeface="+mj-lt"/>
              <a:cs typeface="Times New Roman" pitchFamily="18" charset="0"/>
            </a:endParaRPr>
          </a:p>
        </p:txBody>
      </p:sp>
      <p:cxnSp>
        <p:nvCxnSpPr>
          <p:cNvPr id="174" name="直線矢印コネクタ 173"/>
          <p:cNvCxnSpPr/>
          <p:nvPr/>
        </p:nvCxnSpPr>
        <p:spPr>
          <a:xfrm>
            <a:off x="1246924" y="5832807"/>
            <a:ext cx="779281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63" y="5391010"/>
            <a:ext cx="476870" cy="33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7" name="直線矢印コネクタ 176"/>
          <p:cNvCxnSpPr/>
          <p:nvPr/>
        </p:nvCxnSpPr>
        <p:spPr>
          <a:xfrm flipV="1">
            <a:off x="2867262" y="5602650"/>
            <a:ext cx="941088" cy="15354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テキスト ボックス 177"/>
          <p:cNvSpPr txBox="1"/>
          <p:nvPr/>
        </p:nvSpPr>
        <p:spPr>
          <a:xfrm>
            <a:off x="4053541" y="5408373"/>
            <a:ext cx="788011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>
                <a:latin typeface="+mj-lt"/>
                <a:cs typeface="Arial" pitchFamily="34" charset="0"/>
              </a:rPr>
              <a:t>+</a:t>
            </a:r>
            <a:endParaRPr lang="ja-JP" altLang="en-US" dirty="0">
              <a:latin typeface="+mj-lt"/>
              <a:cs typeface="Arial" pitchFamily="34" charset="0"/>
            </a:endParaRPr>
          </a:p>
        </p:txBody>
      </p:sp>
      <p:cxnSp>
        <p:nvCxnSpPr>
          <p:cNvPr id="179" name="直線矢印コネクタ 178"/>
          <p:cNvCxnSpPr/>
          <p:nvPr/>
        </p:nvCxnSpPr>
        <p:spPr>
          <a:xfrm>
            <a:off x="2870014" y="5914468"/>
            <a:ext cx="1416983" cy="50345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テキスト ボックス 179"/>
          <p:cNvSpPr txBox="1"/>
          <p:nvPr/>
        </p:nvSpPr>
        <p:spPr>
          <a:xfrm>
            <a:off x="2686236" y="6216137"/>
            <a:ext cx="1471341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+mj-lt"/>
                <a:cs typeface="Times New Roman" pitchFamily="18" charset="0"/>
              </a:rPr>
              <a:t>+</a:t>
            </a:r>
            <a:r>
              <a:rPr lang="ja-JP" altLang="en-US" sz="1200" dirty="0">
                <a:latin typeface="+mj-lt"/>
                <a:cs typeface="Times New Roman" pitchFamily="18" charset="0"/>
              </a:rPr>
              <a:t> </a:t>
            </a:r>
            <a:r>
              <a:rPr lang="en-US" altLang="ja-JP" sz="1200" dirty="0" err="1" smtClean="0">
                <a:latin typeface="+mj-lt"/>
                <a:cs typeface="Times New Roman" pitchFamily="18" charset="0"/>
              </a:rPr>
              <a:t>NaPC</a:t>
            </a:r>
            <a:endParaRPr lang="ja-JP" altLang="en-US" sz="1200" dirty="0">
              <a:latin typeface="+mj-lt"/>
              <a:cs typeface="Times New Roman" pitchFamily="18" charset="0"/>
            </a:endParaRPr>
          </a:p>
        </p:txBody>
      </p:sp>
      <p:sp>
        <p:nvSpPr>
          <p:cNvPr id="181" name="テキスト ボックス 180"/>
          <p:cNvSpPr txBox="1"/>
          <p:nvPr/>
        </p:nvSpPr>
        <p:spPr>
          <a:xfrm>
            <a:off x="3540515" y="5721901"/>
            <a:ext cx="108663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+mj-lt"/>
                <a:cs typeface="Times New Roman" pitchFamily="18" charset="0"/>
              </a:rPr>
              <a:t>Na</a:t>
            </a:r>
            <a:r>
              <a:rPr lang="en-US" altLang="ja-JP" sz="1400" baseline="-25000" dirty="0" smtClean="0">
                <a:latin typeface="+mj-lt"/>
                <a:cs typeface="Times New Roman" pitchFamily="18" charset="0"/>
              </a:rPr>
              <a:t>2</a:t>
            </a:r>
            <a:r>
              <a:rPr lang="en-US" altLang="ja-JP" sz="1400" dirty="0" smtClean="0">
                <a:latin typeface="+mj-lt"/>
                <a:cs typeface="Times New Roman" pitchFamily="18" charset="0"/>
              </a:rPr>
              <a:t>CO</a:t>
            </a:r>
            <a:r>
              <a:rPr lang="en-US" altLang="ja-JP" sz="1400" baseline="-25000" dirty="0" smtClean="0">
                <a:latin typeface="+mj-lt"/>
                <a:cs typeface="Times New Roman" pitchFamily="18" charset="0"/>
              </a:rPr>
              <a:t>3</a:t>
            </a:r>
            <a:endParaRPr lang="ja-JP" altLang="en-US" sz="1400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185" name="テキスト ボックス 184"/>
          <p:cNvSpPr txBox="1"/>
          <p:nvPr/>
        </p:nvSpPr>
        <p:spPr>
          <a:xfrm>
            <a:off x="2490206" y="5375304"/>
            <a:ext cx="1593624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+mj-lt"/>
                <a:cs typeface="Times New Roman" pitchFamily="18" charset="0"/>
              </a:rPr>
              <a:t>+ </a:t>
            </a:r>
            <a:r>
              <a:rPr lang="en-US" altLang="ja-JP" sz="1200" dirty="0" smtClean="0">
                <a:latin typeface="+mj-lt"/>
                <a:cs typeface="Times New Roman" pitchFamily="18" charset="0"/>
              </a:rPr>
              <a:t>e</a:t>
            </a:r>
            <a:r>
              <a:rPr lang="en-US" altLang="ja-JP" sz="1200" baseline="30000" dirty="0" smtClean="0">
                <a:latin typeface="+mj-lt"/>
                <a:cs typeface="Times New Roman" pitchFamily="18" charset="0"/>
              </a:rPr>
              <a:t>-</a:t>
            </a:r>
            <a:r>
              <a:rPr lang="en-US" altLang="ja-JP" sz="1200" dirty="0" smtClean="0">
                <a:latin typeface="+mj-lt"/>
                <a:cs typeface="Times New Roman" pitchFamily="18" charset="0"/>
              </a:rPr>
              <a:t>, + Na</a:t>
            </a:r>
            <a:r>
              <a:rPr lang="en-US" altLang="ja-JP" sz="1200" baseline="30000" dirty="0" smtClean="0">
                <a:latin typeface="+mj-lt"/>
                <a:cs typeface="Times New Roman" pitchFamily="18" charset="0"/>
              </a:rPr>
              <a:t>+</a:t>
            </a:r>
            <a:endParaRPr lang="ja-JP" altLang="en-US" sz="1200" baseline="30000" dirty="0">
              <a:latin typeface="+mj-lt"/>
              <a:cs typeface="Times New Roman" pitchFamily="18" charset="0"/>
            </a:endParaRPr>
          </a:p>
        </p:txBody>
      </p:sp>
      <p:pic>
        <p:nvPicPr>
          <p:cNvPr id="190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90" y="5595833"/>
            <a:ext cx="511215" cy="41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テキスト ボックス 190"/>
          <p:cNvSpPr txBox="1"/>
          <p:nvPr/>
        </p:nvSpPr>
        <p:spPr>
          <a:xfrm>
            <a:off x="587757" y="6001981"/>
            <a:ext cx="59994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+mj-lt"/>
                <a:cs typeface="Times New Roman" pitchFamily="18" charset="0"/>
              </a:rPr>
              <a:t>PC</a:t>
            </a:r>
            <a:endParaRPr lang="ja-JP" altLang="en-US" sz="1400" dirty="0">
              <a:latin typeface="+mj-lt"/>
              <a:cs typeface="Times New Roman" pitchFamily="18" charset="0"/>
            </a:endParaRPr>
          </a:p>
        </p:txBody>
      </p:sp>
      <p:sp>
        <p:nvSpPr>
          <p:cNvPr id="193" name="テキスト ボックス 192"/>
          <p:cNvSpPr txBox="1"/>
          <p:nvPr/>
        </p:nvSpPr>
        <p:spPr>
          <a:xfrm>
            <a:off x="1631641" y="6012313"/>
            <a:ext cx="1588242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err="1" smtClean="0">
                <a:latin typeface="+mj-lt"/>
                <a:cs typeface="Times New Roman" pitchFamily="18" charset="0"/>
              </a:rPr>
              <a:t>NaPC</a:t>
            </a:r>
            <a:endParaRPr lang="ja-JP" altLang="en-US" sz="1400" dirty="0">
              <a:latin typeface="+mj-lt"/>
              <a:cs typeface="Times New Roman" pitchFamily="18" charset="0"/>
            </a:endParaRPr>
          </a:p>
        </p:txBody>
      </p:sp>
      <p:pic>
        <p:nvPicPr>
          <p:cNvPr id="19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43" y="5602500"/>
            <a:ext cx="635681" cy="4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44" y="5368055"/>
            <a:ext cx="454209" cy="43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テキスト ボックス 196"/>
          <p:cNvSpPr txBox="1"/>
          <p:nvPr/>
        </p:nvSpPr>
        <p:spPr>
          <a:xfrm>
            <a:off x="4502538" y="5748775"/>
            <a:ext cx="775234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+mj-lt"/>
                <a:cs typeface="Times New Roman" pitchFamily="18" charset="0"/>
              </a:rPr>
              <a:t>C</a:t>
            </a:r>
            <a:r>
              <a:rPr lang="en-US" altLang="ja-JP" sz="1400" baseline="-25000" dirty="0">
                <a:latin typeface="+mj-lt"/>
                <a:cs typeface="Times New Roman" pitchFamily="18" charset="0"/>
              </a:rPr>
              <a:t>3</a:t>
            </a:r>
            <a:r>
              <a:rPr lang="en-US" altLang="ja-JP" sz="1400" dirty="0">
                <a:latin typeface="+mj-lt"/>
                <a:cs typeface="Times New Roman" pitchFamily="18" charset="0"/>
              </a:rPr>
              <a:t>H</a:t>
            </a:r>
            <a:r>
              <a:rPr lang="en-US" altLang="ja-JP" sz="1400" baseline="-25000" dirty="0">
                <a:latin typeface="+mj-lt"/>
                <a:cs typeface="Times New Roman" pitchFamily="18" charset="0"/>
              </a:rPr>
              <a:t>6</a:t>
            </a:r>
            <a:endParaRPr lang="ja-JP" altLang="en-US" sz="1400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200" name="テキスト ボックス 199"/>
          <p:cNvSpPr txBox="1"/>
          <p:nvPr/>
        </p:nvSpPr>
        <p:spPr>
          <a:xfrm>
            <a:off x="5262810" y="6216137"/>
            <a:ext cx="176631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2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(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CH</a:t>
            </a:r>
            <a:r>
              <a:rPr lang="en-US" altLang="ja-JP" sz="1200" baseline="-250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3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CHCH</a:t>
            </a:r>
            <a:r>
              <a:rPr lang="en-US" altLang="ja-JP" sz="1200" baseline="-250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OCO</a:t>
            </a:r>
            <a:r>
              <a:rPr lang="en-US" altLang="ja-JP" sz="1200" baseline="-250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Na)</a:t>
            </a:r>
            <a:r>
              <a:rPr lang="en-US" altLang="ja-JP" sz="1200" baseline="-250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2</a:t>
            </a:r>
            <a:endParaRPr lang="en-US" altLang="ja-JP" sz="12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ctr" defTabSz="914309"/>
            <a:r>
              <a:rPr lang="en-US" altLang="ja-JP" sz="12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Na</a:t>
            </a:r>
            <a:r>
              <a:rPr lang="en-US" altLang="ja-JP" sz="1200" baseline="-250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2</a:t>
            </a:r>
            <a:r>
              <a:rPr lang="en-US" altLang="ja-JP" sz="12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DMBDC</a:t>
            </a:r>
          </a:p>
        </p:txBody>
      </p:sp>
      <p:pic>
        <p:nvPicPr>
          <p:cNvPr id="20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1131" y="5920230"/>
            <a:ext cx="652246" cy="99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" name="円/楕円 207"/>
          <p:cNvSpPr/>
          <p:nvPr/>
        </p:nvSpPr>
        <p:spPr bwMode="auto">
          <a:xfrm>
            <a:off x="2588397" y="3234770"/>
            <a:ext cx="288032" cy="288032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50" charset="-128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4426668" y="4503658"/>
            <a:ext cx="788011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>
                <a:latin typeface="+mj-lt"/>
                <a:cs typeface="Arial" pitchFamily="34" charset="0"/>
              </a:rPr>
              <a:t>+</a:t>
            </a:r>
            <a:endParaRPr lang="ja-JP" altLang="en-US" dirty="0">
              <a:latin typeface="+mj-lt"/>
              <a:cs typeface="Arial" pitchFamily="34" charset="0"/>
            </a:endParaRPr>
          </a:p>
        </p:txBody>
      </p:sp>
      <p:sp>
        <p:nvSpPr>
          <p:cNvPr id="210" name="テキスト ボックス 209"/>
          <p:cNvSpPr txBox="1"/>
          <p:nvPr/>
        </p:nvSpPr>
        <p:spPr>
          <a:xfrm>
            <a:off x="3774273" y="4503512"/>
            <a:ext cx="788011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>
                <a:latin typeface="+mj-lt"/>
                <a:cs typeface="Arial" pitchFamily="34" charset="0"/>
              </a:rPr>
              <a:t>+</a:t>
            </a:r>
            <a:endParaRPr lang="ja-JP" altLang="en-US" dirty="0">
              <a:latin typeface="+mj-lt"/>
              <a:cs typeface="Arial" pitchFamily="34" charset="0"/>
            </a:endParaRPr>
          </a:p>
        </p:txBody>
      </p:sp>
      <p:sp>
        <p:nvSpPr>
          <p:cNvPr id="211" name="テキスト ボックス 210"/>
          <p:cNvSpPr txBox="1"/>
          <p:nvPr/>
        </p:nvSpPr>
        <p:spPr>
          <a:xfrm>
            <a:off x="3179362" y="4810869"/>
            <a:ext cx="1314309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>
                <a:latin typeface="+mj-lt"/>
                <a:cs typeface="Times New Roman" pitchFamily="18" charset="0"/>
              </a:rPr>
              <a:t>PF</a:t>
            </a:r>
            <a:r>
              <a:rPr lang="en-US" altLang="ja-JP" sz="1400" baseline="-25000" dirty="0">
                <a:latin typeface="+mj-lt"/>
                <a:cs typeface="Times New Roman" pitchFamily="18" charset="0"/>
              </a:rPr>
              <a:t>3</a:t>
            </a:r>
            <a:endParaRPr lang="ja-JP" altLang="en-US" sz="1400" baseline="-25000" dirty="0">
              <a:latin typeface="+mj-lt"/>
              <a:cs typeface="Times New Roman" pitchFamily="18" charset="0"/>
            </a:endParaRPr>
          </a:p>
        </p:txBody>
      </p:sp>
      <p:sp>
        <p:nvSpPr>
          <p:cNvPr id="212" name="テキスト ボックス 211"/>
          <p:cNvSpPr txBox="1"/>
          <p:nvPr/>
        </p:nvSpPr>
        <p:spPr>
          <a:xfrm>
            <a:off x="4449384" y="4988606"/>
            <a:ext cx="1314309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+mj-lt"/>
                <a:cs typeface="Times New Roman" pitchFamily="18" charset="0"/>
              </a:rPr>
              <a:t>3NaF</a:t>
            </a:r>
            <a:endParaRPr lang="ja-JP" altLang="en-US" sz="1400" baseline="30000" dirty="0">
              <a:latin typeface="+mj-lt"/>
              <a:cs typeface="Times New Roman" pitchFamily="18" charset="0"/>
            </a:endParaRPr>
          </a:p>
        </p:txBody>
      </p:sp>
      <p:pic>
        <p:nvPicPr>
          <p:cNvPr id="213" name="Picture 2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04" y="4469836"/>
            <a:ext cx="377093" cy="41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75" y="4576405"/>
            <a:ext cx="395639" cy="23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Picture 2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78" y="4621222"/>
            <a:ext cx="160396" cy="1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テキスト ボックス 215"/>
          <p:cNvSpPr txBox="1"/>
          <p:nvPr/>
        </p:nvSpPr>
        <p:spPr>
          <a:xfrm>
            <a:off x="2467548" y="4403868"/>
            <a:ext cx="1204596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+mj-lt"/>
                <a:cs typeface="Times New Roman" pitchFamily="18" charset="0"/>
              </a:rPr>
              <a:t>+ </a:t>
            </a:r>
            <a:r>
              <a:rPr lang="en-US" altLang="ja-JP" sz="1200" dirty="0" smtClean="0">
                <a:latin typeface="+mj-lt"/>
                <a:cs typeface="Times New Roman" pitchFamily="18" charset="0"/>
              </a:rPr>
              <a:t>2e</a:t>
            </a:r>
            <a:r>
              <a:rPr lang="en-US" altLang="ja-JP" sz="1200" baseline="30000" dirty="0" smtClean="0">
                <a:latin typeface="+mj-lt"/>
                <a:cs typeface="Times New Roman" pitchFamily="18" charset="0"/>
              </a:rPr>
              <a:t>-</a:t>
            </a:r>
            <a:r>
              <a:rPr lang="en-US" altLang="ja-JP" sz="1200" dirty="0" smtClean="0">
                <a:latin typeface="+mj-lt"/>
                <a:cs typeface="Times New Roman" pitchFamily="18" charset="0"/>
              </a:rPr>
              <a:t>, + 3Na</a:t>
            </a:r>
            <a:r>
              <a:rPr lang="en-US" altLang="ja-JP" sz="1200" baseline="30000" dirty="0" smtClean="0">
                <a:latin typeface="+mj-lt"/>
                <a:cs typeface="Times New Roman" pitchFamily="18" charset="0"/>
              </a:rPr>
              <a:t>+</a:t>
            </a:r>
            <a:endParaRPr lang="ja-JP" altLang="en-US" sz="1200" baseline="30000" dirty="0">
              <a:latin typeface="+mj-lt"/>
              <a:cs typeface="Times New Roman" pitchFamily="18" charset="0"/>
            </a:endParaRPr>
          </a:p>
        </p:txBody>
      </p:sp>
      <p:cxnSp>
        <p:nvCxnSpPr>
          <p:cNvPr id="217" name="直線矢印コネクタ 216"/>
          <p:cNvCxnSpPr/>
          <p:nvPr/>
        </p:nvCxnSpPr>
        <p:spPr>
          <a:xfrm>
            <a:off x="2639602" y="4682182"/>
            <a:ext cx="960882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57" y="4639270"/>
            <a:ext cx="111303" cy="11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" name="Picture 2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31" y="4631062"/>
            <a:ext cx="160396" cy="1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410" y="4649110"/>
            <a:ext cx="111303" cy="11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テキスト ボックス 220"/>
          <p:cNvSpPr txBox="1"/>
          <p:nvPr/>
        </p:nvSpPr>
        <p:spPr>
          <a:xfrm>
            <a:off x="4996033" y="4512819"/>
            <a:ext cx="788011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>
                <a:latin typeface="+mj-lt"/>
                <a:cs typeface="Arial" pitchFamily="34" charset="0"/>
              </a:rPr>
              <a:t>+</a:t>
            </a:r>
            <a:endParaRPr lang="ja-JP" altLang="en-US" dirty="0">
              <a:latin typeface="+mj-lt"/>
              <a:cs typeface="Arial" pitchFamily="34" charset="0"/>
            </a:endParaRPr>
          </a:p>
        </p:txBody>
      </p:sp>
      <p:pic>
        <p:nvPicPr>
          <p:cNvPr id="222" name="Picture 2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96" y="4640223"/>
            <a:ext cx="160396" cy="1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75" y="4658271"/>
            <a:ext cx="111303" cy="11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" name="左中かっこ 223"/>
          <p:cNvSpPr/>
          <p:nvPr/>
        </p:nvSpPr>
        <p:spPr bwMode="auto">
          <a:xfrm rot="16200000">
            <a:off x="5000734" y="4058742"/>
            <a:ext cx="205059" cy="1638767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27" name="テキスト ボックス 226"/>
          <p:cNvSpPr txBox="1"/>
          <p:nvPr/>
        </p:nvSpPr>
        <p:spPr>
          <a:xfrm>
            <a:off x="1765822" y="4887533"/>
            <a:ext cx="1314309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+mj-lt"/>
                <a:cs typeface="Times New Roman" pitchFamily="18" charset="0"/>
              </a:rPr>
              <a:t>PF</a:t>
            </a:r>
            <a:r>
              <a:rPr lang="en-US" altLang="ja-JP" sz="1400" baseline="-25000" dirty="0">
                <a:latin typeface="+mj-lt"/>
                <a:cs typeface="Times New Roman" pitchFamily="18" charset="0"/>
              </a:rPr>
              <a:t>6</a:t>
            </a:r>
            <a:endParaRPr lang="ja-JP" altLang="en-US" sz="1400" baseline="-25000" dirty="0">
              <a:latin typeface="+mj-lt"/>
              <a:cs typeface="Times New Roman" pitchFamily="18" charset="0"/>
            </a:endParaRPr>
          </a:p>
        </p:txBody>
      </p:sp>
      <p:cxnSp>
        <p:nvCxnSpPr>
          <p:cNvPr id="228" name="直線矢印コネクタ 227"/>
          <p:cNvCxnSpPr/>
          <p:nvPr/>
        </p:nvCxnSpPr>
        <p:spPr bwMode="auto">
          <a:xfrm flipH="1">
            <a:off x="2395935" y="3521452"/>
            <a:ext cx="290302" cy="85498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9" name="円/楕円 228"/>
          <p:cNvSpPr/>
          <p:nvPr/>
        </p:nvSpPr>
        <p:spPr bwMode="auto">
          <a:xfrm>
            <a:off x="2755580" y="2742231"/>
            <a:ext cx="288032" cy="28803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50" charset="-128"/>
            </a:endParaRPr>
          </a:p>
        </p:txBody>
      </p:sp>
      <p:cxnSp>
        <p:nvCxnSpPr>
          <p:cNvPr id="230" name="直線矢印コネクタ 229"/>
          <p:cNvCxnSpPr/>
          <p:nvPr/>
        </p:nvCxnSpPr>
        <p:spPr bwMode="auto">
          <a:xfrm>
            <a:off x="2986292" y="3011438"/>
            <a:ext cx="469045" cy="5704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1" name="テキスト ボックス 230"/>
          <p:cNvSpPr txBox="1"/>
          <p:nvPr/>
        </p:nvSpPr>
        <p:spPr>
          <a:xfrm>
            <a:off x="3350109" y="4062237"/>
            <a:ext cx="6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</a:t>
            </a:r>
            <a:endParaRPr kumimoji="1" lang="ja-JP" alt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2" name="Picture 2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65" y="3731652"/>
            <a:ext cx="160396" cy="1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" name="図 2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5873" y="3548181"/>
            <a:ext cx="514966" cy="482149"/>
          </a:xfrm>
          <a:prstGeom prst="rect">
            <a:avLst/>
          </a:prstGeom>
        </p:spPr>
      </p:pic>
      <p:pic>
        <p:nvPicPr>
          <p:cNvPr id="234" name="図 2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67196" y="3718383"/>
            <a:ext cx="464607" cy="188390"/>
          </a:xfrm>
          <a:prstGeom prst="rect">
            <a:avLst/>
          </a:prstGeom>
        </p:spPr>
      </p:pic>
      <p:sp>
        <p:nvSpPr>
          <p:cNvPr id="235" name="テキスト ボックス 234"/>
          <p:cNvSpPr txBox="1"/>
          <p:nvPr/>
        </p:nvSpPr>
        <p:spPr>
          <a:xfrm>
            <a:off x="5558617" y="4038561"/>
            <a:ext cx="108663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altLang="ja-JP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テキスト ボックス 235"/>
          <p:cNvSpPr txBox="1"/>
          <p:nvPr/>
        </p:nvSpPr>
        <p:spPr>
          <a:xfrm>
            <a:off x="5232471" y="3615498"/>
            <a:ext cx="788011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テキスト ボックス 236"/>
          <p:cNvSpPr txBox="1"/>
          <p:nvPr/>
        </p:nvSpPr>
        <p:spPr>
          <a:xfrm>
            <a:off x="4823206" y="4027964"/>
            <a:ext cx="861476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endParaRPr lang="ja-JP" alt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テキスト ボックス 237"/>
          <p:cNvSpPr txBox="1"/>
          <p:nvPr/>
        </p:nvSpPr>
        <p:spPr>
          <a:xfrm>
            <a:off x="6158485" y="3620448"/>
            <a:ext cx="788011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9" name="図 2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14620" y="3645573"/>
            <a:ext cx="477278" cy="386818"/>
          </a:xfrm>
          <a:prstGeom prst="rect">
            <a:avLst/>
          </a:prstGeom>
        </p:spPr>
      </p:pic>
      <p:sp>
        <p:nvSpPr>
          <p:cNvPr id="240" name="テキスト ボックス 239"/>
          <p:cNvSpPr txBox="1"/>
          <p:nvPr/>
        </p:nvSpPr>
        <p:spPr>
          <a:xfrm>
            <a:off x="6401574" y="4039704"/>
            <a:ext cx="1086630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ja-JP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ja-JP" altLang="en-US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3992669" y="3517211"/>
            <a:ext cx="920057" cy="27699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+ N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ja-JP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ja-JP" alt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2" name="直線矢印コネクタ 241"/>
          <p:cNvCxnSpPr/>
          <p:nvPr/>
        </p:nvCxnSpPr>
        <p:spPr>
          <a:xfrm>
            <a:off x="3997736" y="3798237"/>
            <a:ext cx="960882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3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52" y="3730178"/>
            <a:ext cx="152210" cy="15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" name="テキスト ボックス 243"/>
          <p:cNvSpPr txBox="1"/>
          <p:nvPr/>
        </p:nvSpPr>
        <p:spPr>
          <a:xfrm>
            <a:off x="6077957" y="1137415"/>
            <a:ext cx="2618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cs typeface="Arial" pitchFamily="34" charset="0"/>
              </a:rPr>
              <a:t>1.1M NaPF</a:t>
            </a:r>
            <a:r>
              <a:rPr lang="en-US" altLang="ja-JP" sz="1600" baseline="-25000" dirty="0" smtClean="0">
                <a:solidFill>
                  <a:srgbClr val="000000"/>
                </a:solidFill>
                <a:cs typeface="Arial" pitchFamily="34" charset="0"/>
              </a:rPr>
              <a:t>6</a:t>
            </a:r>
            <a:r>
              <a:rPr lang="en-US" altLang="ja-JP" sz="16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ja-JP" sz="1600" dirty="0" smtClean="0">
                <a:cs typeface="Arial" pitchFamily="34" charset="0"/>
              </a:rPr>
              <a:t>PC</a:t>
            </a:r>
            <a:r>
              <a:rPr lang="en-US" altLang="ja-JP" sz="1600" dirty="0">
                <a:cs typeface="Arial" pitchFamily="34" charset="0"/>
              </a:rPr>
              <a:t> </a:t>
            </a:r>
            <a:r>
              <a:rPr lang="en-US" altLang="ja-JP" sz="1600" dirty="0" smtClean="0">
                <a:cs typeface="Arial" pitchFamily="34" charset="0"/>
              </a:rPr>
              <a:t>electrolyte</a:t>
            </a:r>
            <a:endParaRPr lang="ja-JP" altLang="en-US" sz="1600" dirty="0">
              <a:cs typeface="Arial" pitchFamily="34" charset="0"/>
            </a:endParaRPr>
          </a:p>
        </p:txBody>
      </p:sp>
      <p:sp>
        <p:nvSpPr>
          <p:cNvPr id="246" name="テキスト ボックス 245"/>
          <p:cNvSpPr txBox="1"/>
          <p:nvPr/>
        </p:nvSpPr>
        <p:spPr>
          <a:xfrm>
            <a:off x="6151214" y="2389647"/>
            <a:ext cx="1070893" cy="83098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dist"/>
            <a:r>
              <a:rPr kumimoji="1"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PC:   850</a:t>
            </a:r>
          </a:p>
          <a:p>
            <a:pPr algn="dist"/>
            <a:r>
              <a:rPr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Na</a:t>
            </a:r>
            <a:r>
              <a:rPr lang="en-US" altLang="ja-JP" sz="1600" baseline="30000" dirty="0" smtClean="0">
                <a:latin typeface="+mj-lt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:   87</a:t>
            </a:r>
          </a:p>
          <a:p>
            <a:pPr algn="dist"/>
            <a:r>
              <a:rPr kumimoji="1"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PF</a:t>
            </a:r>
            <a:r>
              <a:rPr kumimoji="1" lang="en-US" altLang="ja-JP" sz="1600" baseline="-25000" dirty="0" smtClean="0">
                <a:latin typeface="+mj-lt"/>
                <a:ea typeface="メイリオ" pitchFamily="50" charset="-128"/>
                <a:cs typeface="メイリオ" pitchFamily="50" charset="-128"/>
              </a:rPr>
              <a:t>6</a:t>
            </a:r>
            <a:r>
              <a:rPr kumimoji="1" lang="en-US" altLang="ja-JP" sz="1600" baseline="30000" dirty="0" smtClean="0">
                <a:latin typeface="+mj-lt"/>
                <a:ea typeface="メイリオ" pitchFamily="50" charset="-128"/>
                <a:cs typeface="メイリオ" pitchFamily="50" charset="-128"/>
              </a:rPr>
              <a:t>-</a:t>
            </a:r>
            <a:r>
              <a:rPr kumimoji="1"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:  85</a:t>
            </a:r>
            <a:endParaRPr kumimoji="1" lang="ja-JP" altLang="en-US" sz="1600" dirty="0">
              <a:latin typeface="+mj-l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9" name="左中かっこ 248"/>
          <p:cNvSpPr/>
          <p:nvPr/>
        </p:nvSpPr>
        <p:spPr>
          <a:xfrm rot="5400000">
            <a:off x="7241525" y="411668"/>
            <a:ext cx="239275" cy="246345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77957" y="1768840"/>
            <a:ext cx="114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7FDE"/>
                </a:solidFill>
              </a:rPr>
              <a:t>System I</a:t>
            </a:r>
            <a:endParaRPr kumimoji="1" lang="ja-JP" altLang="en-US" dirty="0">
              <a:solidFill>
                <a:srgbClr val="007FDE"/>
              </a:solidFill>
            </a:endParaRPr>
          </a:p>
        </p:txBody>
      </p:sp>
      <p:sp>
        <p:nvSpPr>
          <p:cNvPr id="252" name="テキスト ボックス 251"/>
          <p:cNvSpPr txBox="1"/>
          <p:nvPr/>
        </p:nvSpPr>
        <p:spPr>
          <a:xfrm>
            <a:off x="7500387" y="1776954"/>
            <a:ext cx="119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System II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003007" y="2063671"/>
            <a:ext cx="143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(without FEC)</a:t>
            </a:r>
            <a:endParaRPr kumimoji="1" lang="ja-JP" altLang="en-US" sz="1400" dirty="0"/>
          </a:p>
        </p:txBody>
      </p:sp>
      <p:sp>
        <p:nvSpPr>
          <p:cNvPr id="253" name="テキスト ボックス 252"/>
          <p:cNvSpPr txBox="1"/>
          <p:nvPr/>
        </p:nvSpPr>
        <p:spPr>
          <a:xfrm>
            <a:off x="7203827" y="2050052"/>
            <a:ext cx="1842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 smtClean="0"/>
              <a:t>(with 10 </a:t>
            </a:r>
            <a:r>
              <a:rPr kumimoji="1" lang="en-US" altLang="ja-JP" sz="1400" dirty="0" err="1" smtClean="0"/>
              <a:t>vol</a:t>
            </a:r>
            <a:r>
              <a:rPr kumimoji="1" lang="en-US" altLang="ja-JP" sz="1400" dirty="0" smtClean="0"/>
              <a:t>% FEC)</a:t>
            </a:r>
            <a:endParaRPr kumimoji="1" lang="ja-JP" altLang="en-US" sz="1400" dirty="0"/>
          </a:p>
        </p:txBody>
      </p:sp>
      <p:sp>
        <p:nvSpPr>
          <p:cNvPr id="254" name="テキスト ボックス 253"/>
          <p:cNvSpPr txBox="1"/>
          <p:nvPr/>
        </p:nvSpPr>
        <p:spPr>
          <a:xfrm>
            <a:off x="7552273" y="2388606"/>
            <a:ext cx="1145844" cy="111568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dist"/>
            <a:r>
              <a:rPr kumimoji="1"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PC:   850</a:t>
            </a:r>
          </a:p>
          <a:p>
            <a:pPr algn="dist"/>
            <a:r>
              <a:rPr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Na</a:t>
            </a:r>
            <a:r>
              <a:rPr lang="en-US" altLang="ja-JP" sz="1600" baseline="30000" dirty="0" smtClean="0">
                <a:latin typeface="+mj-lt"/>
                <a:ea typeface="メイリオ" pitchFamily="50" charset="-128"/>
                <a:cs typeface="メイリオ" pitchFamily="50" charset="-128"/>
              </a:rPr>
              <a:t>+</a:t>
            </a:r>
            <a:r>
              <a:rPr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:   87</a:t>
            </a:r>
          </a:p>
          <a:p>
            <a:pPr algn="dist"/>
            <a:r>
              <a:rPr kumimoji="1"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PF</a:t>
            </a:r>
            <a:r>
              <a:rPr kumimoji="1" lang="en-US" altLang="ja-JP" sz="1600" baseline="-25000" dirty="0" smtClean="0">
                <a:latin typeface="+mj-lt"/>
                <a:ea typeface="メイリオ" pitchFamily="50" charset="-128"/>
                <a:cs typeface="メイリオ" pitchFamily="50" charset="-128"/>
              </a:rPr>
              <a:t>6</a:t>
            </a:r>
            <a:r>
              <a:rPr kumimoji="1" lang="en-US" altLang="ja-JP" sz="1600" baseline="30000" dirty="0" smtClean="0">
                <a:latin typeface="+mj-lt"/>
                <a:ea typeface="メイリオ" pitchFamily="50" charset="-128"/>
                <a:cs typeface="メイリオ" pitchFamily="50" charset="-128"/>
              </a:rPr>
              <a:t>-</a:t>
            </a:r>
            <a:r>
              <a:rPr kumimoji="1" lang="en-US" altLang="ja-JP" sz="1600" dirty="0" smtClean="0">
                <a:latin typeface="+mj-lt"/>
                <a:ea typeface="メイリオ" pitchFamily="50" charset="-128"/>
                <a:cs typeface="メイリオ" pitchFamily="50" charset="-128"/>
              </a:rPr>
              <a:t>:  85</a:t>
            </a:r>
          </a:p>
          <a:p>
            <a:pPr>
              <a:spcBef>
                <a:spcPts val="300"/>
              </a:spcBef>
            </a:pPr>
            <a:r>
              <a:rPr lang="en-US" altLang="ja-JP" sz="1600" dirty="0" smtClean="0">
                <a:solidFill>
                  <a:srgbClr val="C00000"/>
                </a:solidFill>
                <a:latin typeface="+mj-lt"/>
                <a:ea typeface="メイリオ" pitchFamily="50" charset="-128"/>
                <a:cs typeface="メイリオ" pitchFamily="50" charset="-128"/>
              </a:rPr>
              <a:t>FEC:   118</a:t>
            </a:r>
            <a:endParaRPr kumimoji="1" lang="ja-JP" altLang="en-US" sz="1600" dirty="0">
              <a:solidFill>
                <a:srgbClr val="C00000"/>
              </a:solidFill>
              <a:latin typeface="+mj-l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6" name="正方形/長方形 255"/>
          <p:cNvSpPr/>
          <p:nvPr/>
        </p:nvSpPr>
        <p:spPr>
          <a:xfrm>
            <a:off x="126722" y="1462562"/>
            <a:ext cx="11202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u="sng" dirty="0" smtClean="0">
                <a:latin typeface="+mj-lt"/>
              </a:rPr>
              <a:t>Negatively Charged </a:t>
            </a:r>
          </a:p>
          <a:p>
            <a:pPr algn="ctr"/>
            <a:r>
              <a:rPr lang="en-US" altLang="ja-JP" sz="1400" dirty="0" smtClean="0">
                <a:latin typeface="+mj-lt"/>
              </a:rPr>
              <a:t>(-2 </a:t>
            </a:r>
            <a:r>
              <a:rPr lang="en-US" altLang="ja-JP" sz="1400" i="1" dirty="0" smtClean="0">
                <a:latin typeface="+mj-lt"/>
              </a:rPr>
              <a:t>e</a:t>
            </a:r>
            <a:r>
              <a:rPr lang="en-US" altLang="ja-JP" sz="1400" dirty="0" smtClean="0">
                <a:latin typeface="+mj-lt"/>
              </a:rPr>
              <a:t>)</a:t>
            </a:r>
            <a:endParaRPr lang="ja-JP" alt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75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05188" y="6550702"/>
            <a:ext cx="2133600" cy="307298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9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64" y="4087978"/>
            <a:ext cx="1086584" cy="107378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0931"/>
            <a:ext cx="8712968" cy="6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1"/>
          <p:cNvSpPr txBox="1">
            <a:spLocks noChangeArrowheads="1"/>
          </p:cNvSpPr>
          <p:nvPr/>
        </p:nvSpPr>
        <p:spPr bwMode="auto">
          <a:xfrm>
            <a:off x="432635" y="108232"/>
            <a:ext cx="827872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Times New Roman" pitchFamily="18" charset="0"/>
              </a:rPr>
              <a:t>SEI Film </a:t>
            </a:r>
            <a:r>
              <a:rPr lang="en-US" altLang="ja-JP" sz="2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Times New Roman" pitchFamily="18" charset="0"/>
              </a:rPr>
              <a:t>F</a:t>
            </a:r>
            <a:r>
              <a:rPr lang="en-US" altLang="ja-JP" sz="2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メイリオ" pitchFamily="50" charset="-128"/>
                <a:cs typeface="Times New Roman" pitchFamily="18" charset="0"/>
              </a:rPr>
              <a:t>ormation Processes</a:t>
            </a:r>
            <a:endParaRPr lang="ja-JP" altLang="en-US" sz="2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メイリオ" pitchFamily="50" charset="-128"/>
              <a:cs typeface="Times New Roman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040" y="4038715"/>
            <a:ext cx="1453505" cy="10826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068" y="4008388"/>
            <a:ext cx="1345737" cy="111155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64" y="1832279"/>
            <a:ext cx="1306337" cy="103820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9993" y="1801547"/>
            <a:ext cx="1827540" cy="107378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558" y="1757551"/>
            <a:ext cx="1847671" cy="111994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78389" y="2887218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(a) 100 cycle</a:t>
            </a:r>
            <a:endParaRPr lang="ja-JP" altLang="en-US" sz="1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8074" y="2877495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(b) </a:t>
            </a:r>
            <a:r>
              <a:rPr lang="en-US" altLang="ja-JP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5</a:t>
            </a:r>
            <a:r>
              <a:rPr lang="en-US" altLang="ja-JP" sz="16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00 cycle</a:t>
            </a:r>
            <a:endParaRPr lang="ja-JP" altLang="en-US" sz="1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07892" y="2887218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(c) 1500 cycle</a:t>
            </a:r>
            <a:endParaRPr lang="ja-JP" altLang="en-US" sz="1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20" y="4226678"/>
            <a:ext cx="897426" cy="6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5297" y="3327901"/>
            <a:ext cx="616597" cy="43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29" y="2399987"/>
            <a:ext cx="381996" cy="37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65" y="4769885"/>
            <a:ext cx="147364" cy="14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367" y="4171206"/>
            <a:ext cx="169728" cy="17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715" y="3327901"/>
            <a:ext cx="160334" cy="16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65" y="2399987"/>
            <a:ext cx="164214" cy="16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925" y="2399987"/>
            <a:ext cx="156671" cy="15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テキスト ボックス 31"/>
          <p:cNvSpPr txBox="1"/>
          <p:nvPr/>
        </p:nvSpPr>
        <p:spPr>
          <a:xfrm>
            <a:off x="147499" y="5107373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(a) 100 cycle</a:t>
            </a:r>
            <a:endParaRPr lang="ja-JP" altLang="en-US" sz="1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470775" y="5108629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(b) </a:t>
            </a:r>
            <a:r>
              <a:rPr lang="en-US" altLang="ja-JP" sz="1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5</a:t>
            </a:r>
            <a:r>
              <a:rPr lang="en-US" altLang="ja-JP" sz="16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00 cycle</a:t>
            </a:r>
            <a:endParaRPr lang="ja-JP" altLang="en-US" sz="1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839530" y="5119944"/>
            <a:ext cx="1610065" cy="33854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600" dirty="0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(c) 1500 cycle</a:t>
            </a:r>
            <a:endParaRPr lang="ja-JP" altLang="en-US" sz="1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5" name="右矢印 34"/>
          <p:cNvSpPr/>
          <p:nvPr/>
        </p:nvSpPr>
        <p:spPr>
          <a:xfrm>
            <a:off x="1760107" y="2095673"/>
            <a:ext cx="516689" cy="5486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/>
          <p:cNvSpPr/>
          <p:nvPr/>
        </p:nvSpPr>
        <p:spPr>
          <a:xfrm>
            <a:off x="4428471" y="2077060"/>
            <a:ext cx="516689" cy="5486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36"/>
          <p:cNvSpPr/>
          <p:nvPr/>
        </p:nvSpPr>
        <p:spPr>
          <a:xfrm>
            <a:off x="1760106" y="4313246"/>
            <a:ext cx="516689" cy="5486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>
            <a:off x="4153462" y="4305695"/>
            <a:ext cx="516689" cy="5486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603372" y="3744836"/>
            <a:ext cx="89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err="1" smtClean="0"/>
              <a:t>NaPC</a:t>
            </a:r>
            <a:endParaRPr kumimoji="1" lang="ja-JP" altLang="en-US" sz="16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311065" y="4933543"/>
            <a:ext cx="1400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Na</a:t>
            </a:r>
            <a:r>
              <a:rPr kumimoji="1" lang="en-US" altLang="ja-JP" sz="1600" baseline="-25000" dirty="0" smtClean="0"/>
              <a:t>2</a:t>
            </a:r>
            <a:r>
              <a:rPr kumimoji="1" lang="en-US" altLang="ja-JP" sz="1600" dirty="0" smtClean="0"/>
              <a:t>DMBDC</a:t>
            </a:r>
            <a:endParaRPr kumimoji="1" lang="ja-JP" altLang="en-US" sz="16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157081" y="2811978"/>
            <a:ext cx="102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/>
              <a:t>Na</a:t>
            </a:r>
            <a:r>
              <a:rPr kumimoji="1" lang="en-US" altLang="ja-JP" sz="1600" baseline="-25000" dirty="0" smtClean="0"/>
              <a:t>2</a:t>
            </a:r>
            <a:r>
              <a:rPr kumimoji="1" lang="en-US" altLang="ja-JP" sz="1600" dirty="0" smtClean="0"/>
              <a:t>CO</a:t>
            </a:r>
            <a:r>
              <a:rPr kumimoji="1" lang="en-US" altLang="ja-JP" sz="1600" baseline="-25000" dirty="0" smtClean="0"/>
              <a:t>3</a:t>
            </a:r>
            <a:endParaRPr kumimoji="1" lang="ja-JP" altLang="en-US" sz="1600" baseline="-250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139868" y="2716662"/>
            <a:ext cx="758598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/>
            <a:r>
              <a:rPr lang="en-US" altLang="ja-JP" sz="1400" dirty="0" err="1" smtClean="0">
                <a:solidFill>
                  <a:prstClr val="black"/>
                </a:solidFill>
                <a:latin typeface="+mj-lt"/>
                <a:cs typeface="Times New Roman" pitchFamily="18" charset="0"/>
              </a:rPr>
              <a:t>NaF</a:t>
            </a:r>
            <a:endParaRPr lang="ja-JP" altLang="en-US" sz="1400" baseline="30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3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434" y="2488074"/>
            <a:ext cx="223098" cy="21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53" y="2494560"/>
            <a:ext cx="189126" cy="1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角丸四角形 46"/>
          <p:cNvSpPr/>
          <p:nvPr/>
        </p:nvSpPr>
        <p:spPr>
          <a:xfrm>
            <a:off x="7110513" y="1671697"/>
            <a:ext cx="1841293" cy="3774918"/>
          </a:xfrm>
          <a:prstGeom prst="round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 defTabSz="914309"/>
            <a:endParaRPr lang="ja-JP" altLang="en-US">
              <a:solidFill>
                <a:prstClr val="white"/>
              </a:solidFill>
              <a:latin typeface="+mj-lt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31729" y="1276964"/>
            <a:ext cx="392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(1) </a:t>
            </a:r>
            <a:r>
              <a:rPr kumimoji="1" lang="en-US" altLang="ja-JP" u="sng" dirty="0" smtClean="0"/>
              <a:t>FEC-free electrolyte (</a:t>
            </a:r>
            <a:r>
              <a:rPr kumimoji="1" lang="en-US" altLang="ja-JP" u="sng" dirty="0" smtClean="0">
                <a:solidFill>
                  <a:srgbClr val="0070C0"/>
                </a:solidFill>
              </a:rPr>
              <a:t>System I</a:t>
            </a:r>
            <a:r>
              <a:rPr kumimoji="1" lang="en-US" altLang="ja-JP" u="sng" dirty="0" smtClean="0"/>
              <a:t>)</a:t>
            </a:r>
            <a:endParaRPr kumimoji="1" lang="ja-JP" altLang="en-US" u="sng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31729" y="3539682"/>
            <a:ext cx="421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(2) </a:t>
            </a:r>
            <a:r>
              <a:rPr kumimoji="1" lang="en-US" altLang="ja-JP" u="sng" dirty="0" smtClean="0"/>
              <a:t>FEC-added electrolyte (</a:t>
            </a:r>
            <a:r>
              <a:rPr kumimoji="1" lang="en-US" altLang="ja-JP" u="sng" dirty="0" smtClean="0">
                <a:solidFill>
                  <a:srgbClr val="FF0000"/>
                </a:solidFill>
              </a:rPr>
              <a:t>System II</a:t>
            </a:r>
            <a:r>
              <a:rPr kumimoji="1" lang="en-US" altLang="ja-JP" u="sng" dirty="0" smtClean="0"/>
              <a:t>)</a:t>
            </a:r>
            <a:endParaRPr kumimoji="1" lang="ja-JP" altLang="en-US" u="sng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427529" y="1805812"/>
            <a:ext cx="123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Species</a:t>
            </a:r>
            <a:endParaRPr kumimoji="1" lang="ja-JP" altLang="en-US" sz="20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72787" y="5753160"/>
            <a:ext cx="8438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➤</a:t>
            </a:r>
            <a:r>
              <a:rPr lang="en-US" altLang="ja-JP" dirty="0" smtClean="0"/>
              <a:t>In both systems, the SEI film is formed by aggregating the reaction products of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electrolyte</a:t>
            </a:r>
            <a:r>
              <a:rPr lang="en-US" altLang="ja-JP" dirty="0"/>
              <a:t> </a:t>
            </a:r>
            <a:r>
              <a:rPr lang="en-US" altLang="ja-JP" dirty="0" smtClean="0"/>
              <a:t>via the hybrid MC/MD reaction simulations.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648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57115</TotalTime>
  <Words>1904</Words>
  <Application>Microsoft Office PowerPoint</Application>
  <PresentationFormat>画面に合わせる (4:3)</PresentationFormat>
  <Paragraphs>322</Paragraphs>
  <Slides>21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9" baseType="lpstr">
      <vt:lpstr>ＭＳ Ｐゴシック</vt:lpstr>
      <vt:lpstr>ＭＳ Ｐ明朝</vt:lpstr>
      <vt:lpstr>メイリオ</vt:lpstr>
      <vt:lpstr>Arial</vt:lpstr>
      <vt:lpstr>Calibri</vt:lpstr>
      <vt:lpstr>Times New Roman</vt:lpstr>
      <vt:lpstr>Wingdings</vt:lpstr>
      <vt:lpstr>標準デザイン</vt:lpstr>
      <vt:lpstr>PowerPoint プレゼンテーション</vt:lpstr>
      <vt:lpstr>PowerPoint プレゼンテーション</vt:lpstr>
      <vt:lpstr>PowerPoint プレゼンテーション</vt:lpstr>
      <vt:lpstr>Background of Present Research①</vt:lpstr>
      <vt:lpstr>Background of Present Research②</vt:lpstr>
      <vt:lpstr>Purpose of Present Research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名古屋大学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竹中規雄</dc:creator>
  <cp:lastModifiedBy>Takenaka</cp:lastModifiedBy>
  <cp:revision>5111</cp:revision>
  <cp:lastPrinted>2014-10-23T10:09:04Z</cp:lastPrinted>
  <dcterms:created xsi:type="dcterms:W3CDTF">2009-03-30T04:36:52Z</dcterms:created>
  <dcterms:modified xsi:type="dcterms:W3CDTF">2014-10-23T11:05:52Z</dcterms:modified>
</cp:coreProperties>
</file>