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2010/7/14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2010/7/14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2010/7/14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2010/7/14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2010/7/14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2010/7/14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2010/7/14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2010/7/14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2010/7/14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2010/7/14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2010/7/14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2010/7/14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9712" y="2060848"/>
            <a:ext cx="538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test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827584" y="764704"/>
            <a:ext cx="129614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user01</dc:creator>
  <cp:lastModifiedBy> </cp:lastModifiedBy>
  <cp:revision>1</cp:revision>
  <dcterms:created xsi:type="dcterms:W3CDTF">2010-07-14T06:50:05Z</dcterms:created>
  <dcterms:modified xsi:type="dcterms:W3CDTF">2010-07-14T06:50:43Z</dcterms:modified>
</cp:coreProperties>
</file>