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63" r:id="rId3"/>
    <p:sldId id="365" r:id="rId4"/>
    <p:sldId id="368" r:id="rId5"/>
    <p:sldId id="379" r:id="rId6"/>
    <p:sldId id="386" r:id="rId7"/>
    <p:sldId id="387" r:id="rId8"/>
    <p:sldId id="388" r:id="rId9"/>
    <p:sldId id="384" r:id="rId10"/>
    <p:sldId id="385" r:id="rId11"/>
    <p:sldId id="389" r:id="rId12"/>
    <p:sldId id="376" r:id="rId13"/>
  </p:sldIdLst>
  <p:sldSz cx="9144000" cy="6858000" type="screen4x3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B11"/>
    <a:srgbClr val="FCA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0" autoAdjust="0"/>
    <p:restoredTop sz="74182" autoAdjust="0"/>
  </p:normalViewPr>
  <p:slideViewPr>
    <p:cSldViewPr snapToGrid="0">
      <p:cViewPr varScale="1">
        <p:scale>
          <a:sx n="66" d="100"/>
          <a:sy n="66" d="100"/>
        </p:scale>
        <p:origin x="18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v> 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Sheet4!$U$3:$U$52</c:f>
                <c:numCache>
                  <c:formatCode>General</c:formatCode>
                  <c:ptCount val="50"/>
                  <c:pt idx="0">
                    <c:v>0.10846918627721318</c:v>
                  </c:pt>
                  <c:pt idx="1">
                    <c:v>0.1415149905397787</c:v>
                  </c:pt>
                  <c:pt idx="2">
                    <c:v>0.19182982055974207</c:v>
                  </c:pt>
                  <c:pt idx="3">
                    <c:v>0.30233530035654677</c:v>
                  </c:pt>
                  <c:pt idx="4">
                    <c:v>0.35780791764366016</c:v>
                  </c:pt>
                  <c:pt idx="5">
                    <c:v>0.34462189878950777</c:v>
                  </c:pt>
                  <c:pt idx="6">
                    <c:v>0.37269026074511763</c:v>
                  </c:pt>
                  <c:pt idx="7">
                    <c:v>0.33913019000471545</c:v>
                  </c:pt>
                  <c:pt idx="8">
                    <c:v>0.42559660803762545</c:v>
                  </c:pt>
                  <c:pt idx="9">
                    <c:v>0.42048224685368651</c:v>
                  </c:pt>
                  <c:pt idx="10">
                    <c:v>0.50232838472275099</c:v>
                  </c:pt>
                  <c:pt idx="11">
                    <c:v>0.69131609268693062</c:v>
                  </c:pt>
                  <c:pt idx="12">
                    <c:v>1.1227468196712749</c:v>
                  </c:pt>
                  <c:pt idx="13">
                    <c:v>1.6978007861519424</c:v>
                  </c:pt>
                  <c:pt idx="14">
                    <c:v>2.0909921625470886</c:v>
                  </c:pt>
                  <c:pt idx="15">
                    <c:v>2.2069809337395974</c:v>
                  </c:pt>
                  <c:pt idx="16">
                    <c:v>2.2182946317517858</c:v>
                  </c:pt>
                  <c:pt idx="17">
                    <c:v>1.9010792814967326</c:v>
                  </c:pt>
                  <c:pt idx="18">
                    <c:v>1.7082163242816324</c:v>
                  </c:pt>
                  <c:pt idx="19">
                    <c:v>1.4962802484915887</c:v>
                  </c:pt>
                  <c:pt idx="20">
                    <c:v>1.3876022389928924</c:v>
                  </c:pt>
                  <c:pt idx="21">
                    <c:v>1.3312406033756932</c:v>
                  </c:pt>
                  <c:pt idx="22">
                    <c:v>1.315567594321075</c:v>
                  </c:pt>
                  <c:pt idx="23">
                    <c:v>1.311824552645352</c:v>
                  </c:pt>
                  <c:pt idx="24">
                    <c:v>1.311824552645352</c:v>
                  </c:pt>
                  <c:pt idx="25">
                    <c:v>1.3083168298648615</c:v>
                  </c:pt>
                  <c:pt idx="26">
                    <c:v>1.3129145381287999</c:v>
                  </c:pt>
                  <c:pt idx="27">
                    <c:v>1.31257401489748</c:v>
                  </c:pt>
                  <c:pt idx="28">
                    <c:v>1.2929883024149396</c:v>
                  </c:pt>
                  <c:pt idx="29">
                    <c:v>1.2929883024149396</c:v>
                  </c:pt>
                  <c:pt idx="30">
                    <c:v>1.2997055998876834</c:v>
                  </c:pt>
                  <c:pt idx="31">
                    <c:v>1.3051970287712551</c:v>
                  </c:pt>
                  <c:pt idx="32">
                    <c:v>1.2904273925031329</c:v>
                  </c:pt>
                  <c:pt idx="33">
                    <c:v>1.2892074445429542</c:v>
                  </c:pt>
                  <c:pt idx="34">
                    <c:v>1.2974060506290988</c:v>
                  </c:pt>
                  <c:pt idx="35">
                    <c:v>1.2974060506290988</c:v>
                  </c:pt>
                  <c:pt idx="36">
                    <c:v>1.2975576433211657</c:v>
                  </c:pt>
                  <c:pt idx="37">
                    <c:v>1.2975576433211657</c:v>
                  </c:pt>
                  <c:pt idx="38">
                    <c:v>1.2968546551004105</c:v>
                  </c:pt>
                  <c:pt idx="39">
                    <c:v>1.2901086538211557</c:v>
                  </c:pt>
                  <c:pt idx="40">
                    <c:v>1.2845944830614171</c:v>
                  </c:pt>
                  <c:pt idx="41">
                    <c:v>1.2845944830614171</c:v>
                  </c:pt>
                  <c:pt idx="42">
                    <c:v>1.2845944830614171</c:v>
                  </c:pt>
                  <c:pt idx="43">
                    <c:v>1.2742524892948399</c:v>
                  </c:pt>
                  <c:pt idx="44">
                    <c:v>1.2742524892948399</c:v>
                  </c:pt>
                  <c:pt idx="45">
                    <c:v>1.2742524892948399</c:v>
                  </c:pt>
                  <c:pt idx="46">
                    <c:v>1.2742524892948399</c:v>
                  </c:pt>
                  <c:pt idx="47">
                    <c:v>1.2744910174533546</c:v>
                  </c:pt>
                  <c:pt idx="48">
                    <c:v>1.271330403536572</c:v>
                  </c:pt>
                  <c:pt idx="49">
                    <c:v>1.2664405717979017</c:v>
                  </c:pt>
                </c:numCache>
              </c:numRef>
            </c:plus>
            <c:minus>
              <c:numRef>
                <c:f>Sheet4!$U$3:$U$52</c:f>
                <c:numCache>
                  <c:formatCode>General</c:formatCode>
                  <c:ptCount val="50"/>
                  <c:pt idx="0">
                    <c:v>0.10846918627721318</c:v>
                  </c:pt>
                  <c:pt idx="1">
                    <c:v>0.1415149905397787</c:v>
                  </c:pt>
                  <c:pt idx="2">
                    <c:v>0.19182982055974207</c:v>
                  </c:pt>
                  <c:pt idx="3">
                    <c:v>0.30233530035654677</c:v>
                  </c:pt>
                  <c:pt idx="4">
                    <c:v>0.35780791764366016</c:v>
                  </c:pt>
                  <c:pt idx="5">
                    <c:v>0.34462189878950777</c:v>
                  </c:pt>
                  <c:pt idx="6">
                    <c:v>0.37269026074511763</c:v>
                  </c:pt>
                  <c:pt idx="7">
                    <c:v>0.33913019000471545</c:v>
                  </c:pt>
                  <c:pt idx="8">
                    <c:v>0.42559660803762545</c:v>
                  </c:pt>
                  <c:pt idx="9">
                    <c:v>0.42048224685368651</c:v>
                  </c:pt>
                  <c:pt idx="10">
                    <c:v>0.50232838472275099</c:v>
                  </c:pt>
                  <c:pt idx="11">
                    <c:v>0.69131609268693062</c:v>
                  </c:pt>
                  <c:pt idx="12">
                    <c:v>1.1227468196712749</c:v>
                  </c:pt>
                  <c:pt idx="13">
                    <c:v>1.6978007861519424</c:v>
                  </c:pt>
                  <c:pt idx="14">
                    <c:v>2.0909921625470886</c:v>
                  </c:pt>
                  <c:pt idx="15">
                    <c:v>2.2069809337395974</c:v>
                  </c:pt>
                  <c:pt idx="16">
                    <c:v>2.2182946317517858</c:v>
                  </c:pt>
                  <c:pt idx="17">
                    <c:v>1.9010792814967326</c:v>
                  </c:pt>
                  <c:pt idx="18">
                    <c:v>1.7082163242816324</c:v>
                  </c:pt>
                  <c:pt idx="19">
                    <c:v>1.4962802484915887</c:v>
                  </c:pt>
                  <c:pt idx="20">
                    <c:v>1.3876022389928924</c:v>
                  </c:pt>
                  <c:pt idx="21">
                    <c:v>1.3312406033756932</c:v>
                  </c:pt>
                  <c:pt idx="22">
                    <c:v>1.315567594321075</c:v>
                  </c:pt>
                  <c:pt idx="23">
                    <c:v>1.311824552645352</c:v>
                  </c:pt>
                  <c:pt idx="24">
                    <c:v>1.311824552645352</c:v>
                  </c:pt>
                  <c:pt idx="25">
                    <c:v>1.3083168298648615</c:v>
                  </c:pt>
                  <c:pt idx="26">
                    <c:v>1.3129145381287999</c:v>
                  </c:pt>
                  <c:pt idx="27">
                    <c:v>1.31257401489748</c:v>
                  </c:pt>
                  <c:pt idx="28">
                    <c:v>1.2929883024149396</c:v>
                  </c:pt>
                  <c:pt idx="29">
                    <c:v>1.2929883024149396</c:v>
                  </c:pt>
                  <c:pt idx="30">
                    <c:v>1.2997055998876834</c:v>
                  </c:pt>
                  <c:pt idx="31">
                    <c:v>1.3051970287712551</c:v>
                  </c:pt>
                  <c:pt idx="32">
                    <c:v>1.2904273925031329</c:v>
                  </c:pt>
                  <c:pt idx="33">
                    <c:v>1.2892074445429542</c:v>
                  </c:pt>
                  <c:pt idx="34">
                    <c:v>1.2974060506290988</c:v>
                  </c:pt>
                  <c:pt idx="35">
                    <c:v>1.2974060506290988</c:v>
                  </c:pt>
                  <c:pt idx="36">
                    <c:v>1.2975576433211657</c:v>
                  </c:pt>
                  <c:pt idx="37">
                    <c:v>1.2975576433211657</c:v>
                  </c:pt>
                  <c:pt idx="38">
                    <c:v>1.2968546551004105</c:v>
                  </c:pt>
                  <c:pt idx="39">
                    <c:v>1.2901086538211557</c:v>
                  </c:pt>
                  <c:pt idx="40">
                    <c:v>1.2845944830614171</c:v>
                  </c:pt>
                  <c:pt idx="41">
                    <c:v>1.2845944830614171</c:v>
                  </c:pt>
                  <c:pt idx="42">
                    <c:v>1.2845944830614171</c:v>
                  </c:pt>
                  <c:pt idx="43">
                    <c:v>1.2742524892948399</c:v>
                  </c:pt>
                  <c:pt idx="44">
                    <c:v>1.2742524892948399</c:v>
                  </c:pt>
                  <c:pt idx="45">
                    <c:v>1.2742524892948399</c:v>
                  </c:pt>
                  <c:pt idx="46">
                    <c:v>1.2742524892948399</c:v>
                  </c:pt>
                  <c:pt idx="47">
                    <c:v>1.2744910174533546</c:v>
                  </c:pt>
                  <c:pt idx="48">
                    <c:v>1.271330403536572</c:v>
                  </c:pt>
                  <c:pt idx="49">
                    <c:v>1.2664405717979017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Sheet4!$M$3:$M$52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Sheet4!$O$3:$O$52</c:f>
              <c:numCache>
                <c:formatCode>General</c:formatCode>
                <c:ptCount val="50"/>
                <c:pt idx="0">
                  <c:v>1.4195533561730744</c:v>
                </c:pt>
                <c:pt idx="1">
                  <c:v>2.3791397030833643</c:v>
                </c:pt>
                <c:pt idx="2">
                  <c:v>3.1642558051008747</c:v>
                </c:pt>
                <c:pt idx="3">
                  <c:v>4.0286765638878306</c:v>
                </c:pt>
                <c:pt idx="4">
                  <c:v>4.837584062936175</c:v>
                </c:pt>
                <c:pt idx="5">
                  <c:v>5.416508057353127</c:v>
                </c:pt>
                <c:pt idx="6">
                  <c:v>6.2174850907245265</c:v>
                </c:pt>
                <c:pt idx="7">
                  <c:v>6.9629488643573145</c:v>
                </c:pt>
                <c:pt idx="8">
                  <c:v>7.335680751173709</c:v>
                </c:pt>
                <c:pt idx="9">
                  <c:v>8.1366577845451076</c:v>
                </c:pt>
                <c:pt idx="10">
                  <c:v>9.2152011166095669</c:v>
                </c:pt>
                <c:pt idx="11">
                  <c:v>9.4689760182717926</c:v>
                </c:pt>
                <c:pt idx="12">
                  <c:v>9.8417079050881853</c:v>
                </c:pt>
                <c:pt idx="13">
                  <c:v>10.039969547011799</c:v>
                </c:pt>
                <c:pt idx="14">
                  <c:v>10.047900012688745</c:v>
                </c:pt>
                <c:pt idx="15">
                  <c:v>9.6196548661337378</c:v>
                </c:pt>
                <c:pt idx="16">
                  <c:v>9.4927674153026249</c:v>
                </c:pt>
                <c:pt idx="17">
                  <c:v>8.7473036416698378</c:v>
                </c:pt>
                <c:pt idx="18">
                  <c:v>8.184240578606774</c:v>
                </c:pt>
                <c:pt idx="19">
                  <c:v>7.7322040350209349</c:v>
                </c:pt>
                <c:pt idx="20">
                  <c:v>7.5577337901281547</c:v>
                </c:pt>
                <c:pt idx="21">
                  <c:v>7.4704986676817651</c:v>
                </c:pt>
                <c:pt idx="22">
                  <c:v>7.4387768049739869</c:v>
                </c:pt>
                <c:pt idx="23">
                  <c:v>7.4308463392970427</c:v>
                </c:pt>
                <c:pt idx="24">
                  <c:v>7.4308463392970427</c:v>
                </c:pt>
                <c:pt idx="25">
                  <c:v>7.4229158736200986</c:v>
                </c:pt>
                <c:pt idx="26">
                  <c:v>7.3991244765892645</c:v>
                </c:pt>
                <c:pt idx="27">
                  <c:v>7.3911940109123204</c:v>
                </c:pt>
                <c:pt idx="28">
                  <c:v>7.3674026138814872</c:v>
                </c:pt>
                <c:pt idx="29">
                  <c:v>7.3674026138814872</c:v>
                </c:pt>
                <c:pt idx="30">
                  <c:v>7.3594721482045431</c:v>
                </c:pt>
                <c:pt idx="31">
                  <c:v>7.3594721482045431</c:v>
                </c:pt>
                <c:pt idx="32">
                  <c:v>7.3277502854967658</c:v>
                </c:pt>
                <c:pt idx="33">
                  <c:v>7.3118893541428767</c:v>
                </c:pt>
                <c:pt idx="34">
                  <c:v>7.3039588884659326</c:v>
                </c:pt>
                <c:pt idx="35">
                  <c:v>7.3039588884659326</c:v>
                </c:pt>
                <c:pt idx="36">
                  <c:v>7.2960284227889884</c:v>
                </c:pt>
                <c:pt idx="37">
                  <c:v>7.2960284227889884</c:v>
                </c:pt>
                <c:pt idx="38">
                  <c:v>7.2880979571120443</c:v>
                </c:pt>
                <c:pt idx="39">
                  <c:v>7.2722370257581552</c:v>
                </c:pt>
                <c:pt idx="40">
                  <c:v>7.2643065600812111</c:v>
                </c:pt>
                <c:pt idx="41">
                  <c:v>7.2643065600812111</c:v>
                </c:pt>
                <c:pt idx="42">
                  <c:v>7.2643065600812111</c:v>
                </c:pt>
                <c:pt idx="43">
                  <c:v>7.2484456287273211</c:v>
                </c:pt>
                <c:pt idx="44">
                  <c:v>7.2484456287273211</c:v>
                </c:pt>
                <c:pt idx="45">
                  <c:v>7.2484456287273211</c:v>
                </c:pt>
                <c:pt idx="46">
                  <c:v>7.2484456287273211</c:v>
                </c:pt>
                <c:pt idx="47">
                  <c:v>7.240515163050377</c:v>
                </c:pt>
                <c:pt idx="48">
                  <c:v>7.2325846973734329</c:v>
                </c:pt>
                <c:pt idx="49">
                  <c:v>7.2246542316964888</c:v>
                </c:pt>
              </c:numCache>
            </c:numRef>
          </c:yVal>
          <c:smooth val="0"/>
        </c:ser>
        <c:ser>
          <c:idx val="2"/>
          <c:order val="2"/>
          <c:tx>
            <c:v> 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Sheet4!$V$3:$V$52</c:f>
                <c:numCache>
                  <c:formatCode>General</c:formatCode>
                  <c:ptCount val="50"/>
                  <c:pt idx="0">
                    <c:v>4.7840798545023905E-2</c:v>
                  </c:pt>
                  <c:pt idx="1">
                    <c:v>7.5878960241945043E-2</c:v>
                  </c:pt>
                  <c:pt idx="2">
                    <c:v>6.2434075055136422E-2</c:v>
                  </c:pt>
                  <c:pt idx="3">
                    <c:v>0.10630457963695029</c:v>
                  </c:pt>
                  <c:pt idx="4">
                    <c:v>0.13101742266084956</c:v>
                  </c:pt>
                  <c:pt idx="5">
                    <c:v>0.13115382813523391</c:v>
                  </c:pt>
                  <c:pt idx="6">
                    <c:v>0.14513296926846811</c:v>
                  </c:pt>
                  <c:pt idx="7">
                    <c:v>0.1899564375831663</c:v>
                  </c:pt>
                  <c:pt idx="8">
                    <c:v>0.24364779039779014</c:v>
                  </c:pt>
                  <c:pt idx="9">
                    <c:v>0.26210307467979388</c:v>
                  </c:pt>
                  <c:pt idx="10">
                    <c:v>0.37745753382035063</c:v>
                  </c:pt>
                  <c:pt idx="11">
                    <c:v>0.57059052767443141</c:v>
                  </c:pt>
                  <c:pt idx="12">
                    <c:v>0.7822052856630124</c:v>
                  </c:pt>
                  <c:pt idx="13">
                    <c:v>1.0128989907813326</c:v>
                  </c:pt>
                  <c:pt idx="14">
                    <c:v>1.1203713418329571</c:v>
                  </c:pt>
                  <c:pt idx="15">
                    <c:v>1.0501164256829347</c:v>
                  </c:pt>
                  <c:pt idx="16">
                    <c:v>0.89629707346636567</c:v>
                  </c:pt>
                  <c:pt idx="17">
                    <c:v>0.56621788096875958</c:v>
                  </c:pt>
                  <c:pt idx="18">
                    <c:v>0.39739551881515178</c:v>
                  </c:pt>
                  <c:pt idx="19">
                    <c:v>0.26339607445719898</c:v>
                  </c:pt>
                  <c:pt idx="20">
                    <c:v>0.24481918075812986</c:v>
                  </c:pt>
                  <c:pt idx="21">
                    <c:v>0.31302838067383254</c:v>
                  </c:pt>
                  <c:pt idx="22">
                    <c:v>0.31553173728804507</c:v>
                  </c:pt>
                  <c:pt idx="23">
                    <c:v>0.31671954582333905</c:v>
                  </c:pt>
                  <c:pt idx="24">
                    <c:v>0.31671954582333905</c:v>
                  </c:pt>
                  <c:pt idx="25">
                    <c:v>0.31671954582333905</c:v>
                  </c:pt>
                  <c:pt idx="26">
                    <c:v>0.3049850907245274</c:v>
                  </c:pt>
                  <c:pt idx="27">
                    <c:v>0.3049850907245274</c:v>
                  </c:pt>
                  <c:pt idx="28">
                    <c:v>0.3049850907245274</c:v>
                  </c:pt>
                  <c:pt idx="29">
                    <c:v>0.3049850907245274</c:v>
                  </c:pt>
                  <c:pt idx="30">
                    <c:v>0.3049850907245274</c:v>
                  </c:pt>
                  <c:pt idx="31">
                    <c:v>0.3049850907245274</c:v>
                  </c:pt>
                  <c:pt idx="32">
                    <c:v>0.31868938873260161</c:v>
                  </c:pt>
                  <c:pt idx="33">
                    <c:v>0.31868938873260161</c:v>
                  </c:pt>
                  <c:pt idx="34">
                    <c:v>0.31868938873260161</c:v>
                  </c:pt>
                  <c:pt idx="35">
                    <c:v>0.31868938873260161</c:v>
                  </c:pt>
                  <c:pt idx="36">
                    <c:v>0.31868938873260161</c:v>
                  </c:pt>
                  <c:pt idx="37">
                    <c:v>0.31868938873260161</c:v>
                  </c:pt>
                  <c:pt idx="38">
                    <c:v>0.32364441651611131</c:v>
                  </c:pt>
                  <c:pt idx="39">
                    <c:v>0.32364441651611131</c:v>
                  </c:pt>
                  <c:pt idx="40">
                    <c:v>0.32364441651611131</c:v>
                  </c:pt>
                  <c:pt idx="41">
                    <c:v>0.32364441651611131</c:v>
                  </c:pt>
                  <c:pt idx="42">
                    <c:v>0.32364441651611131</c:v>
                  </c:pt>
                  <c:pt idx="43">
                    <c:v>0.32364441651611131</c:v>
                  </c:pt>
                  <c:pt idx="44">
                    <c:v>0.32364441651611131</c:v>
                  </c:pt>
                  <c:pt idx="45">
                    <c:v>0.32364441651611131</c:v>
                  </c:pt>
                  <c:pt idx="46">
                    <c:v>0.32364441651611131</c:v>
                  </c:pt>
                  <c:pt idx="47">
                    <c:v>0.32364441651611131</c:v>
                  </c:pt>
                  <c:pt idx="48">
                    <c:v>0.32364441651611131</c:v>
                  </c:pt>
                  <c:pt idx="49">
                    <c:v>0.32364441651611131</c:v>
                  </c:pt>
                </c:numCache>
              </c:numRef>
            </c:plus>
            <c:minus>
              <c:numRef>
                <c:f>Sheet4!$V$3:$V$52</c:f>
                <c:numCache>
                  <c:formatCode>General</c:formatCode>
                  <c:ptCount val="50"/>
                  <c:pt idx="0">
                    <c:v>4.7840798545023905E-2</c:v>
                  </c:pt>
                  <c:pt idx="1">
                    <c:v>7.5878960241945043E-2</c:v>
                  </c:pt>
                  <c:pt idx="2">
                    <c:v>6.2434075055136422E-2</c:v>
                  </c:pt>
                  <c:pt idx="3">
                    <c:v>0.10630457963695029</c:v>
                  </c:pt>
                  <c:pt idx="4">
                    <c:v>0.13101742266084956</c:v>
                  </c:pt>
                  <c:pt idx="5">
                    <c:v>0.13115382813523391</c:v>
                  </c:pt>
                  <c:pt idx="6">
                    <c:v>0.14513296926846811</c:v>
                  </c:pt>
                  <c:pt idx="7">
                    <c:v>0.1899564375831663</c:v>
                  </c:pt>
                  <c:pt idx="8">
                    <c:v>0.24364779039779014</c:v>
                  </c:pt>
                  <c:pt idx="9">
                    <c:v>0.26210307467979388</c:v>
                  </c:pt>
                  <c:pt idx="10">
                    <c:v>0.37745753382035063</c:v>
                  </c:pt>
                  <c:pt idx="11">
                    <c:v>0.57059052767443141</c:v>
                  </c:pt>
                  <c:pt idx="12">
                    <c:v>0.7822052856630124</c:v>
                  </c:pt>
                  <c:pt idx="13">
                    <c:v>1.0128989907813326</c:v>
                  </c:pt>
                  <c:pt idx="14">
                    <c:v>1.1203713418329571</c:v>
                  </c:pt>
                  <c:pt idx="15">
                    <c:v>1.0501164256829347</c:v>
                  </c:pt>
                  <c:pt idx="16">
                    <c:v>0.89629707346636567</c:v>
                  </c:pt>
                  <c:pt idx="17">
                    <c:v>0.56621788096875958</c:v>
                  </c:pt>
                  <c:pt idx="18">
                    <c:v>0.39739551881515178</c:v>
                  </c:pt>
                  <c:pt idx="19">
                    <c:v>0.26339607445719898</c:v>
                  </c:pt>
                  <c:pt idx="20">
                    <c:v>0.24481918075812986</c:v>
                  </c:pt>
                  <c:pt idx="21">
                    <c:v>0.31302838067383254</c:v>
                  </c:pt>
                  <c:pt idx="22">
                    <c:v>0.31553173728804507</c:v>
                  </c:pt>
                  <c:pt idx="23">
                    <c:v>0.31671954582333905</c:v>
                  </c:pt>
                  <c:pt idx="24">
                    <c:v>0.31671954582333905</c:v>
                  </c:pt>
                  <c:pt idx="25">
                    <c:v>0.31671954582333905</c:v>
                  </c:pt>
                  <c:pt idx="26">
                    <c:v>0.3049850907245274</c:v>
                  </c:pt>
                  <c:pt idx="27">
                    <c:v>0.3049850907245274</c:v>
                  </c:pt>
                  <c:pt idx="28">
                    <c:v>0.3049850907245274</c:v>
                  </c:pt>
                  <c:pt idx="29">
                    <c:v>0.3049850907245274</c:v>
                  </c:pt>
                  <c:pt idx="30">
                    <c:v>0.3049850907245274</c:v>
                  </c:pt>
                  <c:pt idx="31">
                    <c:v>0.3049850907245274</c:v>
                  </c:pt>
                  <c:pt idx="32">
                    <c:v>0.31868938873260161</c:v>
                  </c:pt>
                  <c:pt idx="33">
                    <c:v>0.31868938873260161</c:v>
                  </c:pt>
                  <c:pt idx="34">
                    <c:v>0.31868938873260161</c:v>
                  </c:pt>
                  <c:pt idx="35">
                    <c:v>0.31868938873260161</c:v>
                  </c:pt>
                  <c:pt idx="36">
                    <c:v>0.31868938873260161</c:v>
                  </c:pt>
                  <c:pt idx="37">
                    <c:v>0.31868938873260161</c:v>
                  </c:pt>
                  <c:pt idx="38">
                    <c:v>0.32364441651611131</c:v>
                  </c:pt>
                  <c:pt idx="39">
                    <c:v>0.32364441651611131</c:v>
                  </c:pt>
                  <c:pt idx="40">
                    <c:v>0.32364441651611131</c:v>
                  </c:pt>
                  <c:pt idx="41">
                    <c:v>0.32364441651611131</c:v>
                  </c:pt>
                  <c:pt idx="42">
                    <c:v>0.32364441651611131</c:v>
                  </c:pt>
                  <c:pt idx="43">
                    <c:v>0.32364441651611131</c:v>
                  </c:pt>
                  <c:pt idx="44">
                    <c:v>0.32364441651611131</c:v>
                  </c:pt>
                  <c:pt idx="45">
                    <c:v>0.32364441651611131</c:v>
                  </c:pt>
                  <c:pt idx="46">
                    <c:v>0.32364441651611131</c:v>
                  </c:pt>
                  <c:pt idx="47">
                    <c:v>0.32364441651611131</c:v>
                  </c:pt>
                  <c:pt idx="48">
                    <c:v>0.32364441651611131</c:v>
                  </c:pt>
                  <c:pt idx="49">
                    <c:v>0.32364441651611131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Sheet4!$M$3:$M$52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Sheet4!$P$3:$P$52</c:f>
              <c:numCache>
                <c:formatCode>General</c:formatCode>
                <c:ptCount val="50"/>
                <c:pt idx="0">
                  <c:v>4.7582794061667301E-2</c:v>
                </c:pt>
                <c:pt idx="1">
                  <c:v>0.10309605380027914</c:v>
                </c:pt>
                <c:pt idx="2">
                  <c:v>0.16653977921583552</c:v>
                </c:pt>
                <c:pt idx="3">
                  <c:v>0.2537749016622256</c:v>
                </c:pt>
                <c:pt idx="4">
                  <c:v>0.39652328384722751</c:v>
                </c:pt>
                <c:pt idx="5">
                  <c:v>0.45203654358583933</c:v>
                </c:pt>
                <c:pt idx="6">
                  <c:v>0.54720213170917398</c:v>
                </c:pt>
                <c:pt idx="7">
                  <c:v>0.70581144524806494</c:v>
                </c:pt>
                <c:pt idx="8">
                  <c:v>0.87235122446390045</c:v>
                </c:pt>
                <c:pt idx="9">
                  <c:v>1.0071691409719579</c:v>
                </c:pt>
                <c:pt idx="10">
                  <c:v>1.2212917142494606</c:v>
                </c:pt>
                <c:pt idx="11">
                  <c:v>1.6971196548661336</c:v>
                </c:pt>
                <c:pt idx="12">
                  <c:v>2.2284608552214182</c:v>
                </c:pt>
                <c:pt idx="13">
                  <c:v>2.926341834792539</c:v>
                </c:pt>
                <c:pt idx="14">
                  <c:v>3.5687095546250474</c:v>
                </c:pt>
                <c:pt idx="15">
                  <c:v>4.2665905341961681</c:v>
                </c:pt>
                <c:pt idx="16">
                  <c:v>4.7265575434589513</c:v>
                </c:pt>
                <c:pt idx="17">
                  <c:v>5.432368988707017</c:v>
                </c:pt>
                <c:pt idx="18">
                  <c:v>6.0905976398934145</c:v>
                </c:pt>
                <c:pt idx="19">
                  <c:v>6.5822865118639768</c:v>
                </c:pt>
                <c:pt idx="20">
                  <c:v>6.756756756756757</c:v>
                </c:pt>
                <c:pt idx="21">
                  <c:v>6.8202004821723126</c:v>
                </c:pt>
                <c:pt idx="22">
                  <c:v>6.8519223448800917</c:v>
                </c:pt>
                <c:pt idx="23">
                  <c:v>6.8598528105570358</c:v>
                </c:pt>
                <c:pt idx="24">
                  <c:v>6.8598528105570358</c:v>
                </c:pt>
                <c:pt idx="25">
                  <c:v>6.8598528105570358</c:v>
                </c:pt>
                <c:pt idx="26">
                  <c:v>6.8757137419109249</c:v>
                </c:pt>
                <c:pt idx="27">
                  <c:v>6.8757137419109249</c:v>
                </c:pt>
                <c:pt idx="28">
                  <c:v>6.8757137419109249</c:v>
                </c:pt>
                <c:pt idx="29">
                  <c:v>6.8757137419109249</c:v>
                </c:pt>
                <c:pt idx="30">
                  <c:v>6.8757137419109249</c:v>
                </c:pt>
                <c:pt idx="31">
                  <c:v>6.8757137419109249</c:v>
                </c:pt>
                <c:pt idx="32">
                  <c:v>6.8995051389417581</c:v>
                </c:pt>
                <c:pt idx="33">
                  <c:v>6.8995051389417581</c:v>
                </c:pt>
                <c:pt idx="34">
                  <c:v>6.8995051389417581</c:v>
                </c:pt>
                <c:pt idx="35">
                  <c:v>6.8995051389417581</c:v>
                </c:pt>
                <c:pt idx="36">
                  <c:v>6.8995051389417581</c:v>
                </c:pt>
                <c:pt idx="37">
                  <c:v>6.8995051389417581</c:v>
                </c:pt>
                <c:pt idx="38">
                  <c:v>6.9074356046187022</c:v>
                </c:pt>
                <c:pt idx="39">
                  <c:v>6.9074356046187022</c:v>
                </c:pt>
                <c:pt idx="40">
                  <c:v>6.9074356046187022</c:v>
                </c:pt>
                <c:pt idx="41">
                  <c:v>6.9074356046187022</c:v>
                </c:pt>
                <c:pt idx="42">
                  <c:v>6.9074356046187022</c:v>
                </c:pt>
                <c:pt idx="43">
                  <c:v>6.9074356046187022</c:v>
                </c:pt>
                <c:pt idx="44">
                  <c:v>6.9074356046187022</c:v>
                </c:pt>
                <c:pt idx="45">
                  <c:v>6.9074356046187022</c:v>
                </c:pt>
                <c:pt idx="46">
                  <c:v>6.9074356046187022</c:v>
                </c:pt>
                <c:pt idx="47">
                  <c:v>6.9074356046187022</c:v>
                </c:pt>
                <c:pt idx="48">
                  <c:v>6.9074356046187022</c:v>
                </c:pt>
                <c:pt idx="49">
                  <c:v>6.9074356046187022</c:v>
                </c:pt>
              </c:numCache>
            </c:numRef>
          </c:yVal>
          <c:smooth val="0"/>
        </c:ser>
        <c:ser>
          <c:idx val="3"/>
          <c:order val="3"/>
          <c:tx>
            <c:v> 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Sheet4!$W$3:$W$52</c:f>
                <c:numCache>
                  <c:formatCode>General</c:formatCode>
                  <c:ptCount val="50"/>
                  <c:pt idx="0">
                    <c:v>4.7840798545023905E-2</c:v>
                  </c:pt>
                  <c:pt idx="1">
                    <c:v>0.10006620945022765</c:v>
                  </c:pt>
                  <c:pt idx="2">
                    <c:v>0.18099066261178595</c:v>
                  </c:pt>
                  <c:pt idx="3">
                    <c:v>0.25539997485244292</c:v>
                  </c:pt>
                  <c:pt idx="4">
                    <c:v>0.26508778147121692</c:v>
                  </c:pt>
                  <c:pt idx="5">
                    <c:v>0.25853127253234437</c:v>
                  </c:pt>
                  <c:pt idx="6">
                    <c:v>0.20585793327974428</c:v>
                  </c:pt>
                  <c:pt idx="7">
                    <c:v>0.21227248580966804</c:v>
                  </c:pt>
                  <c:pt idx="8">
                    <c:v>0.24188006845064952</c:v>
                  </c:pt>
                  <c:pt idx="9">
                    <c:v>0.24837219925946991</c:v>
                  </c:pt>
                  <c:pt idx="10">
                    <c:v>0.26448001349973249</c:v>
                  </c:pt>
                  <c:pt idx="11">
                    <c:v>0.27280006739399004</c:v>
                  </c:pt>
                  <c:pt idx="12">
                    <c:v>0.2567963765930586</c:v>
                  </c:pt>
                  <c:pt idx="13">
                    <c:v>0.24254447397993603</c:v>
                  </c:pt>
                  <c:pt idx="14">
                    <c:v>0.20715673438662149</c:v>
                  </c:pt>
                  <c:pt idx="15">
                    <c:v>0.18730222516540926</c:v>
                  </c:pt>
                  <c:pt idx="16">
                    <c:v>0.21269324437082998</c:v>
                  </c:pt>
                  <c:pt idx="17">
                    <c:v>0.22061624874230809</c:v>
                  </c:pt>
                  <c:pt idx="18">
                    <c:v>0.22053518452912035</c:v>
                  </c:pt>
                  <c:pt idx="19">
                    <c:v>0.22574381766629512</c:v>
                  </c:pt>
                  <c:pt idx="20">
                    <c:v>0.23284023761695047</c:v>
                  </c:pt>
                  <c:pt idx="21">
                    <c:v>0.25518985554509049</c:v>
                  </c:pt>
                  <c:pt idx="22">
                    <c:v>0.25518985554509049</c:v>
                  </c:pt>
                  <c:pt idx="23">
                    <c:v>0.25518985554509049</c:v>
                  </c:pt>
                  <c:pt idx="24">
                    <c:v>0.25518985554509049</c:v>
                  </c:pt>
                  <c:pt idx="25">
                    <c:v>0.25399589618325136</c:v>
                  </c:pt>
                  <c:pt idx="26">
                    <c:v>0.24980788866983625</c:v>
                  </c:pt>
                  <c:pt idx="27">
                    <c:v>0.2567963765930586</c:v>
                  </c:pt>
                  <c:pt idx="28">
                    <c:v>0.27069448787785227</c:v>
                  </c:pt>
                  <c:pt idx="29">
                    <c:v>0.27069448787785227</c:v>
                  </c:pt>
                  <c:pt idx="30">
                    <c:v>0.26743819411136616</c:v>
                  </c:pt>
                  <c:pt idx="31">
                    <c:v>0.27462920710940264</c:v>
                  </c:pt>
                  <c:pt idx="32">
                    <c:v>0.28150966579828129</c:v>
                  </c:pt>
                  <c:pt idx="33">
                    <c:v>0.28201734820492558</c:v>
                  </c:pt>
                  <c:pt idx="34">
                    <c:v>0.27306212323481371</c:v>
                  </c:pt>
                  <c:pt idx="35">
                    <c:v>0.27306212323481371</c:v>
                  </c:pt>
                  <c:pt idx="36">
                    <c:v>0.2807464208353202</c:v>
                  </c:pt>
                  <c:pt idx="37">
                    <c:v>0.2807464208353202</c:v>
                  </c:pt>
                  <c:pt idx="38">
                    <c:v>0.2807464208353202</c:v>
                  </c:pt>
                  <c:pt idx="39">
                    <c:v>0.27115648051318286</c:v>
                  </c:pt>
                  <c:pt idx="40">
                    <c:v>0.27850834283307496</c:v>
                  </c:pt>
                  <c:pt idx="41">
                    <c:v>0.27850834283307496</c:v>
                  </c:pt>
                  <c:pt idx="42">
                    <c:v>0.27850834283307496</c:v>
                  </c:pt>
                  <c:pt idx="43">
                    <c:v>0.29593942505411891</c:v>
                  </c:pt>
                  <c:pt idx="44">
                    <c:v>0.29593942505411891</c:v>
                  </c:pt>
                  <c:pt idx="45">
                    <c:v>0.29593942505411891</c:v>
                  </c:pt>
                  <c:pt idx="46">
                    <c:v>0.29593942505411891</c:v>
                  </c:pt>
                  <c:pt idx="47">
                    <c:v>0.30351584096778017</c:v>
                  </c:pt>
                  <c:pt idx="48">
                    <c:v>0.30025818566271634</c:v>
                  </c:pt>
                  <c:pt idx="49">
                    <c:v>0.30981303693120216</c:v>
                  </c:pt>
                </c:numCache>
              </c:numRef>
            </c:plus>
            <c:minus>
              <c:numRef>
                <c:f>Sheet4!$W$3:$W$52</c:f>
                <c:numCache>
                  <c:formatCode>General</c:formatCode>
                  <c:ptCount val="50"/>
                  <c:pt idx="0">
                    <c:v>4.7840798545023905E-2</c:v>
                  </c:pt>
                  <c:pt idx="1">
                    <c:v>0.10006620945022765</c:v>
                  </c:pt>
                  <c:pt idx="2">
                    <c:v>0.18099066261178595</c:v>
                  </c:pt>
                  <c:pt idx="3">
                    <c:v>0.25539997485244292</c:v>
                  </c:pt>
                  <c:pt idx="4">
                    <c:v>0.26508778147121692</c:v>
                  </c:pt>
                  <c:pt idx="5">
                    <c:v>0.25853127253234437</c:v>
                  </c:pt>
                  <c:pt idx="6">
                    <c:v>0.20585793327974428</c:v>
                  </c:pt>
                  <c:pt idx="7">
                    <c:v>0.21227248580966804</c:v>
                  </c:pt>
                  <c:pt idx="8">
                    <c:v>0.24188006845064952</c:v>
                  </c:pt>
                  <c:pt idx="9">
                    <c:v>0.24837219925946991</c:v>
                  </c:pt>
                  <c:pt idx="10">
                    <c:v>0.26448001349973249</c:v>
                  </c:pt>
                  <c:pt idx="11">
                    <c:v>0.27280006739399004</c:v>
                  </c:pt>
                  <c:pt idx="12">
                    <c:v>0.2567963765930586</c:v>
                  </c:pt>
                  <c:pt idx="13">
                    <c:v>0.24254447397993603</c:v>
                  </c:pt>
                  <c:pt idx="14">
                    <c:v>0.20715673438662149</c:v>
                  </c:pt>
                  <c:pt idx="15">
                    <c:v>0.18730222516540926</c:v>
                  </c:pt>
                  <c:pt idx="16">
                    <c:v>0.21269324437082998</c:v>
                  </c:pt>
                  <c:pt idx="17">
                    <c:v>0.22061624874230809</c:v>
                  </c:pt>
                  <c:pt idx="18">
                    <c:v>0.22053518452912035</c:v>
                  </c:pt>
                  <c:pt idx="19">
                    <c:v>0.22574381766629512</c:v>
                  </c:pt>
                  <c:pt idx="20">
                    <c:v>0.23284023761695047</c:v>
                  </c:pt>
                  <c:pt idx="21">
                    <c:v>0.25518985554509049</c:v>
                  </c:pt>
                  <c:pt idx="22">
                    <c:v>0.25518985554509049</c:v>
                  </c:pt>
                  <c:pt idx="23">
                    <c:v>0.25518985554509049</c:v>
                  </c:pt>
                  <c:pt idx="24">
                    <c:v>0.25518985554509049</c:v>
                  </c:pt>
                  <c:pt idx="25">
                    <c:v>0.25399589618325136</c:v>
                  </c:pt>
                  <c:pt idx="26">
                    <c:v>0.24980788866983625</c:v>
                  </c:pt>
                  <c:pt idx="27">
                    <c:v>0.2567963765930586</c:v>
                  </c:pt>
                  <c:pt idx="28">
                    <c:v>0.27069448787785227</c:v>
                  </c:pt>
                  <c:pt idx="29">
                    <c:v>0.27069448787785227</c:v>
                  </c:pt>
                  <c:pt idx="30">
                    <c:v>0.26743819411136616</c:v>
                  </c:pt>
                  <c:pt idx="31">
                    <c:v>0.27462920710940264</c:v>
                  </c:pt>
                  <c:pt idx="32">
                    <c:v>0.28150966579828129</c:v>
                  </c:pt>
                  <c:pt idx="33">
                    <c:v>0.28201734820492558</c:v>
                  </c:pt>
                  <c:pt idx="34">
                    <c:v>0.27306212323481371</c:v>
                  </c:pt>
                  <c:pt idx="35">
                    <c:v>0.27306212323481371</c:v>
                  </c:pt>
                  <c:pt idx="36">
                    <c:v>0.2807464208353202</c:v>
                  </c:pt>
                  <c:pt idx="37">
                    <c:v>0.2807464208353202</c:v>
                  </c:pt>
                  <c:pt idx="38">
                    <c:v>0.2807464208353202</c:v>
                  </c:pt>
                  <c:pt idx="39">
                    <c:v>0.27115648051318286</c:v>
                  </c:pt>
                  <c:pt idx="40">
                    <c:v>0.27850834283307496</c:v>
                  </c:pt>
                  <c:pt idx="41">
                    <c:v>0.27850834283307496</c:v>
                  </c:pt>
                  <c:pt idx="42">
                    <c:v>0.27850834283307496</c:v>
                  </c:pt>
                  <c:pt idx="43">
                    <c:v>0.29593942505411891</c:v>
                  </c:pt>
                  <c:pt idx="44">
                    <c:v>0.29593942505411891</c:v>
                  </c:pt>
                  <c:pt idx="45">
                    <c:v>0.29593942505411891</c:v>
                  </c:pt>
                  <c:pt idx="46">
                    <c:v>0.29593942505411891</c:v>
                  </c:pt>
                  <c:pt idx="47">
                    <c:v>0.30351584096778017</c:v>
                  </c:pt>
                  <c:pt idx="48">
                    <c:v>0.30025818566271634</c:v>
                  </c:pt>
                  <c:pt idx="49">
                    <c:v>0.30981303693120216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xVal>
            <c:numRef>
              <c:f>Sheet4!$M$3:$M$52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Sheet4!$Q$3:$Q$52</c:f>
              <c:numCache>
                <c:formatCode>General</c:formatCode>
                <c:ptCount val="50"/>
                <c:pt idx="0">
                  <c:v>0.34894048978556025</c:v>
                </c:pt>
                <c:pt idx="1">
                  <c:v>0.79304656769445503</c:v>
                </c:pt>
                <c:pt idx="2">
                  <c:v>1.3323182337266843</c:v>
                </c:pt>
                <c:pt idx="3">
                  <c:v>1.6178149980966883</c:v>
                </c:pt>
                <c:pt idx="4">
                  <c:v>1.7843547773125237</c:v>
                </c:pt>
                <c:pt idx="5">
                  <c:v>1.9905468849130821</c:v>
                </c:pt>
                <c:pt idx="6">
                  <c:v>2.2601827179291969</c:v>
                </c:pt>
                <c:pt idx="7">
                  <c:v>2.5377490166222558</c:v>
                </c:pt>
                <c:pt idx="8">
                  <c:v>2.7598020555767038</c:v>
                </c:pt>
                <c:pt idx="9">
                  <c:v>2.8946199720847612</c:v>
                </c:pt>
                <c:pt idx="10">
                  <c:v>3.029437888592819</c:v>
                </c:pt>
                <c:pt idx="11">
                  <c:v>3.1166730110392091</c:v>
                </c:pt>
                <c:pt idx="12">
                  <c:v>3.2197690648394879</c:v>
                </c:pt>
                <c:pt idx="13">
                  <c:v>3.2911432559319889</c:v>
                </c:pt>
                <c:pt idx="14">
                  <c:v>3.3307955843167116</c:v>
                </c:pt>
                <c:pt idx="15">
                  <c:v>3.3863088440553235</c:v>
                </c:pt>
                <c:pt idx="16">
                  <c:v>3.4497525694708799</c:v>
                </c:pt>
                <c:pt idx="17">
                  <c:v>3.5131962948864359</c:v>
                </c:pt>
                <c:pt idx="18">
                  <c:v>3.5687095546250482</c:v>
                </c:pt>
                <c:pt idx="19">
                  <c:v>3.608361883009771</c:v>
                </c:pt>
                <c:pt idx="20">
                  <c:v>3.6321532800406042</c:v>
                </c:pt>
                <c:pt idx="21">
                  <c:v>3.671805608425327</c:v>
                </c:pt>
                <c:pt idx="22">
                  <c:v>3.671805608425327</c:v>
                </c:pt>
                <c:pt idx="23">
                  <c:v>3.671805608425327</c:v>
                </c:pt>
                <c:pt idx="24">
                  <c:v>3.671805608425327</c:v>
                </c:pt>
                <c:pt idx="25">
                  <c:v>3.6797360741022715</c:v>
                </c:pt>
                <c:pt idx="26">
                  <c:v>3.6876665397792161</c:v>
                </c:pt>
                <c:pt idx="27">
                  <c:v>3.6955970054561611</c:v>
                </c:pt>
                <c:pt idx="28">
                  <c:v>3.7193884024869943</c:v>
                </c:pt>
                <c:pt idx="29">
                  <c:v>3.7193884024869943</c:v>
                </c:pt>
                <c:pt idx="30">
                  <c:v>3.7273188681639389</c:v>
                </c:pt>
                <c:pt idx="31">
                  <c:v>3.7352493338408839</c:v>
                </c:pt>
                <c:pt idx="32">
                  <c:v>3.7431797995178284</c:v>
                </c:pt>
                <c:pt idx="33">
                  <c:v>3.7590407308717175</c:v>
                </c:pt>
                <c:pt idx="34">
                  <c:v>3.7669711965486625</c:v>
                </c:pt>
                <c:pt idx="35">
                  <c:v>3.7669711965486625</c:v>
                </c:pt>
                <c:pt idx="36">
                  <c:v>3.7749016622256071</c:v>
                </c:pt>
                <c:pt idx="37">
                  <c:v>3.7749016622256071</c:v>
                </c:pt>
                <c:pt idx="38">
                  <c:v>3.7749016622256071</c:v>
                </c:pt>
                <c:pt idx="39">
                  <c:v>3.7907625935794962</c:v>
                </c:pt>
                <c:pt idx="40">
                  <c:v>3.7986930592564412</c:v>
                </c:pt>
                <c:pt idx="41">
                  <c:v>3.7986930592564412</c:v>
                </c:pt>
                <c:pt idx="42">
                  <c:v>3.7986930592564412</c:v>
                </c:pt>
                <c:pt idx="43">
                  <c:v>3.8145539906103303</c:v>
                </c:pt>
                <c:pt idx="44">
                  <c:v>3.8145539906103303</c:v>
                </c:pt>
                <c:pt idx="45">
                  <c:v>3.8145539906103303</c:v>
                </c:pt>
                <c:pt idx="46">
                  <c:v>3.8145539906103303</c:v>
                </c:pt>
                <c:pt idx="47">
                  <c:v>3.8224844562872748</c:v>
                </c:pt>
                <c:pt idx="48">
                  <c:v>3.8304149219642198</c:v>
                </c:pt>
                <c:pt idx="49">
                  <c:v>3.8383453876411644</c:v>
                </c:pt>
              </c:numCache>
            </c:numRef>
          </c:yVal>
          <c:smooth val="0"/>
        </c:ser>
        <c:ser>
          <c:idx val="4"/>
          <c:order val="4"/>
          <c:tx>
            <c:v> 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00B0F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Sheet4!$X$3:$X$52</c:f>
                <c:numCache>
                  <c:formatCode>General</c:formatCode>
                  <c:ptCount val="50"/>
                  <c:pt idx="0">
                    <c:v>4.7840798545023905E-2</c:v>
                  </c:pt>
                  <c:pt idx="1">
                    <c:v>0.10006620945022765</c:v>
                  </c:pt>
                  <c:pt idx="2">
                    <c:v>0.18099066261178595</c:v>
                  </c:pt>
                  <c:pt idx="3">
                    <c:v>0.25539997485244292</c:v>
                  </c:pt>
                  <c:pt idx="4">
                    <c:v>0.26508778147121692</c:v>
                  </c:pt>
                  <c:pt idx="5">
                    <c:v>0.25853127253234437</c:v>
                  </c:pt>
                  <c:pt idx="6">
                    <c:v>0.20585793327974428</c:v>
                  </c:pt>
                  <c:pt idx="7">
                    <c:v>0.21227248580966804</c:v>
                  </c:pt>
                  <c:pt idx="8">
                    <c:v>0.24188006845064952</c:v>
                  </c:pt>
                  <c:pt idx="9">
                    <c:v>0.24837219925946991</c:v>
                  </c:pt>
                  <c:pt idx="10">
                    <c:v>0.26448001349973249</c:v>
                  </c:pt>
                  <c:pt idx="11">
                    <c:v>0.27280006739398999</c:v>
                  </c:pt>
                  <c:pt idx="12">
                    <c:v>0.25679637659305854</c:v>
                  </c:pt>
                  <c:pt idx="13">
                    <c:v>0.24254447397993603</c:v>
                  </c:pt>
                  <c:pt idx="14">
                    <c:v>0.20715673438662149</c:v>
                  </c:pt>
                  <c:pt idx="15">
                    <c:v>0.18730222516540923</c:v>
                  </c:pt>
                  <c:pt idx="16">
                    <c:v>0.21269324437082998</c:v>
                  </c:pt>
                  <c:pt idx="17">
                    <c:v>0.22061624874230806</c:v>
                  </c:pt>
                  <c:pt idx="18">
                    <c:v>0.22053518452912035</c:v>
                  </c:pt>
                  <c:pt idx="19">
                    <c:v>0.22574381766629512</c:v>
                  </c:pt>
                  <c:pt idx="20">
                    <c:v>0.23284023761695047</c:v>
                  </c:pt>
                  <c:pt idx="21">
                    <c:v>0.25518985554509049</c:v>
                  </c:pt>
                  <c:pt idx="22">
                    <c:v>0.25518985554509049</c:v>
                  </c:pt>
                  <c:pt idx="23">
                    <c:v>0.25518985554509049</c:v>
                  </c:pt>
                  <c:pt idx="24">
                    <c:v>0.25518985554509049</c:v>
                  </c:pt>
                  <c:pt idx="25">
                    <c:v>0.25399589618325136</c:v>
                  </c:pt>
                  <c:pt idx="26">
                    <c:v>0.24980788866983625</c:v>
                  </c:pt>
                  <c:pt idx="27">
                    <c:v>0.25679637659305854</c:v>
                  </c:pt>
                  <c:pt idx="28">
                    <c:v>0.27069448787785227</c:v>
                  </c:pt>
                  <c:pt idx="29">
                    <c:v>0.27069448787785227</c:v>
                  </c:pt>
                  <c:pt idx="30">
                    <c:v>0.26743819411136616</c:v>
                  </c:pt>
                  <c:pt idx="31">
                    <c:v>0.27462920710940264</c:v>
                  </c:pt>
                  <c:pt idx="32">
                    <c:v>0.28150966579828129</c:v>
                  </c:pt>
                  <c:pt idx="33">
                    <c:v>0.28201734820492558</c:v>
                  </c:pt>
                  <c:pt idx="34">
                    <c:v>0.27306212323481371</c:v>
                  </c:pt>
                  <c:pt idx="35">
                    <c:v>0.27306212323481371</c:v>
                  </c:pt>
                  <c:pt idx="36">
                    <c:v>0.2807464208353202</c:v>
                  </c:pt>
                  <c:pt idx="37">
                    <c:v>0.2807464208353202</c:v>
                  </c:pt>
                  <c:pt idx="38">
                    <c:v>0.2807464208353202</c:v>
                  </c:pt>
                  <c:pt idx="39">
                    <c:v>0.27115648051318286</c:v>
                  </c:pt>
                  <c:pt idx="40">
                    <c:v>0.27850834283307496</c:v>
                  </c:pt>
                  <c:pt idx="41">
                    <c:v>0.27850834283307496</c:v>
                  </c:pt>
                  <c:pt idx="42">
                    <c:v>0.27850834283307496</c:v>
                  </c:pt>
                  <c:pt idx="43">
                    <c:v>0.29593942505411891</c:v>
                  </c:pt>
                  <c:pt idx="44">
                    <c:v>0.29593942505411891</c:v>
                  </c:pt>
                  <c:pt idx="45">
                    <c:v>0.29593942505411891</c:v>
                  </c:pt>
                  <c:pt idx="46">
                    <c:v>0.29593942505411891</c:v>
                  </c:pt>
                  <c:pt idx="47">
                    <c:v>0.30351584096778012</c:v>
                  </c:pt>
                  <c:pt idx="48">
                    <c:v>0.30025818566271634</c:v>
                  </c:pt>
                  <c:pt idx="49">
                    <c:v>0.30981303693120216</c:v>
                  </c:pt>
                </c:numCache>
              </c:numRef>
            </c:plus>
            <c:minus>
              <c:numRef>
                <c:f>Sheet4!$X$3:$X$52</c:f>
                <c:numCache>
                  <c:formatCode>General</c:formatCode>
                  <c:ptCount val="50"/>
                  <c:pt idx="0">
                    <c:v>4.7840798545023905E-2</c:v>
                  </c:pt>
                  <c:pt idx="1">
                    <c:v>0.10006620945022765</c:v>
                  </c:pt>
                  <c:pt idx="2">
                    <c:v>0.18099066261178595</c:v>
                  </c:pt>
                  <c:pt idx="3">
                    <c:v>0.25539997485244292</c:v>
                  </c:pt>
                  <c:pt idx="4">
                    <c:v>0.26508778147121692</c:v>
                  </c:pt>
                  <c:pt idx="5">
                    <c:v>0.25853127253234437</c:v>
                  </c:pt>
                  <c:pt idx="6">
                    <c:v>0.20585793327974428</c:v>
                  </c:pt>
                  <c:pt idx="7">
                    <c:v>0.21227248580966804</c:v>
                  </c:pt>
                  <c:pt idx="8">
                    <c:v>0.24188006845064952</c:v>
                  </c:pt>
                  <c:pt idx="9">
                    <c:v>0.24837219925946991</c:v>
                  </c:pt>
                  <c:pt idx="10">
                    <c:v>0.26448001349973249</c:v>
                  </c:pt>
                  <c:pt idx="11">
                    <c:v>0.27280006739398999</c:v>
                  </c:pt>
                  <c:pt idx="12">
                    <c:v>0.25679637659305854</c:v>
                  </c:pt>
                  <c:pt idx="13">
                    <c:v>0.24254447397993603</c:v>
                  </c:pt>
                  <c:pt idx="14">
                    <c:v>0.20715673438662149</c:v>
                  </c:pt>
                  <c:pt idx="15">
                    <c:v>0.18730222516540923</c:v>
                  </c:pt>
                  <c:pt idx="16">
                    <c:v>0.21269324437082998</c:v>
                  </c:pt>
                  <c:pt idx="17">
                    <c:v>0.22061624874230806</c:v>
                  </c:pt>
                  <c:pt idx="18">
                    <c:v>0.22053518452912035</c:v>
                  </c:pt>
                  <c:pt idx="19">
                    <c:v>0.22574381766629512</c:v>
                  </c:pt>
                  <c:pt idx="20">
                    <c:v>0.23284023761695047</c:v>
                  </c:pt>
                  <c:pt idx="21">
                    <c:v>0.25518985554509049</c:v>
                  </c:pt>
                  <c:pt idx="22">
                    <c:v>0.25518985554509049</c:v>
                  </c:pt>
                  <c:pt idx="23">
                    <c:v>0.25518985554509049</c:v>
                  </c:pt>
                  <c:pt idx="24">
                    <c:v>0.25518985554509049</c:v>
                  </c:pt>
                  <c:pt idx="25">
                    <c:v>0.25399589618325136</c:v>
                  </c:pt>
                  <c:pt idx="26">
                    <c:v>0.24980788866983625</c:v>
                  </c:pt>
                  <c:pt idx="27">
                    <c:v>0.25679637659305854</c:v>
                  </c:pt>
                  <c:pt idx="28">
                    <c:v>0.27069448787785227</c:v>
                  </c:pt>
                  <c:pt idx="29">
                    <c:v>0.27069448787785227</c:v>
                  </c:pt>
                  <c:pt idx="30">
                    <c:v>0.26743819411136616</c:v>
                  </c:pt>
                  <c:pt idx="31">
                    <c:v>0.27462920710940264</c:v>
                  </c:pt>
                  <c:pt idx="32">
                    <c:v>0.28150966579828129</c:v>
                  </c:pt>
                  <c:pt idx="33">
                    <c:v>0.28201734820492558</c:v>
                  </c:pt>
                  <c:pt idx="34">
                    <c:v>0.27306212323481371</c:v>
                  </c:pt>
                  <c:pt idx="35">
                    <c:v>0.27306212323481371</c:v>
                  </c:pt>
                  <c:pt idx="36">
                    <c:v>0.2807464208353202</c:v>
                  </c:pt>
                  <c:pt idx="37">
                    <c:v>0.2807464208353202</c:v>
                  </c:pt>
                  <c:pt idx="38">
                    <c:v>0.2807464208353202</c:v>
                  </c:pt>
                  <c:pt idx="39">
                    <c:v>0.27115648051318286</c:v>
                  </c:pt>
                  <c:pt idx="40">
                    <c:v>0.27850834283307496</c:v>
                  </c:pt>
                  <c:pt idx="41">
                    <c:v>0.27850834283307496</c:v>
                  </c:pt>
                  <c:pt idx="42">
                    <c:v>0.27850834283307496</c:v>
                  </c:pt>
                  <c:pt idx="43">
                    <c:v>0.29593942505411891</c:v>
                  </c:pt>
                  <c:pt idx="44">
                    <c:v>0.29593942505411891</c:v>
                  </c:pt>
                  <c:pt idx="45">
                    <c:v>0.29593942505411891</c:v>
                  </c:pt>
                  <c:pt idx="46">
                    <c:v>0.29593942505411891</c:v>
                  </c:pt>
                  <c:pt idx="47">
                    <c:v>0.30351584096778012</c:v>
                  </c:pt>
                  <c:pt idx="48">
                    <c:v>0.30025818566271634</c:v>
                  </c:pt>
                  <c:pt idx="49">
                    <c:v>0.30981303693120216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xVal>
            <c:numRef>
              <c:f>Sheet4!$M$3:$M$52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Sheet4!$R$3:$R$52</c:f>
              <c:numCache>
                <c:formatCode>General</c:formatCode>
                <c:ptCount val="50"/>
                <c:pt idx="0">
                  <c:v>13.529374444867402</c:v>
                </c:pt>
                <c:pt idx="1">
                  <c:v>13.085268366958507</c:v>
                </c:pt>
                <c:pt idx="2">
                  <c:v>12.545996700926279</c:v>
                </c:pt>
                <c:pt idx="3">
                  <c:v>12.260499936556275</c:v>
                </c:pt>
                <c:pt idx="4">
                  <c:v>12.09396015734044</c:v>
                </c:pt>
                <c:pt idx="5">
                  <c:v>11.887768049739883</c:v>
                </c:pt>
                <c:pt idx="6">
                  <c:v>11.618132216723767</c:v>
                </c:pt>
                <c:pt idx="7">
                  <c:v>11.340565918030709</c:v>
                </c:pt>
                <c:pt idx="8">
                  <c:v>11.118512879076263</c:v>
                </c:pt>
                <c:pt idx="9">
                  <c:v>10.983694962568206</c:v>
                </c:pt>
                <c:pt idx="10">
                  <c:v>10.848877046060149</c:v>
                </c:pt>
                <c:pt idx="11">
                  <c:v>10.761641923613761</c:v>
                </c:pt>
                <c:pt idx="12">
                  <c:v>10.65854586981348</c:v>
                </c:pt>
                <c:pt idx="13">
                  <c:v>10.58717167872098</c:v>
                </c:pt>
                <c:pt idx="14">
                  <c:v>10.547519350336255</c:v>
                </c:pt>
                <c:pt idx="15">
                  <c:v>10.492006090597645</c:v>
                </c:pt>
                <c:pt idx="16">
                  <c:v>10.428562365182088</c:v>
                </c:pt>
                <c:pt idx="17">
                  <c:v>10.36511863976653</c:v>
                </c:pt>
                <c:pt idx="18">
                  <c:v>10.30960538002792</c:v>
                </c:pt>
                <c:pt idx="19">
                  <c:v>10.269953051643197</c:v>
                </c:pt>
                <c:pt idx="20">
                  <c:v>10.246161654612362</c:v>
                </c:pt>
                <c:pt idx="21">
                  <c:v>10.206509326227639</c:v>
                </c:pt>
                <c:pt idx="22">
                  <c:v>10.206509326227639</c:v>
                </c:pt>
                <c:pt idx="23">
                  <c:v>10.206509326227639</c:v>
                </c:pt>
                <c:pt idx="24">
                  <c:v>10.206509326227639</c:v>
                </c:pt>
                <c:pt idx="25">
                  <c:v>10.198578860550695</c:v>
                </c:pt>
                <c:pt idx="26">
                  <c:v>10.190648394873751</c:v>
                </c:pt>
                <c:pt idx="27">
                  <c:v>10.182717929196807</c:v>
                </c:pt>
                <c:pt idx="28">
                  <c:v>10.158926532165973</c:v>
                </c:pt>
                <c:pt idx="29">
                  <c:v>10.158926532165973</c:v>
                </c:pt>
                <c:pt idx="30">
                  <c:v>10.150996066489029</c:v>
                </c:pt>
                <c:pt idx="31">
                  <c:v>10.143065600812085</c:v>
                </c:pt>
                <c:pt idx="32">
                  <c:v>10.13513513513514</c:v>
                </c:pt>
                <c:pt idx="33">
                  <c:v>10.11927420378125</c:v>
                </c:pt>
                <c:pt idx="34">
                  <c:v>10.111343738104306</c:v>
                </c:pt>
                <c:pt idx="35">
                  <c:v>10.111343738104306</c:v>
                </c:pt>
                <c:pt idx="36">
                  <c:v>10.103413272427362</c:v>
                </c:pt>
                <c:pt idx="37">
                  <c:v>10.103413272427362</c:v>
                </c:pt>
                <c:pt idx="38">
                  <c:v>10.103413272427362</c:v>
                </c:pt>
                <c:pt idx="39">
                  <c:v>10.087552341073474</c:v>
                </c:pt>
                <c:pt idx="40">
                  <c:v>10.07962187539653</c:v>
                </c:pt>
                <c:pt idx="41">
                  <c:v>10.07962187539653</c:v>
                </c:pt>
                <c:pt idx="42">
                  <c:v>10.07962187539653</c:v>
                </c:pt>
                <c:pt idx="43">
                  <c:v>10.06376094404264</c:v>
                </c:pt>
                <c:pt idx="44">
                  <c:v>10.06376094404264</c:v>
                </c:pt>
                <c:pt idx="45">
                  <c:v>10.06376094404264</c:v>
                </c:pt>
                <c:pt idx="46">
                  <c:v>10.06376094404264</c:v>
                </c:pt>
                <c:pt idx="47">
                  <c:v>10.055830478365696</c:v>
                </c:pt>
                <c:pt idx="48">
                  <c:v>10.047900012688752</c:v>
                </c:pt>
                <c:pt idx="49">
                  <c:v>10.039969547011808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41532416"/>
        <c:axId val="-1557187920"/>
      </c:scatterChart>
      <c:scatterChart>
        <c:scatterStyle val="lineMarker"/>
        <c:varyColors val="0"/>
        <c:ser>
          <c:idx val="0"/>
          <c:order val="0"/>
          <c:tx>
            <c:v> 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Sheet4!$T$3:$T$52</c:f>
                <c:numCache>
                  <c:formatCode>General</c:formatCode>
                  <c:ptCount val="50"/>
                  <c:pt idx="0">
                    <c:v>9.7348972086073973E-2</c:v>
                  </c:pt>
                  <c:pt idx="1">
                    <c:v>0.14660394911017713</c:v>
                  </c:pt>
                  <c:pt idx="2">
                    <c:v>0.21058104462443963</c:v>
                  </c:pt>
                  <c:pt idx="3">
                    <c:v>0.34869674365877423</c:v>
                  </c:pt>
                  <c:pt idx="4">
                    <c:v>0.39396106056680374</c:v>
                  </c:pt>
                  <c:pt idx="5">
                    <c:v>0.36766673047128856</c:v>
                  </c:pt>
                  <c:pt idx="6">
                    <c:v>0.359850984819714</c:v>
                  </c:pt>
                  <c:pt idx="7">
                    <c:v>0.31649364026975813</c:v>
                  </c:pt>
                  <c:pt idx="8">
                    <c:v>0.39599821838675703</c:v>
                  </c:pt>
                  <c:pt idx="9">
                    <c:v>0.42289919693433642</c:v>
                  </c:pt>
                  <c:pt idx="10">
                    <c:v>0.43056718690521506</c:v>
                  </c:pt>
                  <c:pt idx="11">
                    <c:v>0.40186982688159251</c:v>
                  </c:pt>
                  <c:pt idx="12">
                    <c:v>0.47676062171054556</c:v>
                  </c:pt>
                  <c:pt idx="13">
                    <c:v>0.73350745002636519</c:v>
                  </c:pt>
                  <c:pt idx="14">
                    <c:v>1.0092204684845671</c:v>
                  </c:pt>
                  <c:pt idx="15">
                    <c:v>1.1970510863641428</c:v>
                  </c:pt>
                  <c:pt idx="16">
                    <c:v>1.3649962638723885</c:v>
                  </c:pt>
                  <c:pt idx="17">
                    <c:v>1.378746997052493</c:v>
                  </c:pt>
                  <c:pt idx="18">
                    <c:v>1.454037629331463</c:v>
                  </c:pt>
                  <c:pt idx="19">
                    <c:v>1.4830768114995927</c:v>
                  </c:pt>
                  <c:pt idx="20">
                    <c:v>1.5110257967292187</c:v>
                  </c:pt>
                  <c:pt idx="21">
                    <c:v>1.503564071085465</c:v>
                  </c:pt>
                  <c:pt idx="22">
                    <c:v>1.503564071085465</c:v>
                  </c:pt>
                  <c:pt idx="23">
                    <c:v>1.503564071085465</c:v>
                  </c:pt>
                  <c:pt idx="24">
                    <c:v>1.503564071085465</c:v>
                  </c:pt>
                  <c:pt idx="25">
                    <c:v>1.5001471055961537</c:v>
                  </c:pt>
                  <c:pt idx="26">
                    <c:v>1.5067003605997702</c:v>
                  </c:pt>
                  <c:pt idx="27">
                    <c:v>1.5065698122222202</c:v>
                  </c:pt>
                  <c:pt idx="28">
                    <c:v>1.4859555342385953</c:v>
                  </c:pt>
                  <c:pt idx="29">
                    <c:v>1.4859555342385953</c:v>
                  </c:pt>
                  <c:pt idx="30">
                    <c:v>1.4926908936131478</c:v>
                  </c:pt>
                  <c:pt idx="31">
                    <c:v>1.5000994273891242</c:v>
                  </c:pt>
                  <c:pt idx="32">
                    <c:v>1.4926789146637609</c:v>
                  </c:pt>
                  <c:pt idx="33">
                    <c:v>1.4940199599708424</c:v>
                  </c:pt>
                  <c:pt idx="34">
                    <c:v>1.5022910587894664</c:v>
                  </c:pt>
                  <c:pt idx="35">
                    <c:v>1.5022910587894664</c:v>
                  </c:pt>
                  <c:pt idx="36">
                    <c:v>1.502421978956298</c:v>
                  </c:pt>
                  <c:pt idx="37">
                    <c:v>1.502421978956298</c:v>
                  </c:pt>
                  <c:pt idx="38">
                    <c:v>1.502421978956298</c:v>
                  </c:pt>
                  <c:pt idx="39">
                    <c:v>1.4947378821791344</c:v>
                  </c:pt>
                  <c:pt idx="40">
                    <c:v>1.4873627520591532</c:v>
                  </c:pt>
                  <c:pt idx="41">
                    <c:v>1.4873627520591532</c:v>
                  </c:pt>
                  <c:pt idx="42">
                    <c:v>1.4873627520591532</c:v>
                  </c:pt>
                  <c:pt idx="43">
                    <c:v>1.4731572631132372</c:v>
                  </c:pt>
                  <c:pt idx="44">
                    <c:v>1.4731572631132372</c:v>
                  </c:pt>
                  <c:pt idx="45">
                    <c:v>1.4731572631132372</c:v>
                  </c:pt>
                  <c:pt idx="46">
                    <c:v>1.4731572631132372</c:v>
                  </c:pt>
                  <c:pt idx="47">
                    <c:v>1.4733878620872862</c:v>
                  </c:pt>
                  <c:pt idx="48">
                    <c:v>1.4697061030063825</c:v>
                  </c:pt>
                  <c:pt idx="49">
                    <c:v>1.4628160269485564</c:v>
                  </c:pt>
                </c:numCache>
              </c:numRef>
            </c:plus>
            <c:minus>
              <c:numRef>
                <c:f>Sheet4!$T$3:$T$52</c:f>
                <c:numCache>
                  <c:formatCode>General</c:formatCode>
                  <c:ptCount val="50"/>
                  <c:pt idx="0">
                    <c:v>9.7348972086073973E-2</c:v>
                  </c:pt>
                  <c:pt idx="1">
                    <c:v>0.14660394911017713</c:v>
                  </c:pt>
                  <c:pt idx="2">
                    <c:v>0.21058104462443963</c:v>
                  </c:pt>
                  <c:pt idx="3">
                    <c:v>0.34869674365877423</c:v>
                  </c:pt>
                  <c:pt idx="4">
                    <c:v>0.39396106056680374</c:v>
                  </c:pt>
                  <c:pt idx="5">
                    <c:v>0.36766673047128856</c:v>
                  </c:pt>
                  <c:pt idx="6">
                    <c:v>0.359850984819714</c:v>
                  </c:pt>
                  <c:pt idx="7">
                    <c:v>0.31649364026975813</c:v>
                  </c:pt>
                  <c:pt idx="8">
                    <c:v>0.39599821838675703</c:v>
                  </c:pt>
                  <c:pt idx="9">
                    <c:v>0.42289919693433642</c:v>
                  </c:pt>
                  <c:pt idx="10">
                    <c:v>0.43056718690521506</c:v>
                  </c:pt>
                  <c:pt idx="11">
                    <c:v>0.40186982688159251</c:v>
                  </c:pt>
                  <c:pt idx="12">
                    <c:v>0.47676062171054556</c:v>
                  </c:pt>
                  <c:pt idx="13">
                    <c:v>0.73350745002636519</c:v>
                  </c:pt>
                  <c:pt idx="14">
                    <c:v>1.0092204684845671</c:v>
                  </c:pt>
                  <c:pt idx="15">
                    <c:v>1.1970510863641428</c:v>
                  </c:pt>
                  <c:pt idx="16">
                    <c:v>1.3649962638723885</c:v>
                  </c:pt>
                  <c:pt idx="17">
                    <c:v>1.378746997052493</c:v>
                  </c:pt>
                  <c:pt idx="18">
                    <c:v>1.454037629331463</c:v>
                  </c:pt>
                  <c:pt idx="19">
                    <c:v>1.4830768114995927</c:v>
                  </c:pt>
                  <c:pt idx="20">
                    <c:v>1.5110257967292187</c:v>
                  </c:pt>
                  <c:pt idx="21">
                    <c:v>1.503564071085465</c:v>
                  </c:pt>
                  <c:pt idx="22">
                    <c:v>1.503564071085465</c:v>
                  </c:pt>
                  <c:pt idx="23">
                    <c:v>1.503564071085465</c:v>
                  </c:pt>
                  <c:pt idx="24">
                    <c:v>1.503564071085465</c:v>
                  </c:pt>
                  <c:pt idx="25">
                    <c:v>1.5001471055961537</c:v>
                  </c:pt>
                  <c:pt idx="26">
                    <c:v>1.5067003605997702</c:v>
                  </c:pt>
                  <c:pt idx="27">
                    <c:v>1.5065698122222202</c:v>
                  </c:pt>
                  <c:pt idx="28">
                    <c:v>1.4859555342385953</c:v>
                  </c:pt>
                  <c:pt idx="29">
                    <c:v>1.4859555342385953</c:v>
                  </c:pt>
                  <c:pt idx="30">
                    <c:v>1.4926908936131478</c:v>
                  </c:pt>
                  <c:pt idx="31">
                    <c:v>1.5000994273891242</c:v>
                  </c:pt>
                  <c:pt idx="32">
                    <c:v>1.4926789146637609</c:v>
                  </c:pt>
                  <c:pt idx="33">
                    <c:v>1.4940199599708424</c:v>
                  </c:pt>
                  <c:pt idx="34">
                    <c:v>1.5022910587894664</c:v>
                  </c:pt>
                  <c:pt idx="35">
                    <c:v>1.5022910587894664</c:v>
                  </c:pt>
                  <c:pt idx="36">
                    <c:v>1.502421978956298</c:v>
                  </c:pt>
                  <c:pt idx="37">
                    <c:v>1.502421978956298</c:v>
                  </c:pt>
                  <c:pt idx="38">
                    <c:v>1.502421978956298</c:v>
                  </c:pt>
                  <c:pt idx="39">
                    <c:v>1.4947378821791344</c:v>
                  </c:pt>
                  <c:pt idx="40">
                    <c:v>1.4873627520591532</c:v>
                  </c:pt>
                  <c:pt idx="41">
                    <c:v>1.4873627520591532</c:v>
                  </c:pt>
                  <c:pt idx="42">
                    <c:v>1.4873627520591532</c:v>
                  </c:pt>
                  <c:pt idx="43">
                    <c:v>1.4731572631132372</c:v>
                  </c:pt>
                  <c:pt idx="44">
                    <c:v>1.4731572631132372</c:v>
                  </c:pt>
                  <c:pt idx="45">
                    <c:v>1.4731572631132372</c:v>
                  </c:pt>
                  <c:pt idx="46">
                    <c:v>1.4731572631132372</c:v>
                  </c:pt>
                  <c:pt idx="47">
                    <c:v>1.4733878620872862</c:v>
                  </c:pt>
                  <c:pt idx="48">
                    <c:v>1.4697061030063825</c:v>
                  </c:pt>
                  <c:pt idx="49">
                    <c:v>1.4628160269485564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xVal>
            <c:numRef>
              <c:f>Sheet4!$M$3:$M$52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Sheet4!$N$3:$N$52</c:f>
              <c:numCache>
                <c:formatCode>General</c:formatCode>
                <c:ptCount val="50"/>
                <c:pt idx="0">
                  <c:v>61.976589265321657</c:v>
                </c:pt>
                <c:pt idx="1">
                  <c:v>60.961489658672761</c:v>
                </c:pt>
                <c:pt idx="2">
                  <c:v>60.112929831239697</c:v>
                </c:pt>
                <c:pt idx="3">
                  <c:v>59.161273950006354</c:v>
                </c:pt>
                <c:pt idx="4">
                  <c:v>58.209618068773004</c:v>
                </c:pt>
                <c:pt idx="5">
                  <c:v>57.57518081461744</c:v>
                </c:pt>
                <c:pt idx="6">
                  <c:v>56.6790381931227</c:v>
                </c:pt>
                <c:pt idx="7">
                  <c:v>55.774965105951019</c:v>
                </c:pt>
                <c:pt idx="8">
                  <c:v>55.235693439918791</c:v>
                </c:pt>
                <c:pt idx="9">
                  <c:v>54.29989849003934</c:v>
                </c:pt>
                <c:pt idx="10">
                  <c:v>53.007232584697377</c:v>
                </c:pt>
                <c:pt idx="11">
                  <c:v>52.277629742418483</c:v>
                </c:pt>
                <c:pt idx="12">
                  <c:v>51.373556655246801</c:v>
                </c:pt>
                <c:pt idx="13">
                  <c:v>50.477414033752062</c:v>
                </c:pt>
                <c:pt idx="14">
                  <c:v>49.827115848242606</c:v>
                </c:pt>
                <c:pt idx="15">
                  <c:v>49.557480015226488</c:v>
                </c:pt>
                <c:pt idx="16">
                  <c:v>49.224400456794818</c:v>
                </c:pt>
                <c:pt idx="17">
                  <c:v>49.264052785179537</c:v>
                </c:pt>
                <c:pt idx="18">
                  <c:v>49.168887197056208</c:v>
                </c:pt>
                <c:pt idx="19">
                  <c:v>49.129234868671489</c:v>
                </c:pt>
                <c:pt idx="20">
                  <c:v>49.129234868671489</c:v>
                </c:pt>
                <c:pt idx="21">
                  <c:v>49.153026265702316</c:v>
                </c:pt>
                <c:pt idx="22">
                  <c:v>49.153026265702316</c:v>
                </c:pt>
                <c:pt idx="23">
                  <c:v>49.153026265702316</c:v>
                </c:pt>
                <c:pt idx="24">
                  <c:v>49.153026265702316</c:v>
                </c:pt>
                <c:pt idx="25">
                  <c:v>49.160956731379265</c:v>
                </c:pt>
                <c:pt idx="26">
                  <c:v>49.168887197056208</c:v>
                </c:pt>
                <c:pt idx="27">
                  <c:v>49.176817662733157</c:v>
                </c:pt>
                <c:pt idx="28">
                  <c:v>49.200609059763984</c:v>
                </c:pt>
                <c:pt idx="29">
                  <c:v>49.200609059763984</c:v>
                </c:pt>
                <c:pt idx="30">
                  <c:v>49.208539525440933</c:v>
                </c:pt>
                <c:pt idx="31">
                  <c:v>49.208539525440933</c:v>
                </c:pt>
                <c:pt idx="32">
                  <c:v>49.216469991117876</c:v>
                </c:pt>
                <c:pt idx="33">
                  <c:v>49.232330922471775</c:v>
                </c:pt>
                <c:pt idx="34">
                  <c:v>49.240261388148717</c:v>
                </c:pt>
                <c:pt idx="35">
                  <c:v>49.240261388148717</c:v>
                </c:pt>
                <c:pt idx="36">
                  <c:v>49.248191853825666</c:v>
                </c:pt>
                <c:pt idx="37">
                  <c:v>49.248191853825666</c:v>
                </c:pt>
                <c:pt idx="38">
                  <c:v>49.248191853825666</c:v>
                </c:pt>
                <c:pt idx="39">
                  <c:v>49.264052785179558</c:v>
                </c:pt>
                <c:pt idx="40">
                  <c:v>49.271983250856501</c:v>
                </c:pt>
                <c:pt idx="41">
                  <c:v>49.271983250856501</c:v>
                </c:pt>
                <c:pt idx="42">
                  <c:v>49.271983250856501</c:v>
                </c:pt>
                <c:pt idx="43">
                  <c:v>49.287844182210399</c:v>
                </c:pt>
                <c:pt idx="44">
                  <c:v>49.287844182210399</c:v>
                </c:pt>
                <c:pt idx="45">
                  <c:v>49.287844182210399</c:v>
                </c:pt>
                <c:pt idx="46">
                  <c:v>49.287844182210399</c:v>
                </c:pt>
                <c:pt idx="47">
                  <c:v>49.295774647887342</c:v>
                </c:pt>
                <c:pt idx="48">
                  <c:v>49.303705113564291</c:v>
                </c:pt>
                <c:pt idx="49">
                  <c:v>49.311635579241234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57187376"/>
        <c:axId val="-1557185744"/>
      </c:scatterChart>
      <c:valAx>
        <c:axId val="-1841532416"/>
        <c:scaling>
          <c:orientation val="minMax"/>
          <c:max val="200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557187920"/>
        <c:crosses val="autoZero"/>
        <c:crossBetween val="midCat"/>
      </c:valAx>
      <c:valAx>
        <c:axId val="-1557187920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841532416"/>
        <c:crosses val="autoZero"/>
        <c:crossBetween val="midCat"/>
        <c:majorUnit val="10"/>
      </c:valAx>
      <c:valAx>
        <c:axId val="-1557185744"/>
        <c:scaling>
          <c:orientation val="minMax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557187376"/>
        <c:crosses val="max"/>
        <c:crossBetween val="midCat"/>
      </c:valAx>
      <c:valAx>
        <c:axId val="-1557187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55718574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5328109860869E-2"/>
          <c:y val="4.5872436091494252E-2"/>
          <c:w val="0.81989343780278268"/>
          <c:h val="0.85596206432786248"/>
        </c:manualLayout>
      </c:layout>
      <c:scatterChart>
        <c:scatterStyle val="lineMarker"/>
        <c:varyColors val="0"/>
        <c:ser>
          <c:idx val="1"/>
          <c:order val="1"/>
          <c:tx>
            <c:v> 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Sheet3!$P$3:$P$53</c:f>
                <c:numCache>
                  <c:formatCode>General</c:formatCode>
                  <c:ptCount val="51"/>
                  <c:pt idx="0">
                    <c:v>0.23536080567941961</c:v>
                  </c:pt>
                  <c:pt idx="1">
                    <c:v>0.25095052648487848</c:v>
                  </c:pt>
                  <c:pt idx="2">
                    <c:v>0.359850984819714</c:v>
                  </c:pt>
                  <c:pt idx="3">
                    <c:v>0.27148599391767897</c:v>
                  </c:pt>
                  <c:pt idx="4">
                    <c:v>0.24224940760064775</c:v>
                  </c:pt>
                  <c:pt idx="5">
                    <c:v>0.37004208246272624</c:v>
                  </c:pt>
                  <c:pt idx="6">
                    <c:v>0.41984389481282552</c:v>
                  </c:pt>
                  <c:pt idx="7">
                    <c:v>0.56482668014181314</c:v>
                  </c:pt>
                  <c:pt idx="8">
                    <c:v>0.52709754552868315</c:v>
                  </c:pt>
                  <c:pt idx="9">
                    <c:v>0.72406143773701448</c:v>
                  </c:pt>
                  <c:pt idx="10">
                    <c:v>1.2342786951743876</c:v>
                  </c:pt>
                  <c:pt idx="11">
                    <c:v>1.7284867935082382</c:v>
                  </c:pt>
                  <c:pt idx="12">
                    <c:v>2.0778071744291631</c:v>
                  </c:pt>
                  <c:pt idx="13">
                    <c:v>2.3150093333879074</c:v>
                  </c:pt>
                  <c:pt idx="14">
                    <c:v>2.2196484003154713</c:v>
                  </c:pt>
                  <c:pt idx="15">
                    <c:v>1.9647608624193229</c:v>
                  </c:pt>
                  <c:pt idx="16">
                    <c:v>1.7812668669788148</c:v>
                  </c:pt>
                  <c:pt idx="17">
                    <c:v>1.5305434342568969</c:v>
                  </c:pt>
                  <c:pt idx="18">
                    <c:v>1.408361118624029</c:v>
                  </c:pt>
                  <c:pt idx="19">
                    <c:v>1.3383137396069875</c:v>
                  </c:pt>
                  <c:pt idx="20">
                    <c:v>1.3270433025337303</c:v>
                  </c:pt>
                  <c:pt idx="21">
                    <c:v>1.3314152037572395</c:v>
                  </c:pt>
                  <c:pt idx="22">
                    <c:v>1.336602477032715</c:v>
                  </c:pt>
                  <c:pt idx="23">
                    <c:v>1.3494900534802212</c:v>
                  </c:pt>
                  <c:pt idx="24">
                    <c:v>1.3548456923004679</c:v>
                  </c:pt>
                  <c:pt idx="25">
                    <c:v>1.3978731161038569</c:v>
                  </c:pt>
                  <c:pt idx="26">
                    <c:v>1.4131268165786826</c:v>
                  </c:pt>
                  <c:pt idx="27">
                    <c:v>1.4173719678553989</c:v>
                  </c:pt>
                  <c:pt idx="28">
                    <c:v>1.4124307105387115</c:v>
                  </c:pt>
                  <c:pt idx="29">
                    <c:v>1.4182925973198282</c:v>
                  </c:pt>
                  <c:pt idx="30">
                    <c:v>1.428543087268074</c:v>
                  </c:pt>
                  <c:pt idx="31">
                    <c:v>1.4232260665106775</c:v>
                  </c:pt>
                  <c:pt idx="32">
                    <c:v>1.4172205742707338</c:v>
                  </c:pt>
                  <c:pt idx="33">
                    <c:v>1.4164759871243906</c:v>
                  </c:pt>
                  <c:pt idx="34">
                    <c:v>1.426175448865471</c:v>
                  </c:pt>
                  <c:pt idx="35">
                    <c:v>1.4345884300374903</c:v>
                  </c:pt>
                  <c:pt idx="36">
                    <c:v>1.4262381354163129</c:v>
                  </c:pt>
                  <c:pt idx="37">
                    <c:v>1.4182925973198282</c:v>
                  </c:pt>
                  <c:pt idx="38">
                    <c:v>1.4149477266832189</c:v>
                  </c:pt>
                  <c:pt idx="39">
                    <c:v>1.4154531193223605</c:v>
                  </c:pt>
                  <c:pt idx="40">
                    <c:v>1.4201446566832325</c:v>
                  </c:pt>
                  <c:pt idx="41">
                    <c:v>1.41748550243267</c:v>
                  </c:pt>
                  <c:pt idx="42">
                    <c:v>1.41748550243267</c:v>
                  </c:pt>
                  <c:pt idx="43">
                    <c:v>1.4154025881790879</c:v>
                  </c:pt>
                  <c:pt idx="44">
                    <c:v>1.4189480238865806</c:v>
                  </c:pt>
                  <c:pt idx="45">
                    <c:v>1.4082595455743405</c:v>
                  </c:pt>
                  <c:pt idx="46">
                    <c:v>1.4082595455743405</c:v>
                  </c:pt>
                  <c:pt idx="47">
                    <c:v>1.401437381193255</c:v>
                  </c:pt>
                  <c:pt idx="48">
                    <c:v>1.3952484087035464</c:v>
                  </c:pt>
                  <c:pt idx="49">
                    <c:v>1.3822182855934826</c:v>
                  </c:pt>
                  <c:pt idx="50">
                    <c:v>1.3822182855934826</c:v>
                  </c:pt>
                </c:numCache>
              </c:numRef>
            </c:plus>
            <c:minus>
              <c:numRef>
                <c:f>Sheet3!$P$3:$P$53</c:f>
                <c:numCache>
                  <c:formatCode>General</c:formatCode>
                  <c:ptCount val="51"/>
                  <c:pt idx="0">
                    <c:v>0.23536080567941961</c:v>
                  </c:pt>
                  <c:pt idx="1">
                    <c:v>0.25095052648487848</c:v>
                  </c:pt>
                  <c:pt idx="2">
                    <c:v>0.359850984819714</c:v>
                  </c:pt>
                  <c:pt idx="3">
                    <c:v>0.27148599391767897</c:v>
                  </c:pt>
                  <c:pt idx="4">
                    <c:v>0.24224940760064775</c:v>
                  </c:pt>
                  <c:pt idx="5">
                    <c:v>0.37004208246272624</c:v>
                  </c:pt>
                  <c:pt idx="6">
                    <c:v>0.41984389481282552</c:v>
                  </c:pt>
                  <c:pt idx="7">
                    <c:v>0.56482668014181314</c:v>
                  </c:pt>
                  <c:pt idx="8">
                    <c:v>0.52709754552868315</c:v>
                  </c:pt>
                  <c:pt idx="9">
                    <c:v>0.72406143773701448</c:v>
                  </c:pt>
                  <c:pt idx="10">
                    <c:v>1.2342786951743876</c:v>
                  </c:pt>
                  <c:pt idx="11">
                    <c:v>1.7284867935082382</c:v>
                  </c:pt>
                  <c:pt idx="12">
                    <c:v>2.0778071744291631</c:v>
                  </c:pt>
                  <c:pt idx="13">
                    <c:v>2.3150093333879074</c:v>
                  </c:pt>
                  <c:pt idx="14">
                    <c:v>2.2196484003154713</c:v>
                  </c:pt>
                  <c:pt idx="15">
                    <c:v>1.9647608624193229</c:v>
                  </c:pt>
                  <c:pt idx="16">
                    <c:v>1.7812668669788148</c:v>
                  </c:pt>
                  <c:pt idx="17">
                    <c:v>1.5305434342568969</c:v>
                  </c:pt>
                  <c:pt idx="18">
                    <c:v>1.408361118624029</c:v>
                  </c:pt>
                  <c:pt idx="19">
                    <c:v>1.3383137396069875</c:v>
                  </c:pt>
                  <c:pt idx="20">
                    <c:v>1.3270433025337303</c:v>
                  </c:pt>
                  <c:pt idx="21">
                    <c:v>1.3314152037572395</c:v>
                  </c:pt>
                  <c:pt idx="22">
                    <c:v>1.336602477032715</c:v>
                  </c:pt>
                  <c:pt idx="23">
                    <c:v>1.3494900534802212</c:v>
                  </c:pt>
                  <c:pt idx="24">
                    <c:v>1.3548456923004679</c:v>
                  </c:pt>
                  <c:pt idx="25">
                    <c:v>1.3978731161038569</c:v>
                  </c:pt>
                  <c:pt idx="26">
                    <c:v>1.4131268165786826</c:v>
                  </c:pt>
                  <c:pt idx="27">
                    <c:v>1.4173719678553989</c:v>
                  </c:pt>
                  <c:pt idx="28">
                    <c:v>1.4124307105387115</c:v>
                  </c:pt>
                  <c:pt idx="29">
                    <c:v>1.4182925973198282</c:v>
                  </c:pt>
                  <c:pt idx="30">
                    <c:v>1.428543087268074</c:v>
                  </c:pt>
                  <c:pt idx="31">
                    <c:v>1.4232260665106775</c:v>
                  </c:pt>
                  <c:pt idx="32">
                    <c:v>1.4172205742707338</c:v>
                  </c:pt>
                  <c:pt idx="33">
                    <c:v>1.4164759871243906</c:v>
                  </c:pt>
                  <c:pt idx="34">
                    <c:v>1.426175448865471</c:v>
                  </c:pt>
                  <c:pt idx="35">
                    <c:v>1.4345884300374903</c:v>
                  </c:pt>
                  <c:pt idx="36">
                    <c:v>1.4262381354163129</c:v>
                  </c:pt>
                  <c:pt idx="37">
                    <c:v>1.4182925973198282</c:v>
                  </c:pt>
                  <c:pt idx="38">
                    <c:v>1.4149477266832189</c:v>
                  </c:pt>
                  <c:pt idx="39">
                    <c:v>1.4154531193223605</c:v>
                  </c:pt>
                  <c:pt idx="40">
                    <c:v>1.4201446566832325</c:v>
                  </c:pt>
                  <c:pt idx="41">
                    <c:v>1.41748550243267</c:v>
                  </c:pt>
                  <c:pt idx="42">
                    <c:v>1.41748550243267</c:v>
                  </c:pt>
                  <c:pt idx="43">
                    <c:v>1.4154025881790879</c:v>
                  </c:pt>
                  <c:pt idx="44">
                    <c:v>1.4189480238865806</c:v>
                  </c:pt>
                  <c:pt idx="45">
                    <c:v>1.4082595455743405</c:v>
                  </c:pt>
                  <c:pt idx="46">
                    <c:v>1.4082595455743405</c:v>
                  </c:pt>
                  <c:pt idx="47">
                    <c:v>1.401437381193255</c:v>
                  </c:pt>
                  <c:pt idx="48">
                    <c:v>1.3952484087035464</c:v>
                  </c:pt>
                  <c:pt idx="49">
                    <c:v>1.3822182855934826</c:v>
                  </c:pt>
                  <c:pt idx="50">
                    <c:v>1.3822182855934826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Sheet3!$H$3:$H$52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Sheet3!$J$3:$J$52</c:f>
              <c:numCache>
                <c:formatCode>General</c:formatCode>
                <c:ptCount val="50"/>
                <c:pt idx="0">
                  <c:v>1.4354142875269638</c:v>
                </c:pt>
                <c:pt idx="1">
                  <c:v>2.5932622763608677</c:v>
                </c:pt>
                <c:pt idx="2">
                  <c:v>3.7828321279025499</c:v>
                </c:pt>
                <c:pt idx="3">
                  <c:v>5.0199847735058984</c:v>
                </c:pt>
                <c:pt idx="4">
                  <c:v>6.288859281817027</c:v>
                </c:pt>
                <c:pt idx="5">
                  <c:v>6.9867402613881469</c:v>
                </c:pt>
                <c:pt idx="6">
                  <c:v>8.0811445248064953</c:v>
                </c:pt>
                <c:pt idx="7">
                  <c:v>9.1755487882248428</c:v>
                </c:pt>
                <c:pt idx="8">
                  <c:v>9.8417079050881835</c:v>
                </c:pt>
                <c:pt idx="9">
                  <c:v>10.626824007105695</c:v>
                </c:pt>
                <c:pt idx="10">
                  <c:v>11.499175231569595</c:v>
                </c:pt>
                <c:pt idx="11">
                  <c:v>11.451592437507928</c:v>
                </c:pt>
                <c:pt idx="12">
                  <c:v>10.975764496891257</c:v>
                </c:pt>
                <c:pt idx="13">
                  <c:v>10.33339677705875</c:v>
                </c:pt>
                <c:pt idx="14">
                  <c:v>9.5879330034259631</c:v>
                </c:pt>
                <c:pt idx="15">
                  <c:v>8.9217738865626206</c:v>
                </c:pt>
                <c:pt idx="16">
                  <c:v>8.3745717548534468</c:v>
                </c:pt>
                <c:pt idx="17">
                  <c:v>8.0494226620987188</c:v>
                </c:pt>
                <c:pt idx="18">
                  <c:v>7.8987438142367727</c:v>
                </c:pt>
                <c:pt idx="19">
                  <c:v>7.8035782261134372</c:v>
                </c:pt>
                <c:pt idx="20">
                  <c:v>7.7401345006978817</c:v>
                </c:pt>
                <c:pt idx="21">
                  <c:v>7.6846212409592694</c:v>
                </c:pt>
                <c:pt idx="22">
                  <c:v>7.6291079812206588</c:v>
                </c:pt>
                <c:pt idx="23">
                  <c:v>7.5815251871589915</c:v>
                </c:pt>
                <c:pt idx="24">
                  <c:v>7.5418728587742692</c:v>
                </c:pt>
                <c:pt idx="25">
                  <c:v>7.4784291333587127</c:v>
                </c:pt>
                <c:pt idx="26">
                  <c:v>7.4546377363278795</c:v>
                </c:pt>
                <c:pt idx="27">
                  <c:v>7.4387768049739895</c:v>
                </c:pt>
                <c:pt idx="28">
                  <c:v>7.4149854079431563</c:v>
                </c:pt>
                <c:pt idx="29">
                  <c:v>7.3674026138814899</c:v>
                </c:pt>
                <c:pt idx="30">
                  <c:v>7.3356807511737108</c:v>
                </c:pt>
                <c:pt idx="31">
                  <c:v>7.3198198198198217</c:v>
                </c:pt>
                <c:pt idx="32">
                  <c:v>7.2643065600812111</c:v>
                </c:pt>
                <c:pt idx="33">
                  <c:v>7.256376094404267</c:v>
                </c:pt>
                <c:pt idx="34">
                  <c:v>7.2325846973734329</c:v>
                </c:pt>
                <c:pt idx="35">
                  <c:v>7.2087933003425997</c:v>
                </c:pt>
                <c:pt idx="36">
                  <c:v>7.1929323689887106</c:v>
                </c:pt>
                <c:pt idx="37">
                  <c:v>7.1294886435731541</c:v>
                </c:pt>
                <c:pt idx="38">
                  <c:v>7.1056972465423209</c:v>
                </c:pt>
                <c:pt idx="39">
                  <c:v>7.0898363151884318</c:v>
                </c:pt>
                <c:pt idx="40">
                  <c:v>7.0422535211267645</c:v>
                </c:pt>
                <c:pt idx="41">
                  <c:v>7.0184621240959313</c:v>
                </c:pt>
                <c:pt idx="42">
                  <c:v>7.0184621240959313</c:v>
                </c:pt>
                <c:pt idx="43">
                  <c:v>6.9788097957112081</c:v>
                </c:pt>
                <c:pt idx="44">
                  <c:v>6.9550183986803749</c:v>
                </c:pt>
                <c:pt idx="45">
                  <c:v>6.9153660702956525</c:v>
                </c:pt>
                <c:pt idx="46">
                  <c:v>6.9153660702956525</c:v>
                </c:pt>
                <c:pt idx="47">
                  <c:v>6.8995051389417625</c:v>
                </c:pt>
                <c:pt idx="48">
                  <c:v>6.8836442075878734</c:v>
                </c:pt>
                <c:pt idx="49">
                  <c:v>6.8677832762339843</c:v>
                </c:pt>
              </c:numCache>
            </c:numRef>
          </c:yVal>
          <c:smooth val="0"/>
        </c:ser>
        <c:ser>
          <c:idx val="2"/>
          <c:order val="2"/>
          <c:tx>
            <c:v> 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Sheet3!$Q$3:$Q$53</c:f>
                <c:numCache>
                  <c:formatCode>General</c:formatCode>
                  <c:ptCount val="51"/>
                  <c:pt idx="0">
                    <c:v>3.9667494611206201E-2</c:v>
                  </c:pt>
                  <c:pt idx="1">
                    <c:v>6.2434075055136422E-2</c:v>
                  </c:pt>
                  <c:pt idx="2">
                    <c:v>7.2009937550606765E-2</c:v>
                  </c:pt>
                  <c:pt idx="3">
                    <c:v>9.4364383455087658E-2</c:v>
                  </c:pt>
                  <c:pt idx="4">
                    <c:v>0.11091432855660438</c:v>
                  </c:pt>
                  <c:pt idx="5">
                    <c:v>0.23987581053568527</c:v>
                  </c:pt>
                  <c:pt idx="6">
                    <c:v>0.29198568407047309</c:v>
                  </c:pt>
                  <c:pt idx="7">
                    <c:v>0.38852244153534127</c:v>
                  </c:pt>
                  <c:pt idx="8">
                    <c:v>0.36282010267597431</c:v>
                  </c:pt>
                  <c:pt idx="9">
                    <c:v>0.46228917871459169</c:v>
                  </c:pt>
                  <c:pt idx="10">
                    <c:v>0.7120086756506282</c:v>
                  </c:pt>
                  <c:pt idx="11">
                    <c:v>0.94697292833575897</c:v>
                  </c:pt>
                  <c:pt idx="12">
                    <c:v>1.0821998135718867</c:v>
                  </c:pt>
                  <c:pt idx="13">
                    <c:v>1.0584776678086536</c:v>
                  </c:pt>
                  <c:pt idx="14">
                    <c:v>0.84402070424172992</c:v>
                  </c:pt>
                  <c:pt idx="15">
                    <c:v>0.56936705920893405</c:v>
                  </c:pt>
                  <c:pt idx="16">
                    <c:v>0.50869528500707328</c:v>
                  </c:pt>
                  <c:pt idx="17">
                    <c:v>0.3220937498845336</c:v>
                  </c:pt>
                  <c:pt idx="18">
                    <c:v>0.27560410973906174</c:v>
                  </c:pt>
                  <c:pt idx="19">
                    <c:v>0.27378148344562514</c:v>
                  </c:pt>
                  <c:pt idx="20">
                    <c:v>0.29593942505411891</c:v>
                  </c:pt>
                  <c:pt idx="21">
                    <c:v>0.29593942505411891</c:v>
                  </c:pt>
                  <c:pt idx="22">
                    <c:v>0.29636206649671926</c:v>
                  </c:pt>
                  <c:pt idx="23">
                    <c:v>0.29636206649671926</c:v>
                  </c:pt>
                  <c:pt idx="24">
                    <c:v>0.29636206649671926</c:v>
                  </c:pt>
                  <c:pt idx="25">
                    <c:v>0.29636206649671926</c:v>
                  </c:pt>
                  <c:pt idx="26">
                    <c:v>0.29424278865248132</c:v>
                  </c:pt>
                  <c:pt idx="27">
                    <c:v>0.29424278865248132</c:v>
                  </c:pt>
                  <c:pt idx="28">
                    <c:v>0.29424278865248132</c:v>
                  </c:pt>
                  <c:pt idx="29">
                    <c:v>0.29424278865248132</c:v>
                  </c:pt>
                  <c:pt idx="30">
                    <c:v>0.29424278865248132</c:v>
                  </c:pt>
                  <c:pt idx="31">
                    <c:v>0.29424278865248132</c:v>
                  </c:pt>
                  <c:pt idx="32">
                    <c:v>0.30633057670178471</c:v>
                  </c:pt>
                  <c:pt idx="33">
                    <c:v>0.30633057670178471</c:v>
                  </c:pt>
                  <c:pt idx="34">
                    <c:v>0.30633057670178471</c:v>
                  </c:pt>
                  <c:pt idx="35">
                    <c:v>0.30633057670178471</c:v>
                  </c:pt>
                  <c:pt idx="36">
                    <c:v>0.30633057670178471</c:v>
                  </c:pt>
                  <c:pt idx="37">
                    <c:v>0.31896980179937584</c:v>
                  </c:pt>
                  <c:pt idx="38">
                    <c:v>0.31896980179937584</c:v>
                  </c:pt>
                  <c:pt idx="39">
                    <c:v>0.31896980179937584</c:v>
                  </c:pt>
                  <c:pt idx="40">
                    <c:v>0.31896980179937584</c:v>
                  </c:pt>
                  <c:pt idx="41">
                    <c:v>0.32003313069554828</c:v>
                  </c:pt>
                  <c:pt idx="42">
                    <c:v>0.32003313069554828</c:v>
                  </c:pt>
                  <c:pt idx="43">
                    <c:v>0.32650468790120368</c:v>
                  </c:pt>
                  <c:pt idx="44">
                    <c:v>0.32650468790120368</c:v>
                  </c:pt>
                  <c:pt idx="45">
                    <c:v>0.32650468790120368</c:v>
                  </c:pt>
                  <c:pt idx="46">
                    <c:v>0.32650468790120368</c:v>
                  </c:pt>
                  <c:pt idx="47">
                    <c:v>0.32650468790120368</c:v>
                  </c:pt>
                  <c:pt idx="48">
                    <c:v>0.32650468790120368</c:v>
                  </c:pt>
                  <c:pt idx="49">
                    <c:v>0.32650468790120368</c:v>
                  </c:pt>
                  <c:pt idx="50">
                    <c:v>0.32650468790120368</c:v>
                  </c:pt>
                </c:numCache>
              </c:numRef>
            </c:plus>
            <c:minus>
              <c:numRef>
                <c:f>Sheet3!$Q$3:$Q$53</c:f>
                <c:numCache>
                  <c:formatCode>General</c:formatCode>
                  <c:ptCount val="51"/>
                  <c:pt idx="0">
                    <c:v>3.9667494611206201E-2</c:v>
                  </c:pt>
                  <c:pt idx="1">
                    <c:v>6.2434075055136422E-2</c:v>
                  </c:pt>
                  <c:pt idx="2">
                    <c:v>7.2009937550606765E-2</c:v>
                  </c:pt>
                  <c:pt idx="3">
                    <c:v>9.4364383455087658E-2</c:v>
                  </c:pt>
                  <c:pt idx="4">
                    <c:v>0.11091432855660438</c:v>
                  </c:pt>
                  <c:pt idx="5">
                    <c:v>0.23987581053568527</c:v>
                  </c:pt>
                  <c:pt idx="6">
                    <c:v>0.29198568407047309</c:v>
                  </c:pt>
                  <c:pt idx="7">
                    <c:v>0.38852244153534127</c:v>
                  </c:pt>
                  <c:pt idx="8">
                    <c:v>0.36282010267597431</c:v>
                  </c:pt>
                  <c:pt idx="9">
                    <c:v>0.46228917871459169</c:v>
                  </c:pt>
                  <c:pt idx="10">
                    <c:v>0.7120086756506282</c:v>
                  </c:pt>
                  <c:pt idx="11">
                    <c:v>0.94697292833575897</c:v>
                  </c:pt>
                  <c:pt idx="12">
                    <c:v>1.0821998135718867</c:v>
                  </c:pt>
                  <c:pt idx="13">
                    <c:v>1.0584776678086536</c:v>
                  </c:pt>
                  <c:pt idx="14">
                    <c:v>0.84402070424172992</c:v>
                  </c:pt>
                  <c:pt idx="15">
                    <c:v>0.56936705920893405</c:v>
                  </c:pt>
                  <c:pt idx="16">
                    <c:v>0.50869528500707328</c:v>
                  </c:pt>
                  <c:pt idx="17">
                    <c:v>0.3220937498845336</c:v>
                  </c:pt>
                  <c:pt idx="18">
                    <c:v>0.27560410973906174</c:v>
                  </c:pt>
                  <c:pt idx="19">
                    <c:v>0.27378148344562514</c:v>
                  </c:pt>
                  <c:pt idx="20">
                    <c:v>0.29593942505411891</c:v>
                  </c:pt>
                  <c:pt idx="21">
                    <c:v>0.29593942505411891</c:v>
                  </c:pt>
                  <c:pt idx="22">
                    <c:v>0.29636206649671926</c:v>
                  </c:pt>
                  <c:pt idx="23">
                    <c:v>0.29636206649671926</c:v>
                  </c:pt>
                  <c:pt idx="24">
                    <c:v>0.29636206649671926</c:v>
                  </c:pt>
                  <c:pt idx="25">
                    <c:v>0.29636206649671926</c:v>
                  </c:pt>
                  <c:pt idx="26">
                    <c:v>0.29424278865248132</c:v>
                  </c:pt>
                  <c:pt idx="27">
                    <c:v>0.29424278865248132</c:v>
                  </c:pt>
                  <c:pt idx="28">
                    <c:v>0.29424278865248132</c:v>
                  </c:pt>
                  <c:pt idx="29">
                    <c:v>0.29424278865248132</c:v>
                  </c:pt>
                  <c:pt idx="30">
                    <c:v>0.29424278865248132</c:v>
                  </c:pt>
                  <c:pt idx="31">
                    <c:v>0.29424278865248132</c:v>
                  </c:pt>
                  <c:pt idx="32">
                    <c:v>0.30633057670178471</c:v>
                  </c:pt>
                  <c:pt idx="33">
                    <c:v>0.30633057670178471</c:v>
                  </c:pt>
                  <c:pt idx="34">
                    <c:v>0.30633057670178471</c:v>
                  </c:pt>
                  <c:pt idx="35">
                    <c:v>0.30633057670178471</c:v>
                  </c:pt>
                  <c:pt idx="36">
                    <c:v>0.30633057670178471</c:v>
                  </c:pt>
                  <c:pt idx="37">
                    <c:v>0.31896980179937584</c:v>
                  </c:pt>
                  <c:pt idx="38">
                    <c:v>0.31896980179937584</c:v>
                  </c:pt>
                  <c:pt idx="39">
                    <c:v>0.31896980179937584</c:v>
                  </c:pt>
                  <c:pt idx="40">
                    <c:v>0.31896980179937584</c:v>
                  </c:pt>
                  <c:pt idx="41">
                    <c:v>0.32003313069554828</c:v>
                  </c:pt>
                  <c:pt idx="42">
                    <c:v>0.32003313069554828</c:v>
                  </c:pt>
                  <c:pt idx="43">
                    <c:v>0.32650468790120368</c:v>
                  </c:pt>
                  <c:pt idx="44">
                    <c:v>0.32650468790120368</c:v>
                  </c:pt>
                  <c:pt idx="45">
                    <c:v>0.32650468790120368</c:v>
                  </c:pt>
                  <c:pt idx="46">
                    <c:v>0.32650468790120368</c:v>
                  </c:pt>
                  <c:pt idx="47">
                    <c:v>0.32650468790120368</c:v>
                  </c:pt>
                  <c:pt idx="48">
                    <c:v>0.32650468790120368</c:v>
                  </c:pt>
                  <c:pt idx="49">
                    <c:v>0.32650468790120368</c:v>
                  </c:pt>
                  <c:pt idx="50">
                    <c:v>0.32650468790120368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Sheet3!$H$3:$H$52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Sheet3!$K$3:$K$52</c:f>
              <c:numCache>
                <c:formatCode>General</c:formatCode>
                <c:ptCount val="50"/>
                <c:pt idx="0">
                  <c:v>3.1721862707778201E-2</c:v>
                </c:pt>
                <c:pt idx="1">
                  <c:v>8.7235122446390062E-2</c:v>
                </c:pt>
                <c:pt idx="2">
                  <c:v>0.11895698515416825</c:v>
                </c:pt>
                <c:pt idx="3">
                  <c:v>0.22998350463139194</c:v>
                </c:pt>
                <c:pt idx="4">
                  <c:v>0.34894048978556025</c:v>
                </c:pt>
                <c:pt idx="5">
                  <c:v>0.54720213170917398</c:v>
                </c:pt>
                <c:pt idx="6">
                  <c:v>0.74546377363278771</c:v>
                </c:pt>
                <c:pt idx="7">
                  <c:v>0.89614262149473423</c:v>
                </c:pt>
                <c:pt idx="8">
                  <c:v>1.1340565918030707</c:v>
                </c:pt>
                <c:pt idx="9">
                  <c:v>1.4433447532039081</c:v>
                </c:pt>
                <c:pt idx="10">
                  <c:v>1.9191726938205811</c:v>
                </c:pt>
                <c:pt idx="11">
                  <c:v>2.6329146047455909</c:v>
                </c:pt>
                <c:pt idx="12">
                  <c:v>3.4814744321786577</c:v>
                </c:pt>
                <c:pt idx="13">
                  <c:v>4.4331303134120041</c:v>
                </c:pt>
                <c:pt idx="14">
                  <c:v>5.3927166603222938</c:v>
                </c:pt>
                <c:pt idx="15">
                  <c:v>6.0668062428625804</c:v>
                </c:pt>
                <c:pt idx="16">
                  <c:v>6.5664255805100868</c:v>
                </c:pt>
                <c:pt idx="17">
                  <c:v>6.8439918792031467</c:v>
                </c:pt>
                <c:pt idx="18">
                  <c:v>6.9470879330034254</c:v>
                </c:pt>
                <c:pt idx="19">
                  <c:v>6.9629488643573145</c:v>
                </c:pt>
                <c:pt idx="20">
                  <c:v>6.9867402613881477</c:v>
                </c:pt>
                <c:pt idx="21">
                  <c:v>6.9867402613881477</c:v>
                </c:pt>
                <c:pt idx="22">
                  <c:v>6.9946707270650919</c:v>
                </c:pt>
                <c:pt idx="23">
                  <c:v>6.9946707270650919</c:v>
                </c:pt>
                <c:pt idx="24">
                  <c:v>6.9946707270650919</c:v>
                </c:pt>
                <c:pt idx="25">
                  <c:v>6.9946707270650919</c:v>
                </c:pt>
                <c:pt idx="26">
                  <c:v>7.002601192742036</c:v>
                </c:pt>
                <c:pt idx="27">
                  <c:v>7.002601192742036</c:v>
                </c:pt>
                <c:pt idx="28">
                  <c:v>7.002601192742036</c:v>
                </c:pt>
                <c:pt idx="29">
                  <c:v>7.002601192742036</c:v>
                </c:pt>
                <c:pt idx="30">
                  <c:v>7.002601192742036</c:v>
                </c:pt>
                <c:pt idx="31">
                  <c:v>7.002601192742036</c:v>
                </c:pt>
                <c:pt idx="32">
                  <c:v>7.0105316584189801</c:v>
                </c:pt>
                <c:pt idx="33">
                  <c:v>7.0105316584189801</c:v>
                </c:pt>
                <c:pt idx="34">
                  <c:v>7.0105316584189801</c:v>
                </c:pt>
                <c:pt idx="35">
                  <c:v>7.0105316584189801</c:v>
                </c:pt>
                <c:pt idx="36">
                  <c:v>7.0105316584189801</c:v>
                </c:pt>
                <c:pt idx="37">
                  <c:v>7.0184621240959242</c:v>
                </c:pt>
                <c:pt idx="38">
                  <c:v>7.0184621240959242</c:v>
                </c:pt>
                <c:pt idx="39">
                  <c:v>7.0184621240959242</c:v>
                </c:pt>
                <c:pt idx="40">
                  <c:v>7.0184621240959242</c:v>
                </c:pt>
                <c:pt idx="41">
                  <c:v>7.0263925897728683</c:v>
                </c:pt>
                <c:pt idx="42">
                  <c:v>7.0263925897728683</c:v>
                </c:pt>
                <c:pt idx="43">
                  <c:v>7.0343230554498124</c:v>
                </c:pt>
                <c:pt idx="44">
                  <c:v>7.0343230554498124</c:v>
                </c:pt>
                <c:pt idx="45">
                  <c:v>7.0343230554498124</c:v>
                </c:pt>
                <c:pt idx="46">
                  <c:v>7.0343230554498124</c:v>
                </c:pt>
                <c:pt idx="47">
                  <c:v>7.0343230554498124</c:v>
                </c:pt>
                <c:pt idx="48">
                  <c:v>7.0343230554498124</c:v>
                </c:pt>
                <c:pt idx="49">
                  <c:v>7.0343230554498124</c:v>
                </c:pt>
              </c:numCache>
            </c:numRef>
          </c:yVal>
          <c:smooth val="0"/>
        </c:ser>
        <c:ser>
          <c:idx val="3"/>
          <c:order val="3"/>
          <c:tx>
            <c:v> 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Sheet3!$R$3:$R$53</c:f>
                <c:numCache>
                  <c:formatCode>General</c:formatCode>
                  <c:ptCount val="51"/>
                  <c:pt idx="0">
                    <c:v>8.3721397453791799E-2</c:v>
                  </c:pt>
                  <c:pt idx="1">
                    <c:v>9.568159709004781E-2</c:v>
                  </c:pt>
                  <c:pt idx="2">
                    <c:v>9.7348972086073973E-2</c:v>
                  </c:pt>
                  <c:pt idx="3">
                    <c:v>0.1002447398498874</c:v>
                  </c:pt>
                  <c:pt idx="4">
                    <c:v>8.3721397453791799E-2</c:v>
                  </c:pt>
                  <c:pt idx="5">
                    <c:v>9.2643308017070783E-2</c:v>
                  </c:pt>
                  <c:pt idx="6">
                    <c:v>0.11657360617744596</c:v>
                  </c:pt>
                  <c:pt idx="7">
                    <c:v>0.1096170403198526</c:v>
                  </c:pt>
                  <c:pt idx="8">
                    <c:v>8.9701497271919797E-2</c:v>
                  </c:pt>
                  <c:pt idx="9">
                    <c:v>0.10288552752983879</c:v>
                  </c:pt>
                  <c:pt idx="10">
                    <c:v>0.10780778263326667</c:v>
                  </c:pt>
                  <c:pt idx="11">
                    <c:v>0.11026759226456018</c:v>
                  </c:pt>
                  <c:pt idx="12">
                    <c:v>8.9501938632576342E-2</c:v>
                  </c:pt>
                  <c:pt idx="13">
                    <c:v>9.2836114277691673E-2</c:v>
                  </c:pt>
                  <c:pt idx="14">
                    <c:v>0.10006620945022765</c:v>
                  </c:pt>
                  <c:pt idx="15">
                    <c:v>7.7741297635663842E-2</c:v>
                  </c:pt>
                  <c:pt idx="16">
                    <c:v>9.5681597090047782E-2</c:v>
                  </c:pt>
                  <c:pt idx="17">
                    <c:v>9.0495331305892976E-2</c:v>
                  </c:pt>
                  <c:pt idx="18">
                    <c:v>9.7165121172056571E-2</c:v>
                  </c:pt>
                  <c:pt idx="19">
                    <c:v>0.10426660311802345</c:v>
                  </c:pt>
                  <c:pt idx="20">
                    <c:v>0.12094003422532476</c:v>
                  </c:pt>
                  <c:pt idx="21">
                    <c:v>0.1190024838336186</c:v>
                  </c:pt>
                  <c:pt idx="22">
                    <c:v>0.10764179672630379</c:v>
                  </c:pt>
                  <c:pt idx="23">
                    <c:v>0.11026759226456018</c:v>
                  </c:pt>
                  <c:pt idx="24">
                    <c:v>0.12034718735011476</c:v>
                  </c:pt>
                  <c:pt idx="25">
                    <c:v>0.15833154227183174</c:v>
                  </c:pt>
                  <c:pt idx="26">
                    <c:v>0.16322495950958885</c:v>
                  </c:pt>
                  <c:pt idx="27">
                    <c:v>0.15140403445116773</c:v>
                  </c:pt>
                  <c:pt idx="28">
                    <c:v>0.14648193165324053</c:v>
                  </c:pt>
                  <c:pt idx="29">
                    <c:v>0.13156219599881572</c:v>
                  </c:pt>
                  <c:pt idx="30">
                    <c:v>0.1415149905397787</c:v>
                  </c:pt>
                  <c:pt idx="31">
                    <c:v>0.13584175506354287</c:v>
                  </c:pt>
                  <c:pt idx="32">
                    <c:v>0.12486815011027284</c:v>
                  </c:pt>
                  <c:pt idx="33">
                    <c:v>0.13224000674986625</c:v>
                  </c:pt>
                  <c:pt idx="34">
                    <c:v>0.11900248383361858</c:v>
                  </c:pt>
                  <c:pt idx="35">
                    <c:v>0.12328291600939326</c:v>
                  </c:pt>
                  <c:pt idx="36">
                    <c:v>0.12558209618068775</c:v>
                  </c:pt>
                  <c:pt idx="37">
                    <c:v>0.10426660311802345</c:v>
                  </c:pt>
                  <c:pt idx="38">
                    <c:v>8.8900575012117539E-2</c:v>
                  </c:pt>
                  <c:pt idx="39">
                    <c:v>9.0495331305892976E-2</c:v>
                  </c:pt>
                  <c:pt idx="40">
                    <c:v>6.1277788411881438E-2</c:v>
                  </c:pt>
                  <c:pt idx="41">
                    <c:v>5.3820898363151896E-2</c:v>
                  </c:pt>
                  <c:pt idx="42">
                    <c:v>5.3820898363151896E-2</c:v>
                  </c:pt>
                  <c:pt idx="43">
                    <c:v>6.7920877531771437E-2</c:v>
                  </c:pt>
                  <c:pt idx="44">
                    <c:v>8.5412909693406272E-2</c:v>
                  </c:pt>
                  <c:pt idx="45">
                    <c:v>7.7741297635663842E-2</c:v>
                  </c:pt>
                  <c:pt idx="46">
                    <c:v>7.7741297635663842E-2</c:v>
                  </c:pt>
                  <c:pt idx="47">
                    <c:v>9.0495331305892976E-2</c:v>
                  </c:pt>
                  <c:pt idx="48">
                    <c:v>7.1009750955084952E-2</c:v>
                  </c:pt>
                  <c:pt idx="49">
                    <c:v>6.6859548527841539E-2</c:v>
                  </c:pt>
                  <c:pt idx="50">
                    <c:v>6.6859548527841539E-2</c:v>
                  </c:pt>
                </c:numCache>
              </c:numRef>
            </c:plus>
            <c:minus>
              <c:numRef>
                <c:f>Sheet3!$R$3:$R$53</c:f>
                <c:numCache>
                  <c:formatCode>General</c:formatCode>
                  <c:ptCount val="51"/>
                  <c:pt idx="0">
                    <c:v>8.3721397453791799E-2</c:v>
                  </c:pt>
                  <c:pt idx="1">
                    <c:v>9.568159709004781E-2</c:v>
                  </c:pt>
                  <c:pt idx="2">
                    <c:v>9.7348972086073973E-2</c:v>
                  </c:pt>
                  <c:pt idx="3">
                    <c:v>0.1002447398498874</c:v>
                  </c:pt>
                  <c:pt idx="4">
                    <c:v>8.3721397453791799E-2</c:v>
                  </c:pt>
                  <c:pt idx="5">
                    <c:v>9.2643308017070783E-2</c:v>
                  </c:pt>
                  <c:pt idx="6">
                    <c:v>0.11657360617744596</c:v>
                  </c:pt>
                  <c:pt idx="7">
                    <c:v>0.1096170403198526</c:v>
                  </c:pt>
                  <c:pt idx="8">
                    <c:v>8.9701497271919797E-2</c:v>
                  </c:pt>
                  <c:pt idx="9">
                    <c:v>0.10288552752983879</c:v>
                  </c:pt>
                  <c:pt idx="10">
                    <c:v>0.10780778263326667</c:v>
                  </c:pt>
                  <c:pt idx="11">
                    <c:v>0.11026759226456018</c:v>
                  </c:pt>
                  <c:pt idx="12">
                    <c:v>8.9501938632576342E-2</c:v>
                  </c:pt>
                  <c:pt idx="13">
                    <c:v>9.2836114277691673E-2</c:v>
                  </c:pt>
                  <c:pt idx="14">
                    <c:v>0.10006620945022765</c:v>
                  </c:pt>
                  <c:pt idx="15">
                    <c:v>7.7741297635663842E-2</c:v>
                  </c:pt>
                  <c:pt idx="16">
                    <c:v>9.5681597090047782E-2</c:v>
                  </c:pt>
                  <c:pt idx="17">
                    <c:v>9.0495331305892976E-2</c:v>
                  </c:pt>
                  <c:pt idx="18">
                    <c:v>9.7165121172056571E-2</c:v>
                  </c:pt>
                  <c:pt idx="19">
                    <c:v>0.10426660311802345</c:v>
                  </c:pt>
                  <c:pt idx="20">
                    <c:v>0.12094003422532476</c:v>
                  </c:pt>
                  <c:pt idx="21">
                    <c:v>0.1190024838336186</c:v>
                  </c:pt>
                  <c:pt idx="22">
                    <c:v>0.10764179672630379</c:v>
                  </c:pt>
                  <c:pt idx="23">
                    <c:v>0.11026759226456018</c:v>
                  </c:pt>
                  <c:pt idx="24">
                    <c:v>0.12034718735011476</c:v>
                  </c:pt>
                  <c:pt idx="25">
                    <c:v>0.15833154227183174</c:v>
                  </c:pt>
                  <c:pt idx="26">
                    <c:v>0.16322495950958885</c:v>
                  </c:pt>
                  <c:pt idx="27">
                    <c:v>0.15140403445116773</c:v>
                  </c:pt>
                  <c:pt idx="28">
                    <c:v>0.14648193165324053</c:v>
                  </c:pt>
                  <c:pt idx="29">
                    <c:v>0.13156219599881572</c:v>
                  </c:pt>
                  <c:pt idx="30">
                    <c:v>0.1415149905397787</c:v>
                  </c:pt>
                  <c:pt idx="31">
                    <c:v>0.13584175506354287</c:v>
                  </c:pt>
                  <c:pt idx="32">
                    <c:v>0.12486815011027284</c:v>
                  </c:pt>
                  <c:pt idx="33">
                    <c:v>0.13224000674986625</c:v>
                  </c:pt>
                  <c:pt idx="34">
                    <c:v>0.11900248383361858</c:v>
                  </c:pt>
                  <c:pt idx="35">
                    <c:v>0.12328291600939326</c:v>
                  </c:pt>
                  <c:pt idx="36">
                    <c:v>0.12558209618068775</c:v>
                  </c:pt>
                  <c:pt idx="37">
                    <c:v>0.10426660311802345</c:v>
                  </c:pt>
                  <c:pt idx="38">
                    <c:v>8.8900575012117539E-2</c:v>
                  </c:pt>
                  <c:pt idx="39">
                    <c:v>9.0495331305892976E-2</c:v>
                  </c:pt>
                  <c:pt idx="40">
                    <c:v>6.1277788411881438E-2</c:v>
                  </c:pt>
                  <c:pt idx="41">
                    <c:v>5.3820898363151896E-2</c:v>
                  </c:pt>
                  <c:pt idx="42">
                    <c:v>5.3820898363151896E-2</c:v>
                  </c:pt>
                  <c:pt idx="43">
                    <c:v>6.7920877531771437E-2</c:v>
                  </c:pt>
                  <c:pt idx="44">
                    <c:v>8.5412909693406272E-2</c:v>
                  </c:pt>
                  <c:pt idx="45">
                    <c:v>7.7741297635663842E-2</c:v>
                  </c:pt>
                  <c:pt idx="46">
                    <c:v>7.7741297635663842E-2</c:v>
                  </c:pt>
                  <c:pt idx="47">
                    <c:v>9.0495331305892976E-2</c:v>
                  </c:pt>
                  <c:pt idx="48">
                    <c:v>7.1009750955084952E-2</c:v>
                  </c:pt>
                  <c:pt idx="49">
                    <c:v>6.6859548527841539E-2</c:v>
                  </c:pt>
                  <c:pt idx="50">
                    <c:v>6.6859548527841539E-2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xVal>
            <c:numRef>
              <c:f>Sheet3!$H$3:$H$52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Sheet3!$L$3:$L$52</c:f>
              <c:numCache>
                <c:formatCode>General</c:formatCode>
                <c:ptCount val="50"/>
                <c:pt idx="0">
                  <c:v>0.14274838218500191</c:v>
                </c:pt>
                <c:pt idx="1">
                  <c:v>0.33307955843167109</c:v>
                </c:pt>
                <c:pt idx="2">
                  <c:v>0.43617561223195023</c:v>
                </c:pt>
                <c:pt idx="3">
                  <c:v>0.53134120035528487</c:v>
                </c:pt>
                <c:pt idx="4">
                  <c:v>0.57099352874000764</c:v>
                </c:pt>
                <c:pt idx="5">
                  <c:v>0.63443725415556396</c:v>
                </c:pt>
                <c:pt idx="6">
                  <c:v>0.71374191092500949</c:v>
                </c:pt>
                <c:pt idx="7">
                  <c:v>0.77718563634056592</c:v>
                </c:pt>
                <c:pt idx="8">
                  <c:v>0.8326988960791778</c:v>
                </c:pt>
                <c:pt idx="9">
                  <c:v>0.88821215581778956</c:v>
                </c:pt>
                <c:pt idx="10">
                  <c:v>0.91200355284862322</c:v>
                </c:pt>
                <c:pt idx="11">
                  <c:v>0.95165588123334599</c:v>
                </c:pt>
                <c:pt idx="12">
                  <c:v>0.99923867529501331</c:v>
                </c:pt>
                <c:pt idx="13">
                  <c:v>1.054751935033625</c:v>
                </c:pt>
                <c:pt idx="14">
                  <c:v>1.1102651947722368</c:v>
                </c:pt>
                <c:pt idx="15">
                  <c:v>1.1816393858647378</c:v>
                </c:pt>
                <c:pt idx="16">
                  <c:v>1.284735439665017</c:v>
                </c:pt>
                <c:pt idx="17">
                  <c:v>1.3402486994036289</c:v>
                </c:pt>
                <c:pt idx="18">
                  <c:v>1.3957619591422405</c:v>
                </c:pt>
                <c:pt idx="19">
                  <c:v>1.4750666159116861</c:v>
                </c:pt>
                <c:pt idx="20">
                  <c:v>1.5147189442964089</c:v>
                </c:pt>
                <c:pt idx="21">
                  <c:v>1.5702322040350207</c:v>
                </c:pt>
                <c:pt idx="22">
                  <c:v>1.6178149980966881</c:v>
                </c:pt>
                <c:pt idx="23">
                  <c:v>1.6653977921583556</c:v>
                </c:pt>
                <c:pt idx="24">
                  <c:v>1.7050501205430781</c:v>
                </c:pt>
                <c:pt idx="25">
                  <c:v>1.7684938459586348</c:v>
                </c:pt>
                <c:pt idx="26">
                  <c:v>1.7843547773125237</c:v>
                </c:pt>
                <c:pt idx="27">
                  <c:v>1.8002157086664128</c:v>
                </c:pt>
                <c:pt idx="28">
                  <c:v>1.8240071056972464</c:v>
                </c:pt>
                <c:pt idx="29">
                  <c:v>1.871589899758914</c:v>
                </c:pt>
                <c:pt idx="30">
                  <c:v>1.903311762466692</c:v>
                </c:pt>
                <c:pt idx="31">
                  <c:v>1.9191726938205811</c:v>
                </c:pt>
                <c:pt idx="32">
                  <c:v>1.9667554878822484</c:v>
                </c:pt>
                <c:pt idx="33">
                  <c:v>1.9746859535591932</c:v>
                </c:pt>
                <c:pt idx="34">
                  <c:v>1.9984773505900268</c:v>
                </c:pt>
                <c:pt idx="35">
                  <c:v>2.0222687476208607</c:v>
                </c:pt>
                <c:pt idx="36">
                  <c:v>2.0381296789747494</c:v>
                </c:pt>
                <c:pt idx="37">
                  <c:v>2.0936429387133613</c:v>
                </c:pt>
                <c:pt idx="38">
                  <c:v>2.1174343357441949</c:v>
                </c:pt>
                <c:pt idx="39">
                  <c:v>2.133295267098084</c:v>
                </c:pt>
                <c:pt idx="40">
                  <c:v>2.1808780611597514</c:v>
                </c:pt>
                <c:pt idx="41">
                  <c:v>2.1967389925136405</c:v>
                </c:pt>
                <c:pt idx="42">
                  <c:v>2.1967389925136405</c:v>
                </c:pt>
                <c:pt idx="43">
                  <c:v>2.2284608552214187</c:v>
                </c:pt>
                <c:pt idx="44">
                  <c:v>2.2522522522522523</c:v>
                </c:pt>
                <c:pt idx="45">
                  <c:v>2.2919045806369751</c:v>
                </c:pt>
                <c:pt idx="46">
                  <c:v>2.2919045806369751</c:v>
                </c:pt>
                <c:pt idx="47">
                  <c:v>2.3077655119908642</c:v>
                </c:pt>
                <c:pt idx="48">
                  <c:v>2.3236264433447533</c:v>
                </c:pt>
                <c:pt idx="49">
                  <c:v>2.3394873746986424</c:v>
                </c:pt>
              </c:numCache>
            </c:numRef>
          </c:yVal>
          <c:smooth val="0"/>
        </c:ser>
        <c:ser>
          <c:idx val="4"/>
          <c:order val="4"/>
          <c:tx>
            <c:v> 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00B0F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Sheet3!$S$3:$S$53</c:f>
                <c:numCache>
                  <c:formatCode>General</c:formatCode>
                  <c:ptCount val="51"/>
                  <c:pt idx="0">
                    <c:v>8.3721397453791799E-2</c:v>
                  </c:pt>
                  <c:pt idx="1">
                    <c:v>9.5681597090047782E-2</c:v>
                  </c:pt>
                  <c:pt idx="2">
                    <c:v>9.7348972086073973E-2</c:v>
                  </c:pt>
                  <c:pt idx="3">
                    <c:v>0.10024473984988741</c:v>
                  </c:pt>
                  <c:pt idx="4">
                    <c:v>8.3721397453791799E-2</c:v>
                  </c:pt>
                  <c:pt idx="5">
                    <c:v>9.2643308017070783E-2</c:v>
                  </c:pt>
                  <c:pt idx="6">
                    <c:v>0.11657360617744596</c:v>
                  </c:pt>
                  <c:pt idx="7">
                    <c:v>0.10961704031985262</c:v>
                  </c:pt>
                  <c:pt idx="8">
                    <c:v>8.9701497271919797E-2</c:v>
                  </c:pt>
                  <c:pt idx="9">
                    <c:v>0.10288552752983879</c:v>
                  </c:pt>
                  <c:pt idx="10">
                    <c:v>0.10780778263326667</c:v>
                  </c:pt>
                  <c:pt idx="11">
                    <c:v>0.11026759226456018</c:v>
                  </c:pt>
                  <c:pt idx="12">
                    <c:v>8.9501938632576342E-2</c:v>
                  </c:pt>
                  <c:pt idx="13">
                    <c:v>9.2836114277691645E-2</c:v>
                  </c:pt>
                  <c:pt idx="14">
                    <c:v>0.10006620945022765</c:v>
                  </c:pt>
                  <c:pt idx="15">
                    <c:v>7.7741297635663842E-2</c:v>
                  </c:pt>
                  <c:pt idx="16">
                    <c:v>9.568159709004781E-2</c:v>
                  </c:pt>
                  <c:pt idx="17">
                    <c:v>9.0495331305892976E-2</c:v>
                  </c:pt>
                  <c:pt idx="18">
                    <c:v>9.7165121172056571E-2</c:v>
                  </c:pt>
                  <c:pt idx="19">
                    <c:v>0.10426660311802345</c:v>
                  </c:pt>
                  <c:pt idx="20">
                    <c:v>0.12094003422532476</c:v>
                  </c:pt>
                  <c:pt idx="21">
                    <c:v>0.11900248383361858</c:v>
                  </c:pt>
                  <c:pt idx="22">
                    <c:v>0.10764179672630379</c:v>
                  </c:pt>
                  <c:pt idx="23">
                    <c:v>0.11026759226456018</c:v>
                  </c:pt>
                  <c:pt idx="24">
                    <c:v>0.12034718735011476</c:v>
                  </c:pt>
                  <c:pt idx="25">
                    <c:v>0.15833154227183174</c:v>
                  </c:pt>
                  <c:pt idx="26">
                    <c:v>0.16322495950958885</c:v>
                  </c:pt>
                  <c:pt idx="27">
                    <c:v>0.15140403445116768</c:v>
                  </c:pt>
                  <c:pt idx="28">
                    <c:v>0.14648193165324053</c:v>
                  </c:pt>
                  <c:pt idx="29">
                    <c:v>0.13156219599881572</c:v>
                  </c:pt>
                  <c:pt idx="30">
                    <c:v>0.1415149905397787</c:v>
                  </c:pt>
                  <c:pt idx="31">
                    <c:v>0.13584175506354287</c:v>
                  </c:pt>
                  <c:pt idx="32">
                    <c:v>0.12486815011027284</c:v>
                  </c:pt>
                  <c:pt idx="33">
                    <c:v>0.13224000674986625</c:v>
                  </c:pt>
                  <c:pt idx="34">
                    <c:v>0.11900248383361858</c:v>
                  </c:pt>
                  <c:pt idx="35">
                    <c:v>0.12328291600939326</c:v>
                  </c:pt>
                  <c:pt idx="36">
                    <c:v>0.12558209618068775</c:v>
                  </c:pt>
                  <c:pt idx="37">
                    <c:v>0.10426660311802345</c:v>
                  </c:pt>
                  <c:pt idx="38">
                    <c:v>8.8900575012117539E-2</c:v>
                  </c:pt>
                  <c:pt idx="39">
                    <c:v>9.0495331305892976E-2</c:v>
                  </c:pt>
                  <c:pt idx="40">
                    <c:v>6.1277788411881438E-2</c:v>
                  </c:pt>
                  <c:pt idx="41">
                    <c:v>5.3820898363151896E-2</c:v>
                  </c:pt>
                  <c:pt idx="42">
                    <c:v>5.3820898363151896E-2</c:v>
                  </c:pt>
                  <c:pt idx="43">
                    <c:v>6.7920877531771437E-2</c:v>
                  </c:pt>
                  <c:pt idx="44">
                    <c:v>8.5412909693406272E-2</c:v>
                  </c:pt>
                  <c:pt idx="45">
                    <c:v>7.7741297635663842E-2</c:v>
                  </c:pt>
                  <c:pt idx="46">
                    <c:v>7.7741297635663842E-2</c:v>
                  </c:pt>
                  <c:pt idx="47">
                    <c:v>9.0495331305892976E-2</c:v>
                  </c:pt>
                  <c:pt idx="48">
                    <c:v>7.1009750955084952E-2</c:v>
                  </c:pt>
                  <c:pt idx="49">
                    <c:v>6.6859548527841539E-2</c:v>
                  </c:pt>
                  <c:pt idx="50">
                    <c:v>6.6859548527841539E-2</c:v>
                  </c:pt>
                </c:numCache>
              </c:numRef>
            </c:plus>
            <c:minus>
              <c:numRef>
                <c:f>Sheet3!$S$3:$S$53</c:f>
                <c:numCache>
                  <c:formatCode>General</c:formatCode>
                  <c:ptCount val="51"/>
                  <c:pt idx="0">
                    <c:v>8.3721397453791799E-2</c:v>
                  </c:pt>
                  <c:pt idx="1">
                    <c:v>9.5681597090047782E-2</c:v>
                  </c:pt>
                  <c:pt idx="2">
                    <c:v>9.7348972086073973E-2</c:v>
                  </c:pt>
                  <c:pt idx="3">
                    <c:v>0.10024473984988741</c:v>
                  </c:pt>
                  <c:pt idx="4">
                    <c:v>8.3721397453791799E-2</c:v>
                  </c:pt>
                  <c:pt idx="5">
                    <c:v>9.2643308017070783E-2</c:v>
                  </c:pt>
                  <c:pt idx="6">
                    <c:v>0.11657360617744596</c:v>
                  </c:pt>
                  <c:pt idx="7">
                    <c:v>0.10961704031985262</c:v>
                  </c:pt>
                  <c:pt idx="8">
                    <c:v>8.9701497271919797E-2</c:v>
                  </c:pt>
                  <c:pt idx="9">
                    <c:v>0.10288552752983879</c:v>
                  </c:pt>
                  <c:pt idx="10">
                    <c:v>0.10780778263326667</c:v>
                  </c:pt>
                  <c:pt idx="11">
                    <c:v>0.11026759226456018</c:v>
                  </c:pt>
                  <c:pt idx="12">
                    <c:v>8.9501938632576342E-2</c:v>
                  </c:pt>
                  <c:pt idx="13">
                    <c:v>9.2836114277691645E-2</c:v>
                  </c:pt>
                  <c:pt idx="14">
                    <c:v>0.10006620945022765</c:v>
                  </c:pt>
                  <c:pt idx="15">
                    <c:v>7.7741297635663842E-2</c:v>
                  </c:pt>
                  <c:pt idx="16">
                    <c:v>9.568159709004781E-2</c:v>
                  </c:pt>
                  <c:pt idx="17">
                    <c:v>9.0495331305892976E-2</c:v>
                  </c:pt>
                  <c:pt idx="18">
                    <c:v>9.7165121172056571E-2</c:v>
                  </c:pt>
                  <c:pt idx="19">
                    <c:v>0.10426660311802345</c:v>
                  </c:pt>
                  <c:pt idx="20">
                    <c:v>0.12094003422532476</c:v>
                  </c:pt>
                  <c:pt idx="21">
                    <c:v>0.11900248383361858</c:v>
                  </c:pt>
                  <c:pt idx="22">
                    <c:v>0.10764179672630379</c:v>
                  </c:pt>
                  <c:pt idx="23">
                    <c:v>0.11026759226456018</c:v>
                  </c:pt>
                  <c:pt idx="24">
                    <c:v>0.12034718735011476</c:v>
                  </c:pt>
                  <c:pt idx="25">
                    <c:v>0.15833154227183174</c:v>
                  </c:pt>
                  <c:pt idx="26">
                    <c:v>0.16322495950958885</c:v>
                  </c:pt>
                  <c:pt idx="27">
                    <c:v>0.15140403445116768</c:v>
                  </c:pt>
                  <c:pt idx="28">
                    <c:v>0.14648193165324053</c:v>
                  </c:pt>
                  <c:pt idx="29">
                    <c:v>0.13156219599881572</c:v>
                  </c:pt>
                  <c:pt idx="30">
                    <c:v>0.1415149905397787</c:v>
                  </c:pt>
                  <c:pt idx="31">
                    <c:v>0.13584175506354287</c:v>
                  </c:pt>
                  <c:pt idx="32">
                    <c:v>0.12486815011027284</c:v>
                  </c:pt>
                  <c:pt idx="33">
                    <c:v>0.13224000674986625</c:v>
                  </c:pt>
                  <c:pt idx="34">
                    <c:v>0.11900248383361858</c:v>
                  </c:pt>
                  <c:pt idx="35">
                    <c:v>0.12328291600939326</c:v>
                  </c:pt>
                  <c:pt idx="36">
                    <c:v>0.12558209618068775</c:v>
                  </c:pt>
                  <c:pt idx="37">
                    <c:v>0.10426660311802345</c:v>
                  </c:pt>
                  <c:pt idx="38">
                    <c:v>8.8900575012117539E-2</c:v>
                  </c:pt>
                  <c:pt idx="39">
                    <c:v>9.0495331305892976E-2</c:v>
                  </c:pt>
                  <c:pt idx="40">
                    <c:v>6.1277788411881438E-2</c:v>
                  </c:pt>
                  <c:pt idx="41">
                    <c:v>5.3820898363151896E-2</c:v>
                  </c:pt>
                  <c:pt idx="42">
                    <c:v>5.3820898363151896E-2</c:v>
                  </c:pt>
                  <c:pt idx="43">
                    <c:v>6.7920877531771437E-2</c:v>
                  </c:pt>
                  <c:pt idx="44">
                    <c:v>8.5412909693406272E-2</c:v>
                  </c:pt>
                  <c:pt idx="45">
                    <c:v>7.7741297635663842E-2</c:v>
                  </c:pt>
                  <c:pt idx="46">
                    <c:v>7.7741297635663842E-2</c:v>
                  </c:pt>
                  <c:pt idx="47">
                    <c:v>9.0495331305892976E-2</c:v>
                  </c:pt>
                  <c:pt idx="48">
                    <c:v>7.1009750955084952E-2</c:v>
                  </c:pt>
                  <c:pt idx="49">
                    <c:v>6.6859548527841539E-2</c:v>
                  </c:pt>
                  <c:pt idx="50">
                    <c:v>6.6859548527841539E-2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xVal>
            <c:numRef>
              <c:f>Sheet3!$H$3:$H$52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Sheet3!$M$3:$M$52</c:f>
              <c:numCache>
                <c:formatCode>General</c:formatCode>
                <c:ptCount val="50"/>
                <c:pt idx="0">
                  <c:v>3.8224844562872735</c:v>
                </c:pt>
                <c:pt idx="1">
                  <c:v>3.6321532800406042</c:v>
                </c:pt>
                <c:pt idx="2">
                  <c:v>3.5290572262403255</c:v>
                </c:pt>
                <c:pt idx="3">
                  <c:v>3.4338916381169904</c:v>
                </c:pt>
                <c:pt idx="4">
                  <c:v>3.3942393097322676</c:v>
                </c:pt>
                <c:pt idx="5">
                  <c:v>3.3307955843167116</c:v>
                </c:pt>
                <c:pt idx="6">
                  <c:v>3.2514909275472661</c:v>
                </c:pt>
                <c:pt idx="7">
                  <c:v>3.1880472021317097</c:v>
                </c:pt>
                <c:pt idx="8">
                  <c:v>3.1325339423930978</c:v>
                </c:pt>
                <c:pt idx="9">
                  <c:v>3.0770206826544859</c:v>
                </c:pt>
                <c:pt idx="10">
                  <c:v>3.0532292856236523</c:v>
                </c:pt>
                <c:pt idx="11">
                  <c:v>3.0135769572389295</c:v>
                </c:pt>
                <c:pt idx="12">
                  <c:v>2.9659941631772622</c:v>
                </c:pt>
                <c:pt idx="13">
                  <c:v>2.9104809034386498</c:v>
                </c:pt>
                <c:pt idx="14">
                  <c:v>2.854967643700038</c:v>
                </c:pt>
                <c:pt idx="15">
                  <c:v>2.783593452607537</c:v>
                </c:pt>
                <c:pt idx="16">
                  <c:v>2.6804973988072582</c:v>
                </c:pt>
                <c:pt idx="17">
                  <c:v>2.6249841390686464</c:v>
                </c:pt>
                <c:pt idx="18">
                  <c:v>2.569470879330034</c:v>
                </c:pt>
                <c:pt idx="19">
                  <c:v>2.4901662225605885</c:v>
                </c:pt>
                <c:pt idx="20">
                  <c:v>2.4505138941758657</c:v>
                </c:pt>
                <c:pt idx="21">
                  <c:v>2.3950006344372539</c:v>
                </c:pt>
                <c:pt idx="22">
                  <c:v>2.3474178403755865</c:v>
                </c:pt>
                <c:pt idx="23">
                  <c:v>2.2998350463139192</c:v>
                </c:pt>
                <c:pt idx="24">
                  <c:v>2.2601827179291964</c:v>
                </c:pt>
                <c:pt idx="25">
                  <c:v>2.19673899251364</c:v>
                </c:pt>
                <c:pt idx="26">
                  <c:v>2.1808780611597509</c:v>
                </c:pt>
                <c:pt idx="27">
                  <c:v>2.1650171298058618</c:v>
                </c:pt>
                <c:pt idx="28">
                  <c:v>2.1412257327750281</c:v>
                </c:pt>
                <c:pt idx="29">
                  <c:v>2.0936429387133608</c:v>
                </c:pt>
                <c:pt idx="30">
                  <c:v>2.0619210760055826</c:v>
                </c:pt>
                <c:pt idx="31">
                  <c:v>2.0460601446516935</c:v>
                </c:pt>
                <c:pt idx="32">
                  <c:v>1.9984773505900262</c:v>
                </c:pt>
                <c:pt idx="33">
                  <c:v>1.9905468849130816</c:v>
                </c:pt>
                <c:pt idx="34">
                  <c:v>1.966755487882248</c:v>
                </c:pt>
                <c:pt idx="35">
                  <c:v>1.9429640908514141</c:v>
                </c:pt>
                <c:pt idx="36">
                  <c:v>1.9271031594975252</c:v>
                </c:pt>
                <c:pt idx="37">
                  <c:v>1.8715898997589133</c:v>
                </c:pt>
                <c:pt idx="38">
                  <c:v>1.8477985027280797</c:v>
                </c:pt>
                <c:pt idx="39">
                  <c:v>1.8319375713741906</c:v>
                </c:pt>
                <c:pt idx="40">
                  <c:v>1.7843547773125232</c:v>
                </c:pt>
                <c:pt idx="41">
                  <c:v>1.7684938459586341</c:v>
                </c:pt>
                <c:pt idx="42">
                  <c:v>1.7684938459586341</c:v>
                </c:pt>
                <c:pt idx="43">
                  <c:v>1.7367719832508561</c:v>
                </c:pt>
                <c:pt idx="44">
                  <c:v>1.7129805862200222</c:v>
                </c:pt>
                <c:pt idx="45">
                  <c:v>1.6733282578352995</c:v>
                </c:pt>
                <c:pt idx="46">
                  <c:v>1.6733282578352995</c:v>
                </c:pt>
                <c:pt idx="47">
                  <c:v>1.6574673264814106</c:v>
                </c:pt>
                <c:pt idx="48">
                  <c:v>1.6416063951275215</c:v>
                </c:pt>
                <c:pt idx="49">
                  <c:v>1.6257454637736324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57183568"/>
        <c:axId val="-1557185200"/>
      </c:scatterChart>
      <c:scatterChart>
        <c:scatterStyle val="lineMarker"/>
        <c:varyColors val="0"/>
        <c:ser>
          <c:idx val="0"/>
          <c:order val="0"/>
          <c:tx>
            <c:v> 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Sheet3!$O$3:$O$53</c:f>
                <c:numCache>
                  <c:formatCode>General</c:formatCode>
                  <c:ptCount val="51"/>
                  <c:pt idx="0">
                    <c:v>0.2319939626829445</c:v>
                  </c:pt>
                  <c:pt idx="1">
                    <c:v>0.27378148344562514</c:v>
                  </c:pt>
                  <c:pt idx="2">
                    <c:v>0.39468658799644712</c:v>
                  </c:pt>
                  <c:pt idx="3">
                    <c:v>0.29996028085113596</c:v>
                  </c:pt>
                  <c:pt idx="4">
                    <c:v>0.27799425223724938</c:v>
                  </c:pt>
                  <c:pt idx="5">
                    <c:v>0.26609764334329095</c:v>
                  </c:pt>
                  <c:pt idx="6">
                    <c:v>0.25378461438083405</c:v>
                  </c:pt>
                  <c:pt idx="7">
                    <c:v>0.32971994974176816</c:v>
                  </c:pt>
                  <c:pt idx="8">
                    <c:v>0.27946971380660773</c:v>
                  </c:pt>
                  <c:pt idx="9">
                    <c:v>0.35660654463492075</c:v>
                  </c:pt>
                  <c:pt idx="10">
                    <c:v>0.58885007754263929</c:v>
                  </c:pt>
                  <c:pt idx="11">
                    <c:v>0.82568700175438092</c:v>
                  </c:pt>
                  <c:pt idx="12">
                    <c:v>1.0215473898417788</c:v>
                  </c:pt>
                  <c:pt idx="13">
                    <c:v>1.2828115613374311</c:v>
                  </c:pt>
                  <c:pt idx="14">
                    <c:v>1.4288434590372154</c:v>
                  </c:pt>
                  <c:pt idx="15">
                    <c:v>1.4745524423208156</c:v>
                  </c:pt>
                  <c:pt idx="16">
                    <c:v>1.5003258853782528</c:v>
                  </c:pt>
                  <c:pt idx="17">
                    <c:v>1.514465444368768</c:v>
                  </c:pt>
                  <c:pt idx="18">
                    <c:v>1.5014219356892444</c:v>
                  </c:pt>
                  <c:pt idx="19">
                    <c:v>1.4591443556232286</c:v>
                  </c:pt>
                  <c:pt idx="20">
                    <c:v>1.4582249932741926</c:v>
                  </c:pt>
                  <c:pt idx="21">
                    <c:v>1.4606630987954206</c:v>
                  </c:pt>
                  <c:pt idx="22">
                    <c:v>1.4634026394679045</c:v>
                  </c:pt>
                  <c:pt idx="23">
                    <c:v>1.4703750939386591</c:v>
                  </c:pt>
                  <c:pt idx="24">
                    <c:v>1.476987808180918</c:v>
                  </c:pt>
                  <c:pt idx="25">
                    <c:v>1.5178737374384406</c:v>
                  </c:pt>
                  <c:pt idx="26">
                    <c:v>1.5215917147701377</c:v>
                  </c:pt>
                  <c:pt idx="27">
                    <c:v>1.5252068441225402</c:v>
                  </c:pt>
                  <c:pt idx="28">
                    <c:v>1.5203573195484268</c:v>
                  </c:pt>
                  <c:pt idx="29">
                    <c:v>1.5248199187975251</c:v>
                  </c:pt>
                  <c:pt idx="30">
                    <c:v>1.5318396590578782</c:v>
                  </c:pt>
                  <c:pt idx="31">
                    <c:v>1.5307653884347387</c:v>
                  </c:pt>
                  <c:pt idx="32">
                    <c:v>1.5279125778440568</c:v>
                  </c:pt>
                  <c:pt idx="33">
                    <c:v>1.5259100933503014</c:v>
                  </c:pt>
                  <c:pt idx="34">
                    <c:v>1.5370601598833193</c:v>
                  </c:pt>
                  <c:pt idx="35">
                    <c:v>1.5414396050368777</c:v>
                  </c:pt>
                  <c:pt idx="36">
                    <c:v>1.5336245514855571</c:v>
                  </c:pt>
                  <c:pt idx="37">
                    <c:v>1.5244446246941799</c:v>
                  </c:pt>
                  <c:pt idx="38">
                    <c:v>1.5219207177394301</c:v>
                  </c:pt>
                  <c:pt idx="39">
                    <c:v>1.5195691337736321</c:v>
                  </c:pt>
                  <c:pt idx="40">
                    <c:v>1.5244094361350149</c:v>
                  </c:pt>
                  <c:pt idx="41">
                    <c:v>1.51792085735083</c:v>
                  </c:pt>
                  <c:pt idx="42">
                    <c:v>1.51792085735083</c:v>
                  </c:pt>
                  <c:pt idx="43">
                    <c:v>1.5171196198058718</c:v>
                  </c:pt>
                  <c:pt idx="44">
                    <c:v>1.5185686078809846</c:v>
                  </c:pt>
                  <c:pt idx="45">
                    <c:v>1.509415576181603</c:v>
                  </c:pt>
                  <c:pt idx="46">
                    <c:v>1.509415576181603</c:v>
                  </c:pt>
                  <c:pt idx="47">
                    <c:v>1.501005054350125</c:v>
                  </c:pt>
                  <c:pt idx="48">
                    <c:v>1.4993840723520744</c:v>
                  </c:pt>
                  <c:pt idx="49">
                    <c:v>1.4895251065702912</c:v>
                  </c:pt>
                  <c:pt idx="50">
                    <c:v>1.4895251065702912</c:v>
                  </c:pt>
                </c:numCache>
              </c:numRef>
            </c:plus>
            <c:minus>
              <c:numRef>
                <c:f>Sheet3!$O$3:$O$53</c:f>
                <c:numCache>
                  <c:formatCode>General</c:formatCode>
                  <c:ptCount val="51"/>
                  <c:pt idx="0">
                    <c:v>0.2319939626829445</c:v>
                  </c:pt>
                  <c:pt idx="1">
                    <c:v>0.27378148344562514</c:v>
                  </c:pt>
                  <c:pt idx="2">
                    <c:v>0.39468658799644712</c:v>
                  </c:pt>
                  <c:pt idx="3">
                    <c:v>0.29996028085113596</c:v>
                  </c:pt>
                  <c:pt idx="4">
                    <c:v>0.27799425223724938</c:v>
                  </c:pt>
                  <c:pt idx="5">
                    <c:v>0.26609764334329095</c:v>
                  </c:pt>
                  <c:pt idx="6">
                    <c:v>0.25378461438083405</c:v>
                  </c:pt>
                  <c:pt idx="7">
                    <c:v>0.32971994974176816</c:v>
                  </c:pt>
                  <c:pt idx="8">
                    <c:v>0.27946971380660773</c:v>
                  </c:pt>
                  <c:pt idx="9">
                    <c:v>0.35660654463492075</c:v>
                  </c:pt>
                  <c:pt idx="10">
                    <c:v>0.58885007754263929</c:v>
                  </c:pt>
                  <c:pt idx="11">
                    <c:v>0.82568700175438092</c:v>
                  </c:pt>
                  <c:pt idx="12">
                    <c:v>1.0215473898417788</c:v>
                  </c:pt>
                  <c:pt idx="13">
                    <c:v>1.2828115613374311</c:v>
                  </c:pt>
                  <c:pt idx="14">
                    <c:v>1.4288434590372154</c:v>
                  </c:pt>
                  <c:pt idx="15">
                    <c:v>1.4745524423208156</c:v>
                  </c:pt>
                  <c:pt idx="16">
                    <c:v>1.5003258853782528</c:v>
                  </c:pt>
                  <c:pt idx="17">
                    <c:v>1.514465444368768</c:v>
                  </c:pt>
                  <c:pt idx="18">
                    <c:v>1.5014219356892444</c:v>
                  </c:pt>
                  <c:pt idx="19">
                    <c:v>1.4591443556232286</c:v>
                  </c:pt>
                  <c:pt idx="20">
                    <c:v>1.4582249932741926</c:v>
                  </c:pt>
                  <c:pt idx="21">
                    <c:v>1.4606630987954206</c:v>
                  </c:pt>
                  <c:pt idx="22">
                    <c:v>1.4634026394679045</c:v>
                  </c:pt>
                  <c:pt idx="23">
                    <c:v>1.4703750939386591</c:v>
                  </c:pt>
                  <c:pt idx="24">
                    <c:v>1.476987808180918</c:v>
                  </c:pt>
                  <c:pt idx="25">
                    <c:v>1.5178737374384406</c:v>
                  </c:pt>
                  <c:pt idx="26">
                    <c:v>1.5215917147701377</c:v>
                  </c:pt>
                  <c:pt idx="27">
                    <c:v>1.5252068441225402</c:v>
                  </c:pt>
                  <c:pt idx="28">
                    <c:v>1.5203573195484268</c:v>
                  </c:pt>
                  <c:pt idx="29">
                    <c:v>1.5248199187975251</c:v>
                  </c:pt>
                  <c:pt idx="30">
                    <c:v>1.5318396590578782</c:v>
                  </c:pt>
                  <c:pt idx="31">
                    <c:v>1.5307653884347387</c:v>
                  </c:pt>
                  <c:pt idx="32">
                    <c:v>1.5279125778440568</c:v>
                  </c:pt>
                  <c:pt idx="33">
                    <c:v>1.5259100933503014</c:v>
                  </c:pt>
                  <c:pt idx="34">
                    <c:v>1.5370601598833193</c:v>
                  </c:pt>
                  <c:pt idx="35">
                    <c:v>1.5414396050368777</c:v>
                  </c:pt>
                  <c:pt idx="36">
                    <c:v>1.5336245514855571</c:v>
                  </c:pt>
                  <c:pt idx="37">
                    <c:v>1.5244446246941799</c:v>
                  </c:pt>
                  <c:pt idx="38">
                    <c:v>1.5219207177394301</c:v>
                  </c:pt>
                  <c:pt idx="39">
                    <c:v>1.5195691337736321</c:v>
                  </c:pt>
                  <c:pt idx="40">
                    <c:v>1.5244094361350149</c:v>
                  </c:pt>
                  <c:pt idx="41">
                    <c:v>1.51792085735083</c:v>
                  </c:pt>
                  <c:pt idx="42">
                    <c:v>1.51792085735083</c:v>
                  </c:pt>
                  <c:pt idx="43">
                    <c:v>1.5171196198058718</c:v>
                  </c:pt>
                  <c:pt idx="44">
                    <c:v>1.5185686078809846</c:v>
                  </c:pt>
                  <c:pt idx="45">
                    <c:v>1.509415576181603</c:v>
                  </c:pt>
                  <c:pt idx="46">
                    <c:v>1.509415576181603</c:v>
                  </c:pt>
                  <c:pt idx="47">
                    <c:v>1.501005054350125</c:v>
                  </c:pt>
                  <c:pt idx="48">
                    <c:v>1.4993840723520744</c:v>
                  </c:pt>
                  <c:pt idx="49">
                    <c:v>1.4895251065702912</c:v>
                  </c:pt>
                  <c:pt idx="50">
                    <c:v>1.4895251065702912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xVal>
            <c:numRef>
              <c:f>Sheet3!$H$3:$H$52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Sheet3!$I$3:$I$52</c:f>
              <c:numCache>
                <c:formatCode>General</c:formatCode>
                <c:ptCount val="50"/>
                <c:pt idx="0">
                  <c:v>61.976589265321657</c:v>
                </c:pt>
                <c:pt idx="1">
                  <c:v>60.763228016749139</c:v>
                </c:pt>
                <c:pt idx="2">
                  <c:v>59.541936302499671</c:v>
                </c:pt>
                <c:pt idx="3">
                  <c:v>58.193757137419098</c:v>
                </c:pt>
                <c:pt idx="4">
                  <c:v>56.805925643953799</c:v>
                </c:pt>
                <c:pt idx="5">
                  <c:v>55.90978302245906</c:v>
                </c:pt>
                <c:pt idx="6">
                  <c:v>54.617117117117104</c:v>
                </c:pt>
                <c:pt idx="7">
                  <c:v>53.372034005836802</c:v>
                </c:pt>
                <c:pt idx="8">
                  <c:v>52.467960918665128</c:v>
                </c:pt>
                <c:pt idx="9">
                  <c:v>51.37355665524678</c:v>
                </c:pt>
                <c:pt idx="10">
                  <c:v>50.025377490166207</c:v>
                </c:pt>
                <c:pt idx="11">
                  <c:v>49.359218373302866</c:v>
                </c:pt>
                <c:pt idx="12">
                  <c:v>48.986486486486477</c:v>
                </c:pt>
                <c:pt idx="13">
                  <c:v>48.677198325085641</c:v>
                </c:pt>
                <c:pt idx="14">
                  <c:v>48.463075751808148</c:v>
                </c:pt>
                <c:pt idx="15">
                  <c:v>48.455145286131199</c:v>
                </c:pt>
                <c:pt idx="16">
                  <c:v>48.50272808019286</c:v>
                </c:pt>
                <c:pt idx="17">
                  <c:v>48.550310874254528</c:v>
                </c:pt>
                <c:pt idx="18">
                  <c:v>48.597893668316196</c:v>
                </c:pt>
                <c:pt idx="19">
                  <c:v>48.677198325085641</c:v>
                </c:pt>
                <c:pt idx="20">
                  <c:v>48.716850653470367</c:v>
                </c:pt>
                <c:pt idx="21">
                  <c:v>48.772363913208984</c:v>
                </c:pt>
                <c:pt idx="22">
                  <c:v>48.819946707270653</c:v>
                </c:pt>
                <c:pt idx="23">
                  <c:v>48.867529501332321</c:v>
                </c:pt>
                <c:pt idx="24">
                  <c:v>48.907181829717047</c:v>
                </c:pt>
                <c:pt idx="25">
                  <c:v>48.9706255551326</c:v>
                </c:pt>
                <c:pt idx="26">
                  <c:v>48.986486486486491</c:v>
                </c:pt>
                <c:pt idx="27">
                  <c:v>49.002347417840383</c:v>
                </c:pt>
                <c:pt idx="28">
                  <c:v>49.02613881487121</c:v>
                </c:pt>
                <c:pt idx="29">
                  <c:v>49.073721608932878</c:v>
                </c:pt>
                <c:pt idx="30">
                  <c:v>49.105443471640655</c:v>
                </c:pt>
                <c:pt idx="31">
                  <c:v>49.121304402994546</c:v>
                </c:pt>
                <c:pt idx="32">
                  <c:v>49.168887197056222</c:v>
                </c:pt>
                <c:pt idx="33">
                  <c:v>49.176817662733164</c:v>
                </c:pt>
                <c:pt idx="34">
                  <c:v>49.200609059763998</c:v>
                </c:pt>
                <c:pt idx="35">
                  <c:v>49.224400456794825</c:v>
                </c:pt>
                <c:pt idx="36">
                  <c:v>49.240261388148717</c:v>
                </c:pt>
                <c:pt idx="37">
                  <c:v>49.295774647887335</c:v>
                </c:pt>
                <c:pt idx="38">
                  <c:v>49.319566044918162</c:v>
                </c:pt>
                <c:pt idx="39">
                  <c:v>49.335426976272053</c:v>
                </c:pt>
                <c:pt idx="40">
                  <c:v>49.383009770333729</c:v>
                </c:pt>
                <c:pt idx="41">
                  <c:v>49.398870701687621</c:v>
                </c:pt>
                <c:pt idx="42">
                  <c:v>49.398870701687621</c:v>
                </c:pt>
                <c:pt idx="43">
                  <c:v>49.430592564395397</c:v>
                </c:pt>
                <c:pt idx="44">
                  <c:v>49.454383961426224</c:v>
                </c:pt>
                <c:pt idx="45">
                  <c:v>49.49403628981095</c:v>
                </c:pt>
                <c:pt idx="46">
                  <c:v>49.49403628981095</c:v>
                </c:pt>
                <c:pt idx="47">
                  <c:v>49.509897221164842</c:v>
                </c:pt>
                <c:pt idx="48">
                  <c:v>49.525758152518733</c:v>
                </c:pt>
                <c:pt idx="49">
                  <c:v>49.541619083872625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57184656"/>
        <c:axId val="-1557189552"/>
      </c:scatterChart>
      <c:valAx>
        <c:axId val="-1557183568"/>
        <c:scaling>
          <c:orientation val="minMax"/>
          <c:max val="200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557185200"/>
        <c:crosses val="autoZero"/>
        <c:crossBetween val="midCat"/>
      </c:valAx>
      <c:valAx>
        <c:axId val="-1557185200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557183568"/>
        <c:crosses val="autoZero"/>
        <c:crossBetween val="midCat"/>
        <c:majorUnit val="10"/>
      </c:valAx>
      <c:valAx>
        <c:axId val="-1557189552"/>
        <c:scaling>
          <c:orientation val="minMax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557184656"/>
        <c:crosses val="max"/>
        <c:crossBetween val="midCat"/>
      </c:valAx>
      <c:valAx>
        <c:axId val="-1557184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55718955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v> 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Sheet4!$U$3:$U$52</c:f>
                <c:numCache>
                  <c:formatCode>General</c:formatCode>
                  <c:ptCount val="50"/>
                  <c:pt idx="0">
                    <c:v>8.4571382671414785E-2</c:v>
                  </c:pt>
                  <c:pt idx="1">
                    <c:v>0.15140403445116773</c:v>
                  </c:pt>
                  <c:pt idx="2">
                    <c:v>0.17176529018893447</c:v>
                  </c:pt>
                  <c:pt idx="3">
                    <c:v>0.21066593922358454</c:v>
                  </c:pt>
                  <c:pt idx="4">
                    <c:v>0.31468055759530211</c:v>
                  </c:pt>
                  <c:pt idx="5">
                    <c:v>0.33536578926653421</c:v>
                  </c:pt>
                  <c:pt idx="6">
                    <c:v>0.28454217339777454</c:v>
                  </c:pt>
                  <c:pt idx="7">
                    <c:v>0.32562728036837768</c:v>
                  </c:pt>
                  <c:pt idx="8">
                    <c:v>0.32031236740401969</c:v>
                  </c:pt>
                  <c:pt idx="9">
                    <c:v>0.36790981593947863</c:v>
                  </c:pt>
                  <c:pt idx="10">
                    <c:v>0.43391795484870999</c:v>
                  </c:pt>
                  <c:pt idx="11">
                    <c:v>0.5444518815253051</c:v>
                  </c:pt>
                  <c:pt idx="12">
                    <c:v>0.66723015642962835</c:v>
                  </c:pt>
                  <c:pt idx="13">
                    <c:v>0.62958836239612881</c:v>
                  </c:pt>
                  <c:pt idx="14">
                    <c:v>0.55460388438316444</c:v>
                  </c:pt>
                  <c:pt idx="15">
                    <c:v>0.55573116194533445</c:v>
                  </c:pt>
                  <c:pt idx="16">
                    <c:v>0.59392959312212634</c:v>
                  </c:pt>
                  <c:pt idx="17">
                    <c:v>0.78145055910313821</c:v>
                  </c:pt>
                  <c:pt idx="18">
                    <c:v>1.0429403808840165</c:v>
                  </c:pt>
                  <c:pt idx="19">
                    <c:v>1.4031715184421818</c:v>
                  </c:pt>
                  <c:pt idx="20">
                    <c:v>1.7298517640880622</c:v>
                  </c:pt>
                  <c:pt idx="21">
                    <c:v>1.9442591171731693</c:v>
                  </c:pt>
                  <c:pt idx="22">
                    <c:v>2.0635763972941716</c:v>
                  </c:pt>
                  <c:pt idx="23">
                    <c:v>2.0841312787758106</c:v>
                  </c:pt>
                  <c:pt idx="24">
                    <c:v>2.0351326127720104</c:v>
                  </c:pt>
                  <c:pt idx="25">
                    <c:v>1.9239664280448505</c:v>
                  </c:pt>
                  <c:pt idx="26">
                    <c:v>1.8031364521528446</c:v>
                  </c:pt>
                  <c:pt idx="27">
                    <c:v>1.6333446972620842</c:v>
                  </c:pt>
                  <c:pt idx="28">
                    <c:v>1.4808567437609217</c:v>
                  </c:pt>
                  <c:pt idx="29">
                    <c:v>1.41520044556335</c:v>
                  </c:pt>
                  <c:pt idx="30">
                    <c:v>1.3902799664728396</c:v>
                  </c:pt>
                  <c:pt idx="31">
                    <c:v>1.3929397097862917</c:v>
                  </c:pt>
                  <c:pt idx="32">
                    <c:v>1.3976684382300943</c:v>
                  </c:pt>
                  <c:pt idx="33">
                    <c:v>1.3948382526253951</c:v>
                  </c:pt>
                  <c:pt idx="34">
                    <c:v>1.3948382526253951</c:v>
                  </c:pt>
                  <c:pt idx="35">
                    <c:v>1.3948382526253951</c:v>
                  </c:pt>
                  <c:pt idx="36">
                    <c:v>1.39223351038488</c:v>
                  </c:pt>
                  <c:pt idx="37">
                    <c:v>1.3859905390834171</c:v>
                  </c:pt>
                  <c:pt idx="38">
                    <c:v>1.3859905390834171</c:v>
                  </c:pt>
                  <c:pt idx="39">
                    <c:v>1.3807298091002409</c:v>
                  </c:pt>
                  <c:pt idx="40">
                    <c:v>1.3915655013542114</c:v>
                  </c:pt>
                  <c:pt idx="41">
                    <c:v>1.3915655013542114</c:v>
                  </c:pt>
                  <c:pt idx="42">
                    <c:v>1.3915655013542114</c:v>
                  </c:pt>
                  <c:pt idx="43">
                    <c:v>1.3915655013542114</c:v>
                  </c:pt>
                  <c:pt idx="44">
                    <c:v>1.3915655013542114</c:v>
                  </c:pt>
                  <c:pt idx="45">
                    <c:v>1.3915655013542114</c:v>
                  </c:pt>
                  <c:pt idx="46">
                    <c:v>1.3915655013542114</c:v>
                  </c:pt>
                  <c:pt idx="47">
                    <c:v>1.3904342934140173</c:v>
                  </c:pt>
                  <c:pt idx="48">
                    <c:v>1.3904342934140173</c:v>
                  </c:pt>
                  <c:pt idx="49">
                    <c:v>1.3904342934140173</c:v>
                  </c:pt>
                </c:numCache>
              </c:numRef>
            </c:plus>
            <c:minus>
              <c:numRef>
                <c:f>Sheet4!$U$3:$U$52</c:f>
                <c:numCache>
                  <c:formatCode>General</c:formatCode>
                  <c:ptCount val="50"/>
                  <c:pt idx="0">
                    <c:v>8.4571382671414785E-2</c:v>
                  </c:pt>
                  <c:pt idx="1">
                    <c:v>0.15140403445116773</c:v>
                  </c:pt>
                  <c:pt idx="2">
                    <c:v>0.17176529018893447</c:v>
                  </c:pt>
                  <c:pt idx="3">
                    <c:v>0.21066593922358454</c:v>
                  </c:pt>
                  <c:pt idx="4">
                    <c:v>0.31468055759530211</c:v>
                  </c:pt>
                  <c:pt idx="5">
                    <c:v>0.33536578926653421</c:v>
                  </c:pt>
                  <c:pt idx="6">
                    <c:v>0.28454217339777454</c:v>
                  </c:pt>
                  <c:pt idx="7">
                    <c:v>0.32562728036837768</c:v>
                  </c:pt>
                  <c:pt idx="8">
                    <c:v>0.32031236740401969</c:v>
                  </c:pt>
                  <c:pt idx="9">
                    <c:v>0.36790981593947863</c:v>
                  </c:pt>
                  <c:pt idx="10">
                    <c:v>0.43391795484870999</c:v>
                  </c:pt>
                  <c:pt idx="11">
                    <c:v>0.5444518815253051</c:v>
                  </c:pt>
                  <c:pt idx="12">
                    <c:v>0.66723015642962835</c:v>
                  </c:pt>
                  <c:pt idx="13">
                    <c:v>0.62958836239612881</c:v>
                  </c:pt>
                  <c:pt idx="14">
                    <c:v>0.55460388438316444</c:v>
                  </c:pt>
                  <c:pt idx="15">
                    <c:v>0.55573116194533445</c:v>
                  </c:pt>
                  <c:pt idx="16">
                    <c:v>0.59392959312212634</c:v>
                  </c:pt>
                  <c:pt idx="17">
                    <c:v>0.78145055910313821</c:v>
                  </c:pt>
                  <c:pt idx="18">
                    <c:v>1.0429403808840165</c:v>
                  </c:pt>
                  <c:pt idx="19">
                    <c:v>1.4031715184421818</c:v>
                  </c:pt>
                  <c:pt idx="20">
                    <c:v>1.7298517640880622</c:v>
                  </c:pt>
                  <c:pt idx="21">
                    <c:v>1.9442591171731693</c:v>
                  </c:pt>
                  <c:pt idx="22">
                    <c:v>2.0635763972941716</c:v>
                  </c:pt>
                  <c:pt idx="23">
                    <c:v>2.0841312787758106</c:v>
                  </c:pt>
                  <c:pt idx="24">
                    <c:v>2.0351326127720104</c:v>
                  </c:pt>
                  <c:pt idx="25">
                    <c:v>1.9239664280448505</c:v>
                  </c:pt>
                  <c:pt idx="26">
                    <c:v>1.8031364521528446</c:v>
                  </c:pt>
                  <c:pt idx="27">
                    <c:v>1.6333446972620842</c:v>
                  </c:pt>
                  <c:pt idx="28">
                    <c:v>1.4808567437609217</c:v>
                  </c:pt>
                  <c:pt idx="29">
                    <c:v>1.41520044556335</c:v>
                  </c:pt>
                  <c:pt idx="30">
                    <c:v>1.3902799664728396</c:v>
                  </c:pt>
                  <c:pt idx="31">
                    <c:v>1.3929397097862917</c:v>
                  </c:pt>
                  <c:pt idx="32">
                    <c:v>1.3976684382300943</c:v>
                  </c:pt>
                  <c:pt idx="33">
                    <c:v>1.3948382526253951</c:v>
                  </c:pt>
                  <c:pt idx="34">
                    <c:v>1.3948382526253951</c:v>
                  </c:pt>
                  <c:pt idx="35">
                    <c:v>1.3948382526253951</c:v>
                  </c:pt>
                  <c:pt idx="36">
                    <c:v>1.39223351038488</c:v>
                  </c:pt>
                  <c:pt idx="37">
                    <c:v>1.3859905390834171</c:v>
                  </c:pt>
                  <c:pt idx="38">
                    <c:v>1.3859905390834171</c:v>
                  </c:pt>
                  <c:pt idx="39">
                    <c:v>1.3807298091002409</c:v>
                  </c:pt>
                  <c:pt idx="40">
                    <c:v>1.3915655013542114</c:v>
                  </c:pt>
                  <c:pt idx="41">
                    <c:v>1.3915655013542114</c:v>
                  </c:pt>
                  <c:pt idx="42">
                    <c:v>1.3915655013542114</c:v>
                  </c:pt>
                  <c:pt idx="43">
                    <c:v>1.3915655013542114</c:v>
                  </c:pt>
                  <c:pt idx="44">
                    <c:v>1.3915655013542114</c:v>
                  </c:pt>
                  <c:pt idx="45">
                    <c:v>1.3915655013542114</c:v>
                  </c:pt>
                  <c:pt idx="46">
                    <c:v>1.3915655013542114</c:v>
                  </c:pt>
                  <c:pt idx="47">
                    <c:v>1.3904342934140173</c:v>
                  </c:pt>
                  <c:pt idx="48">
                    <c:v>1.3904342934140173</c:v>
                  </c:pt>
                  <c:pt idx="49">
                    <c:v>1.3904342934140173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Sheet4!$M$3:$M$52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Sheet4!$O$3:$O$52</c:f>
              <c:numCache>
                <c:formatCode>General</c:formatCode>
                <c:ptCount val="50"/>
                <c:pt idx="0">
                  <c:v>0.79304656769445503</c:v>
                </c:pt>
                <c:pt idx="1">
                  <c:v>1.3243877680497398</c:v>
                </c:pt>
                <c:pt idx="2">
                  <c:v>1.5464408070041873</c:v>
                </c:pt>
                <c:pt idx="3">
                  <c:v>2.0857124730364163</c:v>
                </c:pt>
                <c:pt idx="4">
                  <c:v>2.2284608552214182</c:v>
                </c:pt>
                <c:pt idx="5">
                  <c:v>2.4187920314680871</c:v>
                </c:pt>
                <c:pt idx="6">
                  <c:v>2.9659941631772608</c:v>
                </c:pt>
                <c:pt idx="7">
                  <c:v>3.2911432559319871</c:v>
                </c:pt>
                <c:pt idx="8">
                  <c:v>3.4973353635325455</c:v>
                </c:pt>
                <c:pt idx="9">
                  <c:v>4.0048851668569974</c:v>
                </c:pt>
                <c:pt idx="10">
                  <c:v>5.0358457048597884</c:v>
                </c:pt>
                <c:pt idx="11">
                  <c:v>5.5433955081842399</c:v>
                </c:pt>
                <c:pt idx="12">
                  <c:v>6.4157467326481399</c:v>
                </c:pt>
                <c:pt idx="13">
                  <c:v>7.4070549422662086</c:v>
                </c:pt>
                <c:pt idx="14">
                  <c:v>8.303197563760941</c:v>
                </c:pt>
                <c:pt idx="15">
                  <c:v>9.1834792539017869</c:v>
                </c:pt>
                <c:pt idx="16">
                  <c:v>10.0399695470118</c:v>
                </c:pt>
                <c:pt idx="17">
                  <c:v>10.642684938459585</c:v>
                </c:pt>
                <c:pt idx="18">
                  <c:v>11.404009643446262</c:v>
                </c:pt>
                <c:pt idx="19">
                  <c:v>12.149473417079049</c:v>
                </c:pt>
                <c:pt idx="20">
                  <c:v>12.783910671234613</c:v>
                </c:pt>
                <c:pt idx="21">
                  <c:v>13.450069788097954</c:v>
                </c:pt>
                <c:pt idx="22">
                  <c:v>13.386626062682396</c:v>
                </c:pt>
                <c:pt idx="23">
                  <c:v>13.243877680497397</c:v>
                </c:pt>
                <c:pt idx="24">
                  <c:v>12.704606014465169</c:v>
                </c:pt>
                <c:pt idx="25">
                  <c:v>12.22084760817155</c:v>
                </c:pt>
                <c:pt idx="26">
                  <c:v>11.641923613754598</c:v>
                </c:pt>
                <c:pt idx="27">
                  <c:v>11.261261261261261</c:v>
                </c:pt>
                <c:pt idx="28">
                  <c:v>10.999555893922089</c:v>
                </c:pt>
                <c:pt idx="29">
                  <c:v>10.89645984012181</c:v>
                </c:pt>
                <c:pt idx="30">
                  <c:v>10.856807511737086</c:v>
                </c:pt>
                <c:pt idx="31">
                  <c:v>10.848877046060142</c:v>
                </c:pt>
                <c:pt idx="32">
                  <c:v>10.82508564902931</c:v>
                </c:pt>
                <c:pt idx="33">
                  <c:v>10.817155183352366</c:v>
                </c:pt>
                <c:pt idx="34">
                  <c:v>10.817155183352366</c:v>
                </c:pt>
                <c:pt idx="35">
                  <c:v>10.817155183352366</c:v>
                </c:pt>
                <c:pt idx="36">
                  <c:v>10.809224717675422</c:v>
                </c:pt>
                <c:pt idx="37">
                  <c:v>10.801294251998478</c:v>
                </c:pt>
                <c:pt idx="38">
                  <c:v>10.801294251998478</c:v>
                </c:pt>
                <c:pt idx="39">
                  <c:v>10.793363786321533</c:v>
                </c:pt>
                <c:pt idx="40">
                  <c:v>10.777502854967645</c:v>
                </c:pt>
                <c:pt idx="41">
                  <c:v>10.777502854967645</c:v>
                </c:pt>
                <c:pt idx="42">
                  <c:v>10.777502854967645</c:v>
                </c:pt>
                <c:pt idx="43">
                  <c:v>10.777502854967645</c:v>
                </c:pt>
                <c:pt idx="44">
                  <c:v>10.777502854967645</c:v>
                </c:pt>
                <c:pt idx="45">
                  <c:v>10.777502854967645</c:v>
                </c:pt>
                <c:pt idx="46">
                  <c:v>10.777502854967645</c:v>
                </c:pt>
                <c:pt idx="47">
                  <c:v>10.761641923613757</c:v>
                </c:pt>
                <c:pt idx="48">
                  <c:v>10.761641923613757</c:v>
                </c:pt>
                <c:pt idx="49">
                  <c:v>10.761641923613757</c:v>
                </c:pt>
              </c:numCache>
            </c:numRef>
          </c:yVal>
          <c:smooth val="0"/>
        </c:ser>
        <c:ser>
          <c:idx val="2"/>
          <c:order val="2"/>
          <c:tx>
            <c:v> 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Sheet4!$V$3:$V$52</c:f>
                <c:numCache>
                  <c:formatCode>General</c:formatCode>
                  <c:ptCount val="50"/>
                  <c:pt idx="0">
                    <c:v>2.3920399272511952E-2</c:v>
                  </c:pt>
                  <c:pt idx="1">
                    <c:v>2.3920399272511952E-2</c:v>
                  </c:pt>
                  <c:pt idx="2">
                    <c:v>3.8291322087723088E-2</c:v>
                  </c:pt>
                  <c:pt idx="3">
                    <c:v>5.5133796132280088E-2</c:v>
                  </c:pt>
                  <c:pt idx="4">
                    <c:v>5.4808520159926301E-2</c:v>
                  </c:pt>
                  <c:pt idx="5">
                    <c:v>5.4808520159926301E-2</c:v>
                  </c:pt>
                  <c:pt idx="6">
                    <c:v>6.9739348731754858E-2</c:v>
                  </c:pt>
                  <c:pt idx="7">
                    <c:v>6.7920877531771437E-2</c:v>
                  </c:pt>
                  <c:pt idx="8">
                    <c:v>6.5508711330424782E-2</c:v>
                  </c:pt>
                  <c:pt idx="9">
                    <c:v>8.1338151315562005E-2</c:v>
                  </c:pt>
                  <c:pt idx="10">
                    <c:v>8.111802059714282E-2</c:v>
                  </c:pt>
                  <c:pt idx="11">
                    <c:v>0.10714229613445186</c:v>
                  </c:pt>
                  <c:pt idx="12">
                    <c:v>0.12600852218258821</c:v>
                  </c:pt>
                  <c:pt idx="13">
                    <c:v>0.16366256072250004</c:v>
                  </c:pt>
                  <c:pt idx="14">
                    <c:v>0.22343496815258135</c:v>
                  </c:pt>
                  <c:pt idx="15">
                    <c:v>0.33770360190423721</c:v>
                  </c:pt>
                  <c:pt idx="16">
                    <c:v>0.4295693473555065</c:v>
                  </c:pt>
                  <c:pt idx="17">
                    <c:v>0.62502772022613151</c:v>
                  </c:pt>
                  <c:pt idx="18">
                    <c:v>0.81557687885741548</c:v>
                  </c:pt>
                  <c:pt idx="19">
                    <c:v>1.0598282411581739</c:v>
                  </c:pt>
                  <c:pt idx="20">
                    <c:v>1.250055440452263</c:v>
                  </c:pt>
                  <c:pt idx="21">
                    <c:v>1.2497693276471487</c:v>
                  </c:pt>
                  <c:pt idx="22">
                    <c:v>1.2466894680124354</c:v>
                  </c:pt>
                  <c:pt idx="23">
                    <c:v>1.1301597610085055</c:v>
                  </c:pt>
                  <c:pt idx="24">
                    <c:v>1.1030164023498739</c:v>
                  </c:pt>
                  <c:pt idx="25">
                    <c:v>0.96604065789814053</c:v>
                  </c:pt>
                  <c:pt idx="26">
                    <c:v>0.77658452111127929</c:v>
                  </c:pt>
                  <c:pt idx="27">
                    <c:v>0.5636541489496335</c:v>
                  </c:pt>
                  <c:pt idx="28">
                    <c:v>0.3773153920213656</c:v>
                  </c:pt>
                  <c:pt idx="29">
                    <c:v>0.32863355486167056</c:v>
                  </c:pt>
                  <c:pt idx="30">
                    <c:v>0.29563716838751619</c:v>
                  </c:pt>
                  <c:pt idx="31">
                    <c:v>0.30755392322807107</c:v>
                  </c:pt>
                  <c:pt idx="32">
                    <c:v>0.29666358459942432</c:v>
                  </c:pt>
                  <c:pt idx="33">
                    <c:v>0.30233530035654677</c:v>
                  </c:pt>
                  <c:pt idx="34">
                    <c:v>0.30233530035654677</c:v>
                  </c:pt>
                  <c:pt idx="35">
                    <c:v>0.30233530035654677</c:v>
                  </c:pt>
                  <c:pt idx="36">
                    <c:v>0.30894610200650341</c:v>
                  </c:pt>
                  <c:pt idx="37">
                    <c:v>0.30894610200650341</c:v>
                  </c:pt>
                  <c:pt idx="38">
                    <c:v>0.30894610200650341</c:v>
                  </c:pt>
                  <c:pt idx="39">
                    <c:v>0.30375139850495819</c:v>
                  </c:pt>
                  <c:pt idx="40">
                    <c:v>0.29954271637188729</c:v>
                  </c:pt>
                  <c:pt idx="41">
                    <c:v>0.29954271637188729</c:v>
                  </c:pt>
                  <c:pt idx="42">
                    <c:v>0.29954271637188729</c:v>
                  </c:pt>
                  <c:pt idx="43">
                    <c:v>0.29954271637188729</c:v>
                  </c:pt>
                  <c:pt idx="44">
                    <c:v>0.29954271637188729</c:v>
                  </c:pt>
                  <c:pt idx="45">
                    <c:v>0.29954271637188729</c:v>
                  </c:pt>
                  <c:pt idx="46">
                    <c:v>0.29954271637188729</c:v>
                  </c:pt>
                  <c:pt idx="47">
                    <c:v>0.30233530035654665</c:v>
                  </c:pt>
                  <c:pt idx="48">
                    <c:v>0.30233530035654665</c:v>
                  </c:pt>
                  <c:pt idx="49">
                    <c:v>0.30233530035654665</c:v>
                  </c:pt>
                </c:numCache>
              </c:numRef>
            </c:plus>
            <c:minus>
              <c:numRef>
                <c:f>Sheet4!$V$3:$V$52</c:f>
                <c:numCache>
                  <c:formatCode>General</c:formatCode>
                  <c:ptCount val="50"/>
                  <c:pt idx="0">
                    <c:v>2.3920399272511952E-2</c:v>
                  </c:pt>
                  <c:pt idx="1">
                    <c:v>2.3920399272511952E-2</c:v>
                  </c:pt>
                  <c:pt idx="2">
                    <c:v>3.8291322087723088E-2</c:v>
                  </c:pt>
                  <c:pt idx="3">
                    <c:v>5.5133796132280088E-2</c:v>
                  </c:pt>
                  <c:pt idx="4">
                    <c:v>5.4808520159926301E-2</c:v>
                  </c:pt>
                  <c:pt idx="5">
                    <c:v>5.4808520159926301E-2</c:v>
                  </c:pt>
                  <c:pt idx="6">
                    <c:v>6.9739348731754858E-2</c:v>
                  </c:pt>
                  <c:pt idx="7">
                    <c:v>6.7920877531771437E-2</c:v>
                  </c:pt>
                  <c:pt idx="8">
                    <c:v>6.5508711330424782E-2</c:v>
                  </c:pt>
                  <c:pt idx="9">
                    <c:v>8.1338151315562005E-2</c:v>
                  </c:pt>
                  <c:pt idx="10">
                    <c:v>8.111802059714282E-2</c:v>
                  </c:pt>
                  <c:pt idx="11">
                    <c:v>0.10714229613445186</c:v>
                  </c:pt>
                  <c:pt idx="12">
                    <c:v>0.12600852218258821</c:v>
                  </c:pt>
                  <c:pt idx="13">
                    <c:v>0.16366256072250004</c:v>
                  </c:pt>
                  <c:pt idx="14">
                    <c:v>0.22343496815258135</c:v>
                  </c:pt>
                  <c:pt idx="15">
                    <c:v>0.33770360190423721</c:v>
                  </c:pt>
                  <c:pt idx="16">
                    <c:v>0.4295693473555065</c:v>
                  </c:pt>
                  <c:pt idx="17">
                    <c:v>0.62502772022613151</c:v>
                  </c:pt>
                  <c:pt idx="18">
                    <c:v>0.81557687885741548</c:v>
                  </c:pt>
                  <c:pt idx="19">
                    <c:v>1.0598282411581739</c:v>
                  </c:pt>
                  <c:pt idx="20">
                    <c:v>1.250055440452263</c:v>
                  </c:pt>
                  <c:pt idx="21">
                    <c:v>1.2497693276471487</c:v>
                  </c:pt>
                  <c:pt idx="22">
                    <c:v>1.2466894680124354</c:v>
                  </c:pt>
                  <c:pt idx="23">
                    <c:v>1.1301597610085055</c:v>
                  </c:pt>
                  <c:pt idx="24">
                    <c:v>1.1030164023498739</c:v>
                  </c:pt>
                  <c:pt idx="25">
                    <c:v>0.96604065789814053</c:v>
                  </c:pt>
                  <c:pt idx="26">
                    <c:v>0.77658452111127929</c:v>
                  </c:pt>
                  <c:pt idx="27">
                    <c:v>0.5636541489496335</c:v>
                  </c:pt>
                  <c:pt idx="28">
                    <c:v>0.3773153920213656</c:v>
                  </c:pt>
                  <c:pt idx="29">
                    <c:v>0.32863355486167056</c:v>
                  </c:pt>
                  <c:pt idx="30">
                    <c:v>0.29563716838751619</c:v>
                  </c:pt>
                  <c:pt idx="31">
                    <c:v>0.30755392322807107</c:v>
                  </c:pt>
                  <c:pt idx="32">
                    <c:v>0.29666358459942432</c:v>
                  </c:pt>
                  <c:pt idx="33">
                    <c:v>0.30233530035654677</c:v>
                  </c:pt>
                  <c:pt idx="34">
                    <c:v>0.30233530035654677</c:v>
                  </c:pt>
                  <c:pt idx="35">
                    <c:v>0.30233530035654677</c:v>
                  </c:pt>
                  <c:pt idx="36">
                    <c:v>0.30894610200650341</c:v>
                  </c:pt>
                  <c:pt idx="37">
                    <c:v>0.30894610200650341</c:v>
                  </c:pt>
                  <c:pt idx="38">
                    <c:v>0.30894610200650341</c:v>
                  </c:pt>
                  <c:pt idx="39">
                    <c:v>0.30375139850495819</c:v>
                  </c:pt>
                  <c:pt idx="40">
                    <c:v>0.29954271637188729</c:v>
                  </c:pt>
                  <c:pt idx="41">
                    <c:v>0.29954271637188729</c:v>
                  </c:pt>
                  <c:pt idx="42">
                    <c:v>0.29954271637188729</c:v>
                  </c:pt>
                  <c:pt idx="43">
                    <c:v>0.29954271637188729</c:v>
                  </c:pt>
                  <c:pt idx="44">
                    <c:v>0.29954271637188729</c:v>
                  </c:pt>
                  <c:pt idx="45">
                    <c:v>0.29954271637188729</c:v>
                  </c:pt>
                  <c:pt idx="46">
                    <c:v>0.29954271637188729</c:v>
                  </c:pt>
                  <c:pt idx="47">
                    <c:v>0.30233530035654665</c:v>
                  </c:pt>
                  <c:pt idx="48">
                    <c:v>0.30233530035654665</c:v>
                  </c:pt>
                  <c:pt idx="49">
                    <c:v>0.30233530035654665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Sheet4!$M$3:$M$52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Sheet4!$P$3:$P$52</c:f>
              <c:numCache>
                <c:formatCode>General</c:formatCode>
                <c:ptCount val="50"/>
                <c:pt idx="0">
                  <c:v>1.58609313538891E-2</c:v>
                </c:pt>
                <c:pt idx="1">
                  <c:v>1.58609313538891E-2</c:v>
                </c:pt>
                <c:pt idx="2">
                  <c:v>2.3791397030833654E-2</c:v>
                </c:pt>
                <c:pt idx="3">
                  <c:v>3.9652328384722747E-2</c:v>
                </c:pt>
                <c:pt idx="4">
                  <c:v>4.7582794061667301E-2</c:v>
                </c:pt>
                <c:pt idx="5">
                  <c:v>4.7582794061667301E-2</c:v>
                </c:pt>
                <c:pt idx="6">
                  <c:v>6.3443725415556401E-2</c:v>
                </c:pt>
                <c:pt idx="7">
                  <c:v>7.1374191092500955E-2</c:v>
                </c:pt>
                <c:pt idx="8">
                  <c:v>7.9304656769445495E-2</c:v>
                </c:pt>
                <c:pt idx="9">
                  <c:v>0.11895698515416825</c:v>
                </c:pt>
                <c:pt idx="10">
                  <c:v>0.1268874508311128</c:v>
                </c:pt>
                <c:pt idx="11">
                  <c:v>0.18240071056972462</c:v>
                </c:pt>
                <c:pt idx="12">
                  <c:v>0.26963583301611471</c:v>
                </c:pt>
                <c:pt idx="13">
                  <c:v>0.38859281817028296</c:v>
                </c:pt>
                <c:pt idx="14">
                  <c:v>0.45996700926278394</c:v>
                </c:pt>
                <c:pt idx="15">
                  <c:v>0.54720213170917398</c:v>
                </c:pt>
                <c:pt idx="16">
                  <c:v>0.71374191092500949</c:v>
                </c:pt>
                <c:pt idx="17">
                  <c:v>0.90407308717167867</c:v>
                </c:pt>
                <c:pt idx="18">
                  <c:v>1.1102651947722371</c:v>
                </c:pt>
                <c:pt idx="19">
                  <c:v>1.4988580129425197</c:v>
                </c:pt>
                <c:pt idx="20">
                  <c:v>1.8081461743433571</c:v>
                </c:pt>
                <c:pt idx="21">
                  <c:v>2.2046694581905846</c:v>
                </c:pt>
                <c:pt idx="22">
                  <c:v>2.9104809034386494</c:v>
                </c:pt>
                <c:pt idx="23">
                  <c:v>3.5845704859789365</c:v>
                </c:pt>
                <c:pt idx="24">
                  <c:v>4.4172693820581141</c:v>
                </c:pt>
                <c:pt idx="25">
                  <c:v>5.1706636213678454</c:v>
                </c:pt>
                <c:pt idx="26">
                  <c:v>5.9002664636467443</c:v>
                </c:pt>
                <c:pt idx="27">
                  <c:v>6.3919553356173067</c:v>
                </c:pt>
                <c:pt idx="28">
                  <c:v>6.6377997716025874</c:v>
                </c:pt>
                <c:pt idx="29">
                  <c:v>6.7408958254028661</c:v>
                </c:pt>
                <c:pt idx="30">
                  <c:v>6.7726176881106452</c:v>
                </c:pt>
                <c:pt idx="31">
                  <c:v>6.7805481537875893</c:v>
                </c:pt>
                <c:pt idx="32">
                  <c:v>6.7964090851414785</c:v>
                </c:pt>
                <c:pt idx="33">
                  <c:v>6.8043395508184226</c:v>
                </c:pt>
                <c:pt idx="34">
                  <c:v>6.8043395508184226</c:v>
                </c:pt>
                <c:pt idx="35">
                  <c:v>6.8043395508184226</c:v>
                </c:pt>
                <c:pt idx="36">
                  <c:v>6.8122700164953667</c:v>
                </c:pt>
                <c:pt idx="37">
                  <c:v>6.8122700164953667</c:v>
                </c:pt>
                <c:pt idx="38">
                  <c:v>6.8122700164953667</c:v>
                </c:pt>
                <c:pt idx="39">
                  <c:v>6.8202004821723108</c:v>
                </c:pt>
                <c:pt idx="40">
                  <c:v>6.8281309478492549</c:v>
                </c:pt>
                <c:pt idx="41">
                  <c:v>6.8281309478492549</c:v>
                </c:pt>
                <c:pt idx="42">
                  <c:v>6.8281309478492549</c:v>
                </c:pt>
                <c:pt idx="43">
                  <c:v>6.8281309478492549</c:v>
                </c:pt>
                <c:pt idx="44">
                  <c:v>6.8281309478492549</c:v>
                </c:pt>
                <c:pt idx="45">
                  <c:v>6.8281309478492549</c:v>
                </c:pt>
                <c:pt idx="46">
                  <c:v>6.8281309478492549</c:v>
                </c:pt>
                <c:pt idx="47">
                  <c:v>6.836061413526199</c:v>
                </c:pt>
                <c:pt idx="48">
                  <c:v>6.836061413526199</c:v>
                </c:pt>
                <c:pt idx="49">
                  <c:v>6.836061413526199</c:v>
                </c:pt>
              </c:numCache>
            </c:numRef>
          </c:yVal>
          <c:smooth val="0"/>
        </c:ser>
        <c:ser>
          <c:idx val="3"/>
          <c:order val="3"/>
          <c:tx>
            <c:v> 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Sheet4!$W$3:$W$52</c:f>
                <c:numCache>
                  <c:formatCode>General</c:formatCode>
                  <c:ptCount val="50"/>
                  <c:pt idx="0">
                    <c:v>0.10077843345218224</c:v>
                  </c:pt>
                  <c:pt idx="1">
                    <c:v>6.2434075055136415E-2</c:v>
                  </c:pt>
                  <c:pt idx="2">
                    <c:v>0.11487396626316926</c:v>
                  </c:pt>
                  <c:pt idx="3">
                    <c:v>0.1096170403198526</c:v>
                  </c:pt>
                  <c:pt idx="4">
                    <c:v>0.14842217422683521</c:v>
                  </c:pt>
                  <c:pt idx="5">
                    <c:v>0.20332339381635159</c:v>
                  </c:pt>
                  <c:pt idx="6">
                    <c:v>0.22182865711320876</c:v>
                  </c:pt>
                  <c:pt idx="7">
                    <c:v>0.26609764334329095</c:v>
                  </c:pt>
                  <c:pt idx="8">
                    <c:v>0.33424425072068953</c:v>
                  </c:pt>
                  <c:pt idx="9">
                    <c:v>0.39127405128205106</c:v>
                  </c:pt>
                  <c:pt idx="10">
                    <c:v>0.44090818101486112</c:v>
                  </c:pt>
                  <c:pt idx="11">
                    <c:v>0.51930547764108326</c:v>
                  </c:pt>
                  <c:pt idx="12">
                    <c:v>0.59380915723056626</c:v>
                  </c:pt>
                  <c:pt idx="13">
                    <c:v>0.58969970192407772</c:v>
                  </c:pt>
                  <c:pt idx="14">
                    <c:v>0.6015873416287254</c:v>
                  </c:pt>
                  <c:pt idx="15">
                    <c:v>0.6015873416287254</c:v>
                  </c:pt>
                  <c:pt idx="16">
                    <c:v>0.59528281791832305</c:v>
                  </c:pt>
                  <c:pt idx="17">
                    <c:v>0.59741167252661576</c:v>
                  </c:pt>
                  <c:pt idx="18">
                    <c:v>0.61638557161945562</c:v>
                  </c:pt>
                  <c:pt idx="19">
                    <c:v>0.60997018144905479</c:v>
                  </c:pt>
                  <c:pt idx="20">
                    <c:v>0.61499155798805383</c:v>
                  </c:pt>
                  <c:pt idx="21">
                    <c:v>0.62745468882384736</c:v>
                  </c:pt>
                  <c:pt idx="22">
                    <c:v>0.64285377680671107</c:v>
                  </c:pt>
                  <c:pt idx="23">
                    <c:v>0.64140578066871556</c:v>
                  </c:pt>
                  <c:pt idx="24">
                    <c:v>0.64196308877687036</c:v>
                  </c:pt>
                  <c:pt idx="25">
                    <c:v>0.63931154841566595</c:v>
                  </c:pt>
                  <c:pt idx="26">
                    <c:v>0.63177143714314654</c:v>
                  </c:pt>
                  <c:pt idx="27">
                    <c:v>0.64695725843536167</c:v>
                  </c:pt>
                  <c:pt idx="28">
                    <c:v>0.66055068418561358</c:v>
                  </c:pt>
                  <c:pt idx="29">
                    <c:v>0.66055068418561358</c:v>
                  </c:pt>
                  <c:pt idx="30">
                    <c:v>0.65933143005283568</c:v>
                  </c:pt>
                  <c:pt idx="31">
                    <c:v>0.65933143005283568</c:v>
                  </c:pt>
                  <c:pt idx="32">
                    <c:v>0.65968389049253684</c:v>
                  </c:pt>
                  <c:pt idx="33">
                    <c:v>0.65968389049253684</c:v>
                  </c:pt>
                  <c:pt idx="34">
                    <c:v>0.65968389049253684</c:v>
                  </c:pt>
                  <c:pt idx="35">
                    <c:v>0.65968389049253684</c:v>
                  </c:pt>
                  <c:pt idx="36">
                    <c:v>0.65968389049253684</c:v>
                  </c:pt>
                  <c:pt idx="37">
                    <c:v>0.65943989948353632</c:v>
                  </c:pt>
                  <c:pt idx="38">
                    <c:v>0.65943989948353632</c:v>
                  </c:pt>
                  <c:pt idx="39">
                    <c:v>0.65943989948353632</c:v>
                  </c:pt>
                  <c:pt idx="40">
                    <c:v>0.65095247549129232</c:v>
                  </c:pt>
                  <c:pt idx="41">
                    <c:v>0.65095247549129232</c:v>
                  </c:pt>
                  <c:pt idx="42">
                    <c:v>0.65095247549129232</c:v>
                  </c:pt>
                  <c:pt idx="43">
                    <c:v>0.65095247549129232</c:v>
                  </c:pt>
                  <c:pt idx="44">
                    <c:v>0.65095247549129232</c:v>
                  </c:pt>
                  <c:pt idx="45">
                    <c:v>0.65095247549129232</c:v>
                  </c:pt>
                  <c:pt idx="46">
                    <c:v>0.65095247549129232</c:v>
                  </c:pt>
                  <c:pt idx="47">
                    <c:v>0.6511447277718565</c:v>
                  </c:pt>
                  <c:pt idx="48">
                    <c:v>0.6511447277718565</c:v>
                  </c:pt>
                  <c:pt idx="49">
                    <c:v>0.6511447277718565</c:v>
                  </c:pt>
                </c:numCache>
              </c:numRef>
            </c:plus>
            <c:minus>
              <c:numRef>
                <c:f>Sheet4!$W$3:$W$52</c:f>
                <c:numCache>
                  <c:formatCode>General</c:formatCode>
                  <c:ptCount val="50"/>
                  <c:pt idx="0">
                    <c:v>0.10077843345218224</c:v>
                  </c:pt>
                  <c:pt idx="1">
                    <c:v>6.2434075055136415E-2</c:v>
                  </c:pt>
                  <c:pt idx="2">
                    <c:v>0.11487396626316926</c:v>
                  </c:pt>
                  <c:pt idx="3">
                    <c:v>0.1096170403198526</c:v>
                  </c:pt>
                  <c:pt idx="4">
                    <c:v>0.14842217422683521</c:v>
                  </c:pt>
                  <c:pt idx="5">
                    <c:v>0.20332339381635159</c:v>
                  </c:pt>
                  <c:pt idx="6">
                    <c:v>0.22182865711320876</c:v>
                  </c:pt>
                  <c:pt idx="7">
                    <c:v>0.26609764334329095</c:v>
                  </c:pt>
                  <c:pt idx="8">
                    <c:v>0.33424425072068953</c:v>
                  </c:pt>
                  <c:pt idx="9">
                    <c:v>0.39127405128205106</c:v>
                  </c:pt>
                  <c:pt idx="10">
                    <c:v>0.44090818101486112</c:v>
                  </c:pt>
                  <c:pt idx="11">
                    <c:v>0.51930547764108326</c:v>
                  </c:pt>
                  <c:pt idx="12">
                    <c:v>0.59380915723056626</c:v>
                  </c:pt>
                  <c:pt idx="13">
                    <c:v>0.58969970192407772</c:v>
                  </c:pt>
                  <c:pt idx="14">
                    <c:v>0.6015873416287254</c:v>
                  </c:pt>
                  <c:pt idx="15">
                    <c:v>0.6015873416287254</c:v>
                  </c:pt>
                  <c:pt idx="16">
                    <c:v>0.59528281791832305</c:v>
                  </c:pt>
                  <c:pt idx="17">
                    <c:v>0.59741167252661576</c:v>
                  </c:pt>
                  <c:pt idx="18">
                    <c:v>0.61638557161945562</c:v>
                  </c:pt>
                  <c:pt idx="19">
                    <c:v>0.60997018144905479</c:v>
                  </c:pt>
                  <c:pt idx="20">
                    <c:v>0.61499155798805383</c:v>
                  </c:pt>
                  <c:pt idx="21">
                    <c:v>0.62745468882384736</c:v>
                  </c:pt>
                  <c:pt idx="22">
                    <c:v>0.64285377680671107</c:v>
                  </c:pt>
                  <c:pt idx="23">
                    <c:v>0.64140578066871556</c:v>
                  </c:pt>
                  <c:pt idx="24">
                    <c:v>0.64196308877687036</c:v>
                  </c:pt>
                  <c:pt idx="25">
                    <c:v>0.63931154841566595</c:v>
                  </c:pt>
                  <c:pt idx="26">
                    <c:v>0.63177143714314654</c:v>
                  </c:pt>
                  <c:pt idx="27">
                    <c:v>0.64695725843536167</c:v>
                  </c:pt>
                  <c:pt idx="28">
                    <c:v>0.66055068418561358</c:v>
                  </c:pt>
                  <c:pt idx="29">
                    <c:v>0.66055068418561358</c:v>
                  </c:pt>
                  <c:pt idx="30">
                    <c:v>0.65933143005283568</c:v>
                  </c:pt>
                  <c:pt idx="31">
                    <c:v>0.65933143005283568</c:v>
                  </c:pt>
                  <c:pt idx="32">
                    <c:v>0.65968389049253684</c:v>
                  </c:pt>
                  <c:pt idx="33">
                    <c:v>0.65968389049253684</c:v>
                  </c:pt>
                  <c:pt idx="34">
                    <c:v>0.65968389049253684</c:v>
                  </c:pt>
                  <c:pt idx="35">
                    <c:v>0.65968389049253684</c:v>
                  </c:pt>
                  <c:pt idx="36">
                    <c:v>0.65968389049253684</c:v>
                  </c:pt>
                  <c:pt idx="37">
                    <c:v>0.65943989948353632</c:v>
                  </c:pt>
                  <c:pt idx="38">
                    <c:v>0.65943989948353632</c:v>
                  </c:pt>
                  <c:pt idx="39">
                    <c:v>0.65943989948353632</c:v>
                  </c:pt>
                  <c:pt idx="40">
                    <c:v>0.65095247549129232</c:v>
                  </c:pt>
                  <c:pt idx="41">
                    <c:v>0.65095247549129232</c:v>
                  </c:pt>
                  <c:pt idx="42">
                    <c:v>0.65095247549129232</c:v>
                  </c:pt>
                  <c:pt idx="43">
                    <c:v>0.65095247549129232</c:v>
                  </c:pt>
                  <c:pt idx="44">
                    <c:v>0.65095247549129232</c:v>
                  </c:pt>
                  <c:pt idx="45">
                    <c:v>0.65095247549129232</c:v>
                  </c:pt>
                  <c:pt idx="46">
                    <c:v>0.65095247549129232</c:v>
                  </c:pt>
                  <c:pt idx="47">
                    <c:v>0.6511447277718565</c:v>
                  </c:pt>
                  <c:pt idx="48">
                    <c:v>0.6511447277718565</c:v>
                  </c:pt>
                  <c:pt idx="49">
                    <c:v>0.6511447277718565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xVal>
            <c:numRef>
              <c:f>Sheet4!$M$3:$M$52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Sheet4!$Q$3:$Q$52</c:f>
              <c:numCache>
                <c:formatCode>General</c:formatCode>
                <c:ptCount val="50"/>
                <c:pt idx="0">
                  <c:v>0.82476843040223324</c:v>
                </c:pt>
                <c:pt idx="1">
                  <c:v>1.5147189442964091</c:v>
                </c:pt>
                <c:pt idx="2">
                  <c:v>2.3870701687603098</c:v>
                </c:pt>
                <c:pt idx="3">
                  <c:v>2.9977160258850404</c:v>
                </c:pt>
                <c:pt idx="4">
                  <c:v>3.7114579368100502</c:v>
                </c:pt>
                <c:pt idx="5">
                  <c:v>4.1397030833650561</c:v>
                </c:pt>
                <c:pt idx="6">
                  <c:v>4.5838091612739511</c:v>
                </c:pt>
                <c:pt idx="7">
                  <c:v>5.154802690013959</c:v>
                </c:pt>
                <c:pt idx="8">
                  <c:v>5.6782134246922986</c:v>
                </c:pt>
                <c:pt idx="9">
                  <c:v>6.1302499682781377</c:v>
                </c:pt>
                <c:pt idx="10">
                  <c:v>6.3602334729095293</c:v>
                </c:pt>
                <c:pt idx="11">
                  <c:v>6.6853825656642556</c:v>
                </c:pt>
                <c:pt idx="12">
                  <c:v>6.8995051389417581</c:v>
                </c:pt>
                <c:pt idx="13">
                  <c:v>7.026392589772871</c:v>
                </c:pt>
                <c:pt idx="14">
                  <c:v>7.0581144524806492</c:v>
                </c:pt>
                <c:pt idx="15">
                  <c:v>7.1374191092500947</c:v>
                </c:pt>
                <c:pt idx="16">
                  <c:v>7.2246542316964844</c:v>
                </c:pt>
                <c:pt idx="17">
                  <c:v>7.2960284227889858</c:v>
                </c:pt>
                <c:pt idx="18">
                  <c:v>7.3277502854967649</c:v>
                </c:pt>
                <c:pt idx="19">
                  <c:v>7.343611216850654</c:v>
                </c:pt>
                <c:pt idx="20">
                  <c:v>7.3594721482045431</c:v>
                </c:pt>
                <c:pt idx="21">
                  <c:v>7.3832635452353763</c:v>
                </c:pt>
                <c:pt idx="22">
                  <c:v>7.3911940109123204</c:v>
                </c:pt>
                <c:pt idx="23">
                  <c:v>7.4070549422662104</c:v>
                </c:pt>
                <c:pt idx="24">
                  <c:v>7.4229158736200995</c:v>
                </c:pt>
                <c:pt idx="25">
                  <c:v>7.4467072706509327</c:v>
                </c:pt>
                <c:pt idx="26">
                  <c:v>7.4784291333587118</c:v>
                </c:pt>
                <c:pt idx="27">
                  <c:v>7.486359599035656</c:v>
                </c:pt>
                <c:pt idx="28">
                  <c:v>7.5101509960664892</c:v>
                </c:pt>
                <c:pt idx="29">
                  <c:v>7.5101509960664892</c:v>
                </c:pt>
                <c:pt idx="30">
                  <c:v>7.5180814617434333</c:v>
                </c:pt>
                <c:pt idx="31">
                  <c:v>7.5180814617434333</c:v>
                </c:pt>
                <c:pt idx="32">
                  <c:v>7.5260119274203774</c:v>
                </c:pt>
                <c:pt idx="33">
                  <c:v>7.5260119274203774</c:v>
                </c:pt>
                <c:pt idx="34">
                  <c:v>7.5260119274203774</c:v>
                </c:pt>
                <c:pt idx="35">
                  <c:v>7.5260119274203774</c:v>
                </c:pt>
                <c:pt idx="36">
                  <c:v>7.5260119274203774</c:v>
                </c:pt>
                <c:pt idx="37">
                  <c:v>7.5339423930973215</c:v>
                </c:pt>
                <c:pt idx="38">
                  <c:v>7.5339423930973215</c:v>
                </c:pt>
                <c:pt idx="39">
                  <c:v>7.5339423930973215</c:v>
                </c:pt>
                <c:pt idx="40">
                  <c:v>7.5418728587742656</c:v>
                </c:pt>
                <c:pt idx="41">
                  <c:v>7.5418728587742656</c:v>
                </c:pt>
                <c:pt idx="42">
                  <c:v>7.5418728587742656</c:v>
                </c:pt>
                <c:pt idx="43">
                  <c:v>7.5418728587742656</c:v>
                </c:pt>
                <c:pt idx="44">
                  <c:v>7.5418728587742656</c:v>
                </c:pt>
                <c:pt idx="45">
                  <c:v>7.5418728587742656</c:v>
                </c:pt>
                <c:pt idx="46">
                  <c:v>7.5418728587742656</c:v>
                </c:pt>
                <c:pt idx="47">
                  <c:v>7.5498033244512097</c:v>
                </c:pt>
                <c:pt idx="48">
                  <c:v>7.5498033244512097</c:v>
                </c:pt>
                <c:pt idx="49">
                  <c:v>7.5498033244512097</c:v>
                </c:pt>
              </c:numCache>
            </c:numRef>
          </c:yVal>
          <c:smooth val="0"/>
        </c:ser>
        <c:ser>
          <c:idx val="4"/>
          <c:order val="4"/>
          <c:tx>
            <c:v> 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00B0F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Sheet4!$X$3:$X$52</c:f>
                <c:numCache>
                  <c:formatCode>General</c:formatCode>
                  <c:ptCount val="50"/>
                  <c:pt idx="0">
                    <c:v>0.10077843345218226</c:v>
                  </c:pt>
                  <c:pt idx="1">
                    <c:v>6.2434075055136422E-2</c:v>
                  </c:pt>
                  <c:pt idx="2">
                    <c:v>0.11487396626316926</c:v>
                  </c:pt>
                  <c:pt idx="3">
                    <c:v>0.1096170403198526</c:v>
                  </c:pt>
                  <c:pt idx="4">
                    <c:v>0.14842217422683515</c:v>
                  </c:pt>
                  <c:pt idx="5">
                    <c:v>0.20332339381635153</c:v>
                  </c:pt>
                  <c:pt idx="6">
                    <c:v>0.22182865711320876</c:v>
                  </c:pt>
                  <c:pt idx="7">
                    <c:v>0.26609764334329095</c:v>
                  </c:pt>
                  <c:pt idx="8">
                    <c:v>0.33424425072068953</c:v>
                  </c:pt>
                  <c:pt idx="9">
                    <c:v>0.39127405128205106</c:v>
                  </c:pt>
                  <c:pt idx="10">
                    <c:v>0.44090818101486107</c:v>
                  </c:pt>
                  <c:pt idx="11">
                    <c:v>0.51930547764108326</c:v>
                  </c:pt>
                  <c:pt idx="12">
                    <c:v>0.59380915723056626</c:v>
                  </c:pt>
                  <c:pt idx="13">
                    <c:v>0.58969970192407772</c:v>
                  </c:pt>
                  <c:pt idx="14">
                    <c:v>0.6015873416287254</c:v>
                  </c:pt>
                  <c:pt idx="15">
                    <c:v>0.6015873416287254</c:v>
                  </c:pt>
                  <c:pt idx="16">
                    <c:v>0.59528281791832305</c:v>
                  </c:pt>
                  <c:pt idx="17">
                    <c:v>0.59741167252661576</c:v>
                  </c:pt>
                  <c:pt idx="18">
                    <c:v>0.61638557161945562</c:v>
                  </c:pt>
                  <c:pt idx="19">
                    <c:v>0.60997018144905457</c:v>
                  </c:pt>
                  <c:pt idx="20">
                    <c:v>0.61499155798805383</c:v>
                  </c:pt>
                  <c:pt idx="21">
                    <c:v>0.62745468882384736</c:v>
                  </c:pt>
                  <c:pt idx="22">
                    <c:v>0.64285377680671107</c:v>
                  </c:pt>
                  <c:pt idx="23">
                    <c:v>0.64140578066871556</c:v>
                  </c:pt>
                  <c:pt idx="24">
                    <c:v>0.64196308877687047</c:v>
                  </c:pt>
                  <c:pt idx="25">
                    <c:v>0.63931154841566595</c:v>
                  </c:pt>
                  <c:pt idx="26">
                    <c:v>0.63177143714314654</c:v>
                  </c:pt>
                  <c:pt idx="27">
                    <c:v>0.64695725843536167</c:v>
                  </c:pt>
                  <c:pt idx="28">
                    <c:v>0.66055068418561358</c:v>
                  </c:pt>
                  <c:pt idx="29">
                    <c:v>0.66055068418561358</c:v>
                  </c:pt>
                  <c:pt idx="30">
                    <c:v>0.65933143005283568</c:v>
                  </c:pt>
                  <c:pt idx="31">
                    <c:v>0.65933143005283568</c:v>
                  </c:pt>
                  <c:pt idx="32">
                    <c:v>0.65968389049253684</c:v>
                  </c:pt>
                  <c:pt idx="33">
                    <c:v>0.65968389049253684</c:v>
                  </c:pt>
                  <c:pt idx="34">
                    <c:v>0.65968389049253684</c:v>
                  </c:pt>
                  <c:pt idx="35">
                    <c:v>0.65968389049253684</c:v>
                  </c:pt>
                  <c:pt idx="36">
                    <c:v>0.65968389049253684</c:v>
                  </c:pt>
                  <c:pt idx="37">
                    <c:v>0.65943989948353632</c:v>
                  </c:pt>
                  <c:pt idx="38">
                    <c:v>0.65943989948353632</c:v>
                  </c:pt>
                  <c:pt idx="39">
                    <c:v>0.65943989948353632</c:v>
                  </c:pt>
                  <c:pt idx="40">
                    <c:v>0.65095247549129254</c:v>
                  </c:pt>
                  <c:pt idx="41">
                    <c:v>0.65095247549129254</c:v>
                  </c:pt>
                  <c:pt idx="42">
                    <c:v>0.65095247549129254</c:v>
                  </c:pt>
                  <c:pt idx="43">
                    <c:v>0.65095247549129254</c:v>
                  </c:pt>
                  <c:pt idx="44">
                    <c:v>0.65095247549129254</c:v>
                  </c:pt>
                  <c:pt idx="45">
                    <c:v>0.65095247549129254</c:v>
                  </c:pt>
                  <c:pt idx="46">
                    <c:v>0.65095247549129254</c:v>
                  </c:pt>
                  <c:pt idx="47">
                    <c:v>0.6511447277718565</c:v>
                  </c:pt>
                  <c:pt idx="48">
                    <c:v>0.6511447277718565</c:v>
                  </c:pt>
                  <c:pt idx="49">
                    <c:v>0.6511447277718565</c:v>
                  </c:pt>
                </c:numCache>
              </c:numRef>
            </c:plus>
            <c:minus>
              <c:numRef>
                <c:f>Sheet4!$X$3:$X$52</c:f>
                <c:numCache>
                  <c:formatCode>General</c:formatCode>
                  <c:ptCount val="50"/>
                  <c:pt idx="0">
                    <c:v>0.10077843345218226</c:v>
                  </c:pt>
                  <c:pt idx="1">
                    <c:v>6.2434075055136422E-2</c:v>
                  </c:pt>
                  <c:pt idx="2">
                    <c:v>0.11487396626316926</c:v>
                  </c:pt>
                  <c:pt idx="3">
                    <c:v>0.1096170403198526</c:v>
                  </c:pt>
                  <c:pt idx="4">
                    <c:v>0.14842217422683515</c:v>
                  </c:pt>
                  <c:pt idx="5">
                    <c:v>0.20332339381635153</c:v>
                  </c:pt>
                  <c:pt idx="6">
                    <c:v>0.22182865711320876</c:v>
                  </c:pt>
                  <c:pt idx="7">
                    <c:v>0.26609764334329095</c:v>
                  </c:pt>
                  <c:pt idx="8">
                    <c:v>0.33424425072068953</c:v>
                  </c:pt>
                  <c:pt idx="9">
                    <c:v>0.39127405128205106</c:v>
                  </c:pt>
                  <c:pt idx="10">
                    <c:v>0.44090818101486107</c:v>
                  </c:pt>
                  <c:pt idx="11">
                    <c:v>0.51930547764108326</c:v>
                  </c:pt>
                  <c:pt idx="12">
                    <c:v>0.59380915723056626</c:v>
                  </c:pt>
                  <c:pt idx="13">
                    <c:v>0.58969970192407772</c:v>
                  </c:pt>
                  <c:pt idx="14">
                    <c:v>0.6015873416287254</c:v>
                  </c:pt>
                  <c:pt idx="15">
                    <c:v>0.6015873416287254</c:v>
                  </c:pt>
                  <c:pt idx="16">
                    <c:v>0.59528281791832305</c:v>
                  </c:pt>
                  <c:pt idx="17">
                    <c:v>0.59741167252661576</c:v>
                  </c:pt>
                  <c:pt idx="18">
                    <c:v>0.61638557161945562</c:v>
                  </c:pt>
                  <c:pt idx="19">
                    <c:v>0.60997018144905457</c:v>
                  </c:pt>
                  <c:pt idx="20">
                    <c:v>0.61499155798805383</c:v>
                  </c:pt>
                  <c:pt idx="21">
                    <c:v>0.62745468882384736</c:v>
                  </c:pt>
                  <c:pt idx="22">
                    <c:v>0.64285377680671107</c:v>
                  </c:pt>
                  <c:pt idx="23">
                    <c:v>0.64140578066871556</c:v>
                  </c:pt>
                  <c:pt idx="24">
                    <c:v>0.64196308877687047</c:v>
                  </c:pt>
                  <c:pt idx="25">
                    <c:v>0.63931154841566595</c:v>
                  </c:pt>
                  <c:pt idx="26">
                    <c:v>0.63177143714314654</c:v>
                  </c:pt>
                  <c:pt idx="27">
                    <c:v>0.64695725843536167</c:v>
                  </c:pt>
                  <c:pt idx="28">
                    <c:v>0.66055068418561358</c:v>
                  </c:pt>
                  <c:pt idx="29">
                    <c:v>0.66055068418561358</c:v>
                  </c:pt>
                  <c:pt idx="30">
                    <c:v>0.65933143005283568</c:v>
                  </c:pt>
                  <c:pt idx="31">
                    <c:v>0.65933143005283568</c:v>
                  </c:pt>
                  <c:pt idx="32">
                    <c:v>0.65968389049253684</c:v>
                  </c:pt>
                  <c:pt idx="33">
                    <c:v>0.65968389049253684</c:v>
                  </c:pt>
                  <c:pt idx="34">
                    <c:v>0.65968389049253684</c:v>
                  </c:pt>
                  <c:pt idx="35">
                    <c:v>0.65968389049253684</c:v>
                  </c:pt>
                  <c:pt idx="36">
                    <c:v>0.65968389049253684</c:v>
                  </c:pt>
                  <c:pt idx="37">
                    <c:v>0.65943989948353632</c:v>
                  </c:pt>
                  <c:pt idx="38">
                    <c:v>0.65943989948353632</c:v>
                  </c:pt>
                  <c:pt idx="39">
                    <c:v>0.65943989948353632</c:v>
                  </c:pt>
                  <c:pt idx="40">
                    <c:v>0.65095247549129254</c:v>
                  </c:pt>
                  <c:pt idx="41">
                    <c:v>0.65095247549129254</c:v>
                  </c:pt>
                  <c:pt idx="42">
                    <c:v>0.65095247549129254</c:v>
                  </c:pt>
                  <c:pt idx="43">
                    <c:v>0.65095247549129254</c:v>
                  </c:pt>
                  <c:pt idx="44">
                    <c:v>0.65095247549129254</c:v>
                  </c:pt>
                  <c:pt idx="45">
                    <c:v>0.65095247549129254</c:v>
                  </c:pt>
                  <c:pt idx="46">
                    <c:v>0.65095247549129254</c:v>
                  </c:pt>
                  <c:pt idx="47">
                    <c:v>0.6511447277718565</c:v>
                  </c:pt>
                  <c:pt idx="48">
                    <c:v>0.6511447277718565</c:v>
                  </c:pt>
                  <c:pt idx="49">
                    <c:v>0.6511447277718565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xVal>
            <c:numRef>
              <c:f>Sheet4!$M$3:$M$52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Sheet4!$R$3:$R$52</c:f>
              <c:numCache>
                <c:formatCode>General</c:formatCode>
                <c:ptCount val="50"/>
                <c:pt idx="0">
                  <c:v>22.96662860043142</c:v>
                </c:pt>
                <c:pt idx="1">
                  <c:v>22.276678086537242</c:v>
                </c:pt>
                <c:pt idx="2">
                  <c:v>21.404326862073344</c:v>
                </c:pt>
                <c:pt idx="3">
                  <c:v>20.79368100494861</c:v>
                </c:pt>
                <c:pt idx="4">
                  <c:v>20.079939094023601</c:v>
                </c:pt>
                <c:pt idx="5">
                  <c:v>19.651693947468594</c:v>
                </c:pt>
                <c:pt idx="6">
                  <c:v>19.207587869559699</c:v>
                </c:pt>
                <c:pt idx="7">
                  <c:v>18.636594340819691</c:v>
                </c:pt>
                <c:pt idx="8">
                  <c:v>18.113183606141352</c:v>
                </c:pt>
                <c:pt idx="9">
                  <c:v>17.661147062555511</c:v>
                </c:pt>
                <c:pt idx="10">
                  <c:v>17.431163557924116</c:v>
                </c:pt>
                <c:pt idx="11">
                  <c:v>17.106014465169391</c:v>
                </c:pt>
                <c:pt idx="12">
                  <c:v>16.891891891891888</c:v>
                </c:pt>
                <c:pt idx="13">
                  <c:v>16.765004441060778</c:v>
                </c:pt>
                <c:pt idx="14">
                  <c:v>16.733282578352998</c:v>
                </c:pt>
                <c:pt idx="15">
                  <c:v>16.653977921583554</c:v>
                </c:pt>
                <c:pt idx="16">
                  <c:v>16.566742799137163</c:v>
                </c:pt>
                <c:pt idx="17">
                  <c:v>16.495368608044661</c:v>
                </c:pt>
                <c:pt idx="18">
                  <c:v>16.463646745336884</c:v>
                </c:pt>
                <c:pt idx="19">
                  <c:v>16.447785813982996</c:v>
                </c:pt>
                <c:pt idx="20">
                  <c:v>16.431924882629108</c:v>
                </c:pt>
                <c:pt idx="21">
                  <c:v>16.40813348559827</c:v>
                </c:pt>
                <c:pt idx="22">
                  <c:v>16.400203019921328</c:v>
                </c:pt>
                <c:pt idx="23">
                  <c:v>16.38434208856744</c:v>
                </c:pt>
                <c:pt idx="24">
                  <c:v>16.368481157213552</c:v>
                </c:pt>
                <c:pt idx="25">
                  <c:v>16.344689760182717</c:v>
                </c:pt>
                <c:pt idx="26">
                  <c:v>16.312967897474937</c:v>
                </c:pt>
                <c:pt idx="27">
                  <c:v>16.305037431797995</c:v>
                </c:pt>
                <c:pt idx="28">
                  <c:v>16.281246034767161</c:v>
                </c:pt>
                <c:pt idx="29">
                  <c:v>16.281246034767161</c:v>
                </c:pt>
                <c:pt idx="30">
                  <c:v>16.273315569090215</c:v>
                </c:pt>
                <c:pt idx="31">
                  <c:v>16.273315569090215</c:v>
                </c:pt>
                <c:pt idx="32">
                  <c:v>16.265385103413273</c:v>
                </c:pt>
                <c:pt idx="33">
                  <c:v>16.265385103413273</c:v>
                </c:pt>
                <c:pt idx="34">
                  <c:v>16.265385103413273</c:v>
                </c:pt>
                <c:pt idx="35">
                  <c:v>16.265385103413273</c:v>
                </c:pt>
                <c:pt idx="36">
                  <c:v>16.265385103413273</c:v>
                </c:pt>
                <c:pt idx="37">
                  <c:v>16.257454637736327</c:v>
                </c:pt>
                <c:pt idx="38">
                  <c:v>16.257454637736327</c:v>
                </c:pt>
                <c:pt idx="39">
                  <c:v>16.257454637736327</c:v>
                </c:pt>
                <c:pt idx="40">
                  <c:v>16.249524172059385</c:v>
                </c:pt>
                <c:pt idx="41">
                  <c:v>16.249524172059385</c:v>
                </c:pt>
                <c:pt idx="42">
                  <c:v>16.249524172059385</c:v>
                </c:pt>
                <c:pt idx="43">
                  <c:v>16.249524172059385</c:v>
                </c:pt>
                <c:pt idx="44">
                  <c:v>16.249524172059385</c:v>
                </c:pt>
                <c:pt idx="45">
                  <c:v>16.249524172059385</c:v>
                </c:pt>
                <c:pt idx="46">
                  <c:v>16.249524172059385</c:v>
                </c:pt>
                <c:pt idx="47">
                  <c:v>16.241593706382439</c:v>
                </c:pt>
                <c:pt idx="48">
                  <c:v>16.241593706382439</c:v>
                </c:pt>
                <c:pt idx="49">
                  <c:v>16.241593706382439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57182480"/>
        <c:axId val="-1557188464"/>
      </c:scatterChart>
      <c:scatterChart>
        <c:scatterStyle val="lineMarker"/>
        <c:varyColors val="0"/>
        <c:ser>
          <c:idx val="0"/>
          <c:order val="0"/>
          <c:tx>
            <c:v> 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Sheet4!$T$3:$T$52</c:f>
                <c:numCache>
                  <c:formatCode>General</c:formatCode>
                  <c:ptCount val="50"/>
                  <c:pt idx="0">
                    <c:v>8.7889158991944327E-2</c:v>
                  </c:pt>
                  <c:pt idx="1">
                    <c:v>0.13754229581694372</c:v>
                  </c:pt>
                  <c:pt idx="2">
                    <c:v>0.16001656534777414</c:v>
                  </c:pt>
                  <c:pt idx="3">
                    <c:v>0.19433024234411314</c:v>
                  </c:pt>
                  <c:pt idx="4">
                    <c:v>0.29545566596476747</c:v>
                  </c:pt>
                  <c:pt idx="5">
                    <c:v>0.32142688840335554</c:v>
                  </c:pt>
                  <c:pt idx="6">
                    <c:v>0.26039197743158726</c:v>
                  </c:pt>
                  <c:pt idx="7">
                    <c:v>0.30981303693120216</c:v>
                  </c:pt>
                  <c:pt idx="8">
                    <c:v>0.30894610200650341</c:v>
                  </c:pt>
                  <c:pt idx="9">
                    <c:v>0.34972081853233783</c:v>
                  </c:pt>
                  <c:pt idx="10">
                    <c:v>0.42323731347600352</c:v>
                  </c:pt>
                  <c:pt idx="11">
                    <c:v>0.56908434679554909</c:v>
                  </c:pt>
                  <c:pt idx="12">
                    <c:v>0.70201889193740774</c:v>
                  </c:pt>
                  <c:pt idx="13">
                    <c:v>0.67765376589548876</c:v>
                  </c:pt>
                  <c:pt idx="14">
                    <c:v>0.67139771394258652</c:v>
                  </c:pt>
                  <c:pt idx="15">
                    <c:v>0.6739495554531284</c:v>
                  </c:pt>
                  <c:pt idx="16">
                    <c:v>0.68455819738783596</c:v>
                  </c:pt>
                  <c:pt idx="17">
                    <c:v>0.71070159091024498</c:v>
                  </c:pt>
                  <c:pt idx="18">
                    <c:v>0.69985054773220678</c:v>
                  </c:pt>
                  <c:pt idx="19">
                    <c:v>0.72822295691351913</c:v>
                  </c:pt>
                  <c:pt idx="20">
                    <c:v>0.80454014717067812</c:v>
                  </c:pt>
                  <c:pt idx="21">
                    <c:v>0.94485577126422193</c:v>
                  </c:pt>
                  <c:pt idx="22">
                    <c:v>1.0461756923735468</c:v>
                  </c:pt>
                  <c:pt idx="23">
                    <c:v>1.1763633091143355</c:v>
                  </c:pt>
                  <c:pt idx="24">
                    <c:v>1.2485239740044967</c:v>
                  </c:pt>
                  <c:pt idx="25">
                    <c:v>1.310187874185609</c:v>
                  </c:pt>
                  <c:pt idx="26">
                    <c:v>1.3670251817102606</c:v>
                  </c:pt>
                  <c:pt idx="27">
                    <c:v>1.4144421534628477</c:v>
                  </c:pt>
                  <c:pt idx="28">
                    <c:v>1.4101374626570256</c:v>
                  </c:pt>
                  <c:pt idx="29">
                    <c:v>1.4101374626570256</c:v>
                  </c:pt>
                  <c:pt idx="30">
                    <c:v>1.4090846146702858</c:v>
                  </c:pt>
                  <c:pt idx="31">
                    <c:v>1.4090846146702858</c:v>
                  </c:pt>
                  <c:pt idx="32">
                    <c:v>1.4049544239242096</c:v>
                  </c:pt>
                  <c:pt idx="33">
                    <c:v>1.4049544239242096</c:v>
                  </c:pt>
                  <c:pt idx="34">
                    <c:v>1.4049544239242096</c:v>
                  </c:pt>
                  <c:pt idx="35">
                    <c:v>1.4049544239242096</c:v>
                  </c:pt>
                  <c:pt idx="36">
                    <c:v>1.4049544239242096</c:v>
                  </c:pt>
                  <c:pt idx="37">
                    <c:v>1.4005312064511595</c:v>
                  </c:pt>
                  <c:pt idx="38">
                    <c:v>1.4005312064511595</c:v>
                  </c:pt>
                  <c:pt idx="39">
                    <c:v>1.4005312064511595</c:v>
                  </c:pt>
                  <c:pt idx="40">
                    <c:v>1.4171701061484925</c:v>
                  </c:pt>
                  <c:pt idx="41">
                    <c:v>1.4171701061484925</c:v>
                  </c:pt>
                  <c:pt idx="42">
                    <c:v>1.4171701061484925</c:v>
                  </c:pt>
                  <c:pt idx="43">
                    <c:v>1.4171701061484925</c:v>
                  </c:pt>
                  <c:pt idx="44">
                    <c:v>1.4171701061484925</c:v>
                  </c:pt>
                  <c:pt idx="45">
                    <c:v>1.4171701061484925</c:v>
                  </c:pt>
                  <c:pt idx="46">
                    <c:v>1.4171701061484925</c:v>
                  </c:pt>
                  <c:pt idx="47">
                    <c:v>1.4172836568963332</c:v>
                  </c:pt>
                  <c:pt idx="48">
                    <c:v>1.4172836568963332</c:v>
                  </c:pt>
                  <c:pt idx="49">
                    <c:v>1.4172836568963332</c:v>
                  </c:pt>
                </c:numCache>
              </c:numRef>
            </c:plus>
            <c:minus>
              <c:numRef>
                <c:f>Sheet4!$T$3:$T$52</c:f>
                <c:numCache>
                  <c:formatCode>General</c:formatCode>
                  <c:ptCount val="50"/>
                  <c:pt idx="0">
                    <c:v>8.7889158991944327E-2</c:v>
                  </c:pt>
                  <c:pt idx="1">
                    <c:v>0.13754229581694372</c:v>
                  </c:pt>
                  <c:pt idx="2">
                    <c:v>0.16001656534777414</c:v>
                  </c:pt>
                  <c:pt idx="3">
                    <c:v>0.19433024234411314</c:v>
                  </c:pt>
                  <c:pt idx="4">
                    <c:v>0.29545566596476747</c:v>
                  </c:pt>
                  <c:pt idx="5">
                    <c:v>0.32142688840335554</c:v>
                  </c:pt>
                  <c:pt idx="6">
                    <c:v>0.26039197743158726</c:v>
                  </c:pt>
                  <c:pt idx="7">
                    <c:v>0.30981303693120216</c:v>
                  </c:pt>
                  <c:pt idx="8">
                    <c:v>0.30894610200650341</c:v>
                  </c:pt>
                  <c:pt idx="9">
                    <c:v>0.34972081853233783</c:v>
                  </c:pt>
                  <c:pt idx="10">
                    <c:v>0.42323731347600352</c:v>
                  </c:pt>
                  <c:pt idx="11">
                    <c:v>0.56908434679554909</c:v>
                  </c:pt>
                  <c:pt idx="12">
                    <c:v>0.70201889193740774</c:v>
                  </c:pt>
                  <c:pt idx="13">
                    <c:v>0.67765376589548876</c:v>
                  </c:pt>
                  <c:pt idx="14">
                    <c:v>0.67139771394258652</c:v>
                  </c:pt>
                  <c:pt idx="15">
                    <c:v>0.6739495554531284</c:v>
                  </c:pt>
                  <c:pt idx="16">
                    <c:v>0.68455819738783596</c:v>
                  </c:pt>
                  <c:pt idx="17">
                    <c:v>0.71070159091024498</c:v>
                  </c:pt>
                  <c:pt idx="18">
                    <c:v>0.69985054773220678</c:v>
                  </c:pt>
                  <c:pt idx="19">
                    <c:v>0.72822295691351913</c:v>
                  </c:pt>
                  <c:pt idx="20">
                    <c:v>0.80454014717067812</c:v>
                  </c:pt>
                  <c:pt idx="21">
                    <c:v>0.94485577126422193</c:v>
                  </c:pt>
                  <c:pt idx="22">
                    <c:v>1.0461756923735468</c:v>
                  </c:pt>
                  <c:pt idx="23">
                    <c:v>1.1763633091143355</c:v>
                  </c:pt>
                  <c:pt idx="24">
                    <c:v>1.2485239740044967</c:v>
                  </c:pt>
                  <c:pt idx="25">
                    <c:v>1.310187874185609</c:v>
                  </c:pt>
                  <c:pt idx="26">
                    <c:v>1.3670251817102606</c:v>
                  </c:pt>
                  <c:pt idx="27">
                    <c:v>1.4144421534628477</c:v>
                  </c:pt>
                  <c:pt idx="28">
                    <c:v>1.4101374626570256</c:v>
                  </c:pt>
                  <c:pt idx="29">
                    <c:v>1.4101374626570256</c:v>
                  </c:pt>
                  <c:pt idx="30">
                    <c:v>1.4090846146702858</c:v>
                  </c:pt>
                  <c:pt idx="31">
                    <c:v>1.4090846146702858</c:v>
                  </c:pt>
                  <c:pt idx="32">
                    <c:v>1.4049544239242096</c:v>
                  </c:pt>
                  <c:pt idx="33">
                    <c:v>1.4049544239242096</c:v>
                  </c:pt>
                  <c:pt idx="34">
                    <c:v>1.4049544239242096</c:v>
                  </c:pt>
                  <c:pt idx="35">
                    <c:v>1.4049544239242096</c:v>
                  </c:pt>
                  <c:pt idx="36">
                    <c:v>1.4049544239242096</c:v>
                  </c:pt>
                  <c:pt idx="37">
                    <c:v>1.4005312064511595</c:v>
                  </c:pt>
                  <c:pt idx="38">
                    <c:v>1.4005312064511595</c:v>
                  </c:pt>
                  <c:pt idx="39">
                    <c:v>1.4005312064511595</c:v>
                  </c:pt>
                  <c:pt idx="40">
                    <c:v>1.4171701061484925</c:v>
                  </c:pt>
                  <c:pt idx="41">
                    <c:v>1.4171701061484925</c:v>
                  </c:pt>
                  <c:pt idx="42">
                    <c:v>1.4171701061484925</c:v>
                  </c:pt>
                  <c:pt idx="43">
                    <c:v>1.4171701061484925</c:v>
                  </c:pt>
                  <c:pt idx="44">
                    <c:v>1.4171701061484925</c:v>
                  </c:pt>
                  <c:pt idx="45">
                    <c:v>1.4171701061484925</c:v>
                  </c:pt>
                  <c:pt idx="46">
                    <c:v>1.4171701061484925</c:v>
                  </c:pt>
                  <c:pt idx="47">
                    <c:v>1.4172836568963332</c:v>
                  </c:pt>
                  <c:pt idx="48">
                    <c:v>1.4172836568963332</c:v>
                  </c:pt>
                  <c:pt idx="49">
                    <c:v>1.4172836568963332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xVal>
            <c:numRef>
              <c:f>Sheet4!$M$3:$M$52</c:f>
              <c:numCache>
                <c:formatCode>General</c:formatCode>
                <c:ptCount val="50"/>
                <c:pt idx="0">
                  <c:v>20</c:v>
                </c:pt>
                <c:pt idx="1">
                  <c:v>60</c:v>
                </c:pt>
                <c:pt idx="2">
                  <c:v>100</c:v>
                </c:pt>
                <c:pt idx="3">
                  <c:v>140</c:v>
                </c:pt>
                <c:pt idx="4">
                  <c:v>180</c:v>
                </c:pt>
                <c:pt idx="5">
                  <c:v>220</c:v>
                </c:pt>
                <c:pt idx="6">
                  <c:v>260</c:v>
                </c:pt>
                <c:pt idx="7">
                  <c:v>300</c:v>
                </c:pt>
                <c:pt idx="8">
                  <c:v>340</c:v>
                </c:pt>
                <c:pt idx="9">
                  <c:v>380</c:v>
                </c:pt>
                <c:pt idx="10">
                  <c:v>420</c:v>
                </c:pt>
                <c:pt idx="11">
                  <c:v>460</c:v>
                </c:pt>
                <c:pt idx="12">
                  <c:v>500</c:v>
                </c:pt>
                <c:pt idx="13">
                  <c:v>540</c:v>
                </c:pt>
                <c:pt idx="14">
                  <c:v>580</c:v>
                </c:pt>
                <c:pt idx="15">
                  <c:v>620</c:v>
                </c:pt>
                <c:pt idx="16">
                  <c:v>660</c:v>
                </c:pt>
                <c:pt idx="17">
                  <c:v>700</c:v>
                </c:pt>
                <c:pt idx="18">
                  <c:v>740</c:v>
                </c:pt>
                <c:pt idx="19">
                  <c:v>780</c:v>
                </c:pt>
                <c:pt idx="20">
                  <c:v>820</c:v>
                </c:pt>
                <c:pt idx="21">
                  <c:v>860</c:v>
                </c:pt>
                <c:pt idx="22">
                  <c:v>900</c:v>
                </c:pt>
                <c:pt idx="23">
                  <c:v>940</c:v>
                </c:pt>
                <c:pt idx="24">
                  <c:v>980</c:v>
                </c:pt>
                <c:pt idx="25">
                  <c:v>1020</c:v>
                </c:pt>
                <c:pt idx="26">
                  <c:v>1060</c:v>
                </c:pt>
                <c:pt idx="27">
                  <c:v>1100</c:v>
                </c:pt>
                <c:pt idx="28">
                  <c:v>1140</c:v>
                </c:pt>
                <c:pt idx="29">
                  <c:v>1180</c:v>
                </c:pt>
                <c:pt idx="30">
                  <c:v>1220</c:v>
                </c:pt>
                <c:pt idx="31">
                  <c:v>1260</c:v>
                </c:pt>
                <c:pt idx="32">
                  <c:v>1300</c:v>
                </c:pt>
                <c:pt idx="33">
                  <c:v>1340</c:v>
                </c:pt>
                <c:pt idx="34">
                  <c:v>1380</c:v>
                </c:pt>
                <c:pt idx="35">
                  <c:v>1420</c:v>
                </c:pt>
                <c:pt idx="36">
                  <c:v>1460</c:v>
                </c:pt>
                <c:pt idx="37">
                  <c:v>1500</c:v>
                </c:pt>
                <c:pt idx="38">
                  <c:v>1540</c:v>
                </c:pt>
                <c:pt idx="39">
                  <c:v>1580</c:v>
                </c:pt>
                <c:pt idx="40">
                  <c:v>1620</c:v>
                </c:pt>
                <c:pt idx="41">
                  <c:v>1660</c:v>
                </c:pt>
                <c:pt idx="42">
                  <c:v>1700</c:v>
                </c:pt>
                <c:pt idx="43">
                  <c:v>1740</c:v>
                </c:pt>
                <c:pt idx="44">
                  <c:v>1780</c:v>
                </c:pt>
                <c:pt idx="45">
                  <c:v>1820</c:v>
                </c:pt>
                <c:pt idx="46">
                  <c:v>1860</c:v>
                </c:pt>
                <c:pt idx="47">
                  <c:v>1900</c:v>
                </c:pt>
                <c:pt idx="48">
                  <c:v>1940</c:v>
                </c:pt>
                <c:pt idx="49">
                  <c:v>1980</c:v>
                </c:pt>
              </c:numCache>
            </c:numRef>
          </c:xVal>
          <c:yVal>
            <c:numRef>
              <c:f>Sheet4!$N$3:$N$52</c:f>
              <c:numCache>
                <c:formatCode>General</c:formatCode>
                <c:ptCount val="50"/>
                <c:pt idx="0">
                  <c:v>62.634817916508062</c:v>
                </c:pt>
                <c:pt idx="1">
                  <c:v>62.10347671615277</c:v>
                </c:pt>
                <c:pt idx="2">
                  <c:v>61.873493211521385</c:v>
                </c:pt>
                <c:pt idx="3">
                  <c:v>61.318360614135266</c:v>
                </c:pt>
                <c:pt idx="4">
                  <c:v>61.167681766273311</c:v>
                </c:pt>
                <c:pt idx="5">
                  <c:v>60.977350590026646</c:v>
                </c:pt>
                <c:pt idx="6">
                  <c:v>60.414287526963577</c:v>
                </c:pt>
                <c:pt idx="7">
                  <c:v>60.081207968531913</c:v>
                </c:pt>
                <c:pt idx="8">
                  <c:v>59.867085395254406</c:v>
                </c:pt>
                <c:pt idx="9">
                  <c:v>59.319883263545236</c:v>
                </c:pt>
                <c:pt idx="10">
                  <c:v>58.280992259865499</c:v>
                </c:pt>
                <c:pt idx="11">
                  <c:v>57.71792919680243</c:v>
                </c:pt>
                <c:pt idx="12">
                  <c:v>56.758342849892145</c:v>
                </c:pt>
                <c:pt idx="13">
                  <c:v>55.648077655119913</c:v>
                </c:pt>
                <c:pt idx="14">
                  <c:v>54.680560842532671</c:v>
                </c:pt>
                <c:pt idx="15">
                  <c:v>53.713044029945436</c:v>
                </c:pt>
                <c:pt idx="16">
                  <c:v>52.690013957619591</c:v>
                </c:pt>
                <c:pt idx="17">
                  <c:v>51.89696738992513</c:v>
                </c:pt>
                <c:pt idx="18">
                  <c:v>50.929450577337896</c:v>
                </c:pt>
                <c:pt idx="19">
                  <c:v>49.79539398553483</c:v>
                </c:pt>
                <c:pt idx="20">
                  <c:v>48.851668569978429</c:v>
                </c:pt>
                <c:pt idx="21">
                  <c:v>47.788986169267851</c:v>
                </c:pt>
                <c:pt idx="22">
                  <c:v>47.146618449435337</c:v>
                </c:pt>
                <c:pt idx="23">
                  <c:v>46.615277249080059</c:v>
                </c:pt>
                <c:pt idx="24">
                  <c:v>46.321850019033121</c:v>
                </c:pt>
                <c:pt idx="25">
                  <c:v>46.052214186016997</c:v>
                </c:pt>
                <c:pt idx="26">
                  <c:v>45.90153533815505</c:v>
                </c:pt>
                <c:pt idx="27">
                  <c:v>45.790508818677829</c:v>
                </c:pt>
                <c:pt idx="28">
                  <c:v>45.806369750031713</c:v>
                </c:pt>
                <c:pt idx="29">
                  <c:v>45.806369750031713</c:v>
                </c:pt>
                <c:pt idx="30">
                  <c:v>45.814300215708663</c:v>
                </c:pt>
                <c:pt idx="31">
                  <c:v>45.814300215708663</c:v>
                </c:pt>
                <c:pt idx="32">
                  <c:v>45.822230681385605</c:v>
                </c:pt>
                <c:pt idx="33">
                  <c:v>45.822230681385605</c:v>
                </c:pt>
                <c:pt idx="34">
                  <c:v>45.822230681385605</c:v>
                </c:pt>
                <c:pt idx="35">
                  <c:v>45.822230681385605</c:v>
                </c:pt>
                <c:pt idx="36">
                  <c:v>45.822230681385605</c:v>
                </c:pt>
                <c:pt idx="37">
                  <c:v>45.830161147062555</c:v>
                </c:pt>
                <c:pt idx="38">
                  <c:v>45.830161147062555</c:v>
                </c:pt>
                <c:pt idx="39">
                  <c:v>45.830161147062555</c:v>
                </c:pt>
                <c:pt idx="40">
                  <c:v>45.838091612739497</c:v>
                </c:pt>
                <c:pt idx="41">
                  <c:v>45.838091612739497</c:v>
                </c:pt>
                <c:pt idx="42">
                  <c:v>45.838091612739497</c:v>
                </c:pt>
                <c:pt idx="43">
                  <c:v>45.838091612739497</c:v>
                </c:pt>
                <c:pt idx="44">
                  <c:v>45.838091612739497</c:v>
                </c:pt>
                <c:pt idx="45">
                  <c:v>45.838091612739497</c:v>
                </c:pt>
                <c:pt idx="46">
                  <c:v>45.838091612739497</c:v>
                </c:pt>
                <c:pt idx="47">
                  <c:v>45.846022078416446</c:v>
                </c:pt>
                <c:pt idx="48">
                  <c:v>45.846022078416446</c:v>
                </c:pt>
                <c:pt idx="49">
                  <c:v>45.846022078416446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58292496"/>
        <c:axId val="-1557186288"/>
      </c:scatterChart>
      <c:valAx>
        <c:axId val="-1557182480"/>
        <c:scaling>
          <c:orientation val="minMax"/>
          <c:max val="200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557188464"/>
        <c:crosses val="autoZero"/>
        <c:crossBetween val="midCat"/>
      </c:valAx>
      <c:valAx>
        <c:axId val="-1557188464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557182480"/>
        <c:crosses val="autoZero"/>
        <c:crossBetween val="midCat"/>
        <c:majorUnit val="10"/>
      </c:valAx>
      <c:valAx>
        <c:axId val="-1557186288"/>
        <c:scaling>
          <c:orientation val="minMax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558292496"/>
        <c:crosses val="max"/>
        <c:crossBetween val="midCat"/>
      </c:valAx>
      <c:valAx>
        <c:axId val="-1558292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55718628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60283247992211"/>
          <c:y val="4.2932007089073174E-2"/>
          <c:w val="0.94274091252292092"/>
          <c:h val="0.88004486865261311"/>
        </c:manualLayout>
      </c:layout>
      <c:scatterChart>
        <c:scatterStyle val="lineMarker"/>
        <c:varyColors val="0"/>
        <c:ser>
          <c:idx val="0"/>
          <c:order val="0"/>
          <c:tx>
            <c:v> 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Sheet2!$P$3:$P$42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4.2847640520801049E-3</c:v>
                  </c:pt>
                  <c:pt idx="2">
                    <c:v>1.9810988822098707E-2</c:v>
                  </c:pt>
                  <c:pt idx="3">
                    <c:v>5.2228582980339597E-2</c:v>
                  </c:pt>
                  <c:pt idx="4">
                    <c:v>5.4051378966381881E-2</c:v>
                  </c:pt>
                  <c:pt idx="5">
                    <c:v>8.1921796880849773E-2</c:v>
                  </c:pt>
                  <c:pt idx="6">
                    <c:v>6.2283013603585388E-2</c:v>
                  </c:pt>
                  <c:pt idx="7">
                    <c:v>0.16884255023727029</c:v>
                  </c:pt>
                  <c:pt idx="8">
                    <c:v>0.12306923690214933</c:v>
                  </c:pt>
                  <c:pt idx="9">
                    <c:v>6.4336175969555598E-2</c:v>
                  </c:pt>
                  <c:pt idx="10">
                    <c:v>3.1872012653754979E-2</c:v>
                  </c:pt>
                  <c:pt idx="11">
                    <c:v>4.0277561713816983E-3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Sheet2!$P$3:$P$42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4.2847640520801049E-3</c:v>
                  </c:pt>
                  <c:pt idx="2">
                    <c:v>1.9810988822098707E-2</c:v>
                  </c:pt>
                  <c:pt idx="3">
                    <c:v>5.2228582980339597E-2</c:v>
                  </c:pt>
                  <c:pt idx="4">
                    <c:v>5.4051378966381881E-2</c:v>
                  </c:pt>
                  <c:pt idx="5">
                    <c:v>8.1921796880849773E-2</c:v>
                  </c:pt>
                  <c:pt idx="6">
                    <c:v>6.2283013603585388E-2</c:v>
                  </c:pt>
                  <c:pt idx="7">
                    <c:v>0.16884255023727029</c:v>
                  </c:pt>
                  <c:pt idx="8">
                    <c:v>0.12306923690214933</c:v>
                  </c:pt>
                  <c:pt idx="9">
                    <c:v>6.4336175969555598E-2</c:v>
                  </c:pt>
                  <c:pt idx="10">
                    <c:v>3.1872012653754979E-2</c:v>
                  </c:pt>
                  <c:pt idx="11">
                    <c:v>4.0277561713816983E-3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Sheet2!$V$3:$V$43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</c:numCache>
            </c:numRef>
          </c:xVal>
          <c:yVal>
            <c:numRef>
              <c:f>Sheet2!$W$3:$W$43</c:f>
              <c:numCache>
                <c:formatCode>General</c:formatCode>
                <c:ptCount val="41"/>
                <c:pt idx="0">
                  <c:v>0</c:v>
                </c:pt>
                <c:pt idx="1">
                  <c:v>3.375694365139788E-3</c:v>
                </c:pt>
                <c:pt idx="2">
                  <c:v>3.8046967707143768E-2</c:v>
                </c:pt>
                <c:pt idx="3">
                  <c:v>0.31389046804286685</c:v>
                </c:pt>
                <c:pt idx="4">
                  <c:v>0.37666313536247514</c:v>
                </c:pt>
                <c:pt idx="5">
                  <c:v>0.51279217531351784</c:v>
                </c:pt>
                <c:pt idx="6">
                  <c:v>0.50186525722465414</c:v>
                </c:pt>
                <c:pt idx="7">
                  <c:v>0.38498353554699055</c:v>
                </c:pt>
                <c:pt idx="8">
                  <c:v>0.23577442604576404</c:v>
                </c:pt>
                <c:pt idx="9">
                  <c:v>8.2312191253753747E-2</c:v>
                </c:pt>
                <c:pt idx="10">
                  <c:v>2.0164632422915874E-2</c:v>
                </c:pt>
                <c:pt idx="11">
                  <c:v>1.8061402820073594E-3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 </c:v>
          </c:tx>
          <c:spPr>
            <a:ln w="19050" cap="rnd">
              <a:solidFill>
                <a:srgbClr val="F7AFED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F7AFED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Sheet2!$Q$3:$Q$42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1.9785857937814247E-2</c:v>
                  </c:pt>
                  <c:pt idx="2">
                    <c:v>2.1703442201438376E-2</c:v>
                  </c:pt>
                  <c:pt idx="3">
                    <c:v>3.0016970219973446E-2</c:v>
                  </c:pt>
                  <c:pt idx="4">
                    <c:v>1.2314604048169029E-2</c:v>
                  </c:pt>
                  <c:pt idx="5">
                    <c:v>8.7278558063866047E-3</c:v>
                  </c:pt>
                  <c:pt idx="6">
                    <c:v>1.2100352146446109E-2</c:v>
                  </c:pt>
                  <c:pt idx="7">
                    <c:v>6.2621961460732041E-3</c:v>
                  </c:pt>
                  <c:pt idx="8">
                    <c:v>3.3596533976582355E-3</c:v>
                  </c:pt>
                  <c:pt idx="9">
                    <c:v>2.2180101547296751E-3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Sheet2!$Q$3:$Q$42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1.9785857937814247E-2</c:v>
                  </c:pt>
                  <c:pt idx="2">
                    <c:v>2.1703442201438376E-2</c:v>
                  </c:pt>
                  <c:pt idx="3">
                    <c:v>3.0016970219973446E-2</c:v>
                  </c:pt>
                  <c:pt idx="4">
                    <c:v>1.2314604048169029E-2</c:v>
                  </c:pt>
                  <c:pt idx="5">
                    <c:v>8.7278558063866047E-3</c:v>
                  </c:pt>
                  <c:pt idx="6">
                    <c:v>1.2100352146446109E-2</c:v>
                  </c:pt>
                  <c:pt idx="7">
                    <c:v>6.2621961460732041E-3</c:v>
                  </c:pt>
                  <c:pt idx="8">
                    <c:v>3.3596533976582355E-3</c:v>
                  </c:pt>
                  <c:pt idx="9">
                    <c:v>2.2180101547296751E-3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7AFED"/>
                </a:solidFill>
                <a:round/>
              </a:ln>
              <a:effectLst/>
            </c:spPr>
          </c:errBars>
          <c:xVal>
            <c:numRef>
              <c:f>Sheet2!$V$3:$V$43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</c:numCache>
            </c:numRef>
          </c:xVal>
          <c:yVal>
            <c:numRef>
              <c:f>Sheet2!$X$3:$X$43</c:f>
              <c:numCache>
                <c:formatCode>General</c:formatCode>
                <c:ptCount val="41"/>
                <c:pt idx="0">
                  <c:v>0</c:v>
                </c:pt>
                <c:pt idx="1">
                  <c:v>0.35534321990123929</c:v>
                </c:pt>
                <c:pt idx="2">
                  <c:v>0.23514967101784887</c:v>
                </c:pt>
                <c:pt idx="3">
                  <c:v>0.13438390131328512</c:v>
                </c:pt>
                <c:pt idx="4">
                  <c:v>6.6201674213826514E-2</c:v>
                </c:pt>
                <c:pt idx="5">
                  <c:v>3.1360674895846548E-2</c:v>
                </c:pt>
                <c:pt idx="6">
                  <c:v>3.2828453955716277E-2</c:v>
                </c:pt>
                <c:pt idx="7">
                  <c:v>6.1739518567863654E-3</c:v>
                </c:pt>
                <c:pt idx="8">
                  <c:v>2.9529453353000896E-3</c:v>
                </c:pt>
                <c:pt idx="9">
                  <c:v>9.9206484213086306E-4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 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Sheet2!$R$3:$R$42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4.3966727130234827E-2</c:v>
                  </c:pt>
                  <c:pt idx="2">
                    <c:v>2.8782595275028074E-2</c:v>
                  </c:pt>
                  <c:pt idx="3">
                    <c:v>2.2696788689991351E-2</c:v>
                  </c:pt>
                  <c:pt idx="4">
                    <c:v>4.4087811039405407E-2</c:v>
                  </c:pt>
                  <c:pt idx="5">
                    <c:v>2.541695603777111E-2</c:v>
                  </c:pt>
                  <c:pt idx="6">
                    <c:v>3.3249047451143883E-2</c:v>
                  </c:pt>
                  <c:pt idx="7">
                    <c:v>2.4091703074078066E-2</c:v>
                  </c:pt>
                  <c:pt idx="8">
                    <c:v>8.1624763815803438E-3</c:v>
                  </c:pt>
                  <c:pt idx="9">
                    <c:v>1.0798956002780363E-2</c:v>
                  </c:pt>
                  <c:pt idx="10">
                    <c:v>3.0079991146272069E-3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Sheet2!$R$3:$R$42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4.3966727130234827E-2</c:v>
                  </c:pt>
                  <c:pt idx="2">
                    <c:v>2.8782595275028074E-2</c:v>
                  </c:pt>
                  <c:pt idx="3">
                    <c:v>2.2696788689991351E-2</c:v>
                  </c:pt>
                  <c:pt idx="4">
                    <c:v>4.4087811039405407E-2</c:v>
                  </c:pt>
                  <c:pt idx="5">
                    <c:v>2.541695603777111E-2</c:v>
                  </c:pt>
                  <c:pt idx="6">
                    <c:v>3.3249047451143883E-2</c:v>
                  </c:pt>
                  <c:pt idx="7">
                    <c:v>2.4091703074078066E-2</c:v>
                  </c:pt>
                  <c:pt idx="8">
                    <c:v>8.1624763815803438E-3</c:v>
                  </c:pt>
                  <c:pt idx="9">
                    <c:v>1.0798956002780363E-2</c:v>
                  </c:pt>
                  <c:pt idx="10">
                    <c:v>3.0079991146272069E-3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Sheet2!$V$3:$V$43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</c:numCache>
            </c:numRef>
          </c:xVal>
          <c:yVal>
            <c:numRef>
              <c:f>Sheet2!$Y$3:$Y$43</c:f>
              <c:numCache>
                <c:formatCode>General</c:formatCode>
                <c:ptCount val="41"/>
                <c:pt idx="0">
                  <c:v>0</c:v>
                </c:pt>
                <c:pt idx="1">
                  <c:v>0.32217537431797993</c:v>
                </c:pt>
                <c:pt idx="2">
                  <c:v>0.23282241863342212</c:v>
                </c:pt>
                <c:pt idx="3">
                  <c:v>0.42341877418792034</c:v>
                </c:pt>
                <c:pt idx="4">
                  <c:v>0.23795281333269888</c:v>
                </c:pt>
                <c:pt idx="5">
                  <c:v>0.13999434491710019</c:v>
                </c:pt>
                <c:pt idx="6">
                  <c:v>8.079662320771476E-2</c:v>
                </c:pt>
                <c:pt idx="7">
                  <c:v>4.0693909005836817E-2</c:v>
                </c:pt>
                <c:pt idx="8">
                  <c:v>9.3769204944381002E-3</c:v>
                </c:pt>
                <c:pt idx="9">
                  <c:v>8.9174462314427095E-3</c:v>
                </c:pt>
                <c:pt idx="10">
                  <c:v>1.6136626062682401E-3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v> 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Sheet2!$S$3:$S$42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7.5716481456429091E-2</c:v>
                  </c:pt>
                  <c:pt idx="2">
                    <c:v>3.5447590801721864E-2</c:v>
                  </c:pt>
                  <c:pt idx="3">
                    <c:v>5.0359978209249374E-2</c:v>
                  </c:pt>
                  <c:pt idx="4">
                    <c:v>4.9430468395025365E-2</c:v>
                  </c:pt>
                  <c:pt idx="5">
                    <c:v>5.9705453985720545E-2</c:v>
                  </c:pt>
                  <c:pt idx="6">
                    <c:v>0.17310842608142496</c:v>
                  </c:pt>
                  <c:pt idx="7">
                    <c:v>0.20205724967904215</c:v>
                  </c:pt>
                  <c:pt idx="8">
                    <c:v>0.18958718480969966</c:v>
                  </c:pt>
                  <c:pt idx="9">
                    <c:v>0.18378541866007286</c:v>
                  </c:pt>
                  <c:pt idx="10">
                    <c:v>0.17798219219258926</c:v>
                  </c:pt>
                  <c:pt idx="11">
                    <c:v>0.21277609895251604</c:v>
                  </c:pt>
                  <c:pt idx="12">
                    <c:v>0.17635721959149542</c:v>
                  </c:pt>
                  <c:pt idx="13">
                    <c:v>0.24134933871115119</c:v>
                  </c:pt>
                  <c:pt idx="14">
                    <c:v>0.13064588980302688</c:v>
                  </c:pt>
                  <c:pt idx="15">
                    <c:v>0.15851406499511364</c:v>
                  </c:pt>
                  <c:pt idx="16">
                    <c:v>5.7041256903979647E-2</c:v>
                  </c:pt>
                  <c:pt idx="17">
                    <c:v>8.9892137778702683E-2</c:v>
                  </c:pt>
                  <c:pt idx="18">
                    <c:v>1.3058013270670304E-2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Sheet2!$S$3:$S$42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7.5716481456429091E-2</c:v>
                  </c:pt>
                  <c:pt idx="2">
                    <c:v>3.5447590801721864E-2</c:v>
                  </c:pt>
                  <c:pt idx="3">
                    <c:v>5.0359978209249374E-2</c:v>
                  </c:pt>
                  <c:pt idx="4">
                    <c:v>4.9430468395025365E-2</c:v>
                  </c:pt>
                  <c:pt idx="5">
                    <c:v>5.9705453985720545E-2</c:v>
                  </c:pt>
                  <c:pt idx="6">
                    <c:v>0.17310842608142496</c:v>
                  </c:pt>
                  <c:pt idx="7">
                    <c:v>0.20205724967904215</c:v>
                  </c:pt>
                  <c:pt idx="8">
                    <c:v>0.18958718480969966</c:v>
                  </c:pt>
                  <c:pt idx="9">
                    <c:v>0.18378541866007286</c:v>
                  </c:pt>
                  <c:pt idx="10">
                    <c:v>0.17798219219258926</c:v>
                  </c:pt>
                  <c:pt idx="11">
                    <c:v>0.21277609895251604</c:v>
                  </c:pt>
                  <c:pt idx="12">
                    <c:v>0.17635721959149542</c:v>
                  </c:pt>
                  <c:pt idx="13">
                    <c:v>0.24134933871115119</c:v>
                  </c:pt>
                  <c:pt idx="14">
                    <c:v>0.13064588980302688</c:v>
                  </c:pt>
                  <c:pt idx="15">
                    <c:v>0.15851406499511364</c:v>
                  </c:pt>
                  <c:pt idx="16">
                    <c:v>5.7041256903979647E-2</c:v>
                  </c:pt>
                  <c:pt idx="17">
                    <c:v>8.9892137778702683E-2</c:v>
                  </c:pt>
                  <c:pt idx="18">
                    <c:v>1.3058013270670304E-2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xVal>
            <c:numRef>
              <c:f>Sheet2!$V$3:$V$43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</c:numCache>
            </c:numRef>
          </c:xVal>
          <c:yVal>
            <c:numRef>
              <c:f>Sheet2!$Z$3:$Z$43</c:f>
              <c:numCache>
                <c:formatCode>General</c:formatCode>
                <c:ptCount val="41"/>
                <c:pt idx="0">
                  <c:v>0</c:v>
                </c:pt>
                <c:pt idx="1">
                  <c:v>0.17305737533307952</c:v>
                </c:pt>
                <c:pt idx="2">
                  <c:v>3.9923210886943276E-2</c:v>
                </c:pt>
                <c:pt idx="3">
                  <c:v>3.8039397601827181E-2</c:v>
                </c:pt>
                <c:pt idx="4">
                  <c:v>4.2035978302245904E-2</c:v>
                </c:pt>
                <c:pt idx="5">
                  <c:v>8.8079186334221529E-2</c:v>
                </c:pt>
                <c:pt idx="6">
                  <c:v>0.18062670536733919</c:v>
                </c:pt>
                <c:pt idx="7">
                  <c:v>0.31717175390178914</c:v>
                </c:pt>
                <c:pt idx="8">
                  <c:v>0.49802102398172821</c:v>
                </c:pt>
                <c:pt idx="9">
                  <c:v>0.68567608869432806</c:v>
                </c:pt>
                <c:pt idx="10">
                  <c:v>0.78373874000761334</c:v>
                </c:pt>
                <c:pt idx="11">
                  <c:v>0.64206937856870949</c:v>
                </c:pt>
                <c:pt idx="12">
                  <c:v>0.6375861372287781</c:v>
                </c:pt>
                <c:pt idx="13">
                  <c:v>0.44041616482679868</c:v>
                </c:pt>
                <c:pt idx="14">
                  <c:v>0.26865158165207464</c:v>
                </c:pt>
                <c:pt idx="15">
                  <c:v>0.20045626284735441</c:v>
                </c:pt>
                <c:pt idx="16">
                  <c:v>5.003020460601447E-2</c:v>
                </c:pt>
                <c:pt idx="17">
                  <c:v>5.9870972592310626E-2</c:v>
                </c:pt>
                <c:pt idx="18">
                  <c:v>8.6800237913970315E-3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ser>
          <c:idx val="4"/>
          <c:order val="4"/>
          <c:tx>
            <c:v> 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Sheet2!$T$3:$T$42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8.1637178428434262E-3</c:v>
                  </c:pt>
                  <c:pt idx="2">
                    <c:v>2.052309271366011E-2</c:v>
                  </c:pt>
                  <c:pt idx="3">
                    <c:v>2.1047171384552844E-2</c:v>
                  </c:pt>
                  <c:pt idx="4">
                    <c:v>1.87206728161858E-2</c:v>
                  </c:pt>
                  <c:pt idx="5">
                    <c:v>2.3767828638339039E-2</c:v>
                  </c:pt>
                  <c:pt idx="6">
                    <c:v>2.4529535211050942E-2</c:v>
                  </c:pt>
                  <c:pt idx="7">
                    <c:v>2.0386967565981236E-2</c:v>
                  </c:pt>
                  <c:pt idx="8">
                    <c:v>2.0483911039109976E-2</c:v>
                  </c:pt>
                  <c:pt idx="9">
                    <c:v>1.1307068323530196E-2</c:v>
                  </c:pt>
                  <c:pt idx="10">
                    <c:v>6.1182371354676773E-3</c:v>
                  </c:pt>
                  <c:pt idx="11">
                    <c:v>3.6283001634135467E-3</c:v>
                  </c:pt>
                  <c:pt idx="12">
                    <c:v>6.1295658423699039E-3</c:v>
                  </c:pt>
                  <c:pt idx="13">
                    <c:v>3.9795403684599528E-3</c:v>
                  </c:pt>
                  <c:pt idx="14">
                    <c:v>1.2027129518809871E-2</c:v>
                  </c:pt>
                  <c:pt idx="15">
                    <c:v>2.0080319165210795E-3</c:v>
                  </c:pt>
                  <c:pt idx="16">
                    <c:v>1.9996780095059854E-3</c:v>
                  </c:pt>
                  <c:pt idx="17">
                    <c:v>6.3726928001945626E-5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Sheet2!$T$3:$T$42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8.1637178428434262E-3</c:v>
                  </c:pt>
                  <c:pt idx="2">
                    <c:v>2.052309271366011E-2</c:v>
                  </c:pt>
                  <c:pt idx="3">
                    <c:v>2.1047171384552844E-2</c:v>
                  </c:pt>
                  <c:pt idx="4">
                    <c:v>1.87206728161858E-2</c:v>
                  </c:pt>
                  <c:pt idx="5">
                    <c:v>2.3767828638339039E-2</c:v>
                  </c:pt>
                  <c:pt idx="6">
                    <c:v>2.4529535211050942E-2</c:v>
                  </c:pt>
                  <c:pt idx="7">
                    <c:v>2.0386967565981236E-2</c:v>
                  </c:pt>
                  <c:pt idx="8">
                    <c:v>2.0483911039109976E-2</c:v>
                  </c:pt>
                  <c:pt idx="9">
                    <c:v>1.1307068323530196E-2</c:v>
                  </c:pt>
                  <c:pt idx="10">
                    <c:v>6.1182371354676773E-3</c:v>
                  </c:pt>
                  <c:pt idx="11">
                    <c:v>3.6283001634135467E-3</c:v>
                  </c:pt>
                  <c:pt idx="12">
                    <c:v>6.1295658423699039E-3</c:v>
                  </c:pt>
                  <c:pt idx="13">
                    <c:v>3.9795403684599528E-3</c:v>
                  </c:pt>
                  <c:pt idx="14">
                    <c:v>1.2027129518809871E-2</c:v>
                  </c:pt>
                  <c:pt idx="15">
                    <c:v>2.0080319165210795E-3</c:v>
                  </c:pt>
                  <c:pt idx="16">
                    <c:v>1.9996780095059854E-3</c:v>
                  </c:pt>
                  <c:pt idx="17">
                    <c:v>6.3726928001945626E-5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7030A0"/>
                </a:solidFill>
                <a:round/>
              </a:ln>
              <a:effectLst/>
            </c:spPr>
          </c:errBars>
          <c:xVal>
            <c:numRef>
              <c:f>Sheet2!$V$3:$V$43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</c:numCache>
            </c:numRef>
          </c:xVal>
          <c:yVal>
            <c:numRef>
              <c:f>Sheet2!$AA$3:$AA$43</c:f>
              <c:numCache>
                <c:formatCode>General</c:formatCode>
                <c:ptCount val="41"/>
                <c:pt idx="0">
                  <c:v>0</c:v>
                </c:pt>
                <c:pt idx="1">
                  <c:v>9.2515862649621469E-3</c:v>
                </c:pt>
                <c:pt idx="2">
                  <c:v>4.1380342675421906E-2</c:v>
                </c:pt>
                <c:pt idx="3">
                  <c:v>9.1903166502770403E-2</c:v>
                </c:pt>
                <c:pt idx="4">
                  <c:v>0.12596505458803875</c:v>
                </c:pt>
                <c:pt idx="5">
                  <c:v>0.12705033030389545</c:v>
                </c:pt>
                <c:pt idx="6">
                  <c:v>8.5539789697267707E-2</c:v>
                </c:pt>
                <c:pt idx="7">
                  <c:v>4.2967702795224806E-2</c:v>
                </c:pt>
                <c:pt idx="8">
                  <c:v>3.5164866702089417E-2</c:v>
                </c:pt>
                <c:pt idx="9">
                  <c:v>1.4733835701899081E-2</c:v>
                </c:pt>
                <c:pt idx="10">
                  <c:v>9.454102429894683E-3</c:v>
                </c:pt>
                <c:pt idx="11">
                  <c:v>3.8593579627162382E-3</c:v>
                </c:pt>
                <c:pt idx="12">
                  <c:v>7.7419431359176073E-3</c:v>
                </c:pt>
                <c:pt idx="13">
                  <c:v>3.6354978746351986E-3</c:v>
                </c:pt>
                <c:pt idx="14">
                  <c:v>6.8991092765300511E-3</c:v>
                </c:pt>
                <c:pt idx="15">
                  <c:v>1.2045505805100877E-3</c:v>
                </c:pt>
                <c:pt idx="16">
                  <c:v>8.943103799221758E-4</c:v>
                </c:pt>
                <c:pt idx="17">
                  <c:v>2.8500415027703768E-5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41507344"/>
        <c:axId val="-1493979312"/>
      </c:scatterChart>
      <c:valAx>
        <c:axId val="-1841507344"/>
        <c:scaling>
          <c:orientation val="minMax"/>
          <c:max val="8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493979312"/>
        <c:crosses val="autoZero"/>
        <c:crossBetween val="midCat"/>
        <c:majorUnit val="10"/>
      </c:valAx>
      <c:valAx>
        <c:axId val="-1493979312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841507344"/>
        <c:crosses val="autoZero"/>
        <c:crossBetween val="midCat"/>
        <c:majorUnit val="0.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2530934029227261"/>
          <c:y val="0.11191743964747132"/>
          <c:w val="0.10646444005004771"/>
          <c:h val="0.51969732814050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28151344618196E-2"/>
          <c:y val="3.2249125699759552E-2"/>
          <c:w val="0.911898500701111"/>
          <c:h val="0.87845182627265483"/>
        </c:manualLayout>
      </c:layout>
      <c:scatterChart>
        <c:scatterStyle val="lineMarker"/>
        <c:varyColors val="0"/>
        <c:ser>
          <c:idx val="0"/>
          <c:order val="0"/>
          <c:tx>
            <c:v> 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Sheet1!$P$3:$P$42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6.2561089366588302E-4</c:v>
                  </c:pt>
                  <c:pt idx="2">
                    <c:v>3.9316234465205151E-2</c:v>
                  </c:pt>
                  <c:pt idx="3">
                    <c:v>5.3162526384976004E-2</c:v>
                  </c:pt>
                  <c:pt idx="4">
                    <c:v>5.4938522457132224E-2</c:v>
                  </c:pt>
                  <c:pt idx="5">
                    <c:v>3.5550361720305561E-2</c:v>
                  </c:pt>
                  <c:pt idx="6">
                    <c:v>0.1342206351409608</c:v>
                  </c:pt>
                  <c:pt idx="7">
                    <c:v>0.14357317810626485</c:v>
                  </c:pt>
                  <c:pt idx="8">
                    <c:v>8.5228700246028827E-2</c:v>
                  </c:pt>
                  <c:pt idx="9">
                    <c:v>8.4528942666446782E-2</c:v>
                  </c:pt>
                  <c:pt idx="10">
                    <c:v>2.4674779601279645E-2</c:v>
                  </c:pt>
                  <c:pt idx="11">
                    <c:v>1.2021383748878435E-2</c:v>
                  </c:pt>
                  <c:pt idx="12">
                    <c:v>3.7006205483652674E-5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Sheet1!$P$3:$P$42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6.2561089366588302E-4</c:v>
                  </c:pt>
                  <c:pt idx="2">
                    <c:v>3.9316234465205151E-2</c:v>
                  </c:pt>
                  <c:pt idx="3">
                    <c:v>5.3162526384976004E-2</c:v>
                  </c:pt>
                  <c:pt idx="4">
                    <c:v>5.4938522457132224E-2</c:v>
                  </c:pt>
                  <c:pt idx="5">
                    <c:v>3.5550361720305561E-2</c:v>
                  </c:pt>
                  <c:pt idx="6">
                    <c:v>0.1342206351409608</c:v>
                  </c:pt>
                  <c:pt idx="7">
                    <c:v>0.14357317810626485</c:v>
                  </c:pt>
                  <c:pt idx="8">
                    <c:v>8.5228700246028827E-2</c:v>
                  </c:pt>
                  <c:pt idx="9">
                    <c:v>8.4528942666446782E-2</c:v>
                  </c:pt>
                  <c:pt idx="10">
                    <c:v>2.4674779601279645E-2</c:v>
                  </c:pt>
                  <c:pt idx="11">
                    <c:v>1.2021383748878435E-2</c:v>
                  </c:pt>
                  <c:pt idx="12">
                    <c:v>3.7006205483652674E-5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Sheet1!$V$3:$V$42</c:f>
              <c:numCache>
                <c:formatCode>General</c:formatCode>
                <c:ptCount val="4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</c:numCache>
            </c:numRef>
          </c:xVal>
          <c:yVal>
            <c:numRef>
              <c:f>Sheet1!$W$3:$W$42</c:f>
              <c:numCache>
                <c:formatCode>General</c:formatCode>
                <c:ptCount val="40"/>
                <c:pt idx="0">
                  <c:v>0</c:v>
                </c:pt>
                <c:pt idx="1">
                  <c:v>5.8115554815378763E-4</c:v>
                </c:pt>
                <c:pt idx="2">
                  <c:v>6.8562788959734389E-2</c:v>
                </c:pt>
                <c:pt idx="3">
                  <c:v>0.27016163316044928</c:v>
                </c:pt>
                <c:pt idx="4">
                  <c:v>0.42457943743919985</c:v>
                </c:pt>
                <c:pt idx="5">
                  <c:v>0.54826219839117296</c:v>
                </c:pt>
                <c:pt idx="6">
                  <c:v>0.44866402101044706</c:v>
                </c:pt>
                <c:pt idx="7">
                  <c:v>0.3484586418945354</c:v>
                </c:pt>
                <c:pt idx="8">
                  <c:v>0.15204434548545026</c:v>
                </c:pt>
                <c:pt idx="9">
                  <c:v>6.2313874587615795E-2</c:v>
                </c:pt>
                <c:pt idx="10">
                  <c:v>1.9866186529839697E-2</c:v>
                </c:pt>
                <c:pt idx="11">
                  <c:v>6.072288666307153E-3</c:v>
                </c:pt>
                <c:pt idx="12">
                  <c:v>1.655018134331515E-5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 </c:v>
          </c:tx>
          <c:spPr>
            <a:ln w="19050" cap="rnd">
              <a:solidFill>
                <a:srgbClr val="F7AFED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F7AFED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Sheet1!$Q$3:$Q$42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3.7229518515283916E-2</c:v>
                  </c:pt>
                  <c:pt idx="2">
                    <c:v>3.0239864422617072E-2</c:v>
                  </c:pt>
                  <c:pt idx="3">
                    <c:v>2.7494997241792649E-2</c:v>
                  </c:pt>
                  <c:pt idx="4">
                    <c:v>1.6432089017211535E-2</c:v>
                  </c:pt>
                  <c:pt idx="5">
                    <c:v>1.310590053862745E-2</c:v>
                  </c:pt>
                  <c:pt idx="6">
                    <c:v>1.1655662699278774E-2</c:v>
                  </c:pt>
                  <c:pt idx="7">
                    <c:v>3.7251906201742108E-3</c:v>
                  </c:pt>
                  <c:pt idx="8">
                    <c:v>7.3024143986483029E-3</c:v>
                  </c:pt>
                  <c:pt idx="9">
                    <c:v>2.4611737650244822E-3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Sheet1!$Q$3:$Q$42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3.7229518515283916E-2</c:v>
                  </c:pt>
                  <c:pt idx="2">
                    <c:v>3.0239864422617072E-2</c:v>
                  </c:pt>
                  <c:pt idx="3">
                    <c:v>2.7494997241792649E-2</c:v>
                  </c:pt>
                  <c:pt idx="4">
                    <c:v>1.6432089017211535E-2</c:v>
                  </c:pt>
                  <c:pt idx="5">
                    <c:v>1.310590053862745E-2</c:v>
                  </c:pt>
                  <c:pt idx="6">
                    <c:v>1.1655662699278774E-2</c:v>
                  </c:pt>
                  <c:pt idx="7">
                    <c:v>3.7251906201742108E-3</c:v>
                  </c:pt>
                  <c:pt idx="8">
                    <c:v>7.3024143986483029E-3</c:v>
                  </c:pt>
                  <c:pt idx="9">
                    <c:v>2.4611737650244822E-3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7AFED"/>
                </a:solidFill>
                <a:round/>
              </a:ln>
              <a:effectLst/>
            </c:spPr>
          </c:errBars>
          <c:xVal>
            <c:numRef>
              <c:f>Sheet1!$V$3:$V$42</c:f>
              <c:numCache>
                <c:formatCode>General</c:formatCode>
                <c:ptCount val="4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</c:numCache>
            </c:numRef>
          </c:xVal>
          <c:yVal>
            <c:numRef>
              <c:f>Sheet1!$X$3:$X$42</c:f>
              <c:numCache>
                <c:formatCode>General</c:formatCode>
                <c:ptCount val="40"/>
                <c:pt idx="0">
                  <c:v>0</c:v>
                </c:pt>
                <c:pt idx="1">
                  <c:v>0.30173356590745681</c:v>
                </c:pt>
                <c:pt idx="2">
                  <c:v>0.25005478704056167</c:v>
                </c:pt>
                <c:pt idx="3">
                  <c:v>0.17198926919437044</c:v>
                </c:pt>
                <c:pt idx="4">
                  <c:v>8.4589101769022526E-2</c:v>
                </c:pt>
                <c:pt idx="5">
                  <c:v>3.5972459951148339E-2</c:v>
                </c:pt>
                <c:pt idx="6">
                  <c:v>2.5616535007718984E-2</c:v>
                </c:pt>
                <c:pt idx="7">
                  <c:v>4.517695380239395E-3</c:v>
                </c:pt>
                <c:pt idx="8">
                  <c:v>5.6984363500824781E-3</c:v>
                </c:pt>
                <c:pt idx="9">
                  <c:v>1.1115895296705156E-3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 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Sheet1!$R$3:$R$42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6.4264426103131433E-2</c:v>
                  </c:pt>
                  <c:pt idx="2">
                    <c:v>4.6211812233588334E-2</c:v>
                  </c:pt>
                  <c:pt idx="3">
                    <c:v>6.4826968948712427E-2</c:v>
                  </c:pt>
                  <c:pt idx="4">
                    <c:v>3.731513597259712E-2</c:v>
                  </c:pt>
                  <c:pt idx="5">
                    <c:v>3.9410948220482585E-2</c:v>
                  </c:pt>
                  <c:pt idx="6">
                    <c:v>3.0823670939804638E-2</c:v>
                  </c:pt>
                  <c:pt idx="7">
                    <c:v>3.1762302610306249E-2</c:v>
                  </c:pt>
                  <c:pt idx="8">
                    <c:v>1.7677419698393395E-2</c:v>
                  </c:pt>
                  <c:pt idx="9">
                    <c:v>6.0482330191746602E-3</c:v>
                  </c:pt>
                  <c:pt idx="10">
                    <c:v>2.2151033982487165E-3</c:v>
                  </c:pt>
                  <c:pt idx="11">
                    <c:v>3.785019665440089E-3</c:v>
                  </c:pt>
                  <c:pt idx="12">
                    <c:v>5.998202639258977E-5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Sheet1!$R$3:$R$42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6.4264426103131433E-2</c:v>
                  </c:pt>
                  <c:pt idx="2">
                    <c:v>4.6211812233588334E-2</c:v>
                  </c:pt>
                  <c:pt idx="3">
                    <c:v>6.4826968948712427E-2</c:v>
                  </c:pt>
                  <c:pt idx="4">
                    <c:v>3.731513597259712E-2</c:v>
                  </c:pt>
                  <c:pt idx="5">
                    <c:v>3.9410948220482585E-2</c:v>
                  </c:pt>
                  <c:pt idx="6">
                    <c:v>3.0823670939804638E-2</c:v>
                  </c:pt>
                  <c:pt idx="7">
                    <c:v>3.1762302610306249E-2</c:v>
                  </c:pt>
                  <c:pt idx="8">
                    <c:v>1.7677419698393395E-2</c:v>
                  </c:pt>
                  <c:pt idx="9">
                    <c:v>6.0482330191746602E-3</c:v>
                  </c:pt>
                  <c:pt idx="10">
                    <c:v>2.2151033982487165E-3</c:v>
                  </c:pt>
                  <c:pt idx="11">
                    <c:v>3.785019665440089E-3</c:v>
                  </c:pt>
                  <c:pt idx="12">
                    <c:v>5.998202639258977E-5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Sheet1!$V$3:$V$42</c:f>
              <c:numCache>
                <c:formatCode>General</c:formatCode>
                <c:ptCount val="4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</c:numCache>
            </c:numRef>
          </c:xVal>
          <c:yVal>
            <c:numRef>
              <c:f>Sheet1!$Y$3:$Y$42</c:f>
              <c:numCache>
                <c:formatCode>General</c:formatCode>
                <c:ptCount val="40"/>
                <c:pt idx="0">
                  <c:v>0</c:v>
                </c:pt>
                <c:pt idx="1">
                  <c:v>0.29987745976610414</c:v>
                </c:pt>
                <c:pt idx="2">
                  <c:v>0.32050634093600644</c:v>
                </c:pt>
                <c:pt idx="3">
                  <c:v>0.43599636626062677</c:v>
                </c:pt>
                <c:pt idx="4">
                  <c:v>0.1995700323563</c:v>
                </c:pt>
                <c:pt idx="5">
                  <c:v>0.13824380300194564</c:v>
                </c:pt>
                <c:pt idx="6">
                  <c:v>6.7628180248910902E-2</c:v>
                </c:pt>
                <c:pt idx="7">
                  <c:v>3.6464923021613166E-2</c:v>
                </c:pt>
                <c:pt idx="8">
                  <c:v>2.0146020492323308E-2</c:v>
                </c:pt>
                <c:pt idx="9">
                  <c:v>4.0570270534619132E-3</c:v>
                </c:pt>
                <c:pt idx="10">
                  <c:v>1.0659734117920738E-3</c:v>
                </c:pt>
                <c:pt idx="11">
                  <c:v>1.6927637144186442E-3</c:v>
                </c:pt>
                <c:pt idx="12">
                  <c:v>2.6825593198832636E-5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v> 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Sheet1!$S$3:$S$42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4.8730137190981508E-2</c:v>
                  </c:pt>
                  <c:pt idx="2">
                    <c:v>2.8973009934559174E-2</c:v>
                  </c:pt>
                  <c:pt idx="3">
                    <c:v>2.3215948800913593E-3</c:v>
                  </c:pt>
                  <c:pt idx="4">
                    <c:v>5.2866063097215907E-2</c:v>
                  </c:pt>
                  <c:pt idx="5">
                    <c:v>5.4460315336740998E-2</c:v>
                  </c:pt>
                  <c:pt idx="6">
                    <c:v>0.12273622760807729</c:v>
                  </c:pt>
                  <c:pt idx="7">
                    <c:v>9.8270733340373742E-2</c:v>
                  </c:pt>
                  <c:pt idx="8">
                    <c:v>8.6310353040501456E-2</c:v>
                  </c:pt>
                  <c:pt idx="9">
                    <c:v>0.15497894564770801</c:v>
                  </c:pt>
                  <c:pt idx="10">
                    <c:v>8.0393275394311028E-2</c:v>
                  </c:pt>
                  <c:pt idx="11">
                    <c:v>0.11739462709327977</c:v>
                  </c:pt>
                  <c:pt idx="12">
                    <c:v>7.6470869716104076E-2</c:v>
                  </c:pt>
                  <c:pt idx="13">
                    <c:v>9.1153507325257316E-2</c:v>
                  </c:pt>
                  <c:pt idx="14">
                    <c:v>7.7221941609857556E-2</c:v>
                  </c:pt>
                  <c:pt idx="15">
                    <c:v>6.0477880410209663E-2</c:v>
                  </c:pt>
                  <c:pt idx="16">
                    <c:v>4.5624128502482077E-2</c:v>
                  </c:pt>
                  <c:pt idx="17">
                    <c:v>4.4304540195627594E-2</c:v>
                  </c:pt>
                  <c:pt idx="18">
                    <c:v>3.6486569807937248E-2</c:v>
                  </c:pt>
                  <c:pt idx="19">
                    <c:v>2.7806644577797735E-2</c:v>
                  </c:pt>
                  <c:pt idx="20">
                    <c:v>2.457669207487868E-2</c:v>
                  </c:pt>
                  <c:pt idx="21">
                    <c:v>2.5229648684734887E-2</c:v>
                  </c:pt>
                  <c:pt idx="22">
                    <c:v>2.6811844789663683E-2</c:v>
                  </c:pt>
                  <c:pt idx="23">
                    <c:v>1.270433478699937E-2</c:v>
                  </c:pt>
                  <c:pt idx="24">
                    <c:v>6.7155662069378792E-3</c:v>
                  </c:pt>
                  <c:pt idx="25">
                    <c:v>1.6073625717790335E-2</c:v>
                  </c:pt>
                  <c:pt idx="26">
                    <c:v>1.3539358716815872E-2</c:v>
                  </c:pt>
                  <c:pt idx="27">
                    <c:v>1.1430110032546317E-2</c:v>
                  </c:pt>
                  <c:pt idx="28">
                    <c:v>6.3825737617093743E-3</c:v>
                  </c:pt>
                  <c:pt idx="29">
                    <c:v>5.186397303038548E-3</c:v>
                  </c:pt>
                  <c:pt idx="30">
                    <c:v>4.6567971709568553E-3</c:v>
                  </c:pt>
                  <c:pt idx="31">
                    <c:v>3.5846776908018325E-3</c:v>
                  </c:pt>
                  <c:pt idx="32">
                    <c:v>2.8200829367112787E-3</c:v>
                  </c:pt>
                  <c:pt idx="33">
                    <c:v>2.3341483295472932E-4</c:v>
                  </c:pt>
                  <c:pt idx="34">
                    <c:v>9.5244918157594223E-5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Sheet1!$S$3:$S$42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4.8730137190981508E-2</c:v>
                  </c:pt>
                  <c:pt idx="2">
                    <c:v>2.8973009934559174E-2</c:v>
                  </c:pt>
                  <c:pt idx="3">
                    <c:v>2.3215948800913593E-3</c:v>
                  </c:pt>
                  <c:pt idx="4">
                    <c:v>5.2866063097215907E-2</c:v>
                  </c:pt>
                  <c:pt idx="5">
                    <c:v>5.4460315336740998E-2</c:v>
                  </c:pt>
                  <c:pt idx="6">
                    <c:v>0.12273622760807729</c:v>
                  </c:pt>
                  <c:pt idx="7">
                    <c:v>9.8270733340373742E-2</c:v>
                  </c:pt>
                  <c:pt idx="8">
                    <c:v>8.6310353040501456E-2</c:v>
                  </c:pt>
                  <c:pt idx="9">
                    <c:v>0.15497894564770801</c:v>
                  </c:pt>
                  <c:pt idx="10">
                    <c:v>8.0393275394311028E-2</c:v>
                  </c:pt>
                  <c:pt idx="11">
                    <c:v>0.11739462709327977</c:v>
                  </c:pt>
                  <c:pt idx="12">
                    <c:v>7.6470869716104076E-2</c:v>
                  </c:pt>
                  <c:pt idx="13">
                    <c:v>9.1153507325257316E-2</c:v>
                  </c:pt>
                  <c:pt idx="14">
                    <c:v>7.7221941609857556E-2</c:v>
                  </c:pt>
                  <c:pt idx="15">
                    <c:v>6.0477880410209663E-2</c:v>
                  </c:pt>
                  <c:pt idx="16">
                    <c:v>4.5624128502482077E-2</c:v>
                  </c:pt>
                  <c:pt idx="17">
                    <c:v>4.4304540195627594E-2</c:v>
                  </c:pt>
                  <c:pt idx="18">
                    <c:v>3.6486569807937248E-2</c:v>
                  </c:pt>
                  <c:pt idx="19">
                    <c:v>2.7806644577797735E-2</c:v>
                  </c:pt>
                  <c:pt idx="20">
                    <c:v>2.457669207487868E-2</c:v>
                  </c:pt>
                  <c:pt idx="21">
                    <c:v>2.5229648684734887E-2</c:v>
                  </c:pt>
                  <c:pt idx="22">
                    <c:v>2.6811844789663683E-2</c:v>
                  </c:pt>
                  <c:pt idx="23">
                    <c:v>1.270433478699937E-2</c:v>
                  </c:pt>
                  <c:pt idx="24">
                    <c:v>6.7155662069378792E-3</c:v>
                  </c:pt>
                  <c:pt idx="25">
                    <c:v>1.6073625717790335E-2</c:v>
                  </c:pt>
                  <c:pt idx="26">
                    <c:v>1.3539358716815872E-2</c:v>
                  </c:pt>
                  <c:pt idx="27">
                    <c:v>1.1430110032546317E-2</c:v>
                  </c:pt>
                  <c:pt idx="28">
                    <c:v>6.3825737617093743E-3</c:v>
                  </c:pt>
                  <c:pt idx="29">
                    <c:v>5.186397303038548E-3</c:v>
                  </c:pt>
                  <c:pt idx="30">
                    <c:v>4.6567971709568553E-3</c:v>
                  </c:pt>
                  <c:pt idx="31">
                    <c:v>3.5846776908018325E-3</c:v>
                  </c:pt>
                  <c:pt idx="32">
                    <c:v>2.8200829367112787E-3</c:v>
                  </c:pt>
                  <c:pt idx="33">
                    <c:v>2.3341483295472932E-4</c:v>
                  </c:pt>
                  <c:pt idx="34">
                    <c:v>9.5244918157594223E-5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xVal>
            <c:numRef>
              <c:f>Sheet1!$V$3:$V$42</c:f>
              <c:numCache>
                <c:formatCode>General</c:formatCode>
                <c:ptCount val="4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</c:numCache>
            </c:numRef>
          </c:xVal>
          <c:yVal>
            <c:numRef>
              <c:f>Sheet1!$Z$3:$Z$42</c:f>
              <c:numCache>
                <c:formatCode>General</c:formatCode>
                <c:ptCount val="40"/>
                <c:pt idx="0">
                  <c:v>0</c:v>
                </c:pt>
                <c:pt idx="1">
                  <c:v>6.1352252569470883E-2</c:v>
                </c:pt>
                <c:pt idx="2">
                  <c:v>2.3839981918538259E-2</c:v>
                </c:pt>
                <c:pt idx="3">
                  <c:v>1.0382803578226113E-3</c:v>
                </c:pt>
                <c:pt idx="4">
                  <c:v>4.5086925199847736E-2</c:v>
                </c:pt>
                <c:pt idx="5">
                  <c:v>8.6195373049105434E-2</c:v>
                </c:pt>
                <c:pt idx="6">
                  <c:v>0.15865562809288161</c:v>
                </c:pt>
                <c:pt idx="7">
                  <c:v>0.17681115816520745</c:v>
                </c:pt>
                <c:pt idx="8">
                  <c:v>0.31640182908260372</c:v>
                </c:pt>
                <c:pt idx="9">
                  <c:v>0.41934067091739619</c:v>
                </c:pt>
                <c:pt idx="10">
                  <c:v>0.28260500475827943</c:v>
                </c:pt>
                <c:pt idx="11">
                  <c:v>0.30722023601065857</c:v>
                </c:pt>
                <c:pt idx="12">
                  <c:v>0.28992514750666154</c:v>
                </c:pt>
                <c:pt idx="13">
                  <c:v>0.29457770841263797</c:v>
                </c:pt>
                <c:pt idx="14">
                  <c:v>0.19492515702322039</c:v>
                </c:pt>
                <c:pt idx="15">
                  <c:v>0.12838150266463647</c:v>
                </c:pt>
                <c:pt idx="16">
                  <c:v>5.675080700418729E-2</c:v>
                </c:pt>
                <c:pt idx="17">
                  <c:v>5.9156422725542446E-2</c:v>
                </c:pt>
                <c:pt idx="18">
                  <c:v>5.2683942710315942E-2</c:v>
                </c:pt>
                <c:pt idx="19">
                  <c:v>4.1370413970308335E-2</c:v>
                </c:pt>
                <c:pt idx="20">
                  <c:v>2.8484023601065854E-2</c:v>
                </c:pt>
                <c:pt idx="21">
                  <c:v>3.0964182527598028E-2</c:v>
                </c:pt>
                <c:pt idx="22">
                  <c:v>2.5640732775028548E-2</c:v>
                </c:pt>
                <c:pt idx="23">
                  <c:v>1.2678734297677961E-2</c:v>
                </c:pt>
                <c:pt idx="24">
                  <c:v>7.085864103540159E-3</c:v>
                </c:pt>
                <c:pt idx="25">
                  <c:v>1.0186861438903693E-2</c:v>
                </c:pt>
                <c:pt idx="26">
                  <c:v>9.1411267605633808E-3</c:v>
                </c:pt>
                <c:pt idx="27">
                  <c:v>7.8941254282451478E-3</c:v>
                </c:pt>
                <c:pt idx="28">
                  <c:v>4.2053016749143499E-3</c:v>
                </c:pt>
                <c:pt idx="29">
                  <c:v>2.9551056338028166E-3</c:v>
                </c:pt>
                <c:pt idx="30">
                  <c:v>2.5344689760182721E-3</c:v>
                </c:pt>
                <c:pt idx="31">
                  <c:v>1.7112990102778833E-3</c:v>
                </c:pt>
                <c:pt idx="32">
                  <c:v>1.4759554625047584E-3</c:v>
                </c:pt>
                <c:pt idx="33">
                  <c:v>1.4482679862961551E-4</c:v>
                </c:pt>
                <c:pt idx="34">
                  <c:v>4.2596117244004561E-5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0"/>
        </c:ser>
        <c:ser>
          <c:idx val="4"/>
          <c:order val="4"/>
          <c:tx>
            <c:v> 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Sheet1!$T$3:$T$42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4.4161493981015659E-3</c:v>
                  </c:pt>
                  <c:pt idx="2">
                    <c:v>9.2936679161617769E-3</c:v>
                  </c:pt>
                  <c:pt idx="3">
                    <c:v>9.334753763550618E-3</c:v>
                  </c:pt>
                  <c:pt idx="4">
                    <c:v>2.2175406189730948E-2</c:v>
                  </c:pt>
                  <c:pt idx="5">
                    <c:v>1.147545228443519E-2</c:v>
                  </c:pt>
                  <c:pt idx="6">
                    <c:v>1.83780036652848E-2</c:v>
                  </c:pt>
                  <c:pt idx="7">
                    <c:v>1.6192128768959927E-2</c:v>
                  </c:pt>
                  <c:pt idx="8">
                    <c:v>1.7587070287370426E-2</c:v>
                  </c:pt>
                  <c:pt idx="9">
                    <c:v>1.1082848083482423E-2</c:v>
                  </c:pt>
                  <c:pt idx="10">
                    <c:v>1.1823460047959455E-2</c:v>
                  </c:pt>
                  <c:pt idx="11">
                    <c:v>1.3455081164475621E-2</c:v>
                  </c:pt>
                  <c:pt idx="12">
                    <c:v>1.1519277263826734E-2</c:v>
                  </c:pt>
                  <c:pt idx="13">
                    <c:v>5.5558330475005682E-3</c:v>
                  </c:pt>
                  <c:pt idx="14">
                    <c:v>8.5937242761855159E-3</c:v>
                  </c:pt>
                  <c:pt idx="15">
                    <c:v>4.3655981143349122E-3</c:v>
                  </c:pt>
                  <c:pt idx="16">
                    <c:v>3.5589986915188208E-3</c:v>
                  </c:pt>
                  <c:pt idx="17">
                    <c:v>2.4348088492712038E-3</c:v>
                  </c:pt>
                  <c:pt idx="18">
                    <c:v>1.4925830959784617E-3</c:v>
                  </c:pt>
                  <c:pt idx="19">
                    <c:v>2.1157118999979296E-3</c:v>
                  </c:pt>
                  <c:pt idx="20">
                    <c:v>4.2499792662492666E-3</c:v>
                  </c:pt>
                  <c:pt idx="21">
                    <c:v>4.9310160759775089E-3</c:v>
                  </c:pt>
                  <c:pt idx="22">
                    <c:v>1.489058478957718E-3</c:v>
                  </c:pt>
                  <c:pt idx="23">
                    <c:v>1.2956199506628759E-3</c:v>
                  </c:pt>
                  <c:pt idx="24">
                    <c:v>5.554856512880235E-4</c:v>
                  </c:pt>
                  <c:pt idx="25">
                    <c:v>1.243977939393347E-3</c:v>
                  </c:pt>
                  <c:pt idx="26">
                    <c:v>9.7266853078998195E-4</c:v>
                  </c:pt>
                  <c:pt idx="27">
                    <c:v>6.2524516806181302E-4</c:v>
                  </c:pt>
                  <c:pt idx="28">
                    <c:v>5.7962625844012528E-4</c:v>
                  </c:pt>
                  <c:pt idx="29">
                    <c:v>7.9532329087890724E-4</c:v>
                  </c:pt>
                  <c:pt idx="30">
                    <c:v>2.0914784740726645E-4</c:v>
                  </c:pt>
                  <c:pt idx="31">
                    <c:v>8.3097668231611925E-5</c:v>
                  </c:pt>
                  <c:pt idx="32">
                    <c:v>1.2633091454130191E-5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Sheet1!$T$3:$T$42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4.4161493981015659E-3</c:v>
                  </c:pt>
                  <c:pt idx="2">
                    <c:v>9.2936679161617769E-3</c:v>
                  </c:pt>
                  <c:pt idx="3">
                    <c:v>9.334753763550618E-3</c:v>
                  </c:pt>
                  <c:pt idx="4">
                    <c:v>2.2175406189730948E-2</c:v>
                  </c:pt>
                  <c:pt idx="5">
                    <c:v>1.147545228443519E-2</c:v>
                  </c:pt>
                  <c:pt idx="6">
                    <c:v>1.83780036652848E-2</c:v>
                  </c:pt>
                  <c:pt idx="7">
                    <c:v>1.6192128768959927E-2</c:v>
                  </c:pt>
                  <c:pt idx="8">
                    <c:v>1.7587070287370426E-2</c:v>
                  </c:pt>
                  <c:pt idx="9">
                    <c:v>1.1082848083482423E-2</c:v>
                  </c:pt>
                  <c:pt idx="10">
                    <c:v>1.1823460047959455E-2</c:v>
                  </c:pt>
                  <c:pt idx="11">
                    <c:v>1.3455081164475621E-2</c:v>
                  </c:pt>
                  <c:pt idx="12">
                    <c:v>1.1519277263826734E-2</c:v>
                  </c:pt>
                  <c:pt idx="13">
                    <c:v>5.5558330475005682E-3</c:v>
                  </c:pt>
                  <c:pt idx="14">
                    <c:v>8.5937242761855159E-3</c:v>
                  </c:pt>
                  <c:pt idx="15">
                    <c:v>4.3655981143349122E-3</c:v>
                  </c:pt>
                  <c:pt idx="16">
                    <c:v>3.5589986915188208E-3</c:v>
                  </c:pt>
                  <c:pt idx="17">
                    <c:v>2.4348088492712038E-3</c:v>
                  </c:pt>
                  <c:pt idx="18">
                    <c:v>1.4925830959784617E-3</c:v>
                  </c:pt>
                  <c:pt idx="19">
                    <c:v>2.1157118999979296E-3</c:v>
                  </c:pt>
                  <c:pt idx="20">
                    <c:v>4.2499792662492666E-3</c:v>
                  </c:pt>
                  <c:pt idx="21">
                    <c:v>4.9310160759775089E-3</c:v>
                  </c:pt>
                  <c:pt idx="22">
                    <c:v>1.489058478957718E-3</c:v>
                  </c:pt>
                  <c:pt idx="23">
                    <c:v>1.2956199506628759E-3</c:v>
                  </c:pt>
                  <c:pt idx="24">
                    <c:v>5.554856512880235E-4</c:v>
                  </c:pt>
                  <c:pt idx="25">
                    <c:v>1.243977939393347E-3</c:v>
                  </c:pt>
                  <c:pt idx="26">
                    <c:v>9.7266853078998195E-4</c:v>
                  </c:pt>
                  <c:pt idx="27">
                    <c:v>6.2524516806181302E-4</c:v>
                  </c:pt>
                  <c:pt idx="28">
                    <c:v>5.7962625844012528E-4</c:v>
                  </c:pt>
                  <c:pt idx="29">
                    <c:v>7.9532329087890724E-4</c:v>
                  </c:pt>
                  <c:pt idx="30">
                    <c:v>2.0914784740726645E-4</c:v>
                  </c:pt>
                  <c:pt idx="31">
                    <c:v>8.3097668231611925E-5</c:v>
                  </c:pt>
                  <c:pt idx="32">
                    <c:v>1.2633091454130191E-5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7030A0"/>
                </a:solidFill>
                <a:round/>
              </a:ln>
              <a:effectLst/>
            </c:spPr>
          </c:errBars>
          <c:xVal>
            <c:numRef>
              <c:f>Sheet1!$V$3:$V$42</c:f>
              <c:numCache>
                <c:formatCode>General</c:formatCode>
                <c:ptCount val="4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</c:numCache>
            </c:numRef>
          </c:xVal>
          <c:yVal>
            <c:numRef>
              <c:f>Sheet1!$AA$3:$AA$42</c:f>
              <c:numCache>
                <c:formatCode>General</c:formatCode>
                <c:ptCount val="40"/>
                <c:pt idx="0">
                  <c:v>0</c:v>
                </c:pt>
                <c:pt idx="1">
                  <c:v>2.9291395709089376E-3</c:v>
                </c:pt>
                <c:pt idx="2">
                  <c:v>1.3427587605210846E-2</c:v>
                </c:pt>
                <c:pt idx="3">
                  <c:v>3.1203434565727706E-2</c:v>
                </c:pt>
                <c:pt idx="4">
                  <c:v>4.7083062283233938E-2</c:v>
                </c:pt>
                <c:pt idx="5">
                  <c:v>3.8333937079685326E-2</c:v>
                </c:pt>
                <c:pt idx="6">
                  <c:v>3.8021813591760781E-2</c:v>
                </c:pt>
                <c:pt idx="7">
                  <c:v>3.5576929971344595E-2</c:v>
                </c:pt>
                <c:pt idx="8">
                  <c:v>3.2132899642600354E-2</c:v>
                </c:pt>
                <c:pt idx="9">
                  <c:v>2.3283206895275556E-2</c:v>
                </c:pt>
                <c:pt idx="10">
                  <c:v>1.7438236317303218E-2</c:v>
                </c:pt>
                <c:pt idx="11">
                  <c:v>1.6145296784460521E-2</c:v>
                </c:pt>
                <c:pt idx="12">
                  <c:v>1.9691652391828449E-2</c:v>
                </c:pt>
                <c:pt idx="13">
                  <c:v>1.6524967511525612E-2</c:v>
                </c:pt>
                <c:pt idx="14">
                  <c:v>1.4589324786934824E-2</c:v>
                </c:pt>
                <c:pt idx="15">
                  <c:v>6.6967186640866224E-3</c:v>
                </c:pt>
                <c:pt idx="16">
                  <c:v>2.5833680159032275E-3</c:v>
                </c:pt>
                <c:pt idx="17">
                  <c:v>1.6360744855771266E-3</c:v>
                </c:pt>
                <c:pt idx="18">
                  <c:v>1.1917442266209872E-3</c:v>
                </c:pt>
                <c:pt idx="19">
                  <c:v>1.9067656520957575E-3</c:v>
                </c:pt>
                <c:pt idx="20">
                  <c:v>2.8863261721228275E-3</c:v>
                </c:pt>
                <c:pt idx="21">
                  <c:v>2.5027633178953601E-3</c:v>
                </c:pt>
                <c:pt idx="22">
                  <c:v>9.5382225975976004E-4</c:v>
                </c:pt>
                <c:pt idx="23">
                  <c:v>7.4465181290445364E-4</c:v>
                </c:pt>
                <c:pt idx="24">
                  <c:v>3.7263978767499898E-4</c:v>
                </c:pt>
                <c:pt idx="25">
                  <c:v>7.9135733885293748E-4</c:v>
                </c:pt>
                <c:pt idx="26">
                  <c:v>6.306501527936387E-4</c:v>
                </c:pt>
                <c:pt idx="27">
                  <c:v>3.4715263238590703E-4</c:v>
                </c:pt>
                <c:pt idx="28">
                  <c:v>2.622791497483399E-4</c:v>
                </c:pt>
                <c:pt idx="29">
                  <c:v>3.5569020164530736E-4</c:v>
                </c:pt>
                <c:pt idx="30">
                  <c:v>9.3536604386076214E-5</c:v>
                </c:pt>
                <c:pt idx="31">
                  <c:v>3.7163536776212837E-5</c:v>
                </c:pt>
                <c:pt idx="32">
                  <c:v>5.649862009897221E-6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93983120"/>
        <c:axId val="-1493978768"/>
      </c:scatterChart>
      <c:valAx>
        <c:axId val="-1493983120"/>
        <c:scaling>
          <c:orientation val="minMax"/>
          <c:max val="8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493978768"/>
        <c:crosses val="autoZero"/>
        <c:crossBetween val="midCat"/>
        <c:majorUnit val="10"/>
      </c:valAx>
      <c:valAx>
        <c:axId val="-1493978768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493983120"/>
        <c:crosses val="autoZero"/>
        <c:crossBetween val="midCat"/>
        <c:majorUnit val="0.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5880333975222829"/>
          <c:y val="0.12000151166002766"/>
          <c:w val="1.8121154533991841E-2"/>
          <c:h val="0.52750951311050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2817642620535E-2"/>
          <c:y val="3.2249125699759552E-2"/>
          <c:w val="0.94274091252292092"/>
          <c:h val="0.88004486865261311"/>
        </c:manualLayout>
      </c:layout>
      <c:scatterChart>
        <c:scatterStyle val="lineMarker"/>
        <c:varyColors val="0"/>
        <c:ser>
          <c:idx val="0"/>
          <c:order val="0"/>
          <c:tx>
            <c:v> 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Sheet2!$P$3:$P$42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1.9828464161124576E-4</c:v>
                  </c:pt>
                  <c:pt idx="2">
                    <c:v>2.0001839458096374E-2</c:v>
                  </c:pt>
                  <c:pt idx="3">
                    <c:v>5.4620312138369161E-2</c:v>
                  </c:pt>
                  <c:pt idx="4">
                    <c:v>5.5767284562531889E-2</c:v>
                  </c:pt>
                  <c:pt idx="5">
                    <c:v>5.4312167997151287E-2</c:v>
                  </c:pt>
                  <c:pt idx="6">
                    <c:v>6.391782982892516E-2</c:v>
                  </c:pt>
                  <c:pt idx="7">
                    <c:v>6.1916516721617729E-2</c:v>
                  </c:pt>
                  <c:pt idx="8">
                    <c:v>7.7111075809490115E-2</c:v>
                  </c:pt>
                  <c:pt idx="9">
                    <c:v>0.10464674213384595</c:v>
                  </c:pt>
                  <c:pt idx="10">
                    <c:v>8.596785397244032E-2</c:v>
                  </c:pt>
                  <c:pt idx="11">
                    <c:v>5.9729006611157494E-2</c:v>
                  </c:pt>
                  <c:pt idx="12">
                    <c:v>3.5026732937442698E-2</c:v>
                  </c:pt>
                  <c:pt idx="13">
                    <c:v>3.3324479385244091E-2</c:v>
                  </c:pt>
                  <c:pt idx="14">
                    <c:v>7.3217767600425613E-3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Sheet2!$P$3:$P$42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1.9828464161124576E-4</c:v>
                  </c:pt>
                  <c:pt idx="2">
                    <c:v>2.0001839458096374E-2</c:v>
                  </c:pt>
                  <c:pt idx="3">
                    <c:v>5.4620312138369161E-2</c:v>
                  </c:pt>
                  <c:pt idx="4">
                    <c:v>5.5767284562531889E-2</c:v>
                  </c:pt>
                  <c:pt idx="5">
                    <c:v>5.4312167997151287E-2</c:v>
                  </c:pt>
                  <c:pt idx="6">
                    <c:v>6.391782982892516E-2</c:v>
                  </c:pt>
                  <c:pt idx="7">
                    <c:v>6.1916516721617729E-2</c:v>
                  </c:pt>
                  <c:pt idx="8">
                    <c:v>7.7111075809490115E-2</c:v>
                  </c:pt>
                  <c:pt idx="9">
                    <c:v>0.10464674213384595</c:v>
                  </c:pt>
                  <c:pt idx="10">
                    <c:v>8.596785397244032E-2</c:v>
                  </c:pt>
                  <c:pt idx="11">
                    <c:v>5.9729006611157494E-2</c:v>
                  </c:pt>
                  <c:pt idx="12">
                    <c:v>3.5026732937442698E-2</c:v>
                  </c:pt>
                  <c:pt idx="13">
                    <c:v>3.3324479385244091E-2</c:v>
                  </c:pt>
                  <c:pt idx="14">
                    <c:v>7.3217767600425613E-3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Sheet2!$V$3:$V$43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</c:numCache>
            </c:numRef>
          </c:xVal>
          <c:yVal>
            <c:numRef>
              <c:f>Sheet2!$W$3:$W$43</c:f>
              <c:numCache>
                <c:formatCode>General</c:formatCode>
                <c:ptCount val="41"/>
                <c:pt idx="0">
                  <c:v>0</c:v>
                </c:pt>
                <c:pt idx="1">
                  <c:v>9.2246912405363133E-5</c:v>
                </c:pt>
                <c:pt idx="2">
                  <c:v>2.9229790767880556E-2</c:v>
                </c:pt>
                <c:pt idx="3">
                  <c:v>0.26392818371188087</c:v>
                </c:pt>
                <c:pt idx="4">
                  <c:v>0.39236654431279888</c:v>
                </c:pt>
                <c:pt idx="5">
                  <c:v>0.51476110426447585</c:v>
                </c:pt>
                <c:pt idx="6">
                  <c:v>0.4970852392753668</c:v>
                </c:pt>
                <c:pt idx="7">
                  <c:v>0.49776868037051136</c:v>
                </c:pt>
                <c:pt idx="8">
                  <c:v>0.46530129429165079</c:v>
                </c:pt>
                <c:pt idx="9">
                  <c:v>0.41917024128441815</c:v>
                </c:pt>
                <c:pt idx="10">
                  <c:v>0.27642465588387682</c:v>
                </c:pt>
                <c:pt idx="11">
                  <c:v>0.1444431999032483</c:v>
                </c:pt>
                <c:pt idx="12">
                  <c:v>8.9211446358330171E-2</c:v>
                </c:pt>
                <c:pt idx="13">
                  <c:v>3.7868442800194559E-2</c:v>
                </c:pt>
                <c:pt idx="14">
                  <c:v>7.9625364272723435E-3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 </c:v>
          </c:tx>
          <c:spPr>
            <a:ln w="19050" cap="rnd">
              <a:solidFill>
                <a:srgbClr val="F7AFED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F7AFED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Sheet2!$Q$3:$Q$42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2.3378968062284854E-2</c:v>
                  </c:pt>
                  <c:pt idx="2">
                    <c:v>2.1670819825400176E-2</c:v>
                  </c:pt>
                  <c:pt idx="3">
                    <c:v>1.2853857437888918E-2</c:v>
                  </c:pt>
                  <c:pt idx="4">
                    <c:v>1.5877874786639563E-2</c:v>
                  </c:pt>
                  <c:pt idx="5">
                    <c:v>1.9147232630304184E-2</c:v>
                  </c:pt>
                  <c:pt idx="6">
                    <c:v>7.2874433386856041E-3</c:v>
                  </c:pt>
                  <c:pt idx="7">
                    <c:v>1.0218354560835223E-2</c:v>
                  </c:pt>
                  <c:pt idx="8">
                    <c:v>4.9883471903737859E-3</c:v>
                  </c:pt>
                  <c:pt idx="9">
                    <c:v>1.9644514108745539E-3</c:v>
                  </c:pt>
                  <c:pt idx="10">
                    <c:v>3.1668857221650443E-3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Sheet2!$Q$3:$Q$42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2.3378968062284854E-2</c:v>
                  </c:pt>
                  <c:pt idx="2">
                    <c:v>2.1670819825400176E-2</c:v>
                  </c:pt>
                  <c:pt idx="3">
                    <c:v>1.2853857437888918E-2</c:v>
                  </c:pt>
                  <c:pt idx="4">
                    <c:v>1.5877874786639563E-2</c:v>
                  </c:pt>
                  <c:pt idx="5">
                    <c:v>1.9147232630304184E-2</c:v>
                  </c:pt>
                  <c:pt idx="6">
                    <c:v>7.2874433386856041E-3</c:v>
                  </c:pt>
                  <c:pt idx="7">
                    <c:v>1.0218354560835223E-2</c:v>
                  </c:pt>
                  <c:pt idx="8">
                    <c:v>4.9883471903737859E-3</c:v>
                  </c:pt>
                  <c:pt idx="9">
                    <c:v>1.9644514108745539E-3</c:v>
                  </c:pt>
                  <c:pt idx="10">
                    <c:v>3.1668857221650443E-3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7AFED"/>
                </a:solidFill>
                <a:round/>
              </a:ln>
              <a:effectLst/>
            </c:spPr>
          </c:errBars>
          <c:xVal>
            <c:numRef>
              <c:f>Sheet2!$V$3:$V$43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</c:numCache>
            </c:numRef>
          </c:xVal>
          <c:yVal>
            <c:numRef>
              <c:f>Sheet2!$X$3:$X$43</c:f>
              <c:numCache>
                <c:formatCode>General</c:formatCode>
                <c:ptCount val="41"/>
                <c:pt idx="0">
                  <c:v>0</c:v>
                </c:pt>
                <c:pt idx="1">
                  <c:v>0.29603522891289175</c:v>
                </c:pt>
                <c:pt idx="2">
                  <c:v>0.28173002150477944</c:v>
                </c:pt>
                <c:pt idx="3">
                  <c:v>0.1324282866625428</c:v>
                </c:pt>
                <c:pt idx="4">
                  <c:v>6.2488857880768099E-2</c:v>
                </c:pt>
                <c:pt idx="5">
                  <c:v>4.0634816964852181E-2</c:v>
                </c:pt>
                <c:pt idx="6">
                  <c:v>2.0232658226007699E-2</c:v>
                </c:pt>
                <c:pt idx="7">
                  <c:v>1.3095752693714839E-2</c:v>
                </c:pt>
                <c:pt idx="8">
                  <c:v>4.9480041264856412E-3</c:v>
                </c:pt>
                <c:pt idx="9">
                  <c:v>1.8086678403755874E-3</c:v>
                </c:pt>
                <c:pt idx="10">
                  <c:v>3.0422659455229882E-3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 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Sheet2!$R$3:$R$42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3.9931132160422551E-2</c:v>
                  </c:pt>
                  <c:pt idx="2">
                    <c:v>2.7626888222932754E-2</c:v>
                  </c:pt>
                  <c:pt idx="3">
                    <c:v>5.4050261683526016E-2</c:v>
                  </c:pt>
                  <c:pt idx="4">
                    <c:v>3.7755799799890813E-2</c:v>
                  </c:pt>
                  <c:pt idx="5">
                    <c:v>2.9847025385421052E-2</c:v>
                  </c:pt>
                  <c:pt idx="6">
                    <c:v>1.7207328752356626E-2</c:v>
                  </c:pt>
                  <c:pt idx="7">
                    <c:v>3.3997509767006627E-2</c:v>
                  </c:pt>
                  <c:pt idx="8">
                    <c:v>1.9523816472592222E-2</c:v>
                  </c:pt>
                  <c:pt idx="9">
                    <c:v>1.3899000503285292E-2</c:v>
                  </c:pt>
                  <c:pt idx="10">
                    <c:v>7.7103053531193287E-3</c:v>
                  </c:pt>
                  <c:pt idx="11">
                    <c:v>0</c:v>
                  </c:pt>
                  <c:pt idx="12">
                    <c:v>3.2290324208010834E-3</c:v>
                  </c:pt>
                  <c:pt idx="13">
                    <c:v>6.1596927103159513E-4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Sheet2!$R$3:$R$42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3.9931132160422551E-2</c:v>
                  </c:pt>
                  <c:pt idx="2">
                    <c:v>2.7626888222932754E-2</c:v>
                  </c:pt>
                  <c:pt idx="3">
                    <c:v>5.4050261683526016E-2</c:v>
                  </c:pt>
                  <c:pt idx="4">
                    <c:v>3.7755799799890813E-2</c:v>
                  </c:pt>
                  <c:pt idx="5">
                    <c:v>2.9847025385421052E-2</c:v>
                  </c:pt>
                  <c:pt idx="6">
                    <c:v>1.7207328752356626E-2</c:v>
                  </c:pt>
                  <c:pt idx="7">
                    <c:v>3.3997509767006627E-2</c:v>
                  </c:pt>
                  <c:pt idx="8">
                    <c:v>1.9523816472592222E-2</c:v>
                  </c:pt>
                  <c:pt idx="9">
                    <c:v>1.3899000503285292E-2</c:v>
                  </c:pt>
                  <c:pt idx="10">
                    <c:v>7.7103053531193287E-3</c:v>
                  </c:pt>
                  <c:pt idx="11">
                    <c:v>0</c:v>
                  </c:pt>
                  <c:pt idx="12">
                    <c:v>3.2290324208010834E-3</c:v>
                  </c:pt>
                  <c:pt idx="13">
                    <c:v>6.1596927103159513E-4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Sheet2!$V$3:$V$43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</c:numCache>
            </c:numRef>
          </c:xVal>
          <c:yVal>
            <c:numRef>
              <c:f>Sheet2!$Y$3:$Y$43</c:f>
              <c:numCache>
                <c:formatCode>General</c:formatCode>
                <c:ptCount val="41"/>
                <c:pt idx="0">
                  <c:v>0</c:v>
                </c:pt>
                <c:pt idx="1">
                  <c:v>0.24594030566658209</c:v>
                </c:pt>
                <c:pt idx="2">
                  <c:v>0.27096376927103161</c:v>
                </c:pt>
                <c:pt idx="3">
                  <c:v>0.41462015157763399</c:v>
                </c:pt>
                <c:pt idx="4">
                  <c:v>0.20981723699932325</c:v>
                </c:pt>
                <c:pt idx="5">
                  <c:v>0.15117459871843675</c:v>
                </c:pt>
                <c:pt idx="6">
                  <c:v>7.4393216544008781E-2</c:v>
                </c:pt>
                <c:pt idx="7">
                  <c:v>5.936314620077824E-2</c:v>
                </c:pt>
                <c:pt idx="8">
                  <c:v>2.7556418654570061E-2</c:v>
                </c:pt>
                <c:pt idx="9">
                  <c:v>1.8972056872012855E-2</c:v>
                </c:pt>
                <c:pt idx="10">
                  <c:v>7.7654933542697646E-3</c:v>
                </c:pt>
                <c:pt idx="11">
                  <c:v>0</c:v>
                </c:pt>
                <c:pt idx="12">
                  <c:v>1.444111100537157E-3</c:v>
                </c:pt>
                <c:pt idx="13">
                  <c:v>2.754782070803198E-4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v> 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Sheet2!$S$3:$S$42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3.61407359652254E-2</c:v>
                  </c:pt>
                  <c:pt idx="2">
                    <c:v>6.2612990794233991E-2</c:v>
                  </c:pt>
                  <c:pt idx="3">
                    <c:v>3.622275719428146E-2</c:v>
                  </c:pt>
                  <c:pt idx="4">
                    <c:v>1.8805050398319045E-2</c:v>
                  </c:pt>
                  <c:pt idx="5">
                    <c:v>3.4347575716356375E-2</c:v>
                  </c:pt>
                  <c:pt idx="6">
                    <c:v>5.8499827437104308E-2</c:v>
                  </c:pt>
                  <c:pt idx="7">
                    <c:v>5.3340284077896108E-2</c:v>
                  </c:pt>
                  <c:pt idx="8">
                    <c:v>9.0866186094035337E-2</c:v>
                  </c:pt>
                  <c:pt idx="9">
                    <c:v>0.18675594390740358</c:v>
                  </c:pt>
                  <c:pt idx="10">
                    <c:v>0.22987041503942962</c:v>
                  </c:pt>
                  <c:pt idx="11">
                    <c:v>0.15243356420247953</c:v>
                  </c:pt>
                  <c:pt idx="12">
                    <c:v>0.22771456070599497</c:v>
                  </c:pt>
                  <c:pt idx="13">
                    <c:v>0.22095723936667336</c:v>
                  </c:pt>
                  <c:pt idx="14">
                    <c:v>0.18055443623500381</c:v>
                  </c:pt>
                  <c:pt idx="15">
                    <c:v>0.26565194733838893</c:v>
                  </c:pt>
                  <c:pt idx="16">
                    <c:v>0.30797130273377288</c:v>
                  </c:pt>
                  <c:pt idx="17">
                    <c:v>0.2050171229146566</c:v>
                  </c:pt>
                  <c:pt idx="18">
                    <c:v>0.24148429558848153</c:v>
                  </c:pt>
                  <c:pt idx="19">
                    <c:v>0.22171341207836726</c:v>
                  </c:pt>
                  <c:pt idx="20">
                    <c:v>6.8052426562120155E-2</c:v>
                  </c:pt>
                  <c:pt idx="21">
                    <c:v>5.4075034341447295E-2</c:v>
                  </c:pt>
                  <c:pt idx="22">
                    <c:v>5.802601384035583E-3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Sheet2!$S$3:$S$42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3.61407359652254E-2</c:v>
                  </c:pt>
                  <c:pt idx="2">
                    <c:v>6.2612990794233991E-2</c:v>
                  </c:pt>
                  <c:pt idx="3">
                    <c:v>3.622275719428146E-2</c:v>
                  </c:pt>
                  <c:pt idx="4">
                    <c:v>1.8805050398319045E-2</c:v>
                  </c:pt>
                  <c:pt idx="5">
                    <c:v>3.4347575716356375E-2</c:v>
                  </c:pt>
                  <c:pt idx="6">
                    <c:v>5.8499827437104308E-2</c:v>
                  </c:pt>
                  <c:pt idx="7">
                    <c:v>5.3340284077896108E-2</c:v>
                  </c:pt>
                  <c:pt idx="8">
                    <c:v>9.0866186094035337E-2</c:v>
                  </c:pt>
                  <c:pt idx="9">
                    <c:v>0.18675594390740358</c:v>
                  </c:pt>
                  <c:pt idx="10">
                    <c:v>0.22987041503942962</c:v>
                  </c:pt>
                  <c:pt idx="11">
                    <c:v>0.15243356420247953</c:v>
                  </c:pt>
                  <c:pt idx="12">
                    <c:v>0.22771456070599497</c:v>
                  </c:pt>
                  <c:pt idx="13">
                    <c:v>0.22095723936667336</c:v>
                  </c:pt>
                  <c:pt idx="14">
                    <c:v>0.18055443623500381</c:v>
                  </c:pt>
                  <c:pt idx="15">
                    <c:v>0.26565194733838893</c:v>
                  </c:pt>
                  <c:pt idx="16">
                    <c:v>0.30797130273377288</c:v>
                  </c:pt>
                  <c:pt idx="17">
                    <c:v>0.2050171229146566</c:v>
                  </c:pt>
                  <c:pt idx="18">
                    <c:v>0.24148429558848153</c:v>
                  </c:pt>
                  <c:pt idx="19">
                    <c:v>0.22171341207836726</c:v>
                  </c:pt>
                  <c:pt idx="20">
                    <c:v>6.8052426562120155E-2</c:v>
                  </c:pt>
                  <c:pt idx="21">
                    <c:v>5.4075034341447295E-2</c:v>
                  </c:pt>
                  <c:pt idx="22">
                    <c:v>5.802601384035583E-3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xVal>
            <c:numRef>
              <c:f>Sheet2!$V$3:$V$43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</c:numCache>
            </c:numRef>
          </c:xVal>
          <c:yVal>
            <c:numRef>
              <c:f>Sheet2!$Z$3:$Z$43</c:f>
              <c:numCache>
                <c:formatCode>General</c:formatCode>
                <c:ptCount val="41"/>
                <c:pt idx="0">
                  <c:v>0</c:v>
                </c:pt>
                <c:pt idx="1">
                  <c:v>3.16893814236772E-2</c:v>
                </c:pt>
                <c:pt idx="2">
                  <c:v>5.344321850019032E-2</c:v>
                </c:pt>
                <c:pt idx="3">
                  <c:v>3.1906621621621618E-2</c:v>
                </c:pt>
                <c:pt idx="4">
                  <c:v>9.287018462124097E-3</c:v>
                </c:pt>
                <c:pt idx="5">
                  <c:v>3.9171389417586605E-2</c:v>
                </c:pt>
                <c:pt idx="6">
                  <c:v>5.2016248572516181E-2</c:v>
                </c:pt>
                <c:pt idx="7">
                  <c:v>9.1508173772363921E-2</c:v>
                </c:pt>
                <c:pt idx="8">
                  <c:v>0.11209168252759802</c:v>
                </c:pt>
                <c:pt idx="9">
                  <c:v>0.33627291777693186</c:v>
                </c:pt>
                <c:pt idx="10">
                  <c:v>0.5346611391320899</c:v>
                </c:pt>
                <c:pt idx="11">
                  <c:v>0.82569165588123328</c:v>
                </c:pt>
                <c:pt idx="12">
                  <c:v>0.89924769604111143</c:v>
                </c:pt>
                <c:pt idx="13">
                  <c:v>1.3059447744575561</c:v>
                </c:pt>
                <c:pt idx="14">
                  <c:v>1.1244065121811953</c:v>
                </c:pt>
                <c:pt idx="15">
                  <c:v>1.3328218595355918</c:v>
                </c:pt>
                <c:pt idx="16">
                  <c:v>1.1477257565664256</c:v>
                </c:pt>
                <c:pt idx="17">
                  <c:v>0.77088855633802833</c:v>
                </c:pt>
                <c:pt idx="18">
                  <c:v>0.55338852207841638</c:v>
                </c:pt>
                <c:pt idx="19">
                  <c:v>0.39679667586600681</c:v>
                </c:pt>
                <c:pt idx="20">
                  <c:v>0.10985006185763228</c:v>
                </c:pt>
                <c:pt idx="21">
                  <c:v>4.5478809478492567E-2</c:v>
                </c:pt>
                <c:pt idx="22">
                  <c:v>3.4673239436619715E-3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ser>
          <c:idx val="4"/>
          <c:order val="4"/>
          <c:tx>
            <c:v> 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Sheet2!$T$3:$T$42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4.5373201190766722E-3</c:v>
                  </c:pt>
                  <c:pt idx="2">
                    <c:v>1.8052663197413454E-2</c:v>
                  </c:pt>
                  <c:pt idx="3">
                    <c:v>3.8179746905275737E-2</c:v>
                  </c:pt>
                  <c:pt idx="4">
                    <c:v>5.5928073311803911E-2</c:v>
                  </c:pt>
                  <c:pt idx="5">
                    <c:v>3.5968849355363534E-2</c:v>
                  </c:pt>
                  <c:pt idx="6">
                    <c:v>3.9159476179675794E-2</c:v>
                  </c:pt>
                  <c:pt idx="7">
                    <c:v>4.5648373875296452E-2</c:v>
                  </c:pt>
                  <c:pt idx="8">
                    <c:v>4.056589754963557E-2</c:v>
                  </c:pt>
                  <c:pt idx="9">
                    <c:v>2.9298945157167224E-2</c:v>
                  </c:pt>
                  <c:pt idx="10">
                    <c:v>1.580857551016673E-2</c:v>
                  </c:pt>
                  <c:pt idx="11">
                    <c:v>6.8895118559029814E-3</c:v>
                  </c:pt>
                  <c:pt idx="12">
                    <c:v>4.4410391423262497E-3</c:v>
                  </c:pt>
                  <c:pt idx="13">
                    <c:v>4.2837089061877687E-3</c:v>
                  </c:pt>
                  <c:pt idx="14">
                    <c:v>6.7505766226349769E-3</c:v>
                  </c:pt>
                  <c:pt idx="15">
                    <c:v>4.8900043930121288E-3</c:v>
                  </c:pt>
                  <c:pt idx="16">
                    <c:v>3.7793289502948721E-3</c:v>
                  </c:pt>
                  <c:pt idx="17">
                    <c:v>2.8373873948634902E-3</c:v>
                  </c:pt>
                  <c:pt idx="18">
                    <c:v>0</c:v>
                  </c:pt>
                  <c:pt idx="19">
                    <c:v>0</c:v>
                  </c:pt>
                  <c:pt idx="20">
                    <c:v>1.3205791600050757E-3</c:v>
                  </c:pt>
                  <c:pt idx="21">
                    <c:v>1.4867744964682996E-3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plus>
            <c:minus>
              <c:numRef>
                <c:f>Sheet2!$T$3:$T$42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4.5373201190766722E-3</c:v>
                  </c:pt>
                  <c:pt idx="2">
                    <c:v>1.8052663197413454E-2</c:v>
                  </c:pt>
                  <c:pt idx="3">
                    <c:v>3.8179746905275737E-2</c:v>
                  </c:pt>
                  <c:pt idx="4">
                    <c:v>5.5928073311803911E-2</c:v>
                  </c:pt>
                  <c:pt idx="5">
                    <c:v>3.5968849355363534E-2</c:v>
                  </c:pt>
                  <c:pt idx="6">
                    <c:v>3.9159476179675794E-2</c:v>
                  </c:pt>
                  <c:pt idx="7">
                    <c:v>4.5648373875296452E-2</c:v>
                  </c:pt>
                  <c:pt idx="8">
                    <c:v>4.056589754963557E-2</c:v>
                  </c:pt>
                  <c:pt idx="9">
                    <c:v>2.9298945157167224E-2</c:v>
                  </c:pt>
                  <c:pt idx="10">
                    <c:v>1.580857551016673E-2</c:v>
                  </c:pt>
                  <c:pt idx="11">
                    <c:v>6.8895118559029814E-3</c:v>
                  </c:pt>
                  <c:pt idx="12">
                    <c:v>4.4410391423262497E-3</c:v>
                  </c:pt>
                  <c:pt idx="13">
                    <c:v>4.2837089061877687E-3</c:v>
                  </c:pt>
                  <c:pt idx="14">
                    <c:v>6.7505766226349769E-3</c:v>
                  </c:pt>
                  <c:pt idx="15">
                    <c:v>4.8900043930121288E-3</c:v>
                  </c:pt>
                  <c:pt idx="16">
                    <c:v>3.7793289502948721E-3</c:v>
                  </c:pt>
                  <c:pt idx="17">
                    <c:v>2.8373873948634902E-3</c:v>
                  </c:pt>
                  <c:pt idx="18">
                    <c:v>0</c:v>
                  </c:pt>
                  <c:pt idx="19">
                    <c:v>0</c:v>
                  </c:pt>
                  <c:pt idx="20">
                    <c:v>1.3205791600050757E-3</c:v>
                  </c:pt>
                  <c:pt idx="21">
                    <c:v>1.4867744964682996E-3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7030A0"/>
                </a:solidFill>
                <a:round/>
              </a:ln>
              <a:effectLst/>
            </c:spPr>
          </c:errBars>
          <c:xVal>
            <c:numRef>
              <c:f>Sheet2!$V$3:$V$43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</c:numCache>
            </c:numRef>
          </c:xVal>
          <c:yVal>
            <c:numRef>
              <c:f>Sheet2!$AA$3:$AA$43</c:f>
              <c:numCache>
                <c:formatCode>General</c:formatCode>
                <c:ptCount val="41"/>
                <c:pt idx="0">
                  <c:v>0</c:v>
                </c:pt>
                <c:pt idx="1">
                  <c:v>3.9690908381973524E-3</c:v>
                </c:pt>
                <c:pt idx="2">
                  <c:v>2.3848569753732608E-2</c:v>
                </c:pt>
                <c:pt idx="3">
                  <c:v>9.478522389026349E-2</c:v>
                </c:pt>
                <c:pt idx="4">
                  <c:v>0.16634235842797021</c:v>
                </c:pt>
                <c:pt idx="5">
                  <c:v>0.21071989012339806</c:v>
                </c:pt>
                <c:pt idx="6">
                  <c:v>0.24522874506989387</c:v>
                </c:pt>
                <c:pt idx="7">
                  <c:v>0.17464012243317262</c:v>
                </c:pt>
                <c:pt idx="8">
                  <c:v>0.11731097261874548</c:v>
                </c:pt>
                <c:pt idx="9">
                  <c:v>5.675964372382946E-2</c:v>
                </c:pt>
                <c:pt idx="10">
                  <c:v>2.9701199033540585E-2</c:v>
                </c:pt>
                <c:pt idx="11">
                  <c:v>8.0765405193926349E-3</c:v>
                </c:pt>
                <c:pt idx="12">
                  <c:v>5.0261172440045684E-3</c:v>
                </c:pt>
                <c:pt idx="13">
                  <c:v>4.9286885124561189E-3</c:v>
                </c:pt>
                <c:pt idx="14">
                  <c:v>5.3184034386499178E-3</c:v>
                </c:pt>
                <c:pt idx="15">
                  <c:v>3.3948137530135773E-3</c:v>
                </c:pt>
                <c:pt idx="16">
                  <c:v>3.2682568439918796E-3</c:v>
                </c:pt>
                <c:pt idx="17">
                  <c:v>1.7642635769572392E-3</c:v>
                </c:pt>
                <c:pt idx="18">
                  <c:v>0</c:v>
                </c:pt>
                <c:pt idx="19">
                  <c:v>0</c:v>
                </c:pt>
                <c:pt idx="20">
                  <c:v>5.905989087679228E-4</c:v>
                </c:pt>
                <c:pt idx="21">
                  <c:v>6.6492598232034835E-4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93976592"/>
        <c:axId val="-1493981488"/>
      </c:scatterChart>
      <c:valAx>
        <c:axId val="-1493976592"/>
        <c:scaling>
          <c:orientation val="minMax"/>
          <c:max val="8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493981488"/>
        <c:crosses val="autoZero"/>
        <c:crossBetween val="midCat"/>
        <c:majorUnit val="10"/>
      </c:valAx>
      <c:valAx>
        <c:axId val="-1493981488"/>
        <c:scaling>
          <c:orientation val="minMax"/>
          <c:max val="2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493976592"/>
        <c:crosses val="autoZero"/>
        <c:crossBetween val="midCat"/>
        <c:majorUnit val="0.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4400385962583864"/>
          <c:y val="0.11572378897712308"/>
          <c:w val="2.8326999266455866E-2"/>
          <c:h val="0.50154213642831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847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2865" y="0"/>
            <a:ext cx="2947987" cy="49847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E69F7331-10F5-4905-A2FD-99D5B8BE1587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40"/>
            <a:ext cx="5441950" cy="3913187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9277"/>
            <a:ext cx="2947988" cy="49847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2865" y="9439277"/>
            <a:ext cx="2947987" cy="49847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9902392D-5492-4B8F-BC9B-FD58D58AC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64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223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126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392D-5492-4B8F-BC9B-FD58D58ACF8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78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392D-5492-4B8F-BC9B-FD58D58ACF84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4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392D-5492-4B8F-BC9B-FD58D58ACF84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392D-5492-4B8F-BC9B-FD58D58ACF8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64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392D-5492-4B8F-BC9B-FD58D58ACF8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87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392D-5492-4B8F-BC9B-FD58D58ACF8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90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</a:t>
            </a:r>
            <a:r>
              <a:rPr kumimoji="1" lang="en-US" altLang="ja-JP" baseline="0" dirty="0" smtClean="0"/>
              <a:t> I further increased the salt concentration. In this case, the amount of </a:t>
            </a:r>
            <a:r>
              <a:rPr kumimoji="1" lang="en-US" altLang="ja-JP" baseline="0" dirty="0" err="1" smtClean="0"/>
              <a:t>dec</a:t>
            </a:r>
            <a:r>
              <a:rPr kumimoji="1" lang="en-US" altLang="ja-JP" baseline="0" dirty="0" smtClean="0"/>
              <a:t>-FSA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anions which are colored green increased during the SEI film formation, and the surface became smoother than the lower concentration.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392D-5492-4B8F-BC9B-FD58D58ACF8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431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392D-5492-4B8F-BC9B-FD58D58ACF8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43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392D-5492-4B8F-BC9B-FD58D58ACF8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81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5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05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37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F903A-8D8F-4557-BF10-2631D39735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1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ea typeface="メイリオ" panose="020B0604030504040204" pitchFamily="50" charset="-128"/>
              </a:defRPr>
            </a:lvl1pPr>
            <a:lvl2pPr>
              <a:defRPr baseline="0">
                <a:ea typeface="メイリオ" panose="020B0604030504040204" pitchFamily="50" charset="-128"/>
              </a:defRPr>
            </a:lvl2pPr>
            <a:lvl3pPr>
              <a:defRPr baseline="0">
                <a:ea typeface="メイリオ" panose="020B0604030504040204" pitchFamily="50" charset="-128"/>
              </a:defRPr>
            </a:lvl3pPr>
            <a:lvl4pPr>
              <a:defRPr baseline="0">
                <a:ea typeface="メイリオ" panose="020B0604030504040204" pitchFamily="50" charset="-128"/>
              </a:defRPr>
            </a:lvl4pPr>
            <a:lvl5pPr>
              <a:defRPr baseline="0"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AE5E9-71BD-40AE-BD3A-F48128C089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24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7EFF-F13D-4EB3-86F4-97FD5032ECF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AC00-D101-40EC-8FCF-5885CBF87A1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4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B7747-5F5D-4BBD-9410-6A8831446BB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4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F197-20F0-48C8-A44D-9EC2BB138B7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6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3311A-56B0-4404-B085-12410892A8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37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54E-2EBE-41C9-97B1-3099031AA0B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799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1A34-D0B5-4945-94F8-175C26CC08C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99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B079-7B2A-4C4D-92A8-363033FFED4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76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83100-E3BA-418E-90B7-8C94167F30F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53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9FF6-501B-450F-A75C-00902859D2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9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12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2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38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12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31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04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9443-0CC8-4717-9600-EF4BAF2315D2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823F2-8C1C-47BB-9A44-19203704F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92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A303B9-89E3-4634-BE46-0A25E6FE8407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2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aseline="0">
          <a:solidFill>
            <a:schemeClr val="tx2"/>
          </a:solidFill>
          <a:latin typeface="メイリオ" panose="020B0604030504040204" pitchFamily="50" charset="-128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aseline="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aseline="0">
          <a:solidFill>
            <a:schemeClr val="tx1"/>
          </a:solidFill>
          <a:latin typeface="+mn-lt"/>
          <a:ea typeface="メイリオ" panose="020B0604030504040204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aseline="0">
          <a:solidFill>
            <a:schemeClr val="tx1"/>
          </a:solidFill>
          <a:latin typeface="+mn-lt"/>
          <a:ea typeface="メイリオ" panose="020B0604030504040204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tx1"/>
          </a:solidFill>
          <a:latin typeface="+mn-lt"/>
          <a:ea typeface="メイリオ" panose="020B0604030504040204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aseline="0">
          <a:solidFill>
            <a:schemeClr val="tx1"/>
          </a:solidFill>
          <a:latin typeface="+mn-lt"/>
          <a:ea typeface="メイリオ" panose="020B0604030504040204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094" y="6499636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868" y="1409527"/>
            <a:ext cx="8972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8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FY2016’s 2nd, CREST Workshop</a:t>
            </a:r>
            <a:endParaRPr lang="ja-JP" altLang="en-US" sz="28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1425" y="4727867"/>
            <a:ext cx="7795437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Norio Takenaka</a:t>
            </a:r>
            <a:r>
              <a:rPr lang="en-US" altLang="ja-JP" sz="2800" b="1" baseline="30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1,2</a:t>
            </a:r>
          </a:p>
          <a:p>
            <a:pPr algn="just">
              <a:spcBef>
                <a:spcPct val="50000"/>
              </a:spcBef>
            </a:pPr>
            <a:r>
              <a:rPr lang="en-US" altLang="ja-JP" sz="2000" b="1" dirty="0">
                <a:latin typeface="Arial" pitchFamily="34" charset="0"/>
                <a:ea typeface="メイリオ" pitchFamily="50" charset="-128"/>
                <a:cs typeface="Arial" pitchFamily="34" charset="0"/>
              </a:rPr>
              <a:t>Graduate School of Information Science, Nagoya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University</a:t>
            </a:r>
            <a:r>
              <a:rPr lang="en-US" altLang="ja-JP" sz="20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1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, </a:t>
            </a:r>
          </a:p>
          <a:p>
            <a:pPr algn="just">
              <a:spcBef>
                <a:spcPts val="600"/>
              </a:spcBef>
            </a:pP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Elements Strategy Initiative for Catalysts and Batteries (ESICB), </a:t>
            </a:r>
            <a:r>
              <a:rPr lang="en-US" altLang="ja-JP" sz="2000" b="1" dirty="0">
                <a:latin typeface="Arial" pitchFamily="34" charset="0"/>
                <a:ea typeface="メイリオ" pitchFamily="50" charset="-128"/>
                <a:cs typeface="Arial" pitchFamily="34" charset="0"/>
              </a:rPr>
              <a:t>Kyoto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University</a:t>
            </a:r>
            <a:r>
              <a:rPr lang="en-US" altLang="ja-JP" sz="20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2</a:t>
            </a:r>
            <a:endParaRPr lang="en-US" altLang="ja-JP" sz="2000" baseline="300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1557" y="2687008"/>
            <a:ext cx="85551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Microscopic effects of salt concentration</a:t>
            </a:r>
          </a:p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on SEI film formation in Na-ion batteries</a:t>
            </a:r>
          </a:p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with acetonitrile solutions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5408" y="790544"/>
            <a:ext cx="233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Mon</a:t>
            </a:r>
            <a:r>
              <a:rPr kumimoji="1"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. </a:t>
            </a:r>
            <a:r>
              <a:rPr lang="en-US" altLang="ja-JP" sz="240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May 30th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188640"/>
            <a:ext cx="8640960" cy="648072"/>
            <a:chOff x="251520" y="188640"/>
            <a:chExt cx="8640960" cy="648072"/>
          </a:xfrm>
          <a:solidFill>
            <a:srgbClr val="C00000"/>
          </a:solidFill>
        </p:grpSpPr>
        <p:sp>
          <p:nvSpPr>
            <p:cNvPr id="5" name="正方形/長方形 4"/>
            <p:cNvSpPr/>
            <p:nvPr/>
          </p:nvSpPr>
          <p:spPr>
            <a:xfrm>
              <a:off x="251520" y="188640"/>
              <a:ext cx="127687" cy="648072"/>
            </a:xfrm>
            <a:prstGeom prst="rect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359532" y="836712"/>
              <a:ext cx="8532948" cy="0"/>
            </a:xfrm>
            <a:prstGeom prst="line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3242" y="255716"/>
            <a:ext cx="8499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Interface structure in SEI film (Front view)</a:t>
            </a:r>
            <a:endParaRPr kumimoji="0" lang="en-US" altLang="ja-JP" sz="32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481" y="2971802"/>
            <a:ext cx="1640982" cy="163807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466" y="2971802"/>
            <a:ext cx="1593152" cy="163807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311" y="1382545"/>
            <a:ext cx="2576292" cy="1343723"/>
          </a:xfrm>
          <a:prstGeom prst="rect">
            <a:avLst/>
          </a:prstGeom>
        </p:spPr>
      </p:pic>
      <p:sp>
        <p:nvSpPr>
          <p:cNvPr id="11" name="左中かっこ 10"/>
          <p:cNvSpPr/>
          <p:nvPr/>
        </p:nvSpPr>
        <p:spPr>
          <a:xfrm rot="5400000">
            <a:off x="4219402" y="1153170"/>
            <a:ext cx="87127" cy="3640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97285" y="951250"/>
            <a:ext cx="374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 structure (0 </a:t>
            </a:r>
            <a:r>
              <a:rPr kumimoji="1"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≦ 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kumimoji="1"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≦ 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nm)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911" y="2299940"/>
            <a:ext cx="558172" cy="67186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462" y="4273854"/>
            <a:ext cx="513963" cy="50270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8340592" y="4326334"/>
            <a:ext cx="265401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ja-JP" altLang="en-US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24341" y="4651036"/>
            <a:ext cx="265401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ja-JP" altLang="en-US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5820" y="4326334"/>
            <a:ext cx="513963" cy="50270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730950" y="4378814"/>
            <a:ext cx="265401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ja-JP" altLang="en-US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14699" y="4703516"/>
            <a:ext cx="265401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ja-JP" altLang="en-US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487" y="4369349"/>
            <a:ext cx="513963" cy="50270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3079617" y="4421829"/>
            <a:ext cx="265401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ja-JP" altLang="en-US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63366" y="4746531"/>
            <a:ext cx="265401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ja-JP" altLang="en-US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902" y="2982829"/>
            <a:ext cx="1547206" cy="163787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876871" y="5036084"/>
            <a:ext cx="2202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Low concentration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28204" y="5036084"/>
            <a:ext cx="2202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High concentration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00104" y="5036084"/>
            <a:ext cx="240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Very high concentration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398575" y="5579597"/>
            <a:ext cx="8346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 all concentrations, </a:t>
            </a:r>
            <a:r>
              <a:rPr lang="en-US" altLang="ja-JP" b="1" u="sng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there is no cavity in the SEI film</a:t>
            </a:r>
            <a:r>
              <a:rPr lang="en-US" altLang="ja-JP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near the anode surface. Therefore, it is considered that the ion conduction mechanism is different from the previous cases when the PC solvent were used.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スライド番号プレースホルダー 2"/>
          <p:cNvSpPr txBox="1">
            <a:spLocks/>
          </p:cNvSpPr>
          <p:nvPr/>
        </p:nvSpPr>
        <p:spPr bwMode="auto">
          <a:xfrm>
            <a:off x="7010400" y="6537308"/>
            <a:ext cx="2133600" cy="3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10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10400" y="6496685"/>
            <a:ext cx="2133600" cy="361315"/>
          </a:xfrm>
        </p:spPr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9207" y="251937"/>
            <a:ext cx="33286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Summary</a:t>
            </a:r>
            <a:endParaRPr kumimoji="0" lang="en-US" altLang="ja-JP" sz="32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0336" y="1388382"/>
            <a:ext cx="8623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p"/>
            </a:pP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In this study, the salt concentration effect on the SEI film formation was investigated with AN/FSA electrolytes using the hybrid MC/MD reaction method.</a:t>
            </a:r>
            <a:endParaRPr lang="ja-JP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1520" y="2500701"/>
            <a:ext cx="8623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p"/>
            </a:pP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At the </a:t>
            </a:r>
            <a:r>
              <a:rPr lang="en-US" altLang="ja-JP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low concentration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, since the aggregation of reaction products was insufficient, they were found to drift away from the SEI film.</a:t>
            </a:r>
            <a:endParaRPr lang="ja-JP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60337" y="3717695"/>
            <a:ext cx="8623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p"/>
            </a:pP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As the salt concentration increases, the </a:t>
            </a: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dissolution 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of reaction products was </a:t>
            </a: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clearly 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suppressed. This is because the reduction of salts form the stable and dense film.</a:t>
            </a:r>
            <a:endParaRPr lang="en-US" altLang="ja-JP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519" y="5211688"/>
            <a:ext cx="8623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p"/>
            </a:pP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However, there is no cavity which Na</a:t>
            </a:r>
            <a:r>
              <a:rPr lang="en-US" altLang="ja-JP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 can pass through inside the SEI film. Therefore, the next research target is to understand the ion conduction mechanism inside the SEI film with AN electrolyte solution.</a:t>
            </a:r>
            <a:endParaRPr lang="en-US" altLang="ja-JP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251520" y="188640"/>
            <a:ext cx="8640960" cy="648072"/>
            <a:chOff x="251520" y="188640"/>
            <a:chExt cx="8640960" cy="648072"/>
          </a:xfrm>
          <a:solidFill>
            <a:srgbClr val="70AD47"/>
          </a:solidFill>
        </p:grpSpPr>
        <p:sp>
          <p:nvSpPr>
            <p:cNvPr id="15" name="正方形/長方形 14"/>
            <p:cNvSpPr/>
            <p:nvPr/>
          </p:nvSpPr>
          <p:spPr>
            <a:xfrm>
              <a:off x="251520" y="188640"/>
              <a:ext cx="127687" cy="648072"/>
            </a:xfrm>
            <a:prstGeom prst="rect">
              <a:avLst/>
            </a:prstGeom>
            <a:grp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359532" y="836712"/>
              <a:ext cx="8532948" cy="0"/>
            </a:xfrm>
            <a:prstGeom prst="line">
              <a:avLst/>
            </a:prstGeom>
            <a:grp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917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10400" y="6538119"/>
            <a:ext cx="2133600" cy="319881"/>
          </a:xfrm>
        </p:spPr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5860" y="236617"/>
            <a:ext cx="578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Purpose of this study</a:t>
            </a:r>
            <a:endParaRPr kumimoji="0" lang="en-US" altLang="ja-JP" sz="32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2697" y="6037175"/>
            <a:ext cx="493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+mj-lt"/>
              </a:rPr>
              <a:t>[1] Y</a:t>
            </a:r>
            <a:r>
              <a:rPr kumimoji="1" lang="en-US" altLang="ja-JP" sz="1200" dirty="0" smtClean="0">
                <a:latin typeface="+mj-lt"/>
              </a:rPr>
              <a:t>. </a:t>
            </a:r>
            <a:r>
              <a:rPr lang="en-US" altLang="ja-JP" sz="1200" dirty="0" smtClean="0">
                <a:latin typeface="+mj-lt"/>
              </a:rPr>
              <a:t>Yamada</a:t>
            </a:r>
            <a:r>
              <a:rPr kumimoji="1" lang="en-US" altLang="ja-JP" sz="1200" dirty="0" smtClean="0">
                <a:latin typeface="+mj-lt"/>
              </a:rPr>
              <a:t> et al., </a:t>
            </a:r>
            <a:r>
              <a:rPr lang="en-US" altLang="ja-JP" sz="1200" i="1" dirty="0" smtClean="0">
                <a:latin typeface="+mj-lt"/>
              </a:rPr>
              <a:t>J. Am. Chem. Soc.</a:t>
            </a:r>
            <a:r>
              <a:rPr kumimoji="1" lang="en-US" altLang="ja-JP" sz="1200" dirty="0" smtClean="0">
                <a:latin typeface="+mj-lt"/>
              </a:rPr>
              <a:t>, </a:t>
            </a:r>
            <a:r>
              <a:rPr lang="en-US" altLang="ja-JP" sz="1200" b="1" dirty="0" smtClean="0">
                <a:latin typeface="+mj-lt"/>
              </a:rPr>
              <a:t>136</a:t>
            </a:r>
            <a:r>
              <a:rPr kumimoji="1" lang="en-US" altLang="ja-JP" sz="1200" dirty="0" smtClean="0">
                <a:latin typeface="+mj-lt"/>
              </a:rPr>
              <a:t>, 5039 (2014).</a:t>
            </a:r>
          </a:p>
          <a:p>
            <a:r>
              <a:rPr lang="en-US" altLang="ja-JP" sz="1200" dirty="0" smtClean="0">
                <a:latin typeface="+mj-lt"/>
              </a:rPr>
              <a:t>[2] Y. Yamada et al., </a:t>
            </a:r>
            <a:r>
              <a:rPr lang="en-US" altLang="ja-JP" sz="1200" i="1" dirty="0" smtClean="0">
                <a:latin typeface="+mj-lt"/>
              </a:rPr>
              <a:t>J. </a:t>
            </a:r>
            <a:r>
              <a:rPr lang="en-US" altLang="ja-JP" sz="1200" i="1" dirty="0" err="1" smtClean="0">
                <a:latin typeface="+mj-lt"/>
              </a:rPr>
              <a:t>Electrochem</a:t>
            </a:r>
            <a:r>
              <a:rPr lang="en-US" altLang="ja-JP" sz="1200" i="1" dirty="0" smtClean="0">
                <a:latin typeface="+mj-lt"/>
              </a:rPr>
              <a:t>. Soc.</a:t>
            </a:r>
            <a:r>
              <a:rPr lang="en-US" altLang="ja-JP" sz="1200" dirty="0" smtClean="0">
                <a:latin typeface="+mj-lt"/>
              </a:rPr>
              <a:t>, </a:t>
            </a:r>
            <a:r>
              <a:rPr lang="en-US" altLang="ja-JP" sz="1200" b="1" dirty="0" smtClean="0">
                <a:latin typeface="+mj-lt"/>
              </a:rPr>
              <a:t>162</a:t>
            </a:r>
            <a:r>
              <a:rPr lang="en-US" altLang="ja-JP" sz="1200" dirty="0" smtClean="0">
                <a:latin typeface="+mj-lt"/>
              </a:rPr>
              <a:t>, A2406 (2015).</a:t>
            </a:r>
          </a:p>
          <a:p>
            <a:r>
              <a:rPr kumimoji="1" lang="en-US" altLang="ja-JP" sz="1200" dirty="0" smtClean="0">
                <a:latin typeface="+mj-lt"/>
              </a:rPr>
              <a:t>[3] Y. Yamada et al., </a:t>
            </a:r>
            <a:r>
              <a:rPr kumimoji="1" lang="en-US" altLang="ja-JP" sz="1200" i="1" dirty="0" err="1" smtClean="0">
                <a:latin typeface="+mj-lt"/>
              </a:rPr>
              <a:t>ChemElectroChem</a:t>
            </a:r>
            <a:r>
              <a:rPr kumimoji="1" lang="en-US" altLang="ja-JP" sz="1200" dirty="0" smtClean="0">
                <a:latin typeface="+mj-lt"/>
              </a:rPr>
              <a:t>, </a:t>
            </a:r>
            <a:r>
              <a:rPr kumimoji="1" lang="en-US" altLang="ja-JP" sz="1200" b="1" dirty="0" smtClean="0">
                <a:latin typeface="+mj-lt"/>
              </a:rPr>
              <a:t>2</a:t>
            </a:r>
            <a:r>
              <a:rPr kumimoji="1" lang="en-US" altLang="ja-JP" sz="1200" dirty="0" smtClean="0">
                <a:latin typeface="+mj-lt"/>
              </a:rPr>
              <a:t>, 1687 (2015).</a:t>
            </a:r>
            <a:endParaRPr kumimoji="1" lang="ja-JP" altLang="en-US" sz="1200" dirty="0">
              <a:latin typeface="+mj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61575" y="3130343"/>
            <a:ext cx="7128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Fig. 1. Charge-discharge curves with </a:t>
            </a:r>
            <a:r>
              <a:rPr lang="en-US" altLang="ja-JP" sz="1600" dirty="0" smtClean="0"/>
              <a:t>3, 4 and 5 </a:t>
            </a:r>
            <a:r>
              <a:rPr kumimoji="1" lang="en-US" altLang="ja-JP" sz="1600" dirty="0" smtClean="0"/>
              <a:t>M </a:t>
            </a:r>
            <a:r>
              <a:rPr kumimoji="1" lang="en-US" altLang="ja-JP" sz="1600" dirty="0" err="1" smtClean="0"/>
              <a:t>LiFSA</a:t>
            </a:r>
            <a:r>
              <a:rPr lang="en-US" altLang="ja-JP" sz="1600" dirty="0" smtClean="0"/>
              <a:t>/AN electrolyte.</a:t>
            </a:r>
            <a:endParaRPr kumimoji="1" lang="ja-JP" altLang="en-US" sz="1600" dirty="0"/>
          </a:p>
        </p:txBody>
      </p:sp>
      <p:sp>
        <p:nvSpPr>
          <p:cNvPr id="25" name="正方形/長方形 38"/>
          <p:cNvSpPr/>
          <p:nvPr/>
        </p:nvSpPr>
        <p:spPr>
          <a:xfrm>
            <a:off x="251516" y="3633956"/>
            <a:ext cx="8541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has been recently proposed as an important control parameter of reduction stability of electrolytes [1-3]. </a:t>
            </a:r>
          </a:p>
        </p:txBody>
      </p:sp>
      <p:sp>
        <p:nvSpPr>
          <p:cNvPr id="26" name="正方形/長方形 38"/>
          <p:cNvSpPr/>
          <p:nvPr/>
        </p:nvSpPr>
        <p:spPr>
          <a:xfrm>
            <a:off x="251515" y="4454058"/>
            <a:ext cx="8541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Fig. 1 shows the cycle performance becomes wrong with 3 M </a:t>
            </a:r>
            <a:r>
              <a:rPr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LiFSA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/AN electrolyte in LIB [3].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251520" y="188640"/>
            <a:ext cx="8640960" cy="648072"/>
            <a:chOff x="251520" y="188640"/>
            <a:chExt cx="8640960" cy="648072"/>
          </a:xfrm>
          <a:solidFill>
            <a:srgbClr val="5B9BD5"/>
          </a:solidFill>
        </p:grpSpPr>
        <p:sp>
          <p:nvSpPr>
            <p:cNvPr id="31" name="正方形/長方形 30"/>
            <p:cNvSpPr/>
            <p:nvPr/>
          </p:nvSpPr>
          <p:spPr>
            <a:xfrm>
              <a:off x="251520" y="188640"/>
              <a:ext cx="127687" cy="648072"/>
            </a:xfrm>
            <a:prstGeom prst="rect">
              <a:avLst/>
            </a:prstGeom>
            <a:grp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359532" y="836712"/>
              <a:ext cx="8532948" cy="0"/>
            </a:xfrm>
            <a:prstGeom prst="line">
              <a:avLst/>
            </a:prstGeom>
            <a:grp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6" y="1006256"/>
            <a:ext cx="7787822" cy="2016398"/>
          </a:xfrm>
          <a:prstGeom prst="rect">
            <a:avLst/>
          </a:prstGeom>
        </p:spPr>
      </p:pic>
      <p:sp>
        <p:nvSpPr>
          <p:cNvPr id="16" name="正方形/長方形 38"/>
          <p:cNvSpPr/>
          <p:nvPr/>
        </p:nvSpPr>
        <p:spPr>
          <a:xfrm>
            <a:off x="251515" y="5274160"/>
            <a:ext cx="8541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this study, the dependency on the salt concentration of SEI film formation has been investigated by using hybrid MC/MD reaction method. </a:t>
            </a:r>
          </a:p>
        </p:txBody>
      </p:sp>
    </p:spTree>
    <p:extLst>
      <p:ext uri="{BB962C8B-B14F-4D97-AF65-F5344CB8AC3E}">
        <p14:creationId xmlns:p14="http://schemas.microsoft.com/office/powerpoint/2010/main" val="24786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10400" y="6537308"/>
            <a:ext cx="2133600" cy="320692"/>
          </a:xfrm>
        </p:spPr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1886" y="229773"/>
            <a:ext cx="41801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Model system</a:t>
            </a:r>
            <a:endParaRPr kumimoji="0" lang="en-US" altLang="ja-JP" sz="32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5363" y="1516570"/>
            <a:ext cx="8547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For this purpose, I employed the </a:t>
            </a:r>
            <a:r>
              <a:rPr lang="en-US" altLang="ja-JP" dirty="0" smtClean="0">
                <a:cs typeface="Arial" panose="020B0604020202020204" pitchFamily="34" charset="0"/>
              </a:rPr>
              <a:t>AN-</a:t>
            </a:r>
            <a:r>
              <a:rPr lang="en-US" altLang="ja-JP" dirty="0" err="1" smtClean="0">
                <a:cs typeface="Arial" panose="020B0604020202020204" pitchFamily="34" charset="0"/>
              </a:rPr>
              <a:t>NaFSA</a:t>
            </a:r>
            <a:r>
              <a:rPr lang="en-US" altLang="ja-JP" dirty="0" smtClean="0">
                <a:cs typeface="Arial" panose="020B0604020202020204" pitchFamily="34" charset="0"/>
              </a:rPr>
              <a:t> electrolyte solution 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at </a:t>
            </a:r>
            <a:r>
              <a:rPr lang="en-US" altLang="ja-JP" dirty="0" smtClean="0">
                <a:solidFill>
                  <a:srgbClr val="0070C0"/>
                </a:solidFill>
                <a:cs typeface="Arial" panose="020B0604020202020204" pitchFamily="34" charset="0"/>
              </a:rPr>
              <a:t>(a) low (1.0 M)</a:t>
            </a:r>
            <a:r>
              <a:rPr lang="en-US" altLang="ja-JP" dirty="0" smtClean="0">
                <a:cs typeface="Arial" panose="020B0604020202020204" pitchFamily="34" charset="0"/>
              </a:rPr>
              <a:t>,</a:t>
            </a:r>
            <a:r>
              <a:rPr lang="en-US" altLang="ja-JP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rgbClr val="C00000"/>
                </a:solidFill>
                <a:cs typeface="Arial" panose="020B0604020202020204" pitchFamily="34" charset="0"/>
              </a:rPr>
              <a:t>(b) high (3.0 M) 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and </a:t>
            </a:r>
            <a:r>
              <a:rPr lang="en-US" altLang="ja-JP" dirty="0" smtClean="0">
                <a:solidFill>
                  <a:srgbClr val="00B050"/>
                </a:solidFill>
                <a:cs typeface="Arial" panose="020B0604020202020204" pitchFamily="34" charset="0"/>
              </a:rPr>
              <a:t>(c) very high (4.5 M) 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concentration conditions.</a:t>
            </a:r>
            <a:endParaRPr lang="en-US" altLang="ja-JP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33" y="2520313"/>
            <a:ext cx="808180" cy="46722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455013" y="2569261"/>
            <a:ext cx="224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: Acetonitrile (AN)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719" y="2636410"/>
            <a:ext cx="224449" cy="22145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935904" y="2557964"/>
            <a:ext cx="224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: Na</a:t>
            </a:r>
            <a:r>
              <a:rPr lang="en-US" altLang="ja-JP" baseline="30000" dirty="0" smtClean="0">
                <a:solidFill>
                  <a:srgbClr val="000000"/>
                </a:solidFill>
              </a:rPr>
              <a:t>+</a:t>
            </a:r>
            <a:endParaRPr lang="ja-JP" altLang="en-US" baseline="30000" dirty="0">
              <a:solidFill>
                <a:srgbClr val="00000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473" y="2440528"/>
            <a:ext cx="925150" cy="60420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982623" y="2534025"/>
            <a:ext cx="224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: FSA</a:t>
            </a:r>
            <a:r>
              <a:rPr lang="en-US" altLang="ja-JP" baseline="30000" dirty="0" smtClean="0">
                <a:solidFill>
                  <a:srgbClr val="000000"/>
                </a:solidFill>
              </a:rPr>
              <a:t>-</a:t>
            </a:r>
            <a:endParaRPr lang="ja-JP" altLang="en-US" baseline="30000" dirty="0">
              <a:solidFill>
                <a:srgbClr val="0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725458" y="2589359"/>
            <a:ext cx="1904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</a:rPr>
              <a:t>(</a:t>
            </a:r>
            <a:r>
              <a:rPr lang="en-US" altLang="ja-JP" sz="1200" dirty="0" err="1">
                <a:solidFill>
                  <a:srgbClr val="000000"/>
                </a:solidFill>
              </a:rPr>
              <a:t>bis</a:t>
            </a:r>
            <a:r>
              <a:rPr lang="en-US" altLang="ja-JP" sz="1200" dirty="0">
                <a:solidFill>
                  <a:srgbClr val="000000"/>
                </a:solidFill>
              </a:rPr>
              <a:t>(</a:t>
            </a:r>
            <a:r>
              <a:rPr lang="en-US" altLang="ja-JP" sz="1200" dirty="0" err="1">
                <a:solidFill>
                  <a:srgbClr val="000000"/>
                </a:solidFill>
              </a:rPr>
              <a:t>fluorosulfonyl</a:t>
            </a:r>
            <a:r>
              <a:rPr lang="en-US" altLang="ja-JP" sz="1200" dirty="0">
                <a:solidFill>
                  <a:srgbClr val="000000"/>
                </a:solidFill>
              </a:rPr>
              <a:t>)amide</a:t>
            </a:r>
            <a:r>
              <a:rPr lang="en-US" altLang="ja-JP" sz="1200" dirty="0" smtClean="0">
                <a:solidFill>
                  <a:srgbClr val="000000"/>
                </a:solidFill>
              </a:rPr>
              <a:t>)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8993" y="600113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0000"/>
                </a:solidFill>
              </a:rPr>
              <a:t>Negative charge: -2e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01585" y="4036572"/>
            <a:ext cx="341893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kumimoji="1" lang="en-US" altLang="ja-JP" sz="1600" dirty="0" smtClean="0">
                <a:solidFill>
                  <a:srgbClr val="0070C0"/>
                </a:solidFill>
              </a:rPr>
              <a:t>Low (1.0 M)</a:t>
            </a:r>
          </a:p>
          <a:p>
            <a:pPr>
              <a:spcBef>
                <a:spcPts val="600"/>
              </a:spcBef>
            </a:pPr>
            <a:r>
              <a:rPr lang="en-US" altLang="ja-JP" sz="1600" dirty="0" smtClean="0"/>
              <a:t>     800 AN, 52 Na</a:t>
            </a:r>
            <a:r>
              <a:rPr lang="en-US" altLang="ja-JP" sz="1600" baseline="30000" dirty="0" smtClean="0"/>
              <a:t>+</a:t>
            </a:r>
            <a:r>
              <a:rPr lang="en-US" altLang="ja-JP" sz="1600" dirty="0" smtClean="0"/>
              <a:t>, 50 FSA</a:t>
            </a:r>
            <a:r>
              <a:rPr lang="en-US" altLang="ja-JP" sz="1600" baseline="30000" dirty="0" smtClean="0"/>
              <a:t>-</a:t>
            </a:r>
            <a:endParaRPr lang="en-US" altLang="ja-JP" sz="1600" baseline="30000" dirty="0"/>
          </a:p>
          <a:p>
            <a:pPr>
              <a:spcBef>
                <a:spcPts val="600"/>
              </a:spcBef>
            </a:pPr>
            <a:r>
              <a:rPr lang="en-US" altLang="ja-JP" sz="1600" dirty="0" smtClean="0">
                <a:solidFill>
                  <a:srgbClr val="C00000"/>
                </a:solidFill>
              </a:rPr>
              <a:t>(b) High (3.0 M)</a:t>
            </a:r>
          </a:p>
          <a:p>
            <a:pPr>
              <a:spcBef>
                <a:spcPts val="600"/>
              </a:spcBef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    800 AM, 177 Na+, 175 FSA</a:t>
            </a:r>
            <a:r>
              <a:rPr lang="en-US" altLang="ja-JP" sz="1600" baseline="30000" dirty="0" smtClean="0"/>
              <a:t>-</a:t>
            </a:r>
            <a:endParaRPr lang="en-US" altLang="ja-JP" sz="1600" dirty="0"/>
          </a:p>
          <a:p>
            <a:pPr>
              <a:spcBef>
                <a:spcPts val="600"/>
              </a:spcBef>
            </a:pPr>
            <a:r>
              <a:rPr lang="en-US" altLang="ja-JP" sz="1600" dirty="0" smtClean="0">
                <a:solidFill>
                  <a:srgbClr val="00B050"/>
                </a:solidFill>
              </a:rPr>
              <a:t>(c) Very high (4.5 M)</a:t>
            </a:r>
          </a:p>
          <a:p>
            <a:pPr>
              <a:spcBef>
                <a:spcPts val="600"/>
              </a:spcBef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    800 AN, 277 Na</a:t>
            </a:r>
            <a:r>
              <a:rPr lang="en-US" altLang="ja-JP" sz="1600" baseline="30000" dirty="0" smtClean="0"/>
              <a:t>+</a:t>
            </a:r>
            <a:r>
              <a:rPr lang="en-US" altLang="ja-JP" sz="1600" dirty="0" smtClean="0"/>
              <a:t>, 275 FSA</a:t>
            </a:r>
            <a:r>
              <a:rPr lang="en-US" altLang="ja-JP" sz="1600" baseline="30000" dirty="0" smtClean="0"/>
              <a:t>-</a:t>
            </a:r>
            <a:endParaRPr lang="en-US" altLang="ja-JP" sz="1600" baseline="30000" dirty="0"/>
          </a:p>
        </p:txBody>
      </p:sp>
      <p:sp>
        <p:nvSpPr>
          <p:cNvPr id="8" name="左中かっこ 7"/>
          <p:cNvSpPr/>
          <p:nvPr/>
        </p:nvSpPr>
        <p:spPr>
          <a:xfrm>
            <a:off x="4843528" y="3499285"/>
            <a:ext cx="373851" cy="2611444"/>
          </a:xfrm>
          <a:prstGeom prst="leftBrac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01584" y="3599984"/>
            <a:ext cx="369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Molecule number of electrolyte</a:t>
            </a:r>
            <a:r>
              <a:rPr kumimoji="1" lang="en-US" altLang="ja-JP" dirty="0" smtClean="0"/>
              <a:t>: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33" y="3930793"/>
            <a:ext cx="4308501" cy="2090988"/>
          </a:xfrm>
          <a:prstGeom prst="rect">
            <a:avLst/>
          </a:prstGeom>
        </p:spPr>
      </p:pic>
      <p:sp>
        <p:nvSpPr>
          <p:cNvPr id="25" name="右中かっこ 24"/>
          <p:cNvSpPr/>
          <p:nvPr/>
        </p:nvSpPr>
        <p:spPr>
          <a:xfrm rot="16200000">
            <a:off x="1428872" y="3297544"/>
            <a:ext cx="124726" cy="116471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3448" y="3538165"/>
            <a:ext cx="157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anode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右中かっこ 26"/>
          <p:cNvSpPr/>
          <p:nvPr/>
        </p:nvSpPr>
        <p:spPr>
          <a:xfrm rot="16200000">
            <a:off x="3418814" y="2576390"/>
            <a:ext cx="124727" cy="260701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black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29758" y="3507651"/>
            <a:ext cx="209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251520" y="188640"/>
            <a:ext cx="8640960" cy="648072"/>
            <a:chOff x="251520" y="188640"/>
            <a:chExt cx="8640960" cy="648072"/>
          </a:xfrm>
          <a:solidFill>
            <a:srgbClr val="5B9BD5"/>
          </a:solidFill>
        </p:grpSpPr>
        <p:sp>
          <p:nvSpPr>
            <p:cNvPr id="33" name="正方形/長方形 32"/>
            <p:cNvSpPr/>
            <p:nvPr/>
          </p:nvSpPr>
          <p:spPr>
            <a:xfrm>
              <a:off x="251520" y="188640"/>
              <a:ext cx="127687" cy="648072"/>
            </a:xfrm>
            <a:prstGeom prst="rect">
              <a:avLst/>
            </a:prstGeom>
            <a:grp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>
            <a:xfrm>
              <a:off x="359532" y="836712"/>
              <a:ext cx="8532948" cy="0"/>
            </a:xfrm>
            <a:prstGeom prst="line">
              <a:avLst/>
            </a:prstGeom>
            <a:grp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</p:grp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2" y="5969208"/>
            <a:ext cx="647033" cy="51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37416" y="6001130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ja-JP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5954" y="6328330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ja-JP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8659" y="5801479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ja-JP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3136" y="2749427"/>
            <a:ext cx="141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ja-JP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endParaRPr lang="ja-JP" altLang="en-US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674705" y="2498232"/>
            <a:ext cx="6715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496124" y="2133902"/>
            <a:ext cx="98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ja-JP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0295" y="2816184"/>
            <a:ext cx="16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ja-JP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r>
              <a:rPr lang="en-US" altLang="ja-JP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880102" y="1860167"/>
            <a:ext cx="1109633" cy="390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636074" y="1800654"/>
            <a:ext cx="98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ja-JP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57652" y="1675501"/>
            <a:ext cx="75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894059" y="2637585"/>
            <a:ext cx="1095676" cy="455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939119" y="3739002"/>
            <a:ext cx="120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-FSA</a:t>
            </a:r>
            <a:r>
              <a:rPr lang="en-US" altLang="ja-JP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61163" y="3739002"/>
            <a:ext cx="141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ja-JP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endParaRPr lang="ja-JP" altLang="en-US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59889" y="2081537"/>
            <a:ext cx="16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r>
              <a:rPr lang="en-US" altLang="ja-JP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02881" y="2055597"/>
            <a:ext cx="16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ja-JP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20820" y="3164369"/>
            <a:ext cx="75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097420" y="2450869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FSA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03739" y="3199923"/>
            <a:ext cx="75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541132" y="3556845"/>
            <a:ext cx="71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ja-JP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1896166" y="3496208"/>
            <a:ext cx="3098234" cy="584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2788455" y="3886875"/>
            <a:ext cx="1186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</a:t>
            </a:r>
            <a:r>
              <a:rPr lang="en-US" altLang="ja-JP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r>
              <a:rPr lang="en-US" altLang="ja-JP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70421" y="4691449"/>
            <a:ext cx="141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FSA</a:t>
            </a:r>
            <a:endParaRPr lang="ja-JP" altLang="en-US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1896166" y="4389394"/>
            <a:ext cx="1021556" cy="747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674705" y="4676700"/>
            <a:ext cx="98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ja-JP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99773" y="5595726"/>
            <a:ext cx="120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-FSA</a:t>
            </a:r>
            <a:r>
              <a:rPr lang="en-US" altLang="ja-JP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474457" y="4999121"/>
            <a:ext cx="75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87304" y="5361516"/>
            <a:ext cx="71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ja-JP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17853" y="2664003"/>
            <a:ext cx="130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47.1 kcal/</a:t>
            </a:r>
            <a:r>
              <a:rPr lang="en-US" altLang="ja-JP" sz="1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07663" y="1321276"/>
            <a:ext cx="130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26.8 kcal/</a:t>
            </a:r>
            <a:r>
              <a:rPr lang="en-US" altLang="ja-JP" sz="1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492930" y="5140706"/>
            <a:ext cx="130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64.9 kcal/</a:t>
            </a:r>
            <a:r>
              <a:rPr lang="en-US" altLang="ja-JP" sz="1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064159" y="3313563"/>
            <a:ext cx="130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17.8 kcal/</a:t>
            </a:r>
            <a:r>
              <a:rPr lang="en-US" altLang="ja-JP" sz="1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605909" y="2964871"/>
            <a:ext cx="130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17.8 kcal/</a:t>
            </a:r>
            <a:r>
              <a:rPr lang="en-US" altLang="ja-JP" sz="1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924375" y="4868511"/>
            <a:ext cx="3117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Potential energy difference</a:t>
            </a:r>
            <a:endParaRPr lang="ja-JP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380691" y="2899916"/>
            <a:ext cx="130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-13.6 kcal/</a:t>
            </a:r>
            <a:r>
              <a:rPr lang="en-US" altLang="ja-JP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ja-JP" alt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924375" y="5177969"/>
            <a:ext cx="3117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Free energy difference  </a:t>
            </a:r>
          </a:p>
          <a:p>
            <a:r>
              <a:rPr lang="en-US" altLang="ja-JP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with SMD model</a:t>
            </a:r>
            <a:endParaRPr lang="ja-JP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904611" y="5841915"/>
            <a:ext cx="302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level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B3LYP/cc-</a:t>
            </a:r>
            <a:r>
              <a:rPr lang="en-US" altLang="ja-JP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pvdz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571938" y="1557817"/>
            <a:ext cx="130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-54.4 kcal/</a:t>
            </a:r>
            <a:r>
              <a:rPr lang="en-US" altLang="ja-JP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ja-JP" alt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466958" y="5376398"/>
            <a:ext cx="130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-28.8 kcal/</a:t>
            </a:r>
            <a:r>
              <a:rPr lang="en-US" altLang="ja-JP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ja-JP" alt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593374" y="3195126"/>
            <a:ext cx="130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-15.2 kcal/</a:t>
            </a:r>
            <a:r>
              <a:rPr lang="en-US" altLang="ja-JP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ja-JP" alt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028347" y="3529016"/>
            <a:ext cx="130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-15.2 kcal/</a:t>
            </a:r>
            <a:r>
              <a:rPr lang="en-US" altLang="ja-JP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ja-JP" alt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21" y="2080797"/>
            <a:ext cx="1222509" cy="733725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133" y="2068480"/>
            <a:ext cx="1222509" cy="733725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632" y="1675501"/>
            <a:ext cx="837487" cy="408167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86" y="2951757"/>
            <a:ext cx="1222509" cy="733725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43" y="3736939"/>
            <a:ext cx="1536397" cy="943429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48" y="4636852"/>
            <a:ext cx="1680930" cy="1003228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880" y="2745590"/>
            <a:ext cx="1680930" cy="1003228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1128" y="5039367"/>
            <a:ext cx="282822" cy="288839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8739" y="3233965"/>
            <a:ext cx="282822" cy="288839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4955" y="1700741"/>
            <a:ext cx="640865" cy="295929"/>
          </a:xfrm>
          <a:prstGeom prst="rect">
            <a:avLst/>
          </a:prstGeom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93243" y="30342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Elementary reactions for MC/MD simulation</a:t>
            </a:r>
            <a:endParaRPr kumimoji="0" lang="en-US" altLang="ja-JP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251520" y="188640"/>
            <a:ext cx="8640960" cy="648072"/>
            <a:chOff x="251520" y="188640"/>
            <a:chExt cx="8640960" cy="648072"/>
          </a:xfrm>
          <a:solidFill>
            <a:srgbClr val="5B9BD5"/>
          </a:solidFill>
        </p:grpSpPr>
        <p:sp>
          <p:nvSpPr>
            <p:cNvPr id="65" name="正方形/長方形 64"/>
            <p:cNvSpPr/>
            <p:nvPr/>
          </p:nvSpPr>
          <p:spPr>
            <a:xfrm>
              <a:off x="251520" y="188640"/>
              <a:ext cx="127687" cy="648072"/>
            </a:xfrm>
            <a:prstGeom prst="rect">
              <a:avLst/>
            </a:prstGeom>
            <a:grp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66" name="直線コネクタ 65"/>
            <p:cNvCxnSpPr/>
            <p:nvPr/>
          </p:nvCxnSpPr>
          <p:spPr>
            <a:xfrm>
              <a:off x="359532" y="836712"/>
              <a:ext cx="8532948" cy="0"/>
            </a:xfrm>
            <a:prstGeom prst="line">
              <a:avLst/>
            </a:prstGeom>
            <a:grp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</p:grpSp>
      <p:sp>
        <p:nvSpPr>
          <p:cNvPr id="68" name="スライド番号プレースホルダー 2"/>
          <p:cNvSpPr txBox="1">
            <a:spLocks/>
          </p:cNvSpPr>
          <p:nvPr/>
        </p:nvSpPr>
        <p:spPr bwMode="auto">
          <a:xfrm>
            <a:off x="7010400" y="6537308"/>
            <a:ext cx="2133600" cy="3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4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7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188640"/>
            <a:ext cx="8640960" cy="648072"/>
            <a:chOff x="251520" y="188640"/>
            <a:chExt cx="8640960" cy="648072"/>
          </a:xfrm>
          <a:solidFill>
            <a:srgbClr val="C00000"/>
          </a:solidFill>
        </p:grpSpPr>
        <p:sp>
          <p:nvSpPr>
            <p:cNvPr id="5" name="正方形/長方形 4"/>
            <p:cNvSpPr/>
            <p:nvPr/>
          </p:nvSpPr>
          <p:spPr>
            <a:xfrm>
              <a:off x="251520" y="188640"/>
              <a:ext cx="127687" cy="648072"/>
            </a:xfrm>
            <a:prstGeom prst="rect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359532" y="836712"/>
              <a:ext cx="8532948" cy="0"/>
            </a:xfrm>
            <a:prstGeom prst="line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3243" y="303426"/>
            <a:ext cx="8260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SEI film formation at low concentration (1.0 M)</a:t>
            </a:r>
            <a:endParaRPr kumimoji="0" lang="en-US" altLang="ja-JP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04" y="1023306"/>
            <a:ext cx="1589909" cy="464810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697855" y="5379623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(e) </a:t>
            </a:r>
            <a:r>
              <a:rPr lang="en-US" altLang="ja-JP" dirty="0" smtClean="0">
                <a:latin typeface="Arial" pitchFamily="34" charset="0"/>
                <a:cs typeface="Times New Roman" pitchFamily="18" charset="0"/>
              </a:rPr>
              <a:t>20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58270" y="2842314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(c) </a:t>
            </a:r>
            <a:r>
              <a:rPr lang="en-US" altLang="ja-JP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ja-JP" dirty="0" smtClean="0">
                <a:latin typeface="Arial" pitchFamily="34" charset="0"/>
                <a:cs typeface="Times New Roman" pitchFamily="18" charset="0"/>
              </a:rPr>
              <a:t>0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2857139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(a) </a:t>
            </a:r>
            <a:r>
              <a:rPr lang="en-US" altLang="ja-JP" dirty="0">
                <a:latin typeface="Arial" pitchFamily="34" charset="0"/>
                <a:cs typeface="Times New Roman" pitchFamily="18" charset="0"/>
              </a:rPr>
              <a:t>2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45734" y="2842314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(b) </a:t>
            </a:r>
            <a:r>
              <a:rPr lang="en-US" altLang="ja-JP" dirty="0">
                <a:latin typeface="Arial" pitchFamily="34" charset="0"/>
                <a:cs typeface="Times New Roman" pitchFamily="18" charset="0"/>
              </a:rPr>
              <a:t>5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4584029" y="1631833"/>
            <a:ext cx="409372" cy="87357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2179601" y="1631833"/>
            <a:ext cx="409372" cy="87357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1516739" y="4049989"/>
            <a:ext cx="409372" cy="87357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601" y="3578190"/>
            <a:ext cx="3428029" cy="178997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96" y="1164057"/>
            <a:ext cx="952203" cy="165365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080" y="1163548"/>
            <a:ext cx="1397942" cy="164410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3735" y="1161419"/>
            <a:ext cx="1365523" cy="169471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444045" y="5931795"/>
            <a:ext cx="826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At the </a:t>
            </a:r>
            <a:r>
              <a:rPr lang="en-US" altLang="ja-JP" b="1" u="sng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low concentration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the reaction products were drift away from the anode surface, showing that the aggregation is insufficient.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スライド番号プレースホルダー 2"/>
          <p:cNvSpPr txBox="1">
            <a:spLocks/>
          </p:cNvSpPr>
          <p:nvPr/>
        </p:nvSpPr>
        <p:spPr bwMode="auto">
          <a:xfrm>
            <a:off x="7010400" y="6537308"/>
            <a:ext cx="2133600" cy="3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5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188640"/>
            <a:ext cx="8640960" cy="648072"/>
            <a:chOff x="251520" y="188640"/>
            <a:chExt cx="8640960" cy="648072"/>
          </a:xfrm>
          <a:solidFill>
            <a:srgbClr val="C00000"/>
          </a:solidFill>
        </p:grpSpPr>
        <p:sp>
          <p:nvSpPr>
            <p:cNvPr id="5" name="正方形/長方形 4"/>
            <p:cNvSpPr/>
            <p:nvPr/>
          </p:nvSpPr>
          <p:spPr>
            <a:xfrm>
              <a:off x="251520" y="188640"/>
              <a:ext cx="127687" cy="648072"/>
            </a:xfrm>
            <a:prstGeom prst="rect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359532" y="836712"/>
              <a:ext cx="8532948" cy="0"/>
            </a:xfrm>
            <a:prstGeom prst="line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3242" y="303426"/>
            <a:ext cx="8499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SEI film formation at high concentration (3.0 M)</a:t>
            </a:r>
            <a:endParaRPr kumimoji="0" lang="en-US" altLang="ja-JP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09" y="3583877"/>
            <a:ext cx="3461239" cy="180528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97855" y="5379623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(e) </a:t>
            </a:r>
            <a:r>
              <a:rPr lang="en-US" altLang="ja-JP" dirty="0" smtClean="0">
                <a:latin typeface="Arial" pitchFamily="34" charset="0"/>
                <a:cs typeface="Times New Roman" pitchFamily="18" charset="0"/>
              </a:rPr>
              <a:t>20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504" y="1023306"/>
            <a:ext cx="1589909" cy="4648101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889" y="1107952"/>
            <a:ext cx="1368199" cy="1643635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4858270" y="2842314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(c) </a:t>
            </a:r>
            <a:r>
              <a:rPr lang="en-US" altLang="ja-JP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ja-JP" dirty="0" smtClean="0">
                <a:latin typeface="Arial" pitchFamily="34" charset="0"/>
                <a:cs typeface="Times New Roman" pitchFamily="18" charset="0"/>
              </a:rPr>
              <a:t>0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40" y="1107952"/>
            <a:ext cx="1156910" cy="1673016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0" y="2857139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(a) </a:t>
            </a:r>
            <a:r>
              <a:rPr lang="en-US" altLang="ja-JP" dirty="0">
                <a:latin typeface="Arial" pitchFamily="34" charset="0"/>
                <a:cs typeface="Times New Roman" pitchFamily="18" charset="0"/>
              </a:rPr>
              <a:t>2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372" y="1173615"/>
            <a:ext cx="1239871" cy="1668699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2445734" y="2842314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(b) </a:t>
            </a:r>
            <a:r>
              <a:rPr lang="en-US" altLang="ja-JP" dirty="0">
                <a:latin typeface="Arial" pitchFamily="34" charset="0"/>
                <a:cs typeface="Times New Roman" pitchFamily="18" charset="0"/>
              </a:rPr>
              <a:t>5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3" name="右矢印 62"/>
          <p:cNvSpPr/>
          <p:nvPr/>
        </p:nvSpPr>
        <p:spPr>
          <a:xfrm>
            <a:off x="4584029" y="1631833"/>
            <a:ext cx="409372" cy="87357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>
            <a:off x="2179601" y="1631833"/>
            <a:ext cx="409372" cy="87357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>
            <a:off x="1516739" y="4049989"/>
            <a:ext cx="409372" cy="87357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444045" y="5931795"/>
            <a:ext cx="826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At the </a:t>
            </a:r>
            <a:r>
              <a:rPr lang="en-US" altLang="ja-JP" b="1" u="sng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high concentration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the dissolution of reaction products were suppressed. </a:t>
            </a:r>
            <a:r>
              <a:rPr lang="en-US" altLang="ja-JP" u="sng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This can be one of important salt concentration effect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7" name="スライド番号プレースホルダー 2"/>
          <p:cNvSpPr txBox="1">
            <a:spLocks/>
          </p:cNvSpPr>
          <p:nvPr/>
        </p:nvSpPr>
        <p:spPr bwMode="auto">
          <a:xfrm>
            <a:off x="7010400" y="6537308"/>
            <a:ext cx="2133600" cy="3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6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188640"/>
            <a:ext cx="8640960" cy="648072"/>
            <a:chOff x="251520" y="188640"/>
            <a:chExt cx="8640960" cy="648072"/>
          </a:xfrm>
          <a:solidFill>
            <a:srgbClr val="C00000"/>
          </a:solidFill>
        </p:grpSpPr>
        <p:sp>
          <p:nvSpPr>
            <p:cNvPr id="5" name="正方形/長方形 4"/>
            <p:cNvSpPr/>
            <p:nvPr/>
          </p:nvSpPr>
          <p:spPr>
            <a:xfrm>
              <a:off x="251520" y="188640"/>
              <a:ext cx="127687" cy="648072"/>
            </a:xfrm>
            <a:prstGeom prst="rect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359532" y="836712"/>
              <a:ext cx="8532948" cy="0"/>
            </a:xfrm>
            <a:prstGeom prst="line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3242" y="318815"/>
            <a:ext cx="84992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SEI film formation at very high concentration (4.5 M)</a:t>
            </a:r>
            <a:endParaRPr kumimoji="0" lang="en-US" altLang="ja-JP" sz="26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04" y="1023306"/>
            <a:ext cx="1589909" cy="464810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97855" y="5379623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(e) </a:t>
            </a:r>
            <a:r>
              <a:rPr lang="en-US" altLang="ja-JP" dirty="0" smtClean="0">
                <a:latin typeface="Arial" pitchFamily="34" charset="0"/>
                <a:cs typeface="Times New Roman" pitchFamily="18" charset="0"/>
              </a:rPr>
              <a:t>20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58270" y="2842314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(c) </a:t>
            </a:r>
            <a:r>
              <a:rPr lang="en-US" altLang="ja-JP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ja-JP" dirty="0" smtClean="0">
                <a:latin typeface="Arial" pitchFamily="34" charset="0"/>
                <a:cs typeface="Times New Roman" pitchFamily="18" charset="0"/>
              </a:rPr>
              <a:t>0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2857139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(a) </a:t>
            </a:r>
            <a:r>
              <a:rPr lang="en-US" altLang="ja-JP" dirty="0">
                <a:latin typeface="Arial" pitchFamily="34" charset="0"/>
                <a:cs typeface="Times New Roman" pitchFamily="18" charset="0"/>
              </a:rPr>
              <a:t>2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5734" y="2842314"/>
            <a:ext cx="2263438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(b) </a:t>
            </a:r>
            <a:r>
              <a:rPr lang="en-US" altLang="ja-JP" dirty="0">
                <a:latin typeface="Arial" pitchFamily="34" charset="0"/>
                <a:cs typeface="Times New Roman" pitchFamily="18" charset="0"/>
              </a:rPr>
              <a:t>5</a:t>
            </a:r>
            <a:r>
              <a:rPr kumimoji="1" lang="en-US" altLang="ja-JP" dirty="0" smtClean="0">
                <a:latin typeface="Arial" pitchFamily="34" charset="0"/>
                <a:cs typeface="Times New Roman" pitchFamily="18" charset="0"/>
              </a:rPr>
              <a:t>00 cycle</a:t>
            </a:r>
            <a:endParaRPr kumimoji="1" lang="ja-JP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584029" y="1631833"/>
            <a:ext cx="409372" cy="87357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179601" y="1631833"/>
            <a:ext cx="409372" cy="87357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1516739" y="4049989"/>
            <a:ext cx="409372" cy="87357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16" y="1094014"/>
            <a:ext cx="1148605" cy="176312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055" y="1023306"/>
            <a:ext cx="1345118" cy="180555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668" y="1094014"/>
            <a:ext cx="1479196" cy="176487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585" y="3617409"/>
            <a:ext cx="3372087" cy="1722409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44045" y="5931795"/>
            <a:ext cx="826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As the salt concentration increases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the surface became smoother because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dec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-FSA</a:t>
            </a:r>
            <a:r>
              <a:rPr lang="en-US" altLang="ja-JP" baseline="30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anions form the stable film.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スライド番号プレースホルダー 2"/>
          <p:cNvSpPr txBox="1">
            <a:spLocks/>
          </p:cNvSpPr>
          <p:nvPr/>
        </p:nvSpPr>
        <p:spPr bwMode="auto">
          <a:xfrm>
            <a:off x="7010400" y="6537308"/>
            <a:ext cx="2133600" cy="3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7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82009"/>
              </p:ext>
            </p:extLst>
          </p:nvPr>
        </p:nvGraphicFramePr>
        <p:xfrm>
          <a:off x="3232892" y="2000476"/>
          <a:ext cx="2808858" cy="202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27024"/>
              </p:ext>
            </p:extLst>
          </p:nvPr>
        </p:nvGraphicFramePr>
        <p:xfrm>
          <a:off x="356597" y="2062201"/>
          <a:ext cx="2719351" cy="189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グラフ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33666"/>
              </p:ext>
            </p:extLst>
          </p:nvPr>
        </p:nvGraphicFramePr>
        <p:xfrm>
          <a:off x="6129234" y="2013441"/>
          <a:ext cx="2843315" cy="202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23062" y="4264309"/>
            <a:ext cx="220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Both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concentration</a:t>
            </a:r>
          </a:p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(1.0 M)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7580" y="3957467"/>
            <a:ext cx="1753711" cy="27699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MC/MD cycles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93116" y="3957466"/>
            <a:ext cx="1753711" cy="27699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MC/MD cycles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86065" y="3957466"/>
            <a:ext cx="1753711" cy="27699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MC/MD cycles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1261371" y="2757680"/>
            <a:ext cx="2880320" cy="27699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</a:t>
            </a:r>
            <a:r>
              <a:rPr lang="en-US" altLang="ja-JP" sz="1200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[nm</a:t>
            </a:r>
            <a:r>
              <a:rPr lang="en-US" altLang="ja-JP" sz="1200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-2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]</a:t>
            </a:r>
            <a:endParaRPr lang="ja-JP" altLang="en-US" sz="1200" baseline="30000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" y="3012621"/>
            <a:ext cx="215681" cy="20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251520" y="188640"/>
            <a:ext cx="8640960" cy="648072"/>
            <a:chOff x="251520" y="188640"/>
            <a:chExt cx="8640960" cy="648072"/>
          </a:xfrm>
          <a:solidFill>
            <a:srgbClr val="C00000"/>
          </a:solidFill>
        </p:grpSpPr>
        <p:sp>
          <p:nvSpPr>
            <p:cNvPr id="14" name="正方形/長方形 13"/>
            <p:cNvSpPr/>
            <p:nvPr/>
          </p:nvSpPr>
          <p:spPr>
            <a:xfrm>
              <a:off x="251520" y="188640"/>
              <a:ext cx="127687" cy="648072"/>
            </a:xfrm>
            <a:prstGeom prst="rect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359532" y="836712"/>
              <a:ext cx="8532948" cy="0"/>
            </a:xfrm>
            <a:prstGeom prst="line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93242" y="303427"/>
            <a:ext cx="8499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Changes in surface number densities </a:t>
            </a:r>
            <a:endParaRPr kumimoji="0" lang="en-US" altLang="ja-JP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68598" y="4264309"/>
            <a:ext cx="220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High concentration</a:t>
            </a:r>
          </a:p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(3.0 M)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59977" y="4234457"/>
            <a:ext cx="240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Very high concentration</a:t>
            </a:r>
          </a:p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(4.5 M)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9811" y="1553434"/>
            <a:ext cx="897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AN (solvent), </a:t>
            </a:r>
            <a:r>
              <a:rPr kumimoji="1" lang="en-US" altLang="ja-JP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blue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FSA</a:t>
            </a:r>
            <a:r>
              <a:rPr kumimoji="1" lang="en-US" altLang="ja-JP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(salt), </a:t>
            </a:r>
            <a:r>
              <a:rPr kumimoji="1" lang="en-US" altLang="ja-JP" sz="16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AN</a:t>
            </a:r>
            <a:r>
              <a:rPr kumimoji="1" lang="ja-JP" alt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-FSA</a:t>
            </a:r>
            <a:r>
              <a:rPr lang="ja-JP" alt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ja-JP" alt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CN</a:t>
            </a:r>
            <a:r>
              <a:rPr lang="ja-JP" alt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kumimoji="1" lang="en-US" altLang="ja-JP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ja-JP" alt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1038566" y="2355311"/>
            <a:ext cx="1655858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4123267" y="2356889"/>
            <a:ext cx="1483690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7179733" y="2365355"/>
            <a:ext cx="1339757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297901" y="1061469"/>
            <a:ext cx="559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600" dirty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16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 </a:t>
            </a:r>
            <a:r>
              <a:rPr lang="en-US" altLang="ja-JP" sz="16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(</a:t>
            </a:r>
            <a:r>
              <a:rPr kumimoji="1" lang="en-US" altLang="ja-JP" sz="16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They are obtained by different 10 initial configurations.</a:t>
            </a:r>
            <a:r>
              <a:rPr lang="en-US" altLang="ja-JP" sz="16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</a:t>
            </a:r>
            <a:endParaRPr kumimoji="1" lang="ja-JP" altLang="en-US" sz="1600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41550" y="5030435"/>
            <a:ext cx="826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As the salt concentration increases, the </a:t>
            </a:r>
            <a:r>
              <a:rPr lang="en-US" altLang="ja-JP" dirty="0" smtClean="0">
                <a:solidFill>
                  <a:srgbClr val="00B0F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FSA salts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were reduced earlier than the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solvent AN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41550" y="5930516"/>
            <a:ext cx="832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At the same time, the amounts of reduction products from the salts increased, while those from the solvents were almost same in all concentrations. 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スライド番号プレースホルダー 2"/>
          <p:cNvSpPr txBox="1">
            <a:spLocks/>
          </p:cNvSpPr>
          <p:nvPr/>
        </p:nvSpPr>
        <p:spPr bwMode="auto">
          <a:xfrm>
            <a:off x="7010400" y="6537308"/>
            <a:ext cx="2133600" cy="3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8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2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60244"/>
              </p:ext>
            </p:extLst>
          </p:nvPr>
        </p:nvGraphicFramePr>
        <p:xfrm>
          <a:off x="3328894" y="1687188"/>
          <a:ext cx="2787577" cy="226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8279"/>
              </p:ext>
            </p:extLst>
          </p:nvPr>
        </p:nvGraphicFramePr>
        <p:xfrm>
          <a:off x="436489" y="1680452"/>
          <a:ext cx="2767870" cy="222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グラフ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042670"/>
              </p:ext>
            </p:extLst>
          </p:nvPr>
        </p:nvGraphicFramePr>
        <p:xfrm>
          <a:off x="6229163" y="1708671"/>
          <a:ext cx="2776661" cy="226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テキスト ボックス 6"/>
          <p:cNvSpPr txBox="1"/>
          <p:nvPr/>
        </p:nvSpPr>
        <p:spPr>
          <a:xfrm rot="16200000">
            <a:off x="-1181184" y="2464969"/>
            <a:ext cx="2880320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[gcm</a:t>
            </a:r>
            <a:r>
              <a:rPr lang="en-US" altLang="ja-JP" sz="1400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-3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]</a:t>
            </a:r>
            <a:endParaRPr lang="ja-JP" altLang="en-US" sz="1400" baseline="30000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2" y="2841440"/>
            <a:ext cx="203339" cy="2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66368" y="3969901"/>
            <a:ext cx="2880320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400" i="1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z</a:t>
            </a:r>
            <a:r>
              <a:rPr lang="en-US" altLang="ja-JP" sz="1400" i="1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[nm]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32642" y="3952876"/>
            <a:ext cx="2360490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400" i="1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z</a:t>
            </a:r>
            <a:r>
              <a:rPr lang="en-US" altLang="ja-JP" sz="1400" i="1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[nm]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79690" y="3952876"/>
            <a:ext cx="2880320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400" i="1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z</a:t>
            </a:r>
            <a:r>
              <a:rPr lang="en-US" altLang="ja-JP" sz="1400" i="1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[nm]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91084" y="1923057"/>
            <a:ext cx="837901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AN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79384" y="2178361"/>
            <a:ext cx="797911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4388" y="2409172"/>
            <a:ext cx="955889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ja-JP" sz="105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90147" y="2642209"/>
            <a:ext cx="1037107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-FSA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96256" y="2867479"/>
            <a:ext cx="654044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36042" y="1923057"/>
            <a:ext cx="837901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AN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24342" y="2178361"/>
            <a:ext cx="797911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29346" y="2409172"/>
            <a:ext cx="955889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ja-JP" sz="105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35105" y="2642209"/>
            <a:ext cx="1037107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-FSA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41214" y="2867479"/>
            <a:ext cx="654044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056631" y="1954630"/>
            <a:ext cx="837901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AN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044931" y="2209934"/>
            <a:ext cx="797911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49935" y="2440745"/>
            <a:ext cx="955889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ja-JP" sz="105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055695" y="2673782"/>
            <a:ext cx="837438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-FSA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061803" y="2899052"/>
            <a:ext cx="654044" cy="2539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ja-JP" altLang="en-US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ja-JP" altLang="en-US" sz="105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53583" y="3743017"/>
            <a:ext cx="2515413" cy="16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67899" y="3662294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75576" y="3663233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51842" y="3661969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745882" y="3659509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038328" y="3662294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25877" y="3663556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619751" y="3661968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903095" y="3661967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7807" y="3662617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559382" y="3808656"/>
            <a:ext cx="2515413" cy="16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773698" y="3727933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081375" y="3728872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357641" y="3727608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651681" y="3725148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944127" y="3727933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231676" y="3729195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525550" y="3727607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08894" y="3727606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483606" y="3728256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6450089" y="3824067"/>
            <a:ext cx="2515413" cy="16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664405" y="3743344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972082" y="3744283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248348" y="3751486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542388" y="3740559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834834" y="3743344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8122383" y="3744606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416257" y="3743018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699601" y="3743017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374313" y="3743667"/>
            <a:ext cx="311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ja-JP" alt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251520" y="188640"/>
            <a:ext cx="8640960" cy="648072"/>
            <a:chOff x="251520" y="188640"/>
            <a:chExt cx="8640960" cy="648072"/>
          </a:xfrm>
          <a:solidFill>
            <a:srgbClr val="C00000"/>
          </a:solidFill>
        </p:grpSpPr>
        <p:sp>
          <p:nvSpPr>
            <p:cNvPr id="60" name="正方形/長方形 59"/>
            <p:cNvSpPr/>
            <p:nvPr/>
          </p:nvSpPr>
          <p:spPr>
            <a:xfrm>
              <a:off x="251520" y="188640"/>
              <a:ext cx="127687" cy="648072"/>
            </a:xfrm>
            <a:prstGeom prst="rect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359532" y="836712"/>
              <a:ext cx="8532948" cy="0"/>
            </a:xfrm>
            <a:prstGeom prst="line">
              <a:avLst/>
            </a:prstGeom>
            <a:grp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393242" y="303427"/>
            <a:ext cx="8499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Mass density distribution of reaction products</a:t>
            </a:r>
            <a:endParaRPr kumimoji="0" lang="en-US" altLang="ja-JP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95377" y="4265892"/>
            <a:ext cx="220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Both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concentration</a:t>
            </a:r>
          </a:p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(1.0 M)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740913" y="4265892"/>
            <a:ext cx="220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High concentration</a:t>
            </a:r>
          </a:p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(3.0 M)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532292" y="4236040"/>
            <a:ext cx="240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Very high concentration</a:t>
            </a:r>
          </a:p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(4.5 M)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297901" y="1179196"/>
            <a:ext cx="559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600" dirty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16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 </a:t>
            </a:r>
            <a:r>
              <a:rPr lang="en-US" altLang="ja-JP" sz="16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(</a:t>
            </a:r>
            <a:r>
              <a:rPr kumimoji="1" lang="en-US" altLang="ja-JP" sz="16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They are obtained by different 10 initial configurations.</a:t>
            </a:r>
            <a:r>
              <a:rPr lang="en-US" altLang="ja-JP" sz="16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</a:t>
            </a:r>
            <a:endParaRPr kumimoji="1" lang="ja-JP" altLang="en-US" sz="1600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85901" y="5146804"/>
            <a:ext cx="813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dirty="0" smtClean="0">
                <a:solidFill>
                  <a:srgbClr val="FF99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CH</a:t>
            </a:r>
            <a:r>
              <a:rPr lang="en-US" altLang="ja-JP" baseline="-25000" dirty="0" smtClean="0">
                <a:solidFill>
                  <a:srgbClr val="FF99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3</a:t>
            </a:r>
            <a:r>
              <a:rPr lang="ja-JP" altLang="en-US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and </a:t>
            </a:r>
            <a:r>
              <a:rPr lang="en-US" altLang="ja-JP" dirty="0" smtClean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CN</a:t>
            </a:r>
            <a:r>
              <a:rPr lang="en-US" altLang="ja-JP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anions were mainly distributed near the anode surface.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285902" y="5856718"/>
            <a:ext cx="8606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As the salt concentration increases, the peak </a:t>
            </a: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hight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of </a:t>
            </a:r>
            <a:r>
              <a:rPr lang="en-US" altLang="ja-JP" dirty="0" err="1" smtClean="0">
                <a:solidFill>
                  <a:schemeClr val="accent6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dec</a:t>
            </a:r>
            <a:r>
              <a:rPr lang="en-US" altLang="ja-JP" dirty="0" smtClean="0">
                <a:solidFill>
                  <a:schemeClr val="accent6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-FSA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anions clearly increased, meaning that the SEI film becomes denser.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9" name="スライド番号プレースホルダー 2"/>
          <p:cNvSpPr txBox="1">
            <a:spLocks/>
          </p:cNvSpPr>
          <p:nvPr/>
        </p:nvSpPr>
        <p:spPr bwMode="auto">
          <a:xfrm>
            <a:off x="7010400" y="6537308"/>
            <a:ext cx="2133600" cy="3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9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4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10839</TotalTime>
  <Words>1079</Words>
  <Application>Microsoft Office PowerPoint</Application>
  <PresentationFormat>画面に合わせる (4:3)</PresentationFormat>
  <Paragraphs>197</Paragraphs>
  <Slides>11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ＭＳ Ｐゴシック</vt:lpstr>
      <vt:lpstr>メイリオ</vt:lpstr>
      <vt:lpstr>Arial</vt:lpstr>
      <vt:lpstr>Calibri</vt:lpstr>
      <vt:lpstr>Calibri Light</vt:lpstr>
      <vt:lpstr>Times New Roman</vt:lpstr>
      <vt:lpstr>Wingdings</vt:lpstr>
      <vt:lpstr>Office 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Norio Takenaka</dc:creator>
  <cp:lastModifiedBy>Norio Takenaka</cp:lastModifiedBy>
  <cp:revision>467</cp:revision>
  <cp:lastPrinted>2016-05-30T04:26:19Z</cp:lastPrinted>
  <dcterms:created xsi:type="dcterms:W3CDTF">2015-07-03T08:33:25Z</dcterms:created>
  <dcterms:modified xsi:type="dcterms:W3CDTF">2016-06-02T01:59:14Z</dcterms:modified>
</cp:coreProperties>
</file>