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304" r:id="rId4"/>
    <p:sldId id="296" r:id="rId5"/>
    <p:sldId id="292" r:id="rId6"/>
    <p:sldId id="307" r:id="rId7"/>
    <p:sldId id="282" r:id="rId8"/>
    <p:sldId id="308" r:id="rId9"/>
    <p:sldId id="306" r:id="rId10"/>
    <p:sldId id="309" r:id="rId11"/>
    <p:sldId id="305" r:id="rId12"/>
    <p:sldId id="284" r:id="rId13"/>
  </p:sldIdLst>
  <p:sldSz cx="9144000" cy="6858000" type="screen4x3"/>
  <p:notesSz cx="6802438" cy="99377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68" autoAdjust="0"/>
  </p:normalViewPr>
  <p:slideViewPr>
    <p:cSldViewPr>
      <p:cViewPr varScale="1">
        <p:scale>
          <a:sx n="97" d="100"/>
          <a:sy n="97" d="100"/>
        </p:scale>
        <p:origin x="102" y="1446"/>
      </p:cViewPr>
      <p:guideLst>
        <p:guide orient="horz" pos="2160"/>
        <p:guide pos="2880"/>
        <p:guide orient="horz" pos="14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3" d="100"/>
          <a:sy n="143" d="100"/>
        </p:scale>
        <p:origin x="-90" y="-33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ybrid_Reaction_Method\H_MC_MD_R_Method\package_hi\Eq_pr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H2 or I2 molecucle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Sheet1!$A$2:$A$1302</c:f>
              <c:numCache>
                <c:formatCode>General</c:formatCode>
                <c:ptCount val="1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</c:numCache>
            </c:numRef>
          </c:xVal>
          <c:yVal>
            <c:numRef>
              <c:f>Sheet1!$B$2:$B$1302</c:f>
              <c:numCache>
                <c:formatCode>General</c:formatCode>
                <c:ptCount val="1301"/>
                <c:pt idx="0">
                  <c:v>125</c:v>
                </c:pt>
                <c:pt idx="1">
                  <c:v>124</c:v>
                </c:pt>
                <c:pt idx="2">
                  <c:v>123</c:v>
                </c:pt>
                <c:pt idx="3">
                  <c:v>123</c:v>
                </c:pt>
                <c:pt idx="4">
                  <c:v>123</c:v>
                </c:pt>
                <c:pt idx="5">
                  <c:v>122</c:v>
                </c:pt>
                <c:pt idx="6">
                  <c:v>121</c:v>
                </c:pt>
                <c:pt idx="7">
                  <c:v>120</c:v>
                </c:pt>
                <c:pt idx="8">
                  <c:v>119</c:v>
                </c:pt>
                <c:pt idx="9">
                  <c:v>119</c:v>
                </c:pt>
                <c:pt idx="10">
                  <c:v>119</c:v>
                </c:pt>
                <c:pt idx="11">
                  <c:v>118</c:v>
                </c:pt>
                <c:pt idx="12">
                  <c:v>117</c:v>
                </c:pt>
                <c:pt idx="13">
                  <c:v>116</c:v>
                </c:pt>
                <c:pt idx="14">
                  <c:v>115</c:v>
                </c:pt>
                <c:pt idx="15">
                  <c:v>115</c:v>
                </c:pt>
                <c:pt idx="16">
                  <c:v>114</c:v>
                </c:pt>
                <c:pt idx="17">
                  <c:v>113</c:v>
                </c:pt>
                <c:pt idx="18">
                  <c:v>112</c:v>
                </c:pt>
                <c:pt idx="19">
                  <c:v>111</c:v>
                </c:pt>
                <c:pt idx="20">
                  <c:v>111</c:v>
                </c:pt>
                <c:pt idx="21">
                  <c:v>110</c:v>
                </c:pt>
                <c:pt idx="22">
                  <c:v>109</c:v>
                </c:pt>
                <c:pt idx="23">
                  <c:v>108</c:v>
                </c:pt>
                <c:pt idx="24">
                  <c:v>108</c:v>
                </c:pt>
                <c:pt idx="25">
                  <c:v>108</c:v>
                </c:pt>
                <c:pt idx="26">
                  <c:v>108</c:v>
                </c:pt>
                <c:pt idx="27">
                  <c:v>107</c:v>
                </c:pt>
                <c:pt idx="28">
                  <c:v>107</c:v>
                </c:pt>
                <c:pt idx="29">
                  <c:v>107</c:v>
                </c:pt>
                <c:pt idx="30">
                  <c:v>107</c:v>
                </c:pt>
                <c:pt idx="31">
                  <c:v>107</c:v>
                </c:pt>
                <c:pt idx="32">
                  <c:v>107</c:v>
                </c:pt>
                <c:pt idx="33">
                  <c:v>106</c:v>
                </c:pt>
                <c:pt idx="34">
                  <c:v>106</c:v>
                </c:pt>
                <c:pt idx="35">
                  <c:v>105</c:v>
                </c:pt>
                <c:pt idx="36">
                  <c:v>105</c:v>
                </c:pt>
                <c:pt idx="37">
                  <c:v>104</c:v>
                </c:pt>
                <c:pt idx="38">
                  <c:v>104</c:v>
                </c:pt>
                <c:pt idx="39">
                  <c:v>104</c:v>
                </c:pt>
                <c:pt idx="40">
                  <c:v>104</c:v>
                </c:pt>
                <c:pt idx="41">
                  <c:v>104</c:v>
                </c:pt>
                <c:pt idx="42">
                  <c:v>104</c:v>
                </c:pt>
                <c:pt idx="43">
                  <c:v>104</c:v>
                </c:pt>
                <c:pt idx="44">
                  <c:v>104</c:v>
                </c:pt>
                <c:pt idx="45">
                  <c:v>104</c:v>
                </c:pt>
                <c:pt idx="46">
                  <c:v>104</c:v>
                </c:pt>
                <c:pt idx="47">
                  <c:v>103</c:v>
                </c:pt>
                <c:pt idx="48">
                  <c:v>103</c:v>
                </c:pt>
                <c:pt idx="49">
                  <c:v>103</c:v>
                </c:pt>
                <c:pt idx="50">
                  <c:v>102</c:v>
                </c:pt>
                <c:pt idx="51">
                  <c:v>101</c:v>
                </c:pt>
                <c:pt idx="52">
                  <c:v>100</c:v>
                </c:pt>
                <c:pt idx="53">
                  <c:v>99</c:v>
                </c:pt>
                <c:pt idx="54">
                  <c:v>98</c:v>
                </c:pt>
                <c:pt idx="55">
                  <c:v>98</c:v>
                </c:pt>
                <c:pt idx="56">
                  <c:v>97</c:v>
                </c:pt>
                <c:pt idx="57">
                  <c:v>97</c:v>
                </c:pt>
                <c:pt idx="58">
                  <c:v>97</c:v>
                </c:pt>
                <c:pt idx="59">
                  <c:v>96</c:v>
                </c:pt>
                <c:pt idx="60">
                  <c:v>95</c:v>
                </c:pt>
                <c:pt idx="61">
                  <c:v>95</c:v>
                </c:pt>
                <c:pt idx="62">
                  <c:v>95</c:v>
                </c:pt>
                <c:pt idx="63">
                  <c:v>94</c:v>
                </c:pt>
                <c:pt idx="64">
                  <c:v>93</c:v>
                </c:pt>
                <c:pt idx="65">
                  <c:v>92</c:v>
                </c:pt>
                <c:pt idx="66">
                  <c:v>92</c:v>
                </c:pt>
                <c:pt idx="67">
                  <c:v>91</c:v>
                </c:pt>
                <c:pt idx="68">
                  <c:v>90</c:v>
                </c:pt>
                <c:pt idx="69">
                  <c:v>89</c:v>
                </c:pt>
                <c:pt idx="70">
                  <c:v>89</c:v>
                </c:pt>
                <c:pt idx="71">
                  <c:v>89</c:v>
                </c:pt>
                <c:pt idx="72">
                  <c:v>88</c:v>
                </c:pt>
                <c:pt idx="73">
                  <c:v>88</c:v>
                </c:pt>
                <c:pt idx="74">
                  <c:v>88</c:v>
                </c:pt>
                <c:pt idx="75">
                  <c:v>88</c:v>
                </c:pt>
                <c:pt idx="76">
                  <c:v>87</c:v>
                </c:pt>
                <c:pt idx="77">
                  <c:v>87</c:v>
                </c:pt>
                <c:pt idx="78">
                  <c:v>87</c:v>
                </c:pt>
                <c:pt idx="79">
                  <c:v>87</c:v>
                </c:pt>
                <c:pt idx="80">
                  <c:v>86</c:v>
                </c:pt>
                <c:pt idx="81">
                  <c:v>86</c:v>
                </c:pt>
                <c:pt idx="82">
                  <c:v>86</c:v>
                </c:pt>
                <c:pt idx="83">
                  <c:v>86</c:v>
                </c:pt>
                <c:pt idx="84">
                  <c:v>85</c:v>
                </c:pt>
                <c:pt idx="85">
                  <c:v>85</c:v>
                </c:pt>
                <c:pt idx="86">
                  <c:v>85</c:v>
                </c:pt>
                <c:pt idx="87">
                  <c:v>85</c:v>
                </c:pt>
                <c:pt idx="88">
                  <c:v>84</c:v>
                </c:pt>
                <c:pt idx="89">
                  <c:v>84</c:v>
                </c:pt>
                <c:pt idx="90">
                  <c:v>84</c:v>
                </c:pt>
                <c:pt idx="91">
                  <c:v>84</c:v>
                </c:pt>
                <c:pt idx="92">
                  <c:v>84</c:v>
                </c:pt>
                <c:pt idx="93">
                  <c:v>84</c:v>
                </c:pt>
                <c:pt idx="94">
                  <c:v>83</c:v>
                </c:pt>
                <c:pt idx="95">
                  <c:v>82</c:v>
                </c:pt>
                <c:pt idx="96">
                  <c:v>82</c:v>
                </c:pt>
                <c:pt idx="97">
                  <c:v>81</c:v>
                </c:pt>
                <c:pt idx="98">
                  <c:v>81</c:v>
                </c:pt>
                <c:pt idx="99">
                  <c:v>81</c:v>
                </c:pt>
                <c:pt idx="100">
                  <c:v>81</c:v>
                </c:pt>
                <c:pt idx="101">
                  <c:v>81</c:v>
                </c:pt>
                <c:pt idx="102">
                  <c:v>81</c:v>
                </c:pt>
                <c:pt idx="103">
                  <c:v>80</c:v>
                </c:pt>
                <c:pt idx="104">
                  <c:v>80</c:v>
                </c:pt>
                <c:pt idx="105">
                  <c:v>79</c:v>
                </c:pt>
                <c:pt idx="106">
                  <c:v>78</c:v>
                </c:pt>
                <c:pt idx="107">
                  <c:v>78</c:v>
                </c:pt>
                <c:pt idx="108">
                  <c:v>78</c:v>
                </c:pt>
                <c:pt idx="109">
                  <c:v>77</c:v>
                </c:pt>
                <c:pt idx="110">
                  <c:v>76</c:v>
                </c:pt>
                <c:pt idx="111">
                  <c:v>75</c:v>
                </c:pt>
                <c:pt idx="112">
                  <c:v>75</c:v>
                </c:pt>
                <c:pt idx="113">
                  <c:v>74</c:v>
                </c:pt>
                <c:pt idx="114">
                  <c:v>74</c:v>
                </c:pt>
                <c:pt idx="115">
                  <c:v>74</c:v>
                </c:pt>
                <c:pt idx="116">
                  <c:v>74</c:v>
                </c:pt>
                <c:pt idx="117">
                  <c:v>74</c:v>
                </c:pt>
                <c:pt idx="118">
                  <c:v>73</c:v>
                </c:pt>
                <c:pt idx="119">
                  <c:v>73</c:v>
                </c:pt>
                <c:pt idx="120">
                  <c:v>72</c:v>
                </c:pt>
                <c:pt idx="121">
                  <c:v>72</c:v>
                </c:pt>
                <c:pt idx="122">
                  <c:v>72</c:v>
                </c:pt>
                <c:pt idx="123">
                  <c:v>72</c:v>
                </c:pt>
                <c:pt idx="124">
                  <c:v>72</c:v>
                </c:pt>
                <c:pt idx="125">
                  <c:v>72</c:v>
                </c:pt>
                <c:pt idx="126">
                  <c:v>72</c:v>
                </c:pt>
                <c:pt idx="127">
                  <c:v>72</c:v>
                </c:pt>
                <c:pt idx="128">
                  <c:v>71</c:v>
                </c:pt>
                <c:pt idx="129">
                  <c:v>70</c:v>
                </c:pt>
                <c:pt idx="130">
                  <c:v>70</c:v>
                </c:pt>
                <c:pt idx="131">
                  <c:v>70</c:v>
                </c:pt>
                <c:pt idx="132">
                  <c:v>69</c:v>
                </c:pt>
                <c:pt idx="133">
                  <c:v>68</c:v>
                </c:pt>
                <c:pt idx="134">
                  <c:v>67</c:v>
                </c:pt>
                <c:pt idx="135">
                  <c:v>66</c:v>
                </c:pt>
                <c:pt idx="136">
                  <c:v>65</c:v>
                </c:pt>
                <c:pt idx="137">
                  <c:v>65</c:v>
                </c:pt>
                <c:pt idx="138">
                  <c:v>65</c:v>
                </c:pt>
                <c:pt idx="139">
                  <c:v>65</c:v>
                </c:pt>
                <c:pt idx="140">
                  <c:v>64</c:v>
                </c:pt>
                <c:pt idx="141">
                  <c:v>64</c:v>
                </c:pt>
                <c:pt idx="142">
                  <c:v>64</c:v>
                </c:pt>
                <c:pt idx="143">
                  <c:v>64</c:v>
                </c:pt>
                <c:pt idx="144">
                  <c:v>64</c:v>
                </c:pt>
                <c:pt idx="145">
                  <c:v>64</c:v>
                </c:pt>
                <c:pt idx="146">
                  <c:v>63</c:v>
                </c:pt>
                <c:pt idx="147">
                  <c:v>63</c:v>
                </c:pt>
                <c:pt idx="148">
                  <c:v>62</c:v>
                </c:pt>
                <c:pt idx="149">
                  <c:v>62</c:v>
                </c:pt>
                <c:pt idx="150">
                  <c:v>62</c:v>
                </c:pt>
                <c:pt idx="151">
                  <c:v>62</c:v>
                </c:pt>
                <c:pt idx="152">
                  <c:v>62</c:v>
                </c:pt>
                <c:pt idx="153">
                  <c:v>62</c:v>
                </c:pt>
                <c:pt idx="154">
                  <c:v>62</c:v>
                </c:pt>
                <c:pt idx="155">
                  <c:v>61</c:v>
                </c:pt>
                <c:pt idx="156">
                  <c:v>61</c:v>
                </c:pt>
                <c:pt idx="157">
                  <c:v>61</c:v>
                </c:pt>
                <c:pt idx="158">
                  <c:v>61</c:v>
                </c:pt>
                <c:pt idx="159">
                  <c:v>61</c:v>
                </c:pt>
                <c:pt idx="160">
                  <c:v>60</c:v>
                </c:pt>
                <c:pt idx="161">
                  <c:v>60</c:v>
                </c:pt>
                <c:pt idx="162">
                  <c:v>60</c:v>
                </c:pt>
                <c:pt idx="163">
                  <c:v>59</c:v>
                </c:pt>
                <c:pt idx="164">
                  <c:v>58</c:v>
                </c:pt>
                <c:pt idx="165">
                  <c:v>58</c:v>
                </c:pt>
                <c:pt idx="166">
                  <c:v>58</c:v>
                </c:pt>
                <c:pt idx="167">
                  <c:v>57</c:v>
                </c:pt>
                <c:pt idx="168">
                  <c:v>57</c:v>
                </c:pt>
                <c:pt idx="169">
                  <c:v>56</c:v>
                </c:pt>
                <c:pt idx="170">
                  <c:v>56</c:v>
                </c:pt>
                <c:pt idx="171">
                  <c:v>55</c:v>
                </c:pt>
                <c:pt idx="172">
                  <c:v>55</c:v>
                </c:pt>
                <c:pt idx="173">
                  <c:v>55</c:v>
                </c:pt>
                <c:pt idx="174">
                  <c:v>55</c:v>
                </c:pt>
                <c:pt idx="175">
                  <c:v>54</c:v>
                </c:pt>
                <c:pt idx="176">
                  <c:v>54</c:v>
                </c:pt>
                <c:pt idx="177">
                  <c:v>53</c:v>
                </c:pt>
                <c:pt idx="178">
                  <c:v>53</c:v>
                </c:pt>
                <c:pt idx="179">
                  <c:v>53</c:v>
                </c:pt>
                <c:pt idx="180">
                  <c:v>52</c:v>
                </c:pt>
                <c:pt idx="181">
                  <c:v>51</c:v>
                </c:pt>
                <c:pt idx="182">
                  <c:v>51</c:v>
                </c:pt>
                <c:pt idx="183">
                  <c:v>51</c:v>
                </c:pt>
                <c:pt idx="184">
                  <c:v>51</c:v>
                </c:pt>
                <c:pt idx="185">
                  <c:v>51</c:v>
                </c:pt>
                <c:pt idx="186">
                  <c:v>51</c:v>
                </c:pt>
                <c:pt idx="187">
                  <c:v>51</c:v>
                </c:pt>
                <c:pt idx="188">
                  <c:v>51</c:v>
                </c:pt>
                <c:pt idx="189">
                  <c:v>51</c:v>
                </c:pt>
                <c:pt idx="190">
                  <c:v>51</c:v>
                </c:pt>
                <c:pt idx="191">
                  <c:v>51</c:v>
                </c:pt>
                <c:pt idx="192">
                  <c:v>51</c:v>
                </c:pt>
                <c:pt idx="193">
                  <c:v>51</c:v>
                </c:pt>
                <c:pt idx="194">
                  <c:v>51</c:v>
                </c:pt>
                <c:pt idx="195">
                  <c:v>51</c:v>
                </c:pt>
                <c:pt idx="196">
                  <c:v>50</c:v>
                </c:pt>
                <c:pt idx="197">
                  <c:v>50</c:v>
                </c:pt>
                <c:pt idx="198">
                  <c:v>50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49</c:v>
                </c:pt>
                <c:pt idx="204">
                  <c:v>49</c:v>
                </c:pt>
                <c:pt idx="205">
                  <c:v>48</c:v>
                </c:pt>
                <c:pt idx="206">
                  <c:v>48</c:v>
                </c:pt>
                <c:pt idx="207">
                  <c:v>47</c:v>
                </c:pt>
                <c:pt idx="208">
                  <c:v>47</c:v>
                </c:pt>
                <c:pt idx="209">
                  <c:v>46</c:v>
                </c:pt>
                <c:pt idx="210">
                  <c:v>46</c:v>
                </c:pt>
                <c:pt idx="211">
                  <c:v>46</c:v>
                </c:pt>
                <c:pt idx="212">
                  <c:v>46</c:v>
                </c:pt>
                <c:pt idx="213">
                  <c:v>46</c:v>
                </c:pt>
                <c:pt idx="214">
                  <c:v>46</c:v>
                </c:pt>
                <c:pt idx="215">
                  <c:v>46</c:v>
                </c:pt>
                <c:pt idx="216">
                  <c:v>46</c:v>
                </c:pt>
                <c:pt idx="217">
                  <c:v>45</c:v>
                </c:pt>
                <c:pt idx="218">
                  <c:v>45</c:v>
                </c:pt>
                <c:pt idx="219">
                  <c:v>45</c:v>
                </c:pt>
                <c:pt idx="220">
                  <c:v>45</c:v>
                </c:pt>
                <c:pt idx="221">
                  <c:v>45</c:v>
                </c:pt>
                <c:pt idx="222">
                  <c:v>44</c:v>
                </c:pt>
                <c:pt idx="223">
                  <c:v>44</c:v>
                </c:pt>
                <c:pt idx="224">
                  <c:v>44</c:v>
                </c:pt>
                <c:pt idx="225">
                  <c:v>44</c:v>
                </c:pt>
                <c:pt idx="226">
                  <c:v>44</c:v>
                </c:pt>
                <c:pt idx="227">
                  <c:v>44</c:v>
                </c:pt>
                <c:pt idx="228">
                  <c:v>44</c:v>
                </c:pt>
                <c:pt idx="229">
                  <c:v>43</c:v>
                </c:pt>
                <c:pt idx="230">
                  <c:v>43</c:v>
                </c:pt>
                <c:pt idx="231">
                  <c:v>43</c:v>
                </c:pt>
                <c:pt idx="232">
                  <c:v>42</c:v>
                </c:pt>
                <c:pt idx="233">
                  <c:v>42</c:v>
                </c:pt>
                <c:pt idx="234">
                  <c:v>42</c:v>
                </c:pt>
                <c:pt idx="235">
                  <c:v>41</c:v>
                </c:pt>
                <c:pt idx="236">
                  <c:v>41</c:v>
                </c:pt>
                <c:pt idx="237">
                  <c:v>41</c:v>
                </c:pt>
                <c:pt idx="238">
                  <c:v>41</c:v>
                </c:pt>
                <c:pt idx="239">
                  <c:v>41</c:v>
                </c:pt>
                <c:pt idx="240">
                  <c:v>41</c:v>
                </c:pt>
                <c:pt idx="241">
                  <c:v>41</c:v>
                </c:pt>
                <c:pt idx="242">
                  <c:v>41</c:v>
                </c:pt>
                <c:pt idx="243">
                  <c:v>41</c:v>
                </c:pt>
                <c:pt idx="244">
                  <c:v>41</c:v>
                </c:pt>
                <c:pt idx="245">
                  <c:v>41</c:v>
                </c:pt>
                <c:pt idx="246">
                  <c:v>41</c:v>
                </c:pt>
                <c:pt idx="247">
                  <c:v>41</c:v>
                </c:pt>
                <c:pt idx="248">
                  <c:v>41</c:v>
                </c:pt>
                <c:pt idx="249">
                  <c:v>41</c:v>
                </c:pt>
                <c:pt idx="250">
                  <c:v>41</c:v>
                </c:pt>
                <c:pt idx="251">
                  <c:v>41</c:v>
                </c:pt>
                <c:pt idx="252">
                  <c:v>41</c:v>
                </c:pt>
                <c:pt idx="253">
                  <c:v>41</c:v>
                </c:pt>
                <c:pt idx="254">
                  <c:v>41</c:v>
                </c:pt>
                <c:pt idx="255">
                  <c:v>41</c:v>
                </c:pt>
                <c:pt idx="256">
                  <c:v>41</c:v>
                </c:pt>
                <c:pt idx="257">
                  <c:v>41</c:v>
                </c:pt>
                <c:pt idx="258">
                  <c:v>41</c:v>
                </c:pt>
                <c:pt idx="259">
                  <c:v>41</c:v>
                </c:pt>
                <c:pt idx="260">
                  <c:v>40</c:v>
                </c:pt>
                <c:pt idx="261">
                  <c:v>40</c:v>
                </c:pt>
                <c:pt idx="262">
                  <c:v>40</c:v>
                </c:pt>
                <c:pt idx="263">
                  <c:v>39</c:v>
                </c:pt>
                <c:pt idx="264">
                  <c:v>39</c:v>
                </c:pt>
                <c:pt idx="265">
                  <c:v>39</c:v>
                </c:pt>
                <c:pt idx="266">
                  <c:v>39</c:v>
                </c:pt>
                <c:pt idx="267">
                  <c:v>39</c:v>
                </c:pt>
                <c:pt idx="268">
                  <c:v>39</c:v>
                </c:pt>
                <c:pt idx="269">
                  <c:v>39</c:v>
                </c:pt>
                <c:pt idx="270">
                  <c:v>38</c:v>
                </c:pt>
                <c:pt idx="271">
                  <c:v>38</c:v>
                </c:pt>
                <c:pt idx="272">
                  <c:v>38</c:v>
                </c:pt>
                <c:pt idx="273">
                  <c:v>38</c:v>
                </c:pt>
                <c:pt idx="274">
                  <c:v>38</c:v>
                </c:pt>
                <c:pt idx="275">
                  <c:v>38</c:v>
                </c:pt>
                <c:pt idx="276">
                  <c:v>38</c:v>
                </c:pt>
                <c:pt idx="277">
                  <c:v>38</c:v>
                </c:pt>
                <c:pt idx="278">
                  <c:v>38</c:v>
                </c:pt>
                <c:pt idx="279">
                  <c:v>38</c:v>
                </c:pt>
                <c:pt idx="280">
                  <c:v>38</c:v>
                </c:pt>
                <c:pt idx="281">
                  <c:v>38</c:v>
                </c:pt>
                <c:pt idx="282">
                  <c:v>38</c:v>
                </c:pt>
                <c:pt idx="283">
                  <c:v>38</c:v>
                </c:pt>
                <c:pt idx="284">
                  <c:v>38</c:v>
                </c:pt>
                <c:pt idx="285">
                  <c:v>38</c:v>
                </c:pt>
                <c:pt idx="286">
                  <c:v>38</c:v>
                </c:pt>
                <c:pt idx="287">
                  <c:v>38</c:v>
                </c:pt>
                <c:pt idx="288">
                  <c:v>38</c:v>
                </c:pt>
                <c:pt idx="289">
                  <c:v>38</c:v>
                </c:pt>
                <c:pt idx="290">
                  <c:v>38</c:v>
                </c:pt>
                <c:pt idx="291">
                  <c:v>38</c:v>
                </c:pt>
                <c:pt idx="292">
                  <c:v>38</c:v>
                </c:pt>
                <c:pt idx="293">
                  <c:v>38</c:v>
                </c:pt>
                <c:pt idx="294">
                  <c:v>38</c:v>
                </c:pt>
                <c:pt idx="295">
                  <c:v>37</c:v>
                </c:pt>
                <c:pt idx="296">
                  <c:v>36</c:v>
                </c:pt>
                <c:pt idx="297">
                  <c:v>36</c:v>
                </c:pt>
                <c:pt idx="298">
                  <c:v>36</c:v>
                </c:pt>
                <c:pt idx="299">
                  <c:v>36</c:v>
                </c:pt>
                <c:pt idx="300">
                  <c:v>36</c:v>
                </c:pt>
                <c:pt idx="301">
                  <c:v>36</c:v>
                </c:pt>
                <c:pt idx="302">
                  <c:v>36</c:v>
                </c:pt>
                <c:pt idx="303">
                  <c:v>36</c:v>
                </c:pt>
                <c:pt idx="304">
                  <c:v>36</c:v>
                </c:pt>
                <c:pt idx="305">
                  <c:v>36</c:v>
                </c:pt>
                <c:pt idx="306">
                  <c:v>35</c:v>
                </c:pt>
                <c:pt idx="307">
                  <c:v>35</c:v>
                </c:pt>
                <c:pt idx="308">
                  <c:v>35</c:v>
                </c:pt>
                <c:pt idx="309">
                  <c:v>35</c:v>
                </c:pt>
                <c:pt idx="310">
                  <c:v>35</c:v>
                </c:pt>
                <c:pt idx="311">
                  <c:v>35</c:v>
                </c:pt>
                <c:pt idx="312">
                  <c:v>35</c:v>
                </c:pt>
                <c:pt idx="313">
                  <c:v>35</c:v>
                </c:pt>
                <c:pt idx="314">
                  <c:v>35</c:v>
                </c:pt>
                <c:pt idx="315">
                  <c:v>35</c:v>
                </c:pt>
                <c:pt idx="316">
                  <c:v>35</c:v>
                </c:pt>
                <c:pt idx="317">
                  <c:v>35</c:v>
                </c:pt>
                <c:pt idx="318">
                  <c:v>35</c:v>
                </c:pt>
                <c:pt idx="319">
                  <c:v>35</c:v>
                </c:pt>
                <c:pt idx="320">
                  <c:v>35</c:v>
                </c:pt>
                <c:pt idx="321">
                  <c:v>35</c:v>
                </c:pt>
                <c:pt idx="322">
                  <c:v>35</c:v>
                </c:pt>
                <c:pt idx="323">
                  <c:v>35</c:v>
                </c:pt>
                <c:pt idx="324">
                  <c:v>35</c:v>
                </c:pt>
                <c:pt idx="325">
                  <c:v>35</c:v>
                </c:pt>
                <c:pt idx="326">
                  <c:v>35</c:v>
                </c:pt>
                <c:pt idx="327">
                  <c:v>35</c:v>
                </c:pt>
                <c:pt idx="328">
                  <c:v>35</c:v>
                </c:pt>
                <c:pt idx="329">
                  <c:v>35</c:v>
                </c:pt>
                <c:pt idx="330">
                  <c:v>35</c:v>
                </c:pt>
                <c:pt idx="331">
                  <c:v>35</c:v>
                </c:pt>
                <c:pt idx="332">
                  <c:v>35</c:v>
                </c:pt>
                <c:pt idx="333">
                  <c:v>35</c:v>
                </c:pt>
                <c:pt idx="334">
                  <c:v>35</c:v>
                </c:pt>
                <c:pt idx="335">
                  <c:v>35</c:v>
                </c:pt>
                <c:pt idx="336">
                  <c:v>35</c:v>
                </c:pt>
                <c:pt idx="337">
                  <c:v>35</c:v>
                </c:pt>
                <c:pt idx="338">
                  <c:v>35</c:v>
                </c:pt>
                <c:pt idx="339">
                  <c:v>35</c:v>
                </c:pt>
                <c:pt idx="340">
                  <c:v>35</c:v>
                </c:pt>
                <c:pt idx="341">
                  <c:v>35</c:v>
                </c:pt>
                <c:pt idx="342">
                  <c:v>35</c:v>
                </c:pt>
                <c:pt idx="343">
                  <c:v>35</c:v>
                </c:pt>
                <c:pt idx="344">
                  <c:v>34</c:v>
                </c:pt>
                <c:pt idx="345">
                  <c:v>34</c:v>
                </c:pt>
                <c:pt idx="346">
                  <c:v>34</c:v>
                </c:pt>
                <c:pt idx="347">
                  <c:v>34</c:v>
                </c:pt>
                <c:pt idx="348">
                  <c:v>34</c:v>
                </c:pt>
                <c:pt idx="349">
                  <c:v>34</c:v>
                </c:pt>
                <c:pt idx="350">
                  <c:v>34</c:v>
                </c:pt>
                <c:pt idx="351">
                  <c:v>34</c:v>
                </c:pt>
                <c:pt idx="352">
                  <c:v>34</c:v>
                </c:pt>
                <c:pt idx="353">
                  <c:v>34</c:v>
                </c:pt>
                <c:pt idx="354">
                  <c:v>34</c:v>
                </c:pt>
                <c:pt idx="355">
                  <c:v>34</c:v>
                </c:pt>
                <c:pt idx="356">
                  <c:v>34</c:v>
                </c:pt>
                <c:pt idx="357">
                  <c:v>34</c:v>
                </c:pt>
                <c:pt idx="358">
                  <c:v>34</c:v>
                </c:pt>
                <c:pt idx="359">
                  <c:v>34</c:v>
                </c:pt>
                <c:pt idx="360">
                  <c:v>34</c:v>
                </c:pt>
                <c:pt idx="361">
                  <c:v>34</c:v>
                </c:pt>
                <c:pt idx="362">
                  <c:v>34</c:v>
                </c:pt>
                <c:pt idx="363">
                  <c:v>34</c:v>
                </c:pt>
                <c:pt idx="364">
                  <c:v>34</c:v>
                </c:pt>
                <c:pt idx="365">
                  <c:v>34</c:v>
                </c:pt>
                <c:pt idx="366">
                  <c:v>34</c:v>
                </c:pt>
                <c:pt idx="367">
                  <c:v>33</c:v>
                </c:pt>
                <c:pt idx="368">
                  <c:v>33</c:v>
                </c:pt>
                <c:pt idx="369">
                  <c:v>33</c:v>
                </c:pt>
                <c:pt idx="370">
                  <c:v>33</c:v>
                </c:pt>
                <c:pt idx="371">
                  <c:v>32</c:v>
                </c:pt>
                <c:pt idx="372">
                  <c:v>32</c:v>
                </c:pt>
                <c:pt idx="373">
                  <c:v>31</c:v>
                </c:pt>
                <c:pt idx="374">
                  <c:v>31</c:v>
                </c:pt>
                <c:pt idx="375">
                  <c:v>31</c:v>
                </c:pt>
                <c:pt idx="376">
                  <c:v>31</c:v>
                </c:pt>
                <c:pt idx="377">
                  <c:v>31</c:v>
                </c:pt>
                <c:pt idx="378">
                  <c:v>31</c:v>
                </c:pt>
                <c:pt idx="379">
                  <c:v>31</c:v>
                </c:pt>
                <c:pt idx="380">
                  <c:v>31</c:v>
                </c:pt>
                <c:pt idx="381">
                  <c:v>30</c:v>
                </c:pt>
                <c:pt idx="382">
                  <c:v>30</c:v>
                </c:pt>
                <c:pt idx="383">
                  <c:v>30</c:v>
                </c:pt>
                <c:pt idx="384">
                  <c:v>30</c:v>
                </c:pt>
                <c:pt idx="385">
                  <c:v>30</c:v>
                </c:pt>
                <c:pt idx="386">
                  <c:v>30</c:v>
                </c:pt>
                <c:pt idx="387">
                  <c:v>30</c:v>
                </c:pt>
                <c:pt idx="388">
                  <c:v>30</c:v>
                </c:pt>
                <c:pt idx="389">
                  <c:v>30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30</c:v>
                </c:pt>
                <c:pt idx="398">
                  <c:v>30</c:v>
                </c:pt>
                <c:pt idx="399">
                  <c:v>30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30</c:v>
                </c:pt>
                <c:pt idx="405">
                  <c:v>30</c:v>
                </c:pt>
                <c:pt idx="406">
                  <c:v>30</c:v>
                </c:pt>
                <c:pt idx="407">
                  <c:v>30</c:v>
                </c:pt>
                <c:pt idx="408">
                  <c:v>30</c:v>
                </c:pt>
                <c:pt idx="409">
                  <c:v>29</c:v>
                </c:pt>
                <c:pt idx="410">
                  <c:v>29</c:v>
                </c:pt>
                <c:pt idx="411">
                  <c:v>29</c:v>
                </c:pt>
                <c:pt idx="412">
                  <c:v>29</c:v>
                </c:pt>
                <c:pt idx="413">
                  <c:v>29</c:v>
                </c:pt>
                <c:pt idx="414">
                  <c:v>29</c:v>
                </c:pt>
                <c:pt idx="415">
                  <c:v>29</c:v>
                </c:pt>
                <c:pt idx="416">
                  <c:v>29</c:v>
                </c:pt>
                <c:pt idx="417">
                  <c:v>29</c:v>
                </c:pt>
                <c:pt idx="418">
                  <c:v>29</c:v>
                </c:pt>
                <c:pt idx="419">
                  <c:v>29</c:v>
                </c:pt>
                <c:pt idx="420">
                  <c:v>29</c:v>
                </c:pt>
                <c:pt idx="421">
                  <c:v>29</c:v>
                </c:pt>
                <c:pt idx="422">
                  <c:v>29</c:v>
                </c:pt>
                <c:pt idx="423">
                  <c:v>29</c:v>
                </c:pt>
                <c:pt idx="424">
                  <c:v>29</c:v>
                </c:pt>
                <c:pt idx="425">
                  <c:v>29</c:v>
                </c:pt>
                <c:pt idx="426">
                  <c:v>29</c:v>
                </c:pt>
                <c:pt idx="427">
                  <c:v>29</c:v>
                </c:pt>
                <c:pt idx="428">
                  <c:v>29</c:v>
                </c:pt>
                <c:pt idx="429">
                  <c:v>29</c:v>
                </c:pt>
                <c:pt idx="430">
                  <c:v>29</c:v>
                </c:pt>
                <c:pt idx="431">
                  <c:v>29</c:v>
                </c:pt>
                <c:pt idx="432">
                  <c:v>29</c:v>
                </c:pt>
                <c:pt idx="433">
                  <c:v>29</c:v>
                </c:pt>
                <c:pt idx="434">
                  <c:v>29</c:v>
                </c:pt>
                <c:pt idx="435">
                  <c:v>29</c:v>
                </c:pt>
                <c:pt idx="436">
                  <c:v>29</c:v>
                </c:pt>
                <c:pt idx="437">
                  <c:v>29</c:v>
                </c:pt>
                <c:pt idx="438">
                  <c:v>29</c:v>
                </c:pt>
                <c:pt idx="439">
                  <c:v>29</c:v>
                </c:pt>
                <c:pt idx="440">
                  <c:v>29</c:v>
                </c:pt>
                <c:pt idx="441">
                  <c:v>28</c:v>
                </c:pt>
                <c:pt idx="442">
                  <c:v>28</c:v>
                </c:pt>
                <c:pt idx="443">
                  <c:v>28</c:v>
                </c:pt>
                <c:pt idx="444">
                  <c:v>28</c:v>
                </c:pt>
                <c:pt idx="445">
                  <c:v>28</c:v>
                </c:pt>
                <c:pt idx="446">
                  <c:v>28</c:v>
                </c:pt>
                <c:pt idx="447">
                  <c:v>28</c:v>
                </c:pt>
                <c:pt idx="448">
                  <c:v>27</c:v>
                </c:pt>
                <c:pt idx="449">
                  <c:v>27</c:v>
                </c:pt>
                <c:pt idx="450">
                  <c:v>27</c:v>
                </c:pt>
                <c:pt idx="451">
                  <c:v>26</c:v>
                </c:pt>
                <c:pt idx="452">
                  <c:v>26</c:v>
                </c:pt>
                <c:pt idx="453">
                  <c:v>26</c:v>
                </c:pt>
                <c:pt idx="454">
                  <c:v>26</c:v>
                </c:pt>
                <c:pt idx="455">
                  <c:v>26</c:v>
                </c:pt>
                <c:pt idx="456">
                  <c:v>25</c:v>
                </c:pt>
                <c:pt idx="457">
                  <c:v>25</c:v>
                </c:pt>
                <c:pt idx="458">
                  <c:v>25</c:v>
                </c:pt>
                <c:pt idx="459">
                  <c:v>25</c:v>
                </c:pt>
                <c:pt idx="460">
                  <c:v>25</c:v>
                </c:pt>
                <c:pt idx="461">
                  <c:v>25</c:v>
                </c:pt>
                <c:pt idx="462">
                  <c:v>25</c:v>
                </c:pt>
                <c:pt idx="463">
                  <c:v>25</c:v>
                </c:pt>
                <c:pt idx="464">
                  <c:v>25</c:v>
                </c:pt>
                <c:pt idx="465">
                  <c:v>25</c:v>
                </c:pt>
                <c:pt idx="466">
                  <c:v>25</c:v>
                </c:pt>
                <c:pt idx="467">
                  <c:v>25</c:v>
                </c:pt>
                <c:pt idx="468">
                  <c:v>25</c:v>
                </c:pt>
                <c:pt idx="469">
                  <c:v>25</c:v>
                </c:pt>
                <c:pt idx="470">
                  <c:v>25</c:v>
                </c:pt>
                <c:pt idx="471">
                  <c:v>25</c:v>
                </c:pt>
                <c:pt idx="472">
                  <c:v>25</c:v>
                </c:pt>
                <c:pt idx="473">
                  <c:v>25</c:v>
                </c:pt>
                <c:pt idx="474">
                  <c:v>25</c:v>
                </c:pt>
                <c:pt idx="475">
                  <c:v>25</c:v>
                </c:pt>
                <c:pt idx="476">
                  <c:v>25</c:v>
                </c:pt>
                <c:pt idx="477">
                  <c:v>24</c:v>
                </c:pt>
                <c:pt idx="478">
                  <c:v>24</c:v>
                </c:pt>
                <c:pt idx="479">
                  <c:v>24</c:v>
                </c:pt>
                <c:pt idx="480">
                  <c:v>24</c:v>
                </c:pt>
                <c:pt idx="481">
                  <c:v>24</c:v>
                </c:pt>
                <c:pt idx="482">
                  <c:v>24</c:v>
                </c:pt>
                <c:pt idx="483">
                  <c:v>24</c:v>
                </c:pt>
                <c:pt idx="484">
                  <c:v>24</c:v>
                </c:pt>
                <c:pt idx="485">
                  <c:v>24</c:v>
                </c:pt>
                <c:pt idx="486">
                  <c:v>24</c:v>
                </c:pt>
                <c:pt idx="487">
                  <c:v>24</c:v>
                </c:pt>
                <c:pt idx="488">
                  <c:v>24</c:v>
                </c:pt>
                <c:pt idx="489">
                  <c:v>24</c:v>
                </c:pt>
                <c:pt idx="490">
                  <c:v>24</c:v>
                </c:pt>
                <c:pt idx="491">
                  <c:v>24</c:v>
                </c:pt>
                <c:pt idx="492">
                  <c:v>24</c:v>
                </c:pt>
                <c:pt idx="493">
                  <c:v>24</c:v>
                </c:pt>
                <c:pt idx="494">
                  <c:v>24</c:v>
                </c:pt>
                <c:pt idx="495">
                  <c:v>24</c:v>
                </c:pt>
                <c:pt idx="496">
                  <c:v>24</c:v>
                </c:pt>
                <c:pt idx="497">
                  <c:v>24</c:v>
                </c:pt>
                <c:pt idx="498">
                  <c:v>24</c:v>
                </c:pt>
                <c:pt idx="499">
                  <c:v>24</c:v>
                </c:pt>
                <c:pt idx="500">
                  <c:v>24</c:v>
                </c:pt>
                <c:pt idx="501">
                  <c:v>24</c:v>
                </c:pt>
                <c:pt idx="502">
                  <c:v>24</c:v>
                </c:pt>
                <c:pt idx="503">
                  <c:v>24</c:v>
                </c:pt>
                <c:pt idx="504">
                  <c:v>24</c:v>
                </c:pt>
                <c:pt idx="505">
                  <c:v>24</c:v>
                </c:pt>
                <c:pt idx="506">
                  <c:v>24</c:v>
                </c:pt>
                <c:pt idx="507">
                  <c:v>24</c:v>
                </c:pt>
                <c:pt idx="508">
                  <c:v>24</c:v>
                </c:pt>
                <c:pt idx="509">
                  <c:v>24</c:v>
                </c:pt>
                <c:pt idx="510">
                  <c:v>24</c:v>
                </c:pt>
                <c:pt idx="511">
                  <c:v>24</c:v>
                </c:pt>
                <c:pt idx="512">
                  <c:v>24</c:v>
                </c:pt>
                <c:pt idx="513">
                  <c:v>24</c:v>
                </c:pt>
                <c:pt idx="514">
                  <c:v>24</c:v>
                </c:pt>
                <c:pt idx="515">
                  <c:v>24</c:v>
                </c:pt>
                <c:pt idx="516">
                  <c:v>24</c:v>
                </c:pt>
                <c:pt idx="517">
                  <c:v>24</c:v>
                </c:pt>
                <c:pt idx="518">
                  <c:v>23</c:v>
                </c:pt>
                <c:pt idx="519">
                  <c:v>23</c:v>
                </c:pt>
                <c:pt idx="520">
                  <c:v>23</c:v>
                </c:pt>
                <c:pt idx="521">
                  <c:v>23</c:v>
                </c:pt>
                <c:pt idx="522">
                  <c:v>23</c:v>
                </c:pt>
                <c:pt idx="523">
                  <c:v>23</c:v>
                </c:pt>
                <c:pt idx="524">
                  <c:v>23</c:v>
                </c:pt>
                <c:pt idx="525">
                  <c:v>23</c:v>
                </c:pt>
                <c:pt idx="526">
                  <c:v>22</c:v>
                </c:pt>
                <c:pt idx="527">
                  <c:v>22</c:v>
                </c:pt>
                <c:pt idx="528">
                  <c:v>22</c:v>
                </c:pt>
                <c:pt idx="529">
                  <c:v>21</c:v>
                </c:pt>
                <c:pt idx="530">
                  <c:v>21</c:v>
                </c:pt>
                <c:pt idx="531">
                  <c:v>21</c:v>
                </c:pt>
                <c:pt idx="532">
                  <c:v>21</c:v>
                </c:pt>
                <c:pt idx="533">
                  <c:v>21</c:v>
                </c:pt>
                <c:pt idx="534">
                  <c:v>21</c:v>
                </c:pt>
                <c:pt idx="535">
                  <c:v>21</c:v>
                </c:pt>
                <c:pt idx="536">
                  <c:v>21</c:v>
                </c:pt>
                <c:pt idx="537">
                  <c:v>21</c:v>
                </c:pt>
                <c:pt idx="538">
                  <c:v>21</c:v>
                </c:pt>
                <c:pt idx="539">
                  <c:v>21</c:v>
                </c:pt>
                <c:pt idx="540">
                  <c:v>21</c:v>
                </c:pt>
                <c:pt idx="541">
                  <c:v>21</c:v>
                </c:pt>
                <c:pt idx="542">
                  <c:v>21</c:v>
                </c:pt>
                <c:pt idx="543">
                  <c:v>20</c:v>
                </c:pt>
                <c:pt idx="544">
                  <c:v>20</c:v>
                </c:pt>
                <c:pt idx="545">
                  <c:v>20</c:v>
                </c:pt>
                <c:pt idx="546">
                  <c:v>20</c:v>
                </c:pt>
                <c:pt idx="547">
                  <c:v>20</c:v>
                </c:pt>
                <c:pt idx="548">
                  <c:v>20</c:v>
                </c:pt>
                <c:pt idx="549">
                  <c:v>20</c:v>
                </c:pt>
                <c:pt idx="550">
                  <c:v>20</c:v>
                </c:pt>
                <c:pt idx="551">
                  <c:v>20</c:v>
                </c:pt>
                <c:pt idx="552">
                  <c:v>20</c:v>
                </c:pt>
                <c:pt idx="553">
                  <c:v>20</c:v>
                </c:pt>
                <c:pt idx="554">
                  <c:v>20</c:v>
                </c:pt>
                <c:pt idx="555">
                  <c:v>20</c:v>
                </c:pt>
                <c:pt idx="556">
                  <c:v>19</c:v>
                </c:pt>
                <c:pt idx="557">
                  <c:v>19</c:v>
                </c:pt>
                <c:pt idx="558">
                  <c:v>19</c:v>
                </c:pt>
                <c:pt idx="559">
                  <c:v>19</c:v>
                </c:pt>
                <c:pt idx="560">
                  <c:v>19</c:v>
                </c:pt>
                <c:pt idx="561">
                  <c:v>19</c:v>
                </c:pt>
                <c:pt idx="562">
                  <c:v>19</c:v>
                </c:pt>
                <c:pt idx="563">
                  <c:v>19</c:v>
                </c:pt>
                <c:pt idx="564">
                  <c:v>19</c:v>
                </c:pt>
                <c:pt idx="565">
                  <c:v>19</c:v>
                </c:pt>
                <c:pt idx="566">
                  <c:v>19</c:v>
                </c:pt>
                <c:pt idx="567">
                  <c:v>19</c:v>
                </c:pt>
                <c:pt idx="568">
                  <c:v>19</c:v>
                </c:pt>
                <c:pt idx="569">
                  <c:v>19</c:v>
                </c:pt>
                <c:pt idx="570">
                  <c:v>19</c:v>
                </c:pt>
                <c:pt idx="571">
                  <c:v>19</c:v>
                </c:pt>
                <c:pt idx="572">
                  <c:v>20</c:v>
                </c:pt>
                <c:pt idx="573">
                  <c:v>20</c:v>
                </c:pt>
                <c:pt idx="574">
                  <c:v>20</c:v>
                </c:pt>
                <c:pt idx="575">
                  <c:v>20</c:v>
                </c:pt>
                <c:pt idx="576">
                  <c:v>20</c:v>
                </c:pt>
                <c:pt idx="577">
                  <c:v>20</c:v>
                </c:pt>
                <c:pt idx="578">
                  <c:v>20</c:v>
                </c:pt>
                <c:pt idx="579">
                  <c:v>20</c:v>
                </c:pt>
                <c:pt idx="580">
                  <c:v>20</c:v>
                </c:pt>
                <c:pt idx="581">
                  <c:v>20</c:v>
                </c:pt>
                <c:pt idx="582">
                  <c:v>20</c:v>
                </c:pt>
                <c:pt idx="583">
                  <c:v>20</c:v>
                </c:pt>
                <c:pt idx="584">
                  <c:v>20</c:v>
                </c:pt>
                <c:pt idx="585">
                  <c:v>20</c:v>
                </c:pt>
                <c:pt idx="586">
                  <c:v>20</c:v>
                </c:pt>
                <c:pt idx="587">
                  <c:v>20</c:v>
                </c:pt>
                <c:pt idx="588">
                  <c:v>20</c:v>
                </c:pt>
                <c:pt idx="589">
                  <c:v>20</c:v>
                </c:pt>
                <c:pt idx="590">
                  <c:v>20</c:v>
                </c:pt>
                <c:pt idx="591">
                  <c:v>20</c:v>
                </c:pt>
                <c:pt idx="592">
                  <c:v>20</c:v>
                </c:pt>
                <c:pt idx="593">
                  <c:v>20</c:v>
                </c:pt>
                <c:pt idx="594">
                  <c:v>20</c:v>
                </c:pt>
                <c:pt idx="595">
                  <c:v>20</c:v>
                </c:pt>
                <c:pt idx="596">
                  <c:v>20</c:v>
                </c:pt>
                <c:pt idx="597">
                  <c:v>20</c:v>
                </c:pt>
                <c:pt idx="598">
                  <c:v>19</c:v>
                </c:pt>
                <c:pt idx="599">
                  <c:v>19</c:v>
                </c:pt>
                <c:pt idx="600">
                  <c:v>19</c:v>
                </c:pt>
                <c:pt idx="601">
                  <c:v>19</c:v>
                </c:pt>
                <c:pt idx="602">
                  <c:v>19</c:v>
                </c:pt>
                <c:pt idx="603">
                  <c:v>19</c:v>
                </c:pt>
                <c:pt idx="604">
                  <c:v>19</c:v>
                </c:pt>
                <c:pt idx="605">
                  <c:v>19</c:v>
                </c:pt>
                <c:pt idx="606">
                  <c:v>19</c:v>
                </c:pt>
                <c:pt idx="607">
                  <c:v>19</c:v>
                </c:pt>
                <c:pt idx="608">
                  <c:v>19</c:v>
                </c:pt>
                <c:pt idx="609">
                  <c:v>19</c:v>
                </c:pt>
                <c:pt idx="610">
                  <c:v>19</c:v>
                </c:pt>
                <c:pt idx="611">
                  <c:v>19</c:v>
                </c:pt>
                <c:pt idx="612">
                  <c:v>19</c:v>
                </c:pt>
                <c:pt idx="613">
                  <c:v>19</c:v>
                </c:pt>
                <c:pt idx="614">
                  <c:v>19</c:v>
                </c:pt>
                <c:pt idx="615">
                  <c:v>19</c:v>
                </c:pt>
                <c:pt idx="616">
                  <c:v>18</c:v>
                </c:pt>
                <c:pt idx="617">
                  <c:v>18</c:v>
                </c:pt>
                <c:pt idx="618">
                  <c:v>18</c:v>
                </c:pt>
                <c:pt idx="619">
                  <c:v>18</c:v>
                </c:pt>
                <c:pt idx="620">
                  <c:v>18</c:v>
                </c:pt>
                <c:pt idx="621">
                  <c:v>18</c:v>
                </c:pt>
                <c:pt idx="622">
                  <c:v>18</c:v>
                </c:pt>
                <c:pt idx="623">
                  <c:v>18</c:v>
                </c:pt>
                <c:pt idx="624">
                  <c:v>18</c:v>
                </c:pt>
                <c:pt idx="625">
                  <c:v>18</c:v>
                </c:pt>
                <c:pt idx="626">
                  <c:v>18</c:v>
                </c:pt>
                <c:pt idx="627">
                  <c:v>18</c:v>
                </c:pt>
                <c:pt idx="628">
                  <c:v>18</c:v>
                </c:pt>
                <c:pt idx="629">
                  <c:v>18</c:v>
                </c:pt>
                <c:pt idx="630">
                  <c:v>18</c:v>
                </c:pt>
                <c:pt idx="631">
                  <c:v>18</c:v>
                </c:pt>
                <c:pt idx="632">
                  <c:v>18</c:v>
                </c:pt>
                <c:pt idx="633">
                  <c:v>17</c:v>
                </c:pt>
                <c:pt idx="634">
                  <c:v>17</c:v>
                </c:pt>
                <c:pt idx="635">
                  <c:v>17</c:v>
                </c:pt>
                <c:pt idx="636">
                  <c:v>17</c:v>
                </c:pt>
                <c:pt idx="637">
                  <c:v>17</c:v>
                </c:pt>
                <c:pt idx="638">
                  <c:v>17</c:v>
                </c:pt>
                <c:pt idx="639">
                  <c:v>17</c:v>
                </c:pt>
                <c:pt idx="640">
                  <c:v>17</c:v>
                </c:pt>
                <c:pt idx="641">
                  <c:v>17</c:v>
                </c:pt>
                <c:pt idx="642">
                  <c:v>17</c:v>
                </c:pt>
                <c:pt idx="643">
                  <c:v>17</c:v>
                </c:pt>
                <c:pt idx="644">
                  <c:v>17</c:v>
                </c:pt>
                <c:pt idx="645">
                  <c:v>17</c:v>
                </c:pt>
                <c:pt idx="646">
                  <c:v>17</c:v>
                </c:pt>
                <c:pt idx="647">
                  <c:v>17</c:v>
                </c:pt>
                <c:pt idx="648">
                  <c:v>17</c:v>
                </c:pt>
                <c:pt idx="649">
                  <c:v>17</c:v>
                </c:pt>
                <c:pt idx="650">
                  <c:v>17</c:v>
                </c:pt>
                <c:pt idx="651">
                  <c:v>17</c:v>
                </c:pt>
                <c:pt idx="652">
                  <c:v>17</c:v>
                </c:pt>
                <c:pt idx="653">
                  <c:v>17</c:v>
                </c:pt>
                <c:pt idx="654">
                  <c:v>17</c:v>
                </c:pt>
                <c:pt idx="655">
                  <c:v>17</c:v>
                </c:pt>
                <c:pt idx="656">
                  <c:v>17</c:v>
                </c:pt>
                <c:pt idx="657">
                  <c:v>17</c:v>
                </c:pt>
                <c:pt idx="658">
                  <c:v>17</c:v>
                </c:pt>
                <c:pt idx="659">
                  <c:v>17</c:v>
                </c:pt>
                <c:pt idx="660">
                  <c:v>17</c:v>
                </c:pt>
                <c:pt idx="661">
                  <c:v>17</c:v>
                </c:pt>
                <c:pt idx="662">
                  <c:v>17</c:v>
                </c:pt>
                <c:pt idx="663">
                  <c:v>17</c:v>
                </c:pt>
                <c:pt idx="664">
                  <c:v>17</c:v>
                </c:pt>
                <c:pt idx="665">
                  <c:v>17</c:v>
                </c:pt>
                <c:pt idx="666">
                  <c:v>17</c:v>
                </c:pt>
                <c:pt idx="667">
                  <c:v>17</c:v>
                </c:pt>
                <c:pt idx="668">
                  <c:v>17</c:v>
                </c:pt>
                <c:pt idx="669">
                  <c:v>17</c:v>
                </c:pt>
                <c:pt idx="670">
                  <c:v>17</c:v>
                </c:pt>
                <c:pt idx="671">
                  <c:v>16</c:v>
                </c:pt>
                <c:pt idx="672">
                  <c:v>16</c:v>
                </c:pt>
                <c:pt idx="673">
                  <c:v>16</c:v>
                </c:pt>
                <c:pt idx="674">
                  <c:v>16</c:v>
                </c:pt>
                <c:pt idx="675">
                  <c:v>16</c:v>
                </c:pt>
                <c:pt idx="676">
                  <c:v>16</c:v>
                </c:pt>
                <c:pt idx="677">
                  <c:v>16</c:v>
                </c:pt>
                <c:pt idx="678">
                  <c:v>16</c:v>
                </c:pt>
                <c:pt idx="679">
                  <c:v>16</c:v>
                </c:pt>
                <c:pt idx="680">
                  <c:v>16</c:v>
                </c:pt>
                <c:pt idx="681">
                  <c:v>16</c:v>
                </c:pt>
                <c:pt idx="682">
                  <c:v>16</c:v>
                </c:pt>
                <c:pt idx="683">
                  <c:v>16</c:v>
                </c:pt>
                <c:pt idx="684">
                  <c:v>16</c:v>
                </c:pt>
                <c:pt idx="685">
                  <c:v>16</c:v>
                </c:pt>
                <c:pt idx="686">
                  <c:v>16</c:v>
                </c:pt>
                <c:pt idx="687">
                  <c:v>16</c:v>
                </c:pt>
                <c:pt idx="688">
                  <c:v>16</c:v>
                </c:pt>
                <c:pt idx="689">
                  <c:v>16</c:v>
                </c:pt>
                <c:pt idx="690">
                  <c:v>16</c:v>
                </c:pt>
                <c:pt idx="691">
                  <c:v>16</c:v>
                </c:pt>
                <c:pt idx="692">
                  <c:v>16</c:v>
                </c:pt>
                <c:pt idx="693">
                  <c:v>16</c:v>
                </c:pt>
                <c:pt idx="694">
                  <c:v>16</c:v>
                </c:pt>
                <c:pt idx="695">
                  <c:v>16</c:v>
                </c:pt>
                <c:pt idx="696">
                  <c:v>16</c:v>
                </c:pt>
                <c:pt idx="697">
                  <c:v>16</c:v>
                </c:pt>
                <c:pt idx="698">
                  <c:v>15</c:v>
                </c:pt>
                <c:pt idx="699">
                  <c:v>15</c:v>
                </c:pt>
                <c:pt idx="700">
                  <c:v>15</c:v>
                </c:pt>
                <c:pt idx="701">
                  <c:v>15</c:v>
                </c:pt>
                <c:pt idx="702">
                  <c:v>15</c:v>
                </c:pt>
                <c:pt idx="703">
                  <c:v>15</c:v>
                </c:pt>
                <c:pt idx="704">
                  <c:v>15</c:v>
                </c:pt>
                <c:pt idx="705">
                  <c:v>15</c:v>
                </c:pt>
                <c:pt idx="706">
                  <c:v>15</c:v>
                </c:pt>
                <c:pt idx="707">
                  <c:v>15</c:v>
                </c:pt>
                <c:pt idx="708">
                  <c:v>15</c:v>
                </c:pt>
                <c:pt idx="709">
                  <c:v>15</c:v>
                </c:pt>
                <c:pt idx="710">
                  <c:v>15</c:v>
                </c:pt>
                <c:pt idx="711">
                  <c:v>15</c:v>
                </c:pt>
                <c:pt idx="712">
                  <c:v>15</c:v>
                </c:pt>
                <c:pt idx="713">
                  <c:v>15</c:v>
                </c:pt>
                <c:pt idx="714">
                  <c:v>15</c:v>
                </c:pt>
                <c:pt idx="715">
                  <c:v>15</c:v>
                </c:pt>
                <c:pt idx="716">
                  <c:v>15</c:v>
                </c:pt>
                <c:pt idx="717">
                  <c:v>15</c:v>
                </c:pt>
                <c:pt idx="718">
                  <c:v>15</c:v>
                </c:pt>
                <c:pt idx="719">
                  <c:v>15</c:v>
                </c:pt>
                <c:pt idx="720">
                  <c:v>15</c:v>
                </c:pt>
                <c:pt idx="721">
                  <c:v>15</c:v>
                </c:pt>
                <c:pt idx="722">
                  <c:v>15</c:v>
                </c:pt>
                <c:pt idx="723">
                  <c:v>15</c:v>
                </c:pt>
                <c:pt idx="724">
                  <c:v>15</c:v>
                </c:pt>
                <c:pt idx="725">
                  <c:v>15</c:v>
                </c:pt>
                <c:pt idx="726">
                  <c:v>14</c:v>
                </c:pt>
                <c:pt idx="727">
                  <c:v>14</c:v>
                </c:pt>
                <c:pt idx="728">
                  <c:v>14</c:v>
                </c:pt>
                <c:pt idx="729">
                  <c:v>14</c:v>
                </c:pt>
                <c:pt idx="730">
                  <c:v>14</c:v>
                </c:pt>
                <c:pt idx="731">
                  <c:v>14</c:v>
                </c:pt>
                <c:pt idx="732">
                  <c:v>14</c:v>
                </c:pt>
                <c:pt idx="733">
                  <c:v>14</c:v>
                </c:pt>
                <c:pt idx="734">
                  <c:v>14</c:v>
                </c:pt>
                <c:pt idx="735">
                  <c:v>14</c:v>
                </c:pt>
                <c:pt idx="736">
                  <c:v>14</c:v>
                </c:pt>
                <c:pt idx="737">
                  <c:v>14</c:v>
                </c:pt>
                <c:pt idx="738">
                  <c:v>14</c:v>
                </c:pt>
                <c:pt idx="739">
                  <c:v>14</c:v>
                </c:pt>
                <c:pt idx="740">
                  <c:v>14</c:v>
                </c:pt>
                <c:pt idx="741">
                  <c:v>13</c:v>
                </c:pt>
                <c:pt idx="742">
                  <c:v>13</c:v>
                </c:pt>
                <c:pt idx="743">
                  <c:v>13</c:v>
                </c:pt>
                <c:pt idx="744">
                  <c:v>13</c:v>
                </c:pt>
                <c:pt idx="745">
                  <c:v>13</c:v>
                </c:pt>
                <c:pt idx="746">
                  <c:v>13</c:v>
                </c:pt>
                <c:pt idx="747">
                  <c:v>13</c:v>
                </c:pt>
                <c:pt idx="748">
                  <c:v>13</c:v>
                </c:pt>
                <c:pt idx="749">
                  <c:v>13</c:v>
                </c:pt>
                <c:pt idx="750">
                  <c:v>13</c:v>
                </c:pt>
                <c:pt idx="751">
                  <c:v>13</c:v>
                </c:pt>
                <c:pt idx="752">
                  <c:v>13</c:v>
                </c:pt>
                <c:pt idx="753">
                  <c:v>13</c:v>
                </c:pt>
                <c:pt idx="754">
                  <c:v>13</c:v>
                </c:pt>
                <c:pt idx="755">
                  <c:v>13</c:v>
                </c:pt>
                <c:pt idx="756">
                  <c:v>13</c:v>
                </c:pt>
                <c:pt idx="757">
                  <c:v>13</c:v>
                </c:pt>
                <c:pt idx="758">
                  <c:v>12</c:v>
                </c:pt>
                <c:pt idx="759">
                  <c:v>12</c:v>
                </c:pt>
                <c:pt idx="760">
                  <c:v>12</c:v>
                </c:pt>
                <c:pt idx="761">
                  <c:v>12</c:v>
                </c:pt>
                <c:pt idx="762">
                  <c:v>12</c:v>
                </c:pt>
                <c:pt idx="763">
                  <c:v>12</c:v>
                </c:pt>
                <c:pt idx="764">
                  <c:v>12</c:v>
                </c:pt>
                <c:pt idx="765">
                  <c:v>12</c:v>
                </c:pt>
                <c:pt idx="766">
                  <c:v>12</c:v>
                </c:pt>
                <c:pt idx="767">
                  <c:v>12</c:v>
                </c:pt>
                <c:pt idx="768">
                  <c:v>12</c:v>
                </c:pt>
                <c:pt idx="769">
                  <c:v>12</c:v>
                </c:pt>
                <c:pt idx="770">
                  <c:v>12</c:v>
                </c:pt>
                <c:pt idx="771">
                  <c:v>12</c:v>
                </c:pt>
                <c:pt idx="772">
                  <c:v>12</c:v>
                </c:pt>
                <c:pt idx="773">
                  <c:v>12</c:v>
                </c:pt>
                <c:pt idx="774">
                  <c:v>12</c:v>
                </c:pt>
                <c:pt idx="775">
                  <c:v>12</c:v>
                </c:pt>
                <c:pt idx="776">
                  <c:v>12</c:v>
                </c:pt>
                <c:pt idx="777">
                  <c:v>12</c:v>
                </c:pt>
                <c:pt idx="778">
                  <c:v>12</c:v>
                </c:pt>
                <c:pt idx="779">
                  <c:v>12</c:v>
                </c:pt>
                <c:pt idx="780">
                  <c:v>12</c:v>
                </c:pt>
                <c:pt idx="781">
                  <c:v>12</c:v>
                </c:pt>
                <c:pt idx="782">
                  <c:v>12</c:v>
                </c:pt>
                <c:pt idx="783">
                  <c:v>12</c:v>
                </c:pt>
                <c:pt idx="784">
                  <c:v>12</c:v>
                </c:pt>
                <c:pt idx="785">
                  <c:v>12</c:v>
                </c:pt>
                <c:pt idx="786">
                  <c:v>12</c:v>
                </c:pt>
                <c:pt idx="787">
                  <c:v>12</c:v>
                </c:pt>
                <c:pt idx="788">
                  <c:v>12</c:v>
                </c:pt>
                <c:pt idx="789">
                  <c:v>12</c:v>
                </c:pt>
                <c:pt idx="790">
                  <c:v>13</c:v>
                </c:pt>
                <c:pt idx="791">
                  <c:v>13</c:v>
                </c:pt>
                <c:pt idx="792">
                  <c:v>13</c:v>
                </c:pt>
                <c:pt idx="793">
                  <c:v>13</c:v>
                </c:pt>
                <c:pt idx="794">
                  <c:v>13</c:v>
                </c:pt>
                <c:pt idx="795">
                  <c:v>13</c:v>
                </c:pt>
                <c:pt idx="796">
                  <c:v>13</c:v>
                </c:pt>
                <c:pt idx="797">
                  <c:v>13</c:v>
                </c:pt>
                <c:pt idx="798">
                  <c:v>13</c:v>
                </c:pt>
                <c:pt idx="799">
                  <c:v>13</c:v>
                </c:pt>
                <c:pt idx="800">
                  <c:v>13</c:v>
                </c:pt>
                <c:pt idx="801">
                  <c:v>13</c:v>
                </c:pt>
                <c:pt idx="802">
                  <c:v>13</c:v>
                </c:pt>
                <c:pt idx="803">
                  <c:v>13</c:v>
                </c:pt>
                <c:pt idx="804">
                  <c:v>14</c:v>
                </c:pt>
                <c:pt idx="805">
                  <c:v>14</c:v>
                </c:pt>
                <c:pt idx="806">
                  <c:v>14</c:v>
                </c:pt>
                <c:pt idx="807">
                  <c:v>14</c:v>
                </c:pt>
                <c:pt idx="808">
                  <c:v>14</c:v>
                </c:pt>
                <c:pt idx="809">
                  <c:v>14</c:v>
                </c:pt>
                <c:pt idx="810">
                  <c:v>14</c:v>
                </c:pt>
                <c:pt idx="811">
                  <c:v>14</c:v>
                </c:pt>
                <c:pt idx="812">
                  <c:v>14</c:v>
                </c:pt>
                <c:pt idx="813">
                  <c:v>14</c:v>
                </c:pt>
                <c:pt idx="814">
                  <c:v>14</c:v>
                </c:pt>
                <c:pt idx="815">
                  <c:v>14</c:v>
                </c:pt>
                <c:pt idx="816">
                  <c:v>14</c:v>
                </c:pt>
                <c:pt idx="817">
                  <c:v>14</c:v>
                </c:pt>
                <c:pt idx="818">
                  <c:v>14</c:v>
                </c:pt>
                <c:pt idx="819">
                  <c:v>14</c:v>
                </c:pt>
                <c:pt idx="820">
                  <c:v>14</c:v>
                </c:pt>
                <c:pt idx="821">
                  <c:v>14</c:v>
                </c:pt>
                <c:pt idx="822">
                  <c:v>14</c:v>
                </c:pt>
                <c:pt idx="823">
                  <c:v>14</c:v>
                </c:pt>
                <c:pt idx="824">
                  <c:v>14</c:v>
                </c:pt>
                <c:pt idx="825">
                  <c:v>14</c:v>
                </c:pt>
                <c:pt idx="826">
                  <c:v>14</c:v>
                </c:pt>
                <c:pt idx="827">
                  <c:v>14</c:v>
                </c:pt>
                <c:pt idx="828">
                  <c:v>14</c:v>
                </c:pt>
                <c:pt idx="829">
                  <c:v>14</c:v>
                </c:pt>
                <c:pt idx="830">
                  <c:v>14</c:v>
                </c:pt>
                <c:pt idx="831">
                  <c:v>14</c:v>
                </c:pt>
                <c:pt idx="832">
                  <c:v>14</c:v>
                </c:pt>
                <c:pt idx="833">
                  <c:v>14</c:v>
                </c:pt>
                <c:pt idx="834">
                  <c:v>14</c:v>
                </c:pt>
                <c:pt idx="835">
                  <c:v>14</c:v>
                </c:pt>
                <c:pt idx="836">
                  <c:v>13</c:v>
                </c:pt>
                <c:pt idx="837">
                  <c:v>13</c:v>
                </c:pt>
                <c:pt idx="838">
                  <c:v>13</c:v>
                </c:pt>
                <c:pt idx="839">
                  <c:v>13</c:v>
                </c:pt>
                <c:pt idx="840">
                  <c:v>13</c:v>
                </c:pt>
                <c:pt idx="841">
                  <c:v>13</c:v>
                </c:pt>
                <c:pt idx="842">
                  <c:v>13</c:v>
                </c:pt>
                <c:pt idx="843">
                  <c:v>13</c:v>
                </c:pt>
                <c:pt idx="844">
                  <c:v>13</c:v>
                </c:pt>
                <c:pt idx="845">
                  <c:v>13</c:v>
                </c:pt>
                <c:pt idx="846">
                  <c:v>13</c:v>
                </c:pt>
                <c:pt idx="847">
                  <c:v>13</c:v>
                </c:pt>
                <c:pt idx="848">
                  <c:v>13</c:v>
                </c:pt>
                <c:pt idx="849">
                  <c:v>13</c:v>
                </c:pt>
                <c:pt idx="850">
                  <c:v>13</c:v>
                </c:pt>
                <c:pt idx="851">
                  <c:v>13</c:v>
                </c:pt>
                <c:pt idx="852">
                  <c:v>13</c:v>
                </c:pt>
                <c:pt idx="853">
                  <c:v>13</c:v>
                </c:pt>
                <c:pt idx="854">
                  <c:v>13</c:v>
                </c:pt>
                <c:pt idx="855">
                  <c:v>13</c:v>
                </c:pt>
                <c:pt idx="856">
                  <c:v>13</c:v>
                </c:pt>
                <c:pt idx="857">
                  <c:v>13</c:v>
                </c:pt>
                <c:pt idx="858">
                  <c:v>13</c:v>
                </c:pt>
                <c:pt idx="859">
                  <c:v>13</c:v>
                </c:pt>
                <c:pt idx="860">
                  <c:v>13</c:v>
                </c:pt>
                <c:pt idx="861">
                  <c:v>13</c:v>
                </c:pt>
                <c:pt idx="862">
                  <c:v>13</c:v>
                </c:pt>
                <c:pt idx="863">
                  <c:v>13</c:v>
                </c:pt>
                <c:pt idx="864">
                  <c:v>13</c:v>
                </c:pt>
                <c:pt idx="865">
                  <c:v>13</c:v>
                </c:pt>
                <c:pt idx="866">
                  <c:v>13</c:v>
                </c:pt>
                <c:pt idx="867">
                  <c:v>13</c:v>
                </c:pt>
                <c:pt idx="868">
                  <c:v>13</c:v>
                </c:pt>
                <c:pt idx="869">
                  <c:v>13</c:v>
                </c:pt>
                <c:pt idx="870">
                  <c:v>13</c:v>
                </c:pt>
                <c:pt idx="871">
                  <c:v>13</c:v>
                </c:pt>
                <c:pt idx="872">
                  <c:v>13</c:v>
                </c:pt>
                <c:pt idx="873">
                  <c:v>13</c:v>
                </c:pt>
                <c:pt idx="874">
                  <c:v>13</c:v>
                </c:pt>
                <c:pt idx="875">
                  <c:v>13</c:v>
                </c:pt>
                <c:pt idx="876">
                  <c:v>13</c:v>
                </c:pt>
                <c:pt idx="877">
                  <c:v>13</c:v>
                </c:pt>
                <c:pt idx="878">
                  <c:v>13</c:v>
                </c:pt>
                <c:pt idx="879">
                  <c:v>13</c:v>
                </c:pt>
                <c:pt idx="880">
                  <c:v>13</c:v>
                </c:pt>
                <c:pt idx="881">
                  <c:v>13</c:v>
                </c:pt>
                <c:pt idx="882">
                  <c:v>13</c:v>
                </c:pt>
                <c:pt idx="883">
                  <c:v>13</c:v>
                </c:pt>
                <c:pt idx="884">
                  <c:v>13</c:v>
                </c:pt>
                <c:pt idx="885">
                  <c:v>13</c:v>
                </c:pt>
                <c:pt idx="886">
                  <c:v>13</c:v>
                </c:pt>
                <c:pt idx="887">
                  <c:v>13</c:v>
                </c:pt>
                <c:pt idx="888">
                  <c:v>13</c:v>
                </c:pt>
                <c:pt idx="889">
                  <c:v>13</c:v>
                </c:pt>
                <c:pt idx="890">
                  <c:v>13</c:v>
                </c:pt>
                <c:pt idx="891">
                  <c:v>13</c:v>
                </c:pt>
                <c:pt idx="892">
                  <c:v>13</c:v>
                </c:pt>
                <c:pt idx="893">
                  <c:v>13</c:v>
                </c:pt>
                <c:pt idx="894">
                  <c:v>13</c:v>
                </c:pt>
                <c:pt idx="895">
                  <c:v>13</c:v>
                </c:pt>
                <c:pt idx="896">
                  <c:v>13</c:v>
                </c:pt>
                <c:pt idx="897">
                  <c:v>13</c:v>
                </c:pt>
                <c:pt idx="898">
                  <c:v>13</c:v>
                </c:pt>
                <c:pt idx="899">
                  <c:v>13</c:v>
                </c:pt>
                <c:pt idx="900">
                  <c:v>13</c:v>
                </c:pt>
                <c:pt idx="901">
                  <c:v>13</c:v>
                </c:pt>
                <c:pt idx="902">
                  <c:v>13</c:v>
                </c:pt>
                <c:pt idx="903">
                  <c:v>13</c:v>
                </c:pt>
                <c:pt idx="904">
                  <c:v>13</c:v>
                </c:pt>
                <c:pt idx="905">
                  <c:v>13</c:v>
                </c:pt>
                <c:pt idx="906">
                  <c:v>13</c:v>
                </c:pt>
                <c:pt idx="907">
                  <c:v>13</c:v>
                </c:pt>
                <c:pt idx="908">
                  <c:v>13</c:v>
                </c:pt>
                <c:pt idx="909">
                  <c:v>13</c:v>
                </c:pt>
                <c:pt idx="910">
                  <c:v>13</c:v>
                </c:pt>
                <c:pt idx="911">
                  <c:v>13</c:v>
                </c:pt>
                <c:pt idx="912">
                  <c:v>13</c:v>
                </c:pt>
                <c:pt idx="913">
                  <c:v>13</c:v>
                </c:pt>
                <c:pt idx="914">
                  <c:v>13</c:v>
                </c:pt>
                <c:pt idx="915">
                  <c:v>13</c:v>
                </c:pt>
                <c:pt idx="916">
                  <c:v>13</c:v>
                </c:pt>
                <c:pt idx="917">
                  <c:v>13</c:v>
                </c:pt>
                <c:pt idx="918">
                  <c:v>13</c:v>
                </c:pt>
                <c:pt idx="919">
                  <c:v>13</c:v>
                </c:pt>
                <c:pt idx="920">
                  <c:v>13</c:v>
                </c:pt>
                <c:pt idx="921">
                  <c:v>13</c:v>
                </c:pt>
                <c:pt idx="922">
                  <c:v>13</c:v>
                </c:pt>
                <c:pt idx="923">
                  <c:v>12</c:v>
                </c:pt>
                <c:pt idx="924">
                  <c:v>12</c:v>
                </c:pt>
                <c:pt idx="925">
                  <c:v>12</c:v>
                </c:pt>
                <c:pt idx="926">
                  <c:v>12</c:v>
                </c:pt>
                <c:pt idx="927">
                  <c:v>12</c:v>
                </c:pt>
                <c:pt idx="928">
                  <c:v>12</c:v>
                </c:pt>
                <c:pt idx="929">
                  <c:v>12</c:v>
                </c:pt>
                <c:pt idx="930">
                  <c:v>12</c:v>
                </c:pt>
                <c:pt idx="931">
                  <c:v>12</c:v>
                </c:pt>
                <c:pt idx="932">
                  <c:v>12</c:v>
                </c:pt>
                <c:pt idx="933">
                  <c:v>12</c:v>
                </c:pt>
                <c:pt idx="934">
                  <c:v>12</c:v>
                </c:pt>
                <c:pt idx="935">
                  <c:v>12</c:v>
                </c:pt>
                <c:pt idx="936">
                  <c:v>12</c:v>
                </c:pt>
                <c:pt idx="937">
                  <c:v>12</c:v>
                </c:pt>
                <c:pt idx="938">
                  <c:v>12</c:v>
                </c:pt>
                <c:pt idx="939">
                  <c:v>12</c:v>
                </c:pt>
                <c:pt idx="940">
                  <c:v>12</c:v>
                </c:pt>
                <c:pt idx="941">
                  <c:v>12</c:v>
                </c:pt>
                <c:pt idx="942">
                  <c:v>12</c:v>
                </c:pt>
                <c:pt idx="943">
                  <c:v>12</c:v>
                </c:pt>
                <c:pt idx="944">
                  <c:v>12</c:v>
                </c:pt>
                <c:pt idx="945">
                  <c:v>12</c:v>
                </c:pt>
                <c:pt idx="946">
                  <c:v>12</c:v>
                </c:pt>
                <c:pt idx="947">
                  <c:v>12</c:v>
                </c:pt>
                <c:pt idx="948">
                  <c:v>12</c:v>
                </c:pt>
                <c:pt idx="949">
                  <c:v>12</c:v>
                </c:pt>
                <c:pt idx="950">
                  <c:v>12</c:v>
                </c:pt>
                <c:pt idx="951">
                  <c:v>12</c:v>
                </c:pt>
                <c:pt idx="952">
                  <c:v>11</c:v>
                </c:pt>
                <c:pt idx="953">
                  <c:v>11</c:v>
                </c:pt>
                <c:pt idx="954">
                  <c:v>11</c:v>
                </c:pt>
                <c:pt idx="955">
                  <c:v>11</c:v>
                </c:pt>
                <c:pt idx="956">
                  <c:v>11</c:v>
                </c:pt>
                <c:pt idx="957">
                  <c:v>11</c:v>
                </c:pt>
                <c:pt idx="958">
                  <c:v>11</c:v>
                </c:pt>
                <c:pt idx="959">
                  <c:v>11</c:v>
                </c:pt>
                <c:pt idx="960">
                  <c:v>11</c:v>
                </c:pt>
                <c:pt idx="961">
                  <c:v>11</c:v>
                </c:pt>
                <c:pt idx="962">
                  <c:v>11</c:v>
                </c:pt>
                <c:pt idx="963">
                  <c:v>11</c:v>
                </c:pt>
                <c:pt idx="964">
                  <c:v>11</c:v>
                </c:pt>
                <c:pt idx="965">
                  <c:v>11</c:v>
                </c:pt>
                <c:pt idx="966">
                  <c:v>11</c:v>
                </c:pt>
                <c:pt idx="967">
                  <c:v>11</c:v>
                </c:pt>
                <c:pt idx="968">
                  <c:v>11</c:v>
                </c:pt>
                <c:pt idx="969">
                  <c:v>11</c:v>
                </c:pt>
                <c:pt idx="970">
                  <c:v>11</c:v>
                </c:pt>
                <c:pt idx="971">
                  <c:v>11</c:v>
                </c:pt>
                <c:pt idx="972">
                  <c:v>11</c:v>
                </c:pt>
                <c:pt idx="973">
                  <c:v>11</c:v>
                </c:pt>
                <c:pt idx="974">
                  <c:v>11</c:v>
                </c:pt>
                <c:pt idx="975">
                  <c:v>11</c:v>
                </c:pt>
                <c:pt idx="976">
                  <c:v>11</c:v>
                </c:pt>
                <c:pt idx="977">
                  <c:v>11</c:v>
                </c:pt>
                <c:pt idx="978">
                  <c:v>11</c:v>
                </c:pt>
                <c:pt idx="979">
                  <c:v>11</c:v>
                </c:pt>
                <c:pt idx="980">
                  <c:v>11</c:v>
                </c:pt>
                <c:pt idx="981">
                  <c:v>11</c:v>
                </c:pt>
                <c:pt idx="982">
                  <c:v>11</c:v>
                </c:pt>
                <c:pt idx="983">
                  <c:v>11</c:v>
                </c:pt>
                <c:pt idx="984">
                  <c:v>11</c:v>
                </c:pt>
                <c:pt idx="985">
                  <c:v>11</c:v>
                </c:pt>
                <c:pt idx="986">
                  <c:v>11</c:v>
                </c:pt>
                <c:pt idx="987">
                  <c:v>11</c:v>
                </c:pt>
                <c:pt idx="988">
                  <c:v>11</c:v>
                </c:pt>
                <c:pt idx="989">
                  <c:v>10</c:v>
                </c:pt>
                <c:pt idx="990">
                  <c:v>10</c:v>
                </c:pt>
                <c:pt idx="991">
                  <c:v>10</c:v>
                </c:pt>
                <c:pt idx="992">
                  <c:v>10</c:v>
                </c:pt>
                <c:pt idx="993">
                  <c:v>10</c:v>
                </c:pt>
                <c:pt idx="994">
                  <c:v>10</c:v>
                </c:pt>
                <c:pt idx="995">
                  <c:v>10</c:v>
                </c:pt>
                <c:pt idx="996">
                  <c:v>10</c:v>
                </c:pt>
                <c:pt idx="997">
                  <c:v>10</c:v>
                </c:pt>
                <c:pt idx="998">
                  <c:v>10</c:v>
                </c:pt>
                <c:pt idx="999">
                  <c:v>10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</c:v>
                </c:pt>
                <c:pt idx="1005">
                  <c:v>10</c:v>
                </c:pt>
                <c:pt idx="1006">
                  <c:v>10</c:v>
                </c:pt>
                <c:pt idx="1007">
                  <c:v>10</c:v>
                </c:pt>
                <c:pt idx="1008">
                  <c:v>10</c:v>
                </c:pt>
                <c:pt idx="1009">
                  <c:v>10</c:v>
                </c:pt>
                <c:pt idx="1010">
                  <c:v>10</c:v>
                </c:pt>
                <c:pt idx="1011">
                  <c:v>10</c:v>
                </c:pt>
                <c:pt idx="1012">
                  <c:v>10</c:v>
                </c:pt>
                <c:pt idx="1013">
                  <c:v>10</c:v>
                </c:pt>
                <c:pt idx="1014">
                  <c:v>10</c:v>
                </c:pt>
                <c:pt idx="1015">
                  <c:v>10</c:v>
                </c:pt>
                <c:pt idx="1016">
                  <c:v>10</c:v>
                </c:pt>
                <c:pt idx="1017">
                  <c:v>10</c:v>
                </c:pt>
                <c:pt idx="1018">
                  <c:v>10</c:v>
                </c:pt>
                <c:pt idx="1019">
                  <c:v>10</c:v>
                </c:pt>
                <c:pt idx="1020">
                  <c:v>10</c:v>
                </c:pt>
                <c:pt idx="1021">
                  <c:v>10</c:v>
                </c:pt>
                <c:pt idx="1022">
                  <c:v>10</c:v>
                </c:pt>
                <c:pt idx="1023">
                  <c:v>10</c:v>
                </c:pt>
                <c:pt idx="1024">
                  <c:v>10</c:v>
                </c:pt>
                <c:pt idx="1025">
                  <c:v>10</c:v>
                </c:pt>
                <c:pt idx="1026">
                  <c:v>10</c:v>
                </c:pt>
                <c:pt idx="1027">
                  <c:v>10</c:v>
                </c:pt>
                <c:pt idx="1028">
                  <c:v>10</c:v>
                </c:pt>
                <c:pt idx="1029">
                  <c:v>10</c:v>
                </c:pt>
                <c:pt idx="1030">
                  <c:v>10</c:v>
                </c:pt>
                <c:pt idx="1031">
                  <c:v>10</c:v>
                </c:pt>
                <c:pt idx="1032">
                  <c:v>10</c:v>
                </c:pt>
                <c:pt idx="1033">
                  <c:v>10</c:v>
                </c:pt>
                <c:pt idx="1034">
                  <c:v>10</c:v>
                </c:pt>
                <c:pt idx="1035">
                  <c:v>10</c:v>
                </c:pt>
                <c:pt idx="1036">
                  <c:v>10</c:v>
                </c:pt>
                <c:pt idx="1037">
                  <c:v>10</c:v>
                </c:pt>
                <c:pt idx="1038">
                  <c:v>10</c:v>
                </c:pt>
                <c:pt idx="1039">
                  <c:v>10</c:v>
                </c:pt>
                <c:pt idx="1040">
                  <c:v>10</c:v>
                </c:pt>
                <c:pt idx="1041">
                  <c:v>10</c:v>
                </c:pt>
                <c:pt idx="1042">
                  <c:v>10</c:v>
                </c:pt>
                <c:pt idx="1043">
                  <c:v>10</c:v>
                </c:pt>
                <c:pt idx="1044">
                  <c:v>10</c:v>
                </c:pt>
                <c:pt idx="1045">
                  <c:v>10</c:v>
                </c:pt>
                <c:pt idx="1046">
                  <c:v>10</c:v>
                </c:pt>
                <c:pt idx="1047">
                  <c:v>10</c:v>
                </c:pt>
                <c:pt idx="1048">
                  <c:v>10</c:v>
                </c:pt>
                <c:pt idx="1049">
                  <c:v>10</c:v>
                </c:pt>
                <c:pt idx="1050">
                  <c:v>10</c:v>
                </c:pt>
                <c:pt idx="1051">
                  <c:v>10</c:v>
                </c:pt>
                <c:pt idx="1052">
                  <c:v>10</c:v>
                </c:pt>
                <c:pt idx="1053">
                  <c:v>10</c:v>
                </c:pt>
                <c:pt idx="1054">
                  <c:v>10</c:v>
                </c:pt>
                <c:pt idx="1055">
                  <c:v>10</c:v>
                </c:pt>
                <c:pt idx="1056">
                  <c:v>10</c:v>
                </c:pt>
                <c:pt idx="1057">
                  <c:v>10</c:v>
                </c:pt>
                <c:pt idx="1058">
                  <c:v>10</c:v>
                </c:pt>
                <c:pt idx="1059">
                  <c:v>10</c:v>
                </c:pt>
                <c:pt idx="1060">
                  <c:v>10</c:v>
                </c:pt>
                <c:pt idx="1061">
                  <c:v>10</c:v>
                </c:pt>
                <c:pt idx="1062">
                  <c:v>10</c:v>
                </c:pt>
                <c:pt idx="1063">
                  <c:v>9</c:v>
                </c:pt>
                <c:pt idx="1064">
                  <c:v>9</c:v>
                </c:pt>
                <c:pt idx="1065">
                  <c:v>9</c:v>
                </c:pt>
                <c:pt idx="1066">
                  <c:v>9</c:v>
                </c:pt>
                <c:pt idx="1067">
                  <c:v>9</c:v>
                </c:pt>
                <c:pt idx="1068">
                  <c:v>9</c:v>
                </c:pt>
                <c:pt idx="1069">
                  <c:v>9</c:v>
                </c:pt>
                <c:pt idx="1070">
                  <c:v>9</c:v>
                </c:pt>
                <c:pt idx="1071">
                  <c:v>9</c:v>
                </c:pt>
                <c:pt idx="1072">
                  <c:v>9</c:v>
                </c:pt>
                <c:pt idx="1073">
                  <c:v>9</c:v>
                </c:pt>
                <c:pt idx="1074">
                  <c:v>9</c:v>
                </c:pt>
                <c:pt idx="1075">
                  <c:v>9</c:v>
                </c:pt>
                <c:pt idx="1076">
                  <c:v>9</c:v>
                </c:pt>
                <c:pt idx="1077">
                  <c:v>9</c:v>
                </c:pt>
                <c:pt idx="1078">
                  <c:v>9</c:v>
                </c:pt>
                <c:pt idx="1079">
                  <c:v>9</c:v>
                </c:pt>
                <c:pt idx="1080">
                  <c:v>9</c:v>
                </c:pt>
                <c:pt idx="1081">
                  <c:v>9</c:v>
                </c:pt>
                <c:pt idx="1082">
                  <c:v>9</c:v>
                </c:pt>
                <c:pt idx="1083">
                  <c:v>9</c:v>
                </c:pt>
                <c:pt idx="1084">
                  <c:v>9</c:v>
                </c:pt>
                <c:pt idx="1085">
                  <c:v>9</c:v>
                </c:pt>
                <c:pt idx="1086">
                  <c:v>9</c:v>
                </c:pt>
                <c:pt idx="1087">
                  <c:v>9</c:v>
                </c:pt>
                <c:pt idx="1088">
                  <c:v>9</c:v>
                </c:pt>
                <c:pt idx="1089">
                  <c:v>9</c:v>
                </c:pt>
                <c:pt idx="1090">
                  <c:v>9</c:v>
                </c:pt>
                <c:pt idx="1091">
                  <c:v>9</c:v>
                </c:pt>
                <c:pt idx="1092">
                  <c:v>9</c:v>
                </c:pt>
                <c:pt idx="1093">
                  <c:v>9</c:v>
                </c:pt>
                <c:pt idx="1094">
                  <c:v>9</c:v>
                </c:pt>
                <c:pt idx="1095">
                  <c:v>9</c:v>
                </c:pt>
                <c:pt idx="1096">
                  <c:v>9</c:v>
                </c:pt>
                <c:pt idx="1097">
                  <c:v>9</c:v>
                </c:pt>
                <c:pt idx="1098">
                  <c:v>9</c:v>
                </c:pt>
                <c:pt idx="1099">
                  <c:v>9</c:v>
                </c:pt>
                <c:pt idx="1100">
                  <c:v>9</c:v>
                </c:pt>
                <c:pt idx="1101">
                  <c:v>9</c:v>
                </c:pt>
                <c:pt idx="1102">
                  <c:v>9</c:v>
                </c:pt>
                <c:pt idx="1103">
                  <c:v>9</c:v>
                </c:pt>
                <c:pt idx="1104">
                  <c:v>9</c:v>
                </c:pt>
                <c:pt idx="1105">
                  <c:v>9</c:v>
                </c:pt>
                <c:pt idx="1106">
                  <c:v>9</c:v>
                </c:pt>
                <c:pt idx="1107">
                  <c:v>9</c:v>
                </c:pt>
                <c:pt idx="1108">
                  <c:v>9</c:v>
                </c:pt>
                <c:pt idx="1109">
                  <c:v>9</c:v>
                </c:pt>
                <c:pt idx="1110">
                  <c:v>9</c:v>
                </c:pt>
                <c:pt idx="1111">
                  <c:v>9</c:v>
                </c:pt>
                <c:pt idx="1112">
                  <c:v>9</c:v>
                </c:pt>
                <c:pt idx="1113">
                  <c:v>9</c:v>
                </c:pt>
                <c:pt idx="1114">
                  <c:v>9</c:v>
                </c:pt>
                <c:pt idx="1115">
                  <c:v>9</c:v>
                </c:pt>
                <c:pt idx="1116">
                  <c:v>9</c:v>
                </c:pt>
                <c:pt idx="1117">
                  <c:v>9</c:v>
                </c:pt>
                <c:pt idx="1118">
                  <c:v>9</c:v>
                </c:pt>
                <c:pt idx="1119">
                  <c:v>9</c:v>
                </c:pt>
                <c:pt idx="1120">
                  <c:v>9</c:v>
                </c:pt>
                <c:pt idx="1121">
                  <c:v>9</c:v>
                </c:pt>
                <c:pt idx="1122">
                  <c:v>9</c:v>
                </c:pt>
                <c:pt idx="1123">
                  <c:v>9</c:v>
                </c:pt>
                <c:pt idx="1124">
                  <c:v>9</c:v>
                </c:pt>
                <c:pt idx="1125">
                  <c:v>9</c:v>
                </c:pt>
                <c:pt idx="1126">
                  <c:v>9</c:v>
                </c:pt>
                <c:pt idx="1127">
                  <c:v>9</c:v>
                </c:pt>
                <c:pt idx="1128">
                  <c:v>9</c:v>
                </c:pt>
                <c:pt idx="1129">
                  <c:v>9</c:v>
                </c:pt>
                <c:pt idx="1130">
                  <c:v>9</c:v>
                </c:pt>
                <c:pt idx="1131">
                  <c:v>9</c:v>
                </c:pt>
                <c:pt idx="1132">
                  <c:v>9</c:v>
                </c:pt>
                <c:pt idx="1133">
                  <c:v>9</c:v>
                </c:pt>
                <c:pt idx="1134">
                  <c:v>9</c:v>
                </c:pt>
                <c:pt idx="1135">
                  <c:v>9</c:v>
                </c:pt>
                <c:pt idx="1136">
                  <c:v>9</c:v>
                </c:pt>
                <c:pt idx="1137">
                  <c:v>9</c:v>
                </c:pt>
                <c:pt idx="1138">
                  <c:v>9</c:v>
                </c:pt>
                <c:pt idx="1139">
                  <c:v>9</c:v>
                </c:pt>
                <c:pt idx="1140">
                  <c:v>9</c:v>
                </c:pt>
                <c:pt idx="1141">
                  <c:v>9</c:v>
                </c:pt>
                <c:pt idx="1142">
                  <c:v>9</c:v>
                </c:pt>
                <c:pt idx="1143">
                  <c:v>9</c:v>
                </c:pt>
                <c:pt idx="1144">
                  <c:v>9</c:v>
                </c:pt>
                <c:pt idx="1145">
                  <c:v>9</c:v>
                </c:pt>
                <c:pt idx="1146">
                  <c:v>9</c:v>
                </c:pt>
                <c:pt idx="1147">
                  <c:v>9</c:v>
                </c:pt>
                <c:pt idx="1148">
                  <c:v>9</c:v>
                </c:pt>
                <c:pt idx="1149">
                  <c:v>9</c:v>
                </c:pt>
                <c:pt idx="1150">
                  <c:v>9</c:v>
                </c:pt>
                <c:pt idx="1151">
                  <c:v>9</c:v>
                </c:pt>
                <c:pt idx="1152">
                  <c:v>9</c:v>
                </c:pt>
                <c:pt idx="1153">
                  <c:v>9</c:v>
                </c:pt>
                <c:pt idx="1154">
                  <c:v>9</c:v>
                </c:pt>
                <c:pt idx="1155">
                  <c:v>9</c:v>
                </c:pt>
                <c:pt idx="1156">
                  <c:v>9</c:v>
                </c:pt>
                <c:pt idx="1157">
                  <c:v>9</c:v>
                </c:pt>
                <c:pt idx="1158">
                  <c:v>9</c:v>
                </c:pt>
                <c:pt idx="1159">
                  <c:v>9</c:v>
                </c:pt>
                <c:pt idx="1160">
                  <c:v>9</c:v>
                </c:pt>
                <c:pt idx="1161">
                  <c:v>9</c:v>
                </c:pt>
                <c:pt idx="1162">
                  <c:v>9</c:v>
                </c:pt>
                <c:pt idx="1163">
                  <c:v>9</c:v>
                </c:pt>
                <c:pt idx="1164">
                  <c:v>9</c:v>
                </c:pt>
                <c:pt idx="1165">
                  <c:v>9</c:v>
                </c:pt>
                <c:pt idx="1166">
                  <c:v>9</c:v>
                </c:pt>
                <c:pt idx="1167">
                  <c:v>9</c:v>
                </c:pt>
                <c:pt idx="1168">
                  <c:v>9</c:v>
                </c:pt>
                <c:pt idx="1169">
                  <c:v>9</c:v>
                </c:pt>
                <c:pt idx="1170">
                  <c:v>9</c:v>
                </c:pt>
                <c:pt idx="1171">
                  <c:v>9</c:v>
                </c:pt>
                <c:pt idx="1172">
                  <c:v>9</c:v>
                </c:pt>
                <c:pt idx="1173">
                  <c:v>9</c:v>
                </c:pt>
                <c:pt idx="1174">
                  <c:v>9</c:v>
                </c:pt>
                <c:pt idx="1175">
                  <c:v>9</c:v>
                </c:pt>
                <c:pt idx="1176">
                  <c:v>9</c:v>
                </c:pt>
                <c:pt idx="1177">
                  <c:v>9</c:v>
                </c:pt>
                <c:pt idx="1178">
                  <c:v>9</c:v>
                </c:pt>
                <c:pt idx="1179">
                  <c:v>9</c:v>
                </c:pt>
                <c:pt idx="1180">
                  <c:v>9</c:v>
                </c:pt>
                <c:pt idx="1181">
                  <c:v>9</c:v>
                </c:pt>
                <c:pt idx="1182">
                  <c:v>9</c:v>
                </c:pt>
                <c:pt idx="1183">
                  <c:v>9</c:v>
                </c:pt>
                <c:pt idx="1184">
                  <c:v>9</c:v>
                </c:pt>
                <c:pt idx="1185">
                  <c:v>9</c:v>
                </c:pt>
                <c:pt idx="1186">
                  <c:v>9</c:v>
                </c:pt>
                <c:pt idx="1187">
                  <c:v>9</c:v>
                </c:pt>
                <c:pt idx="1188">
                  <c:v>9</c:v>
                </c:pt>
                <c:pt idx="1189">
                  <c:v>9</c:v>
                </c:pt>
                <c:pt idx="1190">
                  <c:v>9</c:v>
                </c:pt>
                <c:pt idx="1191">
                  <c:v>9</c:v>
                </c:pt>
                <c:pt idx="1192">
                  <c:v>9</c:v>
                </c:pt>
                <c:pt idx="1193">
                  <c:v>9</c:v>
                </c:pt>
                <c:pt idx="1194">
                  <c:v>9</c:v>
                </c:pt>
                <c:pt idx="1195">
                  <c:v>9</c:v>
                </c:pt>
                <c:pt idx="1196">
                  <c:v>9</c:v>
                </c:pt>
                <c:pt idx="1197">
                  <c:v>9</c:v>
                </c:pt>
                <c:pt idx="1198">
                  <c:v>9</c:v>
                </c:pt>
                <c:pt idx="1199">
                  <c:v>9</c:v>
                </c:pt>
                <c:pt idx="1200">
                  <c:v>9</c:v>
                </c:pt>
                <c:pt idx="1201">
                  <c:v>9</c:v>
                </c:pt>
                <c:pt idx="1202">
                  <c:v>9</c:v>
                </c:pt>
                <c:pt idx="1203">
                  <c:v>9</c:v>
                </c:pt>
                <c:pt idx="1204">
                  <c:v>9</c:v>
                </c:pt>
                <c:pt idx="1205">
                  <c:v>9</c:v>
                </c:pt>
                <c:pt idx="1206">
                  <c:v>9</c:v>
                </c:pt>
                <c:pt idx="1207">
                  <c:v>9</c:v>
                </c:pt>
                <c:pt idx="1208">
                  <c:v>9</c:v>
                </c:pt>
                <c:pt idx="1209">
                  <c:v>9</c:v>
                </c:pt>
                <c:pt idx="1210">
                  <c:v>8</c:v>
                </c:pt>
                <c:pt idx="1211">
                  <c:v>8</c:v>
                </c:pt>
                <c:pt idx="1212">
                  <c:v>8</c:v>
                </c:pt>
                <c:pt idx="1213">
                  <c:v>8</c:v>
                </c:pt>
                <c:pt idx="1214">
                  <c:v>8</c:v>
                </c:pt>
                <c:pt idx="1215">
                  <c:v>8</c:v>
                </c:pt>
                <c:pt idx="1216">
                  <c:v>8</c:v>
                </c:pt>
                <c:pt idx="1217">
                  <c:v>8</c:v>
                </c:pt>
                <c:pt idx="1218">
                  <c:v>8</c:v>
                </c:pt>
                <c:pt idx="1219">
                  <c:v>8</c:v>
                </c:pt>
                <c:pt idx="1220">
                  <c:v>8</c:v>
                </c:pt>
                <c:pt idx="1221">
                  <c:v>8</c:v>
                </c:pt>
                <c:pt idx="1222">
                  <c:v>8</c:v>
                </c:pt>
                <c:pt idx="1223">
                  <c:v>8</c:v>
                </c:pt>
                <c:pt idx="1224">
                  <c:v>8</c:v>
                </c:pt>
                <c:pt idx="1225">
                  <c:v>8</c:v>
                </c:pt>
                <c:pt idx="1226">
                  <c:v>8</c:v>
                </c:pt>
                <c:pt idx="1227">
                  <c:v>8</c:v>
                </c:pt>
                <c:pt idx="1228">
                  <c:v>8</c:v>
                </c:pt>
                <c:pt idx="1229">
                  <c:v>8</c:v>
                </c:pt>
                <c:pt idx="1230">
                  <c:v>8</c:v>
                </c:pt>
                <c:pt idx="1231">
                  <c:v>8</c:v>
                </c:pt>
                <c:pt idx="1232">
                  <c:v>8</c:v>
                </c:pt>
                <c:pt idx="1233">
                  <c:v>8</c:v>
                </c:pt>
                <c:pt idx="1234">
                  <c:v>8</c:v>
                </c:pt>
                <c:pt idx="1235">
                  <c:v>8</c:v>
                </c:pt>
                <c:pt idx="1236">
                  <c:v>9</c:v>
                </c:pt>
                <c:pt idx="1237">
                  <c:v>9</c:v>
                </c:pt>
                <c:pt idx="1238">
                  <c:v>9</c:v>
                </c:pt>
                <c:pt idx="1239">
                  <c:v>9</c:v>
                </c:pt>
                <c:pt idx="1240">
                  <c:v>9</c:v>
                </c:pt>
                <c:pt idx="1241">
                  <c:v>9</c:v>
                </c:pt>
                <c:pt idx="1242">
                  <c:v>9</c:v>
                </c:pt>
                <c:pt idx="1243">
                  <c:v>9</c:v>
                </c:pt>
                <c:pt idx="1244">
                  <c:v>9</c:v>
                </c:pt>
                <c:pt idx="1245">
                  <c:v>9</c:v>
                </c:pt>
                <c:pt idx="1246">
                  <c:v>9</c:v>
                </c:pt>
                <c:pt idx="1247">
                  <c:v>9</c:v>
                </c:pt>
                <c:pt idx="1248">
                  <c:v>9</c:v>
                </c:pt>
                <c:pt idx="1249">
                  <c:v>9</c:v>
                </c:pt>
                <c:pt idx="1250">
                  <c:v>9</c:v>
                </c:pt>
                <c:pt idx="1251">
                  <c:v>9</c:v>
                </c:pt>
                <c:pt idx="1252">
                  <c:v>9</c:v>
                </c:pt>
                <c:pt idx="1253">
                  <c:v>9</c:v>
                </c:pt>
                <c:pt idx="1254">
                  <c:v>9</c:v>
                </c:pt>
                <c:pt idx="1255">
                  <c:v>9</c:v>
                </c:pt>
                <c:pt idx="1256">
                  <c:v>9</c:v>
                </c:pt>
                <c:pt idx="1257">
                  <c:v>9</c:v>
                </c:pt>
                <c:pt idx="1258">
                  <c:v>9</c:v>
                </c:pt>
                <c:pt idx="1259">
                  <c:v>9</c:v>
                </c:pt>
                <c:pt idx="1260">
                  <c:v>9</c:v>
                </c:pt>
                <c:pt idx="1261">
                  <c:v>9</c:v>
                </c:pt>
                <c:pt idx="1262">
                  <c:v>9</c:v>
                </c:pt>
                <c:pt idx="1263">
                  <c:v>9</c:v>
                </c:pt>
                <c:pt idx="1264">
                  <c:v>9</c:v>
                </c:pt>
                <c:pt idx="1265">
                  <c:v>9</c:v>
                </c:pt>
                <c:pt idx="1266">
                  <c:v>9</c:v>
                </c:pt>
                <c:pt idx="1267">
                  <c:v>9</c:v>
                </c:pt>
                <c:pt idx="1268">
                  <c:v>9</c:v>
                </c:pt>
                <c:pt idx="1269">
                  <c:v>9</c:v>
                </c:pt>
                <c:pt idx="1270">
                  <c:v>9</c:v>
                </c:pt>
                <c:pt idx="1271">
                  <c:v>9</c:v>
                </c:pt>
                <c:pt idx="1272">
                  <c:v>9</c:v>
                </c:pt>
                <c:pt idx="1273">
                  <c:v>9</c:v>
                </c:pt>
                <c:pt idx="1274">
                  <c:v>9</c:v>
                </c:pt>
                <c:pt idx="1275">
                  <c:v>9</c:v>
                </c:pt>
                <c:pt idx="1276">
                  <c:v>9</c:v>
                </c:pt>
                <c:pt idx="1277">
                  <c:v>9</c:v>
                </c:pt>
                <c:pt idx="1278">
                  <c:v>9</c:v>
                </c:pt>
                <c:pt idx="1279">
                  <c:v>9</c:v>
                </c:pt>
                <c:pt idx="1280">
                  <c:v>9</c:v>
                </c:pt>
                <c:pt idx="1281">
                  <c:v>9</c:v>
                </c:pt>
                <c:pt idx="1282">
                  <c:v>9</c:v>
                </c:pt>
                <c:pt idx="1283">
                  <c:v>9</c:v>
                </c:pt>
                <c:pt idx="1284">
                  <c:v>9</c:v>
                </c:pt>
                <c:pt idx="1285">
                  <c:v>9</c:v>
                </c:pt>
                <c:pt idx="1286">
                  <c:v>9</c:v>
                </c:pt>
                <c:pt idx="1287">
                  <c:v>9</c:v>
                </c:pt>
                <c:pt idx="1288">
                  <c:v>9</c:v>
                </c:pt>
                <c:pt idx="1289">
                  <c:v>9</c:v>
                </c:pt>
                <c:pt idx="1290">
                  <c:v>9</c:v>
                </c:pt>
                <c:pt idx="1291">
                  <c:v>9</c:v>
                </c:pt>
                <c:pt idx="1292">
                  <c:v>9</c:v>
                </c:pt>
                <c:pt idx="1293">
                  <c:v>9</c:v>
                </c:pt>
                <c:pt idx="1294">
                  <c:v>9</c:v>
                </c:pt>
                <c:pt idx="1295">
                  <c:v>9</c:v>
                </c:pt>
                <c:pt idx="1296">
                  <c:v>9</c:v>
                </c:pt>
                <c:pt idx="1297">
                  <c:v>9</c:v>
                </c:pt>
                <c:pt idx="1298">
                  <c:v>9</c:v>
                </c:pt>
                <c:pt idx="1299">
                  <c:v>9</c:v>
                </c:pt>
                <c:pt idx="1300">
                  <c:v>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 molecule</c:v>
                </c:pt>
              </c:strCache>
            </c:strRef>
          </c:tx>
          <c:spPr>
            <a:ln w="38100"/>
          </c:spPr>
          <c:marker>
            <c:symbol val="none"/>
          </c:marker>
          <c:xVal>
            <c:numRef>
              <c:f>Sheet1!$A$2:$A$1302</c:f>
              <c:numCache>
                <c:formatCode>General</c:formatCode>
                <c:ptCount val="13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  <c:pt idx="1001">
                  <c:v>1001</c:v>
                </c:pt>
                <c:pt idx="1002">
                  <c:v>1002</c:v>
                </c:pt>
                <c:pt idx="1003">
                  <c:v>1003</c:v>
                </c:pt>
                <c:pt idx="1004">
                  <c:v>1004</c:v>
                </c:pt>
                <c:pt idx="1005">
                  <c:v>1005</c:v>
                </c:pt>
                <c:pt idx="1006">
                  <c:v>1006</c:v>
                </c:pt>
                <c:pt idx="1007">
                  <c:v>1007</c:v>
                </c:pt>
                <c:pt idx="1008">
                  <c:v>1008</c:v>
                </c:pt>
                <c:pt idx="1009">
                  <c:v>1009</c:v>
                </c:pt>
                <c:pt idx="1010">
                  <c:v>1010</c:v>
                </c:pt>
                <c:pt idx="1011">
                  <c:v>1011</c:v>
                </c:pt>
                <c:pt idx="1012">
                  <c:v>1012</c:v>
                </c:pt>
                <c:pt idx="1013">
                  <c:v>1013</c:v>
                </c:pt>
                <c:pt idx="1014">
                  <c:v>1014</c:v>
                </c:pt>
                <c:pt idx="1015">
                  <c:v>1015</c:v>
                </c:pt>
                <c:pt idx="1016">
                  <c:v>1016</c:v>
                </c:pt>
                <c:pt idx="1017">
                  <c:v>1017</c:v>
                </c:pt>
                <c:pt idx="1018">
                  <c:v>1018</c:v>
                </c:pt>
                <c:pt idx="1019">
                  <c:v>1019</c:v>
                </c:pt>
                <c:pt idx="1020">
                  <c:v>1020</c:v>
                </c:pt>
                <c:pt idx="1021">
                  <c:v>1021</c:v>
                </c:pt>
                <c:pt idx="1022">
                  <c:v>1022</c:v>
                </c:pt>
                <c:pt idx="1023">
                  <c:v>1023</c:v>
                </c:pt>
                <c:pt idx="1024">
                  <c:v>1024</c:v>
                </c:pt>
                <c:pt idx="1025">
                  <c:v>1025</c:v>
                </c:pt>
                <c:pt idx="1026">
                  <c:v>1026</c:v>
                </c:pt>
                <c:pt idx="1027">
                  <c:v>1027</c:v>
                </c:pt>
                <c:pt idx="1028">
                  <c:v>1028</c:v>
                </c:pt>
                <c:pt idx="1029">
                  <c:v>1029</c:v>
                </c:pt>
                <c:pt idx="1030">
                  <c:v>1030</c:v>
                </c:pt>
                <c:pt idx="1031">
                  <c:v>1031</c:v>
                </c:pt>
                <c:pt idx="1032">
                  <c:v>1032</c:v>
                </c:pt>
                <c:pt idx="1033">
                  <c:v>1033</c:v>
                </c:pt>
                <c:pt idx="1034">
                  <c:v>1034</c:v>
                </c:pt>
                <c:pt idx="1035">
                  <c:v>1035</c:v>
                </c:pt>
                <c:pt idx="1036">
                  <c:v>1036</c:v>
                </c:pt>
                <c:pt idx="1037">
                  <c:v>1037</c:v>
                </c:pt>
                <c:pt idx="1038">
                  <c:v>1038</c:v>
                </c:pt>
                <c:pt idx="1039">
                  <c:v>1039</c:v>
                </c:pt>
                <c:pt idx="1040">
                  <c:v>1040</c:v>
                </c:pt>
                <c:pt idx="1041">
                  <c:v>1041</c:v>
                </c:pt>
                <c:pt idx="1042">
                  <c:v>1042</c:v>
                </c:pt>
                <c:pt idx="1043">
                  <c:v>1043</c:v>
                </c:pt>
                <c:pt idx="1044">
                  <c:v>1044</c:v>
                </c:pt>
                <c:pt idx="1045">
                  <c:v>1045</c:v>
                </c:pt>
                <c:pt idx="1046">
                  <c:v>1046</c:v>
                </c:pt>
                <c:pt idx="1047">
                  <c:v>1047</c:v>
                </c:pt>
                <c:pt idx="1048">
                  <c:v>1048</c:v>
                </c:pt>
                <c:pt idx="1049">
                  <c:v>1049</c:v>
                </c:pt>
                <c:pt idx="1050">
                  <c:v>1050</c:v>
                </c:pt>
                <c:pt idx="1051">
                  <c:v>1051</c:v>
                </c:pt>
                <c:pt idx="1052">
                  <c:v>1052</c:v>
                </c:pt>
                <c:pt idx="1053">
                  <c:v>1053</c:v>
                </c:pt>
                <c:pt idx="1054">
                  <c:v>1054</c:v>
                </c:pt>
                <c:pt idx="1055">
                  <c:v>1055</c:v>
                </c:pt>
                <c:pt idx="1056">
                  <c:v>1056</c:v>
                </c:pt>
                <c:pt idx="1057">
                  <c:v>1057</c:v>
                </c:pt>
                <c:pt idx="1058">
                  <c:v>1058</c:v>
                </c:pt>
                <c:pt idx="1059">
                  <c:v>1059</c:v>
                </c:pt>
                <c:pt idx="1060">
                  <c:v>1060</c:v>
                </c:pt>
                <c:pt idx="1061">
                  <c:v>1061</c:v>
                </c:pt>
                <c:pt idx="1062">
                  <c:v>1062</c:v>
                </c:pt>
                <c:pt idx="1063">
                  <c:v>1063</c:v>
                </c:pt>
                <c:pt idx="1064">
                  <c:v>1064</c:v>
                </c:pt>
                <c:pt idx="1065">
                  <c:v>1065</c:v>
                </c:pt>
                <c:pt idx="1066">
                  <c:v>1066</c:v>
                </c:pt>
                <c:pt idx="1067">
                  <c:v>1067</c:v>
                </c:pt>
                <c:pt idx="1068">
                  <c:v>1068</c:v>
                </c:pt>
                <c:pt idx="1069">
                  <c:v>1069</c:v>
                </c:pt>
                <c:pt idx="1070">
                  <c:v>1070</c:v>
                </c:pt>
                <c:pt idx="1071">
                  <c:v>1071</c:v>
                </c:pt>
                <c:pt idx="1072">
                  <c:v>1072</c:v>
                </c:pt>
                <c:pt idx="1073">
                  <c:v>1073</c:v>
                </c:pt>
                <c:pt idx="1074">
                  <c:v>1074</c:v>
                </c:pt>
                <c:pt idx="1075">
                  <c:v>1075</c:v>
                </c:pt>
                <c:pt idx="1076">
                  <c:v>1076</c:v>
                </c:pt>
                <c:pt idx="1077">
                  <c:v>1077</c:v>
                </c:pt>
                <c:pt idx="1078">
                  <c:v>1078</c:v>
                </c:pt>
                <c:pt idx="1079">
                  <c:v>1079</c:v>
                </c:pt>
                <c:pt idx="1080">
                  <c:v>1080</c:v>
                </c:pt>
                <c:pt idx="1081">
                  <c:v>1081</c:v>
                </c:pt>
                <c:pt idx="1082">
                  <c:v>1082</c:v>
                </c:pt>
                <c:pt idx="1083">
                  <c:v>1083</c:v>
                </c:pt>
                <c:pt idx="1084">
                  <c:v>1084</c:v>
                </c:pt>
                <c:pt idx="1085">
                  <c:v>1085</c:v>
                </c:pt>
                <c:pt idx="1086">
                  <c:v>1086</c:v>
                </c:pt>
                <c:pt idx="1087">
                  <c:v>1087</c:v>
                </c:pt>
                <c:pt idx="1088">
                  <c:v>1088</c:v>
                </c:pt>
                <c:pt idx="1089">
                  <c:v>1089</c:v>
                </c:pt>
                <c:pt idx="1090">
                  <c:v>1090</c:v>
                </c:pt>
                <c:pt idx="1091">
                  <c:v>1091</c:v>
                </c:pt>
                <c:pt idx="1092">
                  <c:v>1092</c:v>
                </c:pt>
                <c:pt idx="1093">
                  <c:v>1093</c:v>
                </c:pt>
                <c:pt idx="1094">
                  <c:v>1094</c:v>
                </c:pt>
                <c:pt idx="1095">
                  <c:v>1095</c:v>
                </c:pt>
                <c:pt idx="1096">
                  <c:v>1096</c:v>
                </c:pt>
                <c:pt idx="1097">
                  <c:v>1097</c:v>
                </c:pt>
                <c:pt idx="1098">
                  <c:v>1098</c:v>
                </c:pt>
                <c:pt idx="1099">
                  <c:v>1099</c:v>
                </c:pt>
                <c:pt idx="1100">
                  <c:v>1100</c:v>
                </c:pt>
                <c:pt idx="1101">
                  <c:v>1101</c:v>
                </c:pt>
                <c:pt idx="1102">
                  <c:v>1102</c:v>
                </c:pt>
                <c:pt idx="1103">
                  <c:v>1103</c:v>
                </c:pt>
                <c:pt idx="1104">
                  <c:v>1104</c:v>
                </c:pt>
                <c:pt idx="1105">
                  <c:v>1105</c:v>
                </c:pt>
                <c:pt idx="1106">
                  <c:v>1106</c:v>
                </c:pt>
                <c:pt idx="1107">
                  <c:v>1107</c:v>
                </c:pt>
                <c:pt idx="1108">
                  <c:v>1108</c:v>
                </c:pt>
                <c:pt idx="1109">
                  <c:v>1109</c:v>
                </c:pt>
                <c:pt idx="1110">
                  <c:v>1110</c:v>
                </c:pt>
                <c:pt idx="1111">
                  <c:v>1111</c:v>
                </c:pt>
                <c:pt idx="1112">
                  <c:v>1112</c:v>
                </c:pt>
                <c:pt idx="1113">
                  <c:v>1113</c:v>
                </c:pt>
                <c:pt idx="1114">
                  <c:v>1114</c:v>
                </c:pt>
                <c:pt idx="1115">
                  <c:v>1115</c:v>
                </c:pt>
                <c:pt idx="1116">
                  <c:v>1116</c:v>
                </c:pt>
                <c:pt idx="1117">
                  <c:v>1117</c:v>
                </c:pt>
                <c:pt idx="1118">
                  <c:v>1118</c:v>
                </c:pt>
                <c:pt idx="1119">
                  <c:v>1119</c:v>
                </c:pt>
                <c:pt idx="1120">
                  <c:v>1120</c:v>
                </c:pt>
                <c:pt idx="1121">
                  <c:v>1121</c:v>
                </c:pt>
                <c:pt idx="1122">
                  <c:v>1122</c:v>
                </c:pt>
                <c:pt idx="1123">
                  <c:v>1123</c:v>
                </c:pt>
                <c:pt idx="1124">
                  <c:v>1124</c:v>
                </c:pt>
                <c:pt idx="1125">
                  <c:v>1125</c:v>
                </c:pt>
                <c:pt idx="1126">
                  <c:v>1126</c:v>
                </c:pt>
                <c:pt idx="1127">
                  <c:v>1127</c:v>
                </c:pt>
                <c:pt idx="1128">
                  <c:v>1128</c:v>
                </c:pt>
                <c:pt idx="1129">
                  <c:v>1129</c:v>
                </c:pt>
                <c:pt idx="1130">
                  <c:v>1130</c:v>
                </c:pt>
                <c:pt idx="1131">
                  <c:v>1131</c:v>
                </c:pt>
                <c:pt idx="1132">
                  <c:v>1132</c:v>
                </c:pt>
                <c:pt idx="1133">
                  <c:v>1133</c:v>
                </c:pt>
                <c:pt idx="1134">
                  <c:v>1134</c:v>
                </c:pt>
                <c:pt idx="1135">
                  <c:v>1135</c:v>
                </c:pt>
                <c:pt idx="1136">
                  <c:v>1136</c:v>
                </c:pt>
                <c:pt idx="1137">
                  <c:v>1137</c:v>
                </c:pt>
                <c:pt idx="1138">
                  <c:v>1138</c:v>
                </c:pt>
                <c:pt idx="1139">
                  <c:v>1139</c:v>
                </c:pt>
                <c:pt idx="1140">
                  <c:v>1140</c:v>
                </c:pt>
                <c:pt idx="1141">
                  <c:v>1141</c:v>
                </c:pt>
                <c:pt idx="1142">
                  <c:v>1142</c:v>
                </c:pt>
                <c:pt idx="1143">
                  <c:v>1143</c:v>
                </c:pt>
                <c:pt idx="1144">
                  <c:v>1144</c:v>
                </c:pt>
                <c:pt idx="1145">
                  <c:v>1145</c:v>
                </c:pt>
                <c:pt idx="1146">
                  <c:v>1146</c:v>
                </c:pt>
                <c:pt idx="1147">
                  <c:v>1147</c:v>
                </c:pt>
                <c:pt idx="1148">
                  <c:v>1148</c:v>
                </c:pt>
                <c:pt idx="1149">
                  <c:v>1149</c:v>
                </c:pt>
                <c:pt idx="1150">
                  <c:v>1150</c:v>
                </c:pt>
                <c:pt idx="1151">
                  <c:v>1151</c:v>
                </c:pt>
                <c:pt idx="1152">
                  <c:v>1152</c:v>
                </c:pt>
                <c:pt idx="1153">
                  <c:v>1153</c:v>
                </c:pt>
                <c:pt idx="1154">
                  <c:v>1154</c:v>
                </c:pt>
                <c:pt idx="1155">
                  <c:v>1155</c:v>
                </c:pt>
                <c:pt idx="1156">
                  <c:v>1156</c:v>
                </c:pt>
                <c:pt idx="1157">
                  <c:v>1157</c:v>
                </c:pt>
                <c:pt idx="1158">
                  <c:v>1158</c:v>
                </c:pt>
                <c:pt idx="1159">
                  <c:v>1159</c:v>
                </c:pt>
                <c:pt idx="1160">
                  <c:v>1160</c:v>
                </c:pt>
                <c:pt idx="1161">
                  <c:v>1161</c:v>
                </c:pt>
                <c:pt idx="1162">
                  <c:v>1162</c:v>
                </c:pt>
                <c:pt idx="1163">
                  <c:v>1163</c:v>
                </c:pt>
                <c:pt idx="1164">
                  <c:v>1164</c:v>
                </c:pt>
                <c:pt idx="1165">
                  <c:v>1165</c:v>
                </c:pt>
                <c:pt idx="1166">
                  <c:v>1166</c:v>
                </c:pt>
                <c:pt idx="1167">
                  <c:v>1167</c:v>
                </c:pt>
                <c:pt idx="1168">
                  <c:v>1168</c:v>
                </c:pt>
                <c:pt idx="1169">
                  <c:v>1169</c:v>
                </c:pt>
                <c:pt idx="1170">
                  <c:v>1170</c:v>
                </c:pt>
                <c:pt idx="1171">
                  <c:v>1171</c:v>
                </c:pt>
                <c:pt idx="1172">
                  <c:v>1172</c:v>
                </c:pt>
                <c:pt idx="1173">
                  <c:v>1173</c:v>
                </c:pt>
                <c:pt idx="1174">
                  <c:v>1174</c:v>
                </c:pt>
                <c:pt idx="1175">
                  <c:v>1175</c:v>
                </c:pt>
                <c:pt idx="1176">
                  <c:v>1176</c:v>
                </c:pt>
                <c:pt idx="1177">
                  <c:v>1177</c:v>
                </c:pt>
                <c:pt idx="1178">
                  <c:v>1178</c:v>
                </c:pt>
                <c:pt idx="1179">
                  <c:v>1179</c:v>
                </c:pt>
                <c:pt idx="1180">
                  <c:v>1180</c:v>
                </c:pt>
                <c:pt idx="1181">
                  <c:v>1181</c:v>
                </c:pt>
                <c:pt idx="1182">
                  <c:v>1182</c:v>
                </c:pt>
                <c:pt idx="1183">
                  <c:v>1183</c:v>
                </c:pt>
                <c:pt idx="1184">
                  <c:v>1184</c:v>
                </c:pt>
                <c:pt idx="1185">
                  <c:v>1185</c:v>
                </c:pt>
                <c:pt idx="1186">
                  <c:v>1186</c:v>
                </c:pt>
                <c:pt idx="1187">
                  <c:v>1187</c:v>
                </c:pt>
                <c:pt idx="1188">
                  <c:v>1188</c:v>
                </c:pt>
                <c:pt idx="1189">
                  <c:v>1189</c:v>
                </c:pt>
                <c:pt idx="1190">
                  <c:v>1190</c:v>
                </c:pt>
                <c:pt idx="1191">
                  <c:v>1191</c:v>
                </c:pt>
                <c:pt idx="1192">
                  <c:v>1192</c:v>
                </c:pt>
                <c:pt idx="1193">
                  <c:v>1193</c:v>
                </c:pt>
                <c:pt idx="1194">
                  <c:v>1194</c:v>
                </c:pt>
                <c:pt idx="1195">
                  <c:v>1195</c:v>
                </c:pt>
                <c:pt idx="1196">
                  <c:v>1196</c:v>
                </c:pt>
                <c:pt idx="1197">
                  <c:v>1197</c:v>
                </c:pt>
                <c:pt idx="1198">
                  <c:v>1198</c:v>
                </c:pt>
                <c:pt idx="1199">
                  <c:v>1199</c:v>
                </c:pt>
                <c:pt idx="1200">
                  <c:v>1200</c:v>
                </c:pt>
                <c:pt idx="1201">
                  <c:v>1201</c:v>
                </c:pt>
                <c:pt idx="1202">
                  <c:v>1202</c:v>
                </c:pt>
                <c:pt idx="1203">
                  <c:v>1203</c:v>
                </c:pt>
                <c:pt idx="1204">
                  <c:v>1204</c:v>
                </c:pt>
                <c:pt idx="1205">
                  <c:v>1205</c:v>
                </c:pt>
                <c:pt idx="1206">
                  <c:v>1206</c:v>
                </c:pt>
                <c:pt idx="1207">
                  <c:v>1207</c:v>
                </c:pt>
                <c:pt idx="1208">
                  <c:v>1208</c:v>
                </c:pt>
                <c:pt idx="1209">
                  <c:v>1209</c:v>
                </c:pt>
                <c:pt idx="1210">
                  <c:v>1210</c:v>
                </c:pt>
                <c:pt idx="1211">
                  <c:v>1211</c:v>
                </c:pt>
                <c:pt idx="1212">
                  <c:v>1212</c:v>
                </c:pt>
                <c:pt idx="1213">
                  <c:v>1213</c:v>
                </c:pt>
                <c:pt idx="1214">
                  <c:v>1214</c:v>
                </c:pt>
                <c:pt idx="1215">
                  <c:v>1215</c:v>
                </c:pt>
                <c:pt idx="1216">
                  <c:v>1216</c:v>
                </c:pt>
                <c:pt idx="1217">
                  <c:v>1217</c:v>
                </c:pt>
                <c:pt idx="1218">
                  <c:v>1218</c:v>
                </c:pt>
                <c:pt idx="1219">
                  <c:v>1219</c:v>
                </c:pt>
                <c:pt idx="1220">
                  <c:v>1220</c:v>
                </c:pt>
                <c:pt idx="1221">
                  <c:v>1221</c:v>
                </c:pt>
                <c:pt idx="1222">
                  <c:v>1222</c:v>
                </c:pt>
                <c:pt idx="1223">
                  <c:v>1223</c:v>
                </c:pt>
                <c:pt idx="1224">
                  <c:v>1224</c:v>
                </c:pt>
                <c:pt idx="1225">
                  <c:v>1225</c:v>
                </c:pt>
                <c:pt idx="1226">
                  <c:v>1226</c:v>
                </c:pt>
                <c:pt idx="1227">
                  <c:v>1227</c:v>
                </c:pt>
                <c:pt idx="1228">
                  <c:v>1228</c:v>
                </c:pt>
                <c:pt idx="1229">
                  <c:v>1229</c:v>
                </c:pt>
                <c:pt idx="1230">
                  <c:v>1230</c:v>
                </c:pt>
                <c:pt idx="1231">
                  <c:v>1231</c:v>
                </c:pt>
                <c:pt idx="1232">
                  <c:v>1232</c:v>
                </c:pt>
                <c:pt idx="1233">
                  <c:v>1233</c:v>
                </c:pt>
                <c:pt idx="1234">
                  <c:v>1234</c:v>
                </c:pt>
                <c:pt idx="1235">
                  <c:v>1235</c:v>
                </c:pt>
                <c:pt idx="1236">
                  <c:v>1236</c:v>
                </c:pt>
                <c:pt idx="1237">
                  <c:v>1237</c:v>
                </c:pt>
                <c:pt idx="1238">
                  <c:v>1238</c:v>
                </c:pt>
                <c:pt idx="1239">
                  <c:v>1239</c:v>
                </c:pt>
                <c:pt idx="1240">
                  <c:v>1240</c:v>
                </c:pt>
                <c:pt idx="1241">
                  <c:v>1241</c:v>
                </c:pt>
                <c:pt idx="1242">
                  <c:v>1242</c:v>
                </c:pt>
                <c:pt idx="1243">
                  <c:v>1243</c:v>
                </c:pt>
                <c:pt idx="1244">
                  <c:v>1244</c:v>
                </c:pt>
                <c:pt idx="1245">
                  <c:v>1245</c:v>
                </c:pt>
                <c:pt idx="1246">
                  <c:v>1246</c:v>
                </c:pt>
                <c:pt idx="1247">
                  <c:v>1247</c:v>
                </c:pt>
                <c:pt idx="1248">
                  <c:v>1248</c:v>
                </c:pt>
                <c:pt idx="1249">
                  <c:v>1249</c:v>
                </c:pt>
                <c:pt idx="1250">
                  <c:v>1250</c:v>
                </c:pt>
                <c:pt idx="1251">
                  <c:v>1251</c:v>
                </c:pt>
                <c:pt idx="1252">
                  <c:v>1252</c:v>
                </c:pt>
                <c:pt idx="1253">
                  <c:v>1253</c:v>
                </c:pt>
                <c:pt idx="1254">
                  <c:v>1254</c:v>
                </c:pt>
                <c:pt idx="1255">
                  <c:v>1255</c:v>
                </c:pt>
                <c:pt idx="1256">
                  <c:v>1256</c:v>
                </c:pt>
                <c:pt idx="1257">
                  <c:v>1257</c:v>
                </c:pt>
                <c:pt idx="1258">
                  <c:v>1258</c:v>
                </c:pt>
                <c:pt idx="1259">
                  <c:v>1259</c:v>
                </c:pt>
                <c:pt idx="1260">
                  <c:v>1260</c:v>
                </c:pt>
                <c:pt idx="1261">
                  <c:v>1261</c:v>
                </c:pt>
                <c:pt idx="1262">
                  <c:v>1262</c:v>
                </c:pt>
                <c:pt idx="1263">
                  <c:v>1263</c:v>
                </c:pt>
                <c:pt idx="1264">
                  <c:v>1264</c:v>
                </c:pt>
                <c:pt idx="1265">
                  <c:v>1265</c:v>
                </c:pt>
                <c:pt idx="1266">
                  <c:v>1266</c:v>
                </c:pt>
                <c:pt idx="1267">
                  <c:v>1267</c:v>
                </c:pt>
                <c:pt idx="1268">
                  <c:v>1268</c:v>
                </c:pt>
                <c:pt idx="1269">
                  <c:v>1269</c:v>
                </c:pt>
                <c:pt idx="1270">
                  <c:v>1270</c:v>
                </c:pt>
                <c:pt idx="1271">
                  <c:v>1271</c:v>
                </c:pt>
                <c:pt idx="1272">
                  <c:v>1272</c:v>
                </c:pt>
                <c:pt idx="1273">
                  <c:v>1273</c:v>
                </c:pt>
                <c:pt idx="1274">
                  <c:v>1274</c:v>
                </c:pt>
                <c:pt idx="1275">
                  <c:v>1275</c:v>
                </c:pt>
                <c:pt idx="1276">
                  <c:v>1276</c:v>
                </c:pt>
                <c:pt idx="1277">
                  <c:v>1277</c:v>
                </c:pt>
                <c:pt idx="1278">
                  <c:v>1278</c:v>
                </c:pt>
                <c:pt idx="1279">
                  <c:v>1279</c:v>
                </c:pt>
                <c:pt idx="1280">
                  <c:v>1280</c:v>
                </c:pt>
                <c:pt idx="1281">
                  <c:v>1281</c:v>
                </c:pt>
                <c:pt idx="1282">
                  <c:v>1282</c:v>
                </c:pt>
                <c:pt idx="1283">
                  <c:v>1283</c:v>
                </c:pt>
                <c:pt idx="1284">
                  <c:v>1284</c:v>
                </c:pt>
                <c:pt idx="1285">
                  <c:v>1285</c:v>
                </c:pt>
                <c:pt idx="1286">
                  <c:v>1286</c:v>
                </c:pt>
                <c:pt idx="1287">
                  <c:v>1287</c:v>
                </c:pt>
                <c:pt idx="1288">
                  <c:v>1288</c:v>
                </c:pt>
                <c:pt idx="1289">
                  <c:v>1289</c:v>
                </c:pt>
                <c:pt idx="1290">
                  <c:v>1290</c:v>
                </c:pt>
                <c:pt idx="1291">
                  <c:v>1291</c:v>
                </c:pt>
                <c:pt idx="1292">
                  <c:v>1292</c:v>
                </c:pt>
                <c:pt idx="1293">
                  <c:v>1293</c:v>
                </c:pt>
                <c:pt idx="1294">
                  <c:v>1294</c:v>
                </c:pt>
                <c:pt idx="1295">
                  <c:v>1295</c:v>
                </c:pt>
                <c:pt idx="1296">
                  <c:v>1296</c:v>
                </c:pt>
                <c:pt idx="1297">
                  <c:v>1297</c:v>
                </c:pt>
                <c:pt idx="1298">
                  <c:v>1298</c:v>
                </c:pt>
                <c:pt idx="1299">
                  <c:v>1299</c:v>
                </c:pt>
                <c:pt idx="1300">
                  <c:v>1300</c:v>
                </c:pt>
              </c:numCache>
            </c:numRef>
          </c:xVal>
          <c:yVal>
            <c:numRef>
              <c:f>Sheet1!$C$2:$C$1302</c:f>
              <c:numCache>
                <c:formatCode>General</c:formatCode>
                <c:ptCount val="130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14</c:v>
                </c:pt>
                <c:pt idx="12">
                  <c:v>16</c:v>
                </c:pt>
                <c:pt idx="13">
                  <c:v>18</c:v>
                </c:pt>
                <c:pt idx="14">
                  <c:v>20</c:v>
                </c:pt>
                <c:pt idx="15">
                  <c:v>20</c:v>
                </c:pt>
                <c:pt idx="16">
                  <c:v>22</c:v>
                </c:pt>
                <c:pt idx="17">
                  <c:v>24</c:v>
                </c:pt>
                <c:pt idx="18">
                  <c:v>26</c:v>
                </c:pt>
                <c:pt idx="19">
                  <c:v>28</c:v>
                </c:pt>
                <c:pt idx="20">
                  <c:v>28</c:v>
                </c:pt>
                <c:pt idx="21">
                  <c:v>30</c:v>
                </c:pt>
                <c:pt idx="22">
                  <c:v>32</c:v>
                </c:pt>
                <c:pt idx="23">
                  <c:v>34</c:v>
                </c:pt>
                <c:pt idx="24">
                  <c:v>34</c:v>
                </c:pt>
                <c:pt idx="25">
                  <c:v>34</c:v>
                </c:pt>
                <c:pt idx="26">
                  <c:v>34</c:v>
                </c:pt>
                <c:pt idx="27">
                  <c:v>36</c:v>
                </c:pt>
                <c:pt idx="28">
                  <c:v>36</c:v>
                </c:pt>
                <c:pt idx="29">
                  <c:v>36</c:v>
                </c:pt>
                <c:pt idx="30">
                  <c:v>36</c:v>
                </c:pt>
                <c:pt idx="31">
                  <c:v>36</c:v>
                </c:pt>
                <c:pt idx="32">
                  <c:v>36</c:v>
                </c:pt>
                <c:pt idx="33">
                  <c:v>38</c:v>
                </c:pt>
                <c:pt idx="34">
                  <c:v>38</c:v>
                </c:pt>
                <c:pt idx="35">
                  <c:v>40</c:v>
                </c:pt>
                <c:pt idx="36">
                  <c:v>40</c:v>
                </c:pt>
                <c:pt idx="37">
                  <c:v>42</c:v>
                </c:pt>
                <c:pt idx="38">
                  <c:v>42</c:v>
                </c:pt>
                <c:pt idx="39">
                  <c:v>42</c:v>
                </c:pt>
                <c:pt idx="40">
                  <c:v>42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44</c:v>
                </c:pt>
                <c:pt idx="48">
                  <c:v>44</c:v>
                </c:pt>
                <c:pt idx="49">
                  <c:v>44</c:v>
                </c:pt>
                <c:pt idx="50">
                  <c:v>46</c:v>
                </c:pt>
                <c:pt idx="51">
                  <c:v>48</c:v>
                </c:pt>
                <c:pt idx="52">
                  <c:v>50</c:v>
                </c:pt>
                <c:pt idx="53">
                  <c:v>52</c:v>
                </c:pt>
                <c:pt idx="54">
                  <c:v>54</c:v>
                </c:pt>
                <c:pt idx="55">
                  <c:v>54</c:v>
                </c:pt>
                <c:pt idx="56">
                  <c:v>56</c:v>
                </c:pt>
                <c:pt idx="57">
                  <c:v>56</c:v>
                </c:pt>
                <c:pt idx="58">
                  <c:v>56</c:v>
                </c:pt>
                <c:pt idx="59">
                  <c:v>58</c:v>
                </c:pt>
                <c:pt idx="60">
                  <c:v>60</c:v>
                </c:pt>
                <c:pt idx="61">
                  <c:v>60</c:v>
                </c:pt>
                <c:pt idx="62">
                  <c:v>60</c:v>
                </c:pt>
                <c:pt idx="63">
                  <c:v>62</c:v>
                </c:pt>
                <c:pt idx="64">
                  <c:v>64</c:v>
                </c:pt>
                <c:pt idx="65">
                  <c:v>66</c:v>
                </c:pt>
                <c:pt idx="66">
                  <c:v>66</c:v>
                </c:pt>
                <c:pt idx="67">
                  <c:v>68</c:v>
                </c:pt>
                <c:pt idx="68">
                  <c:v>70</c:v>
                </c:pt>
                <c:pt idx="69">
                  <c:v>72</c:v>
                </c:pt>
                <c:pt idx="70">
                  <c:v>72</c:v>
                </c:pt>
                <c:pt idx="71">
                  <c:v>72</c:v>
                </c:pt>
                <c:pt idx="72">
                  <c:v>74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76</c:v>
                </c:pt>
                <c:pt idx="77">
                  <c:v>76</c:v>
                </c:pt>
                <c:pt idx="78">
                  <c:v>76</c:v>
                </c:pt>
                <c:pt idx="79">
                  <c:v>76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78</c:v>
                </c:pt>
                <c:pt idx="84">
                  <c:v>80</c:v>
                </c:pt>
                <c:pt idx="85">
                  <c:v>80</c:v>
                </c:pt>
                <c:pt idx="86">
                  <c:v>80</c:v>
                </c:pt>
                <c:pt idx="87">
                  <c:v>80</c:v>
                </c:pt>
                <c:pt idx="88">
                  <c:v>82</c:v>
                </c:pt>
                <c:pt idx="89">
                  <c:v>82</c:v>
                </c:pt>
                <c:pt idx="90">
                  <c:v>82</c:v>
                </c:pt>
                <c:pt idx="91">
                  <c:v>82</c:v>
                </c:pt>
                <c:pt idx="92">
                  <c:v>82</c:v>
                </c:pt>
                <c:pt idx="93">
                  <c:v>82</c:v>
                </c:pt>
                <c:pt idx="94">
                  <c:v>84</c:v>
                </c:pt>
                <c:pt idx="95">
                  <c:v>86</c:v>
                </c:pt>
                <c:pt idx="96">
                  <c:v>86</c:v>
                </c:pt>
                <c:pt idx="97">
                  <c:v>88</c:v>
                </c:pt>
                <c:pt idx="98">
                  <c:v>88</c:v>
                </c:pt>
                <c:pt idx="99">
                  <c:v>88</c:v>
                </c:pt>
                <c:pt idx="100">
                  <c:v>88</c:v>
                </c:pt>
                <c:pt idx="101">
                  <c:v>88</c:v>
                </c:pt>
                <c:pt idx="102">
                  <c:v>88</c:v>
                </c:pt>
                <c:pt idx="103">
                  <c:v>90</c:v>
                </c:pt>
                <c:pt idx="104">
                  <c:v>90</c:v>
                </c:pt>
                <c:pt idx="105">
                  <c:v>92</c:v>
                </c:pt>
                <c:pt idx="106">
                  <c:v>94</c:v>
                </c:pt>
                <c:pt idx="107">
                  <c:v>94</c:v>
                </c:pt>
                <c:pt idx="108">
                  <c:v>94</c:v>
                </c:pt>
                <c:pt idx="109">
                  <c:v>96</c:v>
                </c:pt>
                <c:pt idx="110">
                  <c:v>98</c:v>
                </c:pt>
                <c:pt idx="111">
                  <c:v>100</c:v>
                </c:pt>
                <c:pt idx="112">
                  <c:v>100</c:v>
                </c:pt>
                <c:pt idx="113">
                  <c:v>102</c:v>
                </c:pt>
                <c:pt idx="114">
                  <c:v>102</c:v>
                </c:pt>
                <c:pt idx="115">
                  <c:v>102</c:v>
                </c:pt>
                <c:pt idx="116">
                  <c:v>102</c:v>
                </c:pt>
                <c:pt idx="117">
                  <c:v>102</c:v>
                </c:pt>
                <c:pt idx="118">
                  <c:v>104</c:v>
                </c:pt>
                <c:pt idx="119">
                  <c:v>104</c:v>
                </c:pt>
                <c:pt idx="120">
                  <c:v>106</c:v>
                </c:pt>
                <c:pt idx="121">
                  <c:v>106</c:v>
                </c:pt>
                <c:pt idx="122">
                  <c:v>106</c:v>
                </c:pt>
                <c:pt idx="123">
                  <c:v>106</c:v>
                </c:pt>
                <c:pt idx="124">
                  <c:v>106</c:v>
                </c:pt>
                <c:pt idx="125">
                  <c:v>106</c:v>
                </c:pt>
                <c:pt idx="126">
                  <c:v>106</c:v>
                </c:pt>
                <c:pt idx="127">
                  <c:v>106</c:v>
                </c:pt>
                <c:pt idx="128">
                  <c:v>108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112</c:v>
                </c:pt>
                <c:pt idx="133">
                  <c:v>114</c:v>
                </c:pt>
                <c:pt idx="134">
                  <c:v>116</c:v>
                </c:pt>
                <c:pt idx="135">
                  <c:v>118</c:v>
                </c:pt>
                <c:pt idx="136">
                  <c:v>120</c:v>
                </c:pt>
                <c:pt idx="137">
                  <c:v>120</c:v>
                </c:pt>
                <c:pt idx="138">
                  <c:v>120</c:v>
                </c:pt>
                <c:pt idx="139">
                  <c:v>120</c:v>
                </c:pt>
                <c:pt idx="140">
                  <c:v>122</c:v>
                </c:pt>
                <c:pt idx="141">
                  <c:v>122</c:v>
                </c:pt>
                <c:pt idx="142">
                  <c:v>122</c:v>
                </c:pt>
                <c:pt idx="143">
                  <c:v>122</c:v>
                </c:pt>
                <c:pt idx="144">
                  <c:v>122</c:v>
                </c:pt>
                <c:pt idx="145">
                  <c:v>122</c:v>
                </c:pt>
                <c:pt idx="146">
                  <c:v>124</c:v>
                </c:pt>
                <c:pt idx="147">
                  <c:v>124</c:v>
                </c:pt>
                <c:pt idx="148">
                  <c:v>126</c:v>
                </c:pt>
                <c:pt idx="149">
                  <c:v>126</c:v>
                </c:pt>
                <c:pt idx="150">
                  <c:v>126</c:v>
                </c:pt>
                <c:pt idx="151">
                  <c:v>126</c:v>
                </c:pt>
                <c:pt idx="152">
                  <c:v>126</c:v>
                </c:pt>
                <c:pt idx="153">
                  <c:v>126</c:v>
                </c:pt>
                <c:pt idx="154">
                  <c:v>126</c:v>
                </c:pt>
                <c:pt idx="155">
                  <c:v>128</c:v>
                </c:pt>
                <c:pt idx="156">
                  <c:v>128</c:v>
                </c:pt>
                <c:pt idx="157">
                  <c:v>128</c:v>
                </c:pt>
                <c:pt idx="158">
                  <c:v>128</c:v>
                </c:pt>
                <c:pt idx="159">
                  <c:v>128</c:v>
                </c:pt>
                <c:pt idx="160">
                  <c:v>130</c:v>
                </c:pt>
                <c:pt idx="161">
                  <c:v>130</c:v>
                </c:pt>
                <c:pt idx="162">
                  <c:v>130</c:v>
                </c:pt>
                <c:pt idx="163">
                  <c:v>132</c:v>
                </c:pt>
                <c:pt idx="164">
                  <c:v>134</c:v>
                </c:pt>
                <c:pt idx="165">
                  <c:v>134</c:v>
                </c:pt>
                <c:pt idx="166">
                  <c:v>134</c:v>
                </c:pt>
                <c:pt idx="167">
                  <c:v>136</c:v>
                </c:pt>
                <c:pt idx="168">
                  <c:v>136</c:v>
                </c:pt>
                <c:pt idx="169">
                  <c:v>138</c:v>
                </c:pt>
                <c:pt idx="170">
                  <c:v>138</c:v>
                </c:pt>
                <c:pt idx="171">
                  <c:v>140</c:v>
                </c:pt>
                <c:pt idx="172">
                  <c:v>140</c:v>
                </c:pt>
                <c:pt idx="173">
                  <c:v>140</c:v>
                </c:pt>
                <c:pt idx="174">
                  <c:v>140</c:v>
                </c:pt>
                <c:pt idx="175">
                  <c:v>142</c:v>
                </c:pt>
                <c:pt idx="176">
                  <c:v>142</c:v>
                </c:pt>
                <c:pt idx="177">
                  <c:v>144</c:v>
                </c:pt>
                <c:pt idx="178">
                  <c:v>144</c:v>
                </c:pt>
                <c:pt idx="179">
                  <c:v>144</c:v>
                </c:pt>
                <c:pt idx="180">
                  <c:v>146</c:v>
                </c:pt>
                <c:pt idx="181">
                  <c:v>148</c:v>
                </c:pt>
                <c:pt idx="182">
                  <c:v>148</c:v>
                </c:pt>
                <c:pt idx="183">
                  <c:v>148</c:v>
                </c:pt>
                <c:pt idx="184">
                  <c:v>148</c:v>
                </c:pt>
                <c:pt idx="185">
                  <c:v>148</c:v>
                </c:pt>
                <c:pt idx="186">
                  <c:v>148</c:v>
                </c:pt>
                <c:pt idx="187">
                  <c:v>148</c:v>
                </c:pt>
                <c:pt idx="188">
                  <c:v>148</c:v>
                </c:pt>
                <c:pt idx="189">
                  <c:v>148</c:v>
                </c:pt>
                <c:pt idx="190">
                  <c:v>148</c:v>
                </c:pt>
                <c:pt idx="191">
                  <c:v>148</c:v>
                </c:pt>
                <c:pt idx="192">
                  <c:v>148</c:v>
                </c:pt>
                <c:pt idx="193">
                  <c:v>148</c:v>
                </c:pt>
                <c:pt idx="194">
                  <c:v>148</c:v>
                </c:pt>
                <c:pt idx="195">
                  <c:v>148</c:v>
                </c:pt>
                <c:pt idx="196">
                  <c:v>150</c:v>
                </c:pt>
                <c:pt idx="197">
                  <c:v>150</c:v>
                </c:pt>
                <c:pt idx="198">
                  <c:v>150</c:v>
                </c:pt>
                <c:pt idx="199">
                  <c:v>150</c:v>
                </c:pt>
                <c:pt idx="200">
                  <c:v>150</c:v>
                </c:pt>
                <c:pt idx="201">
                  <c:v>150</c:v>
                </c:pt>
                <c:pt idx="202">
                  <c:v>150</c:v>
                </c:pt>
                <c:pt idx="203">
                  <c:v>152</c:v>
                </c:pt>
                <c:pt idx="204">
                  <c:v>152</c:v>
                </c:pt>
                <c:pt idx="205">
                  <c:v>154</c:v>
                </c:pt>
                <c:pt idx="206">
                  <c:v>154</c:v>
                </c:pt>
                <c:pt idx="207">
                  <c:v>156</c:v>
                </c:pt>
                <c:pt idx="208">
                  <c:v>156</c:v>
                </c:pt>
                <c:pt idx="209">
                  <c:v>158</c:v>
                </c:pt>
                <c:pt idx="210">
                  <c:v>158</c:v>
                </c:pt>
                <c:pt idx="211">
                  <c:v>158</c:v>
                </c:pt>
                <c:pt idx="212">
                  <c:v>158</c:v>
                </c:pt>
                <c:pt idx="213">
                  <c:v>158</c:v>
                </c:pt>
                <c:pt idx="214">
                  <c:v>158</c:v>
                </c:pt>
                <c:pt idx="215">
                  <c:v>158</c:v>
                </c:pt>
                <c:pt idx="216">
                  <c:v>158</c:v>
                </c:pt>
                <c:pt idx="217">
                  <c:v>160</c:v>
                </c:pt>
                <c:pt idx="218">
                  <c:v>160</c:v>
                </c:pt>
                <c:pt idx="219">
                  <c:v>160</c:v>
                </c:pt>
                <c:pt idx="220">
                  <c:v>160</c:v>
                </c:pt>
                <c:pt idx="221">
                  <c:v>160</c:v>
                </c:pt>
                <c:pt idx="222">
                  <c:v>162</c:v>
                </c:pt>
                <c:pt idx="223">
                  <c:v>162</c:v>
                </c:pt>
                <c:pt idx="224">
                  <c:v>162</c:v>
                </c:pt>
                <c:pt idx="225">
                  <c:v>162</c:v>
                </c:pt>
                <c:pt idx="226">
                  <c:v>162</c:v>
                </c:pt>
                <c:pt idx="227">
                  <c:v>162</c:v>
                </c:pt>
                <c:pt idx="228">
                  <c:v>162</c:v>
                </c:pt>
                <c:pt idx="229">
                  <c:v>164</c:v>
                </c:pt>
                <c:pt idx="230">
                  <c:v>164</c:v>
                </c:pt>
                <c:pt idx="231">
                  <c:v>164</c:v>
                </c:pt>
                <c:pt idx="232">
                  <c:v>166</c:v>
                </c:pt>
                <c:pt idx="233">
                  <c:v>166</c:v>
                </c:pt>
                <c:pt idx="234">
                  <c:v>166</c:v>
                </c:pt>
                <c:pt idx="235">
                  <c:v>168</c:v>
                </c:pt>
                <c:pt idx="236">
                  <c:v>168</c:v>
                </c:pt>
                <c:pt idx="237">
                  <c:v>168</c:v>
                </c:pt>
                <c:pt idx="238">
                  <c:v>168</c:v>
                </c:pt>
                <c:pt idx="239">
                  <c:v>168</c:v>
                </c:pt>
                <c:pt idx="240">
                  <c:v>168</c:v>
                </c:pt>
                <c:pt idx="241">
                  <c:v>168</c:v>
                </c:pt>
                <c:pt idx="242">
                  <c:v>168</c:v>
                </c:pt>
                <c:pt idx="243">
                  <c:v>168</c:v>
                </c:pt>
                <c:pt idx="244">
                  <c:v>168</c:v>
                </c:pt>
                <c:pt idx="245">
                  <c:v>168</c:v>
                </c:pt>
                <c:pt idx="246">
                  <c:v>168</c:v>
                </c:pt>
                <c:pt idx="247">
                  <c:v>168</c:v>
                </c:pt>
                <c:pt idx="248">
                  <c:v>168</c:v>
                </c:pt>
                <c:pt idx="249">
                  <c:v>168</c:v>
                </c:pt>
                <c:pt idx="250">
                  <c:v>168</c:v>
                </c:pt>
                <c:pt idx="251">
                  <c:v>168</c:v>
                </c:pt>
                <c:pt idx="252">
                  <c:v>168</c:v>
                </c:pt>
                <c:pt idx="253">
                  <c:v>168</c:v>
                </c:pt>
                <c:pt idx="254">
                  <c:v>168</c:v>
                </c:pt>
                <c:pt idx="255">
                  <c:v>168</c:v>
                </c:pt>
                <c:pt idx="256">
                  <c:v>168</c:v>
                </c:pt>
                <c:pt idx="257">
                  <c:v>168</c:v>
                </c:pt>
                <c:pt idx="258">
                  <c:v>168</c:v>
                </c:pt>
                <c:pt idx="259">
                  <c:v>168</c:v>
                </c:pt>
                <c:pt idx="260">
                  <c:v>170</c:v>
                </c:pt>
                <c:pt idx="261">
                  <c:v>170</c:v>
                </c:pt>
                <c:pt idx="262">
                  <c:v>170</c:v>
                </c:pt>
                <c:pt idx="263">
                  <c:v>172</c:v>
                </c:pt>
                <c:pt idx="264">
                  <c:v>172</c:v>
                </c:pt>
                <c:pt idx="265">
                  <c:v>172</c:v>
                </c:pt>
                <c:pt idx="266">
                  <c:v>172</c:v>
                </c:pt>
                <c:pt idx="267">
                  <c:v>172</c:v>
                </c:pt>
                <c:pt idx="268">
                  <c:v>172</c:v>
                </c:pt>
                <c:pt idx="269">
                  <c:v>172</c:v>
                </c:pt>
                <c:pt idx="270">
                  <c:v>174</c:v>
                </c:pt>
                <c:pt idx="271">
                  <c:v>174</c:v>
                </c:pt>
                <c:pt idx="272">
                  <c:v>174</c:v>
                </c:pt>
                <c:pt idx="273">
                  <c:v>174</c:v>
                </c:pt>
                <c:pt idx="274">
                  <c:v>174</c:v>
                </c:pt>
                <c:pt idx="275">
                  <c:v>174</c:v>
                </c:pt>
                <c:pt idx="276">
                  <c:v>174</c:v>
                </c:pt>
                <c:pt idx="277">
                  <c:v>174</c:v>
                </c:pt>
                <c:pt idx="278">
                  <c:v>174</c:v>
                </c:pt>
                <c:pt idx="279">
                  <c:v>174</c:v>
                </c:pt>
                <c:pt idx="280">
                  <c:v>174</c:v>
                </c:pt>
                <c:pt idx="281">
                  <c:v>174</c:v>
                </c:pt>
                <c:pt idx="282">
                  <c:v>174</c:v>
                </c:pt>
                <c:pt idx="283">
                  <c:v>174</c:v>
                </c:pt>
                <c:pt idx="284">
                  <c:v>174</c:v>
                </c:pt>
                <c:pt idx="285">
                  <c:v>174</c:v>
                </c:pt>
                <c:pt idx="286">
                  <c:v>174</c:v>
                </c:pt>
                <c:pt idx="287">
                  <c:v>174</c:v>
                </c:pt>
                <c:pt idx="288">
                  <c:v>174</c:v>
                </c:pt>
                <c:pt idx="289">
                  <c:v>174</c:v>
                </c:pt>
                <c:pt idx="290">
                  <c:v>174</c:v>
                </c:pt>
                <c:pt idx="291">
                  <c:v>174</c:v>
                </c:pt>
                <c:pt idx="292">
                  <c:v>174</c:v>
                </c:pt>
                <c:pt idx="293">
                  <c:v>174</c:v>
                </c:pt>
                <c:pt idx="294">
                  <c:v>174</c:v>
                </c:pt>
                <c:pt idx="295">
                  <c:v>176</c:v>
                </c:pt>
                <c:pt idx="296">
                  <c:v>178</c:v>
                </c:pt>
                <c:pt idx="297">
                  <c:v>178</c:v>
                </c:pt>
                <c:pt idx="298">
                  <c:v>178</c:v>
                </c:pt>
                <c:pt idx="299">
                  <c:v>178</c:v>
                </c:pt>
                <c:pt idx="300">
                  <c:v>178</c:v>
                </c:pt>
                <c:pt idx="301">
                  <c:v>178</c:v>
                </c:pt>
                <c:pt idx="302">
                  <c:v>178</c:v>
                </c:pt>
                <c:pt idx="303">
                  <c:v>178</c:v>
                </c:pt>
                <c:pt idx="304">
                  <c:v>178</c:v>
                </c:pt>
                <c:pt idx="305">
                  <c:v>178</c:v>
                </c:pt>
                <c:pt idx="306">
                  <c:v>180</c:v>
                </c:pt>
                <c:pt idx="307">
                  <c:v>180</c:v>
                </c:pt>
                <c:pt idx="308">
                  <c:v>180</c:v>
                </c:pt>
                <c:pt idx="309">
                  <c:v>180</c:v>
                </c:pt>
                <c:pt idx="310">
                  <c:v>180</c:v>
                </c:pt>
                <c:pt idx="311">
                  <c:v>180</c:v>
                </c:pt>
                <c:pt idx="312">
                  <c:v>180</c:v>
                </c:pt>
                <c:pt idx="313">
                  <c:v>180</c:v>
                </c:pt>
                <c:pt idx="314">
                  <c:v>180</c:v>
                </c:pt>
                <c:pt idx="315">
                  <c:v>180</c:v>
                </c:pt>
                <c:pt idx="316">
                  <c:v>180</c:v>
                </c:pt>
                <c:pt idx="317">
                  <c:v>180</c:v>
                </c:pt>
                <c:pt idx="318">
                  <c:v>180</c:v>
                </c:pt>
                <c:pt idx="319">
                  <c:v>180</c:v>
                </c:pt>
                <c:pt idx="320">
                  <c:v>180</c:v>
                </c:pt>
                <c:pt idx="321">
                  <c:v>180</c:v>
                </c:pt>
                <c:pt idx="322">
                  <c:v>180</c:v>
                </c:pt>
                <c:pt idx="323">
                  <c:v>180</c:v>
                </c:pt>
                <c:pt idx="324">
                  <c:v>180</c:v>
                </c:pt>
                <c:pt idx="325">
                  <c:v>180</c:v>
                </c:pt>
                <c:pt idx="326">
                  <c:v>180</c:v>
                </c:pt>
                <c:pt idx="327">
                  <c:v>180</c:v>
                </c:pt>
                <c:pt idx="328">
                  <c:v>180</c:v>
                </c:pt>
                <c:pt idx="329">
                  <c:v>180</c:v>
                </c:pt>
                <c:pt idx="330">
                  <c:v>180</c:v>
                </c:pt>
                <c:pt idx="331">
                  <c:v>180</c:v>
                </c:pt>
                <c:pt idx="332">
                  <c:v>180</c:v>
                </c:pt>
                <c:pt idx="333">
                  <c:v>180</c:v>
                </c:pt>
                <c:pt idx="334">
                  <c:v>180</c:v>
                </c:pt>
                <c:pt idx="335">
                  <c:v>180</c:v>
                </c:pt>
                <c:pt idx="336">
                  <c:v>180</c:v>
                </c:pt>
                <c:pt idx="337">
                  <c:v>180</c:v>
                </c:pt>
                <c:pt idx="338">
                  <c:v>180</c:v>
                </c:pt>
                <c:pt idx="339">
                  <c:v>180</c:v>
                </c:pt>
                <c:pt idx="340">
                  <c:v>180</c:v>
                </c:pt>
                <c:pt idx="341">
                  <c:v>180</c:v>
                </c:pt>
                <c:pt idx="342">
                  <c:v>180</c:v>
                </c:pt>
                <c:pt idx="343">
                  <c:v>180</c:v>
                </c:pt>
                <c:pt idx="344">
                  <c:v>182</c:v>
                </c:pt>
                <c:pt idx="345">
                  <c:v>182</c:v>
                </c:pt>
                <c:pt idx="346">
                  <c:v>182</c:v>
                </c:pt>
                <c:pt idx="347">
                  <c:v>182</c:v>
                </c:pt>
                <c:pt idx="348">
                  <c:v>182</c:v>
                </c:pt>
                <c:pt idx="349">
                  <c:v>182</c:v>
                </c:pt>
                <c:pt idx="350">
                  <c:v>182</c:v>
                </c:pt>
                <c:pt idx="351">
                  <c:v>182</c:v>
                </c:pt>
                <c:pt idx="352">
                  <c:v>182</c:v>
                </c:pt>
                <c:pt idx="353">
                  <c:v>182</c:v>
                </c:pt>
                <c:pt idx="354">
                  <c:v>182</c:v>
                </c:pt>
                <c:pt idx="355">
                  <c:v>182</c:v>
                </c:pt>
                <c:pt idx="356">
                  <c:v>182</c:v>
                </c:pt>
                <c:pt idx="357">
                  <c:v>182</c:v>
                </c:pt>
                <c:pt idx="358">
                  <c:v>182</c:v>
                </c:pt>
                <c:pt idx="359">
                  <c:v>182</c:v>
                </c:pt>
                <c:pt idx="360">
                  <c:v>182</c:v>
                </c:pt>
                <c:pt idx="361">
                  <c:v>182</c:v>
                </c:pt>
                <c:pt idx="362">
                  <c:v>182</c:v>
                </c:pt>
                <c:pt idx="363">
                  <c:v>182</c:v>
                </c:pt>
                <c:pt idx="364">
                  <c:v>182</c:v>
                </c:pt>
                <c:pt idx="365">
                  <c:v>182</c:v>
                </c:pt>
                <c:pt idx="366">
                  <c:v>182</c:v>
                </c:pt>
                <c:pt idx="367">
                  <c:v>184</c:v>
                </c:pt>
                <c:pt idx="368">
                  <c:v>184</c:v>
                </c:pt>
                <c:pt idx="369">
                  <c:v>184</c:v>
                </c:pt>
                <c:pt idx="370">
                  <c:v>184</c:v>
                </c:pt>
                <c:pt idx="371">
                  <c:v>186</c:v>
                </c:pt>
                <c:pt idx="372">
                  <c:v>186</c:v>
                </c:pt>
                <c:pt idx="373">
                  <c:v>188</c:v>
                </c:pt>
                <c:pt idx="374">
                  <c:v>188</c:v>
                </c:pt>
                <c:pt idx="375">
                  <c:v>188</c:v>
                </c:pt>
                <c:pt idx="376">
                  <c:v>188</c:v>
                </c:pt>
                <c:pt idx="377">
                  <c:v>188</c:v>
                </c:pt>
                <c:pt idx="378">
                  <c:v>188</c:v>
                </c:pt>
                <c:pt idx="379">
                  <c:v>188</c:v>
                </c:pt>
                <c:pt idx="380">
                  <c:v>188</c:v>
                </c:pt>
                <c:pt idx="381">
                  <c:v>190</c:v>
                </c:pt>
                <c:pt idx="382">
                  <c:v>190</c:v>
                </c:pt>
                <c:pt idx="383">
                  <c:v>190</c:v>
                </c:pt>
                <c:pt idx="384">
                  <c:v>190</c:v>
                </c:pt>
                <c:pt idx="385">
                  <c:v>190</c:v>
                </c:pt>
                <c:pt idx="386">
                  <c:v>190</c:v>
                </c:pt>
                <c:pt idx="387">
                  <c:v>190</c:v>
                </c:pt>
                <c:pt idx="388">
                  <c:v>190</c:v>
                </c:pt>
                <c:pt idx="389">
                  <c:v>190</c:v>
                </c:pt>
                <c:pt idx="390">
                  <c:v>190</c:v>
                </c:pt>
                <c:pt idx="391">
                  <c:v>190</c:v>
                </c:pt>
                <c:pt idx="392">
                  <c:v>190</c:v>
                </c:pt>
                <c:pt idx="393">
                  <c:v>190</c:v>
                </c:pt>
                <c:pt idx="394">
                  <c:v>190</c:v>
                </c:pt>
                <c:pt idx="395">
                  <c:v>190</c:v>
                </c:pt>
                <c:pt idx="396">
                  <c:v>190</c:v>
                </c:pt>
                <c:pt idx="397">
                  <c:v>190</c:v>
                </c:pt>
                <c:pt idx="398">
                  <c:v>190</c:v>
                </c:pt>
                <c:pt idx="399">
                  <c:v>190</c:v>
                </c:pt>
                <c:pt idx="400">
                  <c:v>190</c:v>
                </c:pt>
                <c:pt idx="401">
                  <c:v>190</c:v>
                </c:pt>
                <c:pt idx="402">
                  <c:v>190</c:v>
                </c:pt>
                <c:pt idx="403">
                  <c:v>190</c:v>
                </c:pt>
                <c:pt idx="404">
                  <c:v>190</c:v>
                </c:pt>
                <c:pt idx="405">
                  <c:v>190</c:v>
                </c:pt>
                <c:pt idx="406">
                  <c:v>190</c:v>
                </c:pt>
                <c:pt idx="407">
                  <c:v>190</c:v>
                </c:pt>
                <c:pt idx="408">
                  <c:v>190</c:v>
                </c:pt>
                <c:pt idx="409">
                  <c:v>192</c:v>
                </c:pt>
                <c:pt idx="410">
                  <c:v>192</c:v>
                </c:pt>
                <c:pt idx="411">
                  <c:v>192</c:v>
                </c:pt>
                <c:pt idx="412">
                  <c:v>192</c:v>
                </c:pt>
                <c:pt idx="413">
                  <c:v>192</c:v>
                </c:pt>
                <c:pt idx="414">
                  <c:v>192</c:v>
                </c:pt>
                <c:pt idx="415">
                  <c:v>192</c:v>
                </c:pt>
                <c:pt idx="416">
                  <c:v>192</c:v>
                </c:pt>
                <c:pt idx="417">
                  <c:v>192</c:v>
                </c:pt>
                <c:pt idx="418">
                  <c:v>192</c:v>
                </c:pt>
                <c:pt idx="419">
                  <c:v>192</c:v>
                </c:pt>
                <c:pt idx="420">
                  <c:v>192</c:v>
                </c:pt>
                <c:pt idx="421">
                  <c:v>192</c:v>
                </c:pt>
                <c:pt idx="422">
                  <c:v>192</c:v>
                </c:pt>
                <c:pt idx="423">
                  <c:v>192</c:v>
                </c:pt>
                <c:pt idx="424">
                  <c:v>192</c:v>
                </c:pt>
                <c:pt idx="425">
                  <c:v>192</c:v>
                </c:pt>
                <c:pt idx="426">
                  <c:v>192</c:v>
                </c:pt>
                <c:pt idx="427">
                  <c:v>192</c:v>
                </c:pt>
                <c:pt idx="428">
                  <c:v>192</c:v>
                </c:pt>
                <c:pt idx="429">
                  <c:v>192</c:v>
                </c:pt>
                <c:pt idx="430">
                  <c:v>192</c:v>
                </c:pt>
                <c:pt idx="431">
                  <c:v>192</c:v>
                </c:pt>
                <c:pt idx="432">
                  <c:v>192</c:v>
                </c:pt>
                <c:pt idx="433">
                  <c:v>192</c:v>
                </c:pt>
                <c:pt idx="434">
                  <c:v>192</c:v>
                </c:pt>
                <c:pt idx="435">
                  <c:v>192</c:v>
                </c:pt>
                <c:pt idx="436">
                  <c:v>192</c:v>
                </c:pt>
                <c:pt idx="437">
                  <c:v>192</c:v>
                </c:pt>
                <c:pt idx="438">
                  <c:v>192</c:v>
                </c:pt>
                <c:pt idx="439">
                  <c:v>192</c:v>
                </c:pt>
                <c:pt idx="440">
                  <c:v>192</c:v>
                </c:pt>
                <c:pt idx="441">
                  <c:v>194</c:v>
                </c:pt>
                <c:pt idx="442">
                  <c:v>194</c:v>
                </c:pt>
                <c:pt idx="443">
                  <c:v>194</c:v>
                </c:pt>
                <c:pt idx="444">
                  <c:v>194</c:v>
                </c:pt>
                <c:pt idx="445">
                  <c:v>194</c:v>
                </c:pt>
                <c:pt idx="446">
                  <c:v>194</c:v>
                </c:pt>
                <c:pt idx="447">
                  <c:v>194</c:v>
                </c:pt>
                <c:pt idx="448">
                  <c:v>196</c:v>
                </c:pt>
                <c:pt idx="449">
                  <c:v>196</c:v>
                </c:pt>
                <c:pt idx="450">
                  <c:v>196</c:v>
                </c:pt>
                <c:pt idx="451">
                  <c:v>198</c:v>
                </c:pt>
                <c:pt idx="452">
                  <c:v>198</c:v>
                </c:pt>
                <c:pt idx="453">
                  <c:v>198</c:v>
                </c:pt>
                <c:pt idx="454">
                  <c:v>198</c:v>
                </c:pt>
                <c:pt idx="455">
                  <c:v>198</c:v>
                </c:pt>
                <c:pt idx="456">
                  <c:v>200</c:v>
                </c:pt>
                <c:pt idx="457">
                  <c:v>200</c:v>
                </c:pt>
                <c:pt idx="458">
                  <c:v>200</c:v>
                </c:pt>
                <c:pt idx="459">
                  <c:v>200</c:v>
                </c:pt>
                <c:pt idx="460">
                  <c:v>200</c:v>
                </c:pt>
                <c:pt idx="461">
                  <c:v>200</c:v>
                </c:pt>
                <c:pt idx="462">
                  <c:v>200</c:v>
                </c:pt>
                <c:pt idx="463">
                  <c:v>200</c:v>
                </c:pt>
                <c:pt idx="464">
                  <c:v>200</c:v>
                </c:pt>
                <c:pt idx="465">
                  <c:v>200</c:v>
                </c:pt>
                <c:pt idx="466">
                  <c:v>200</c:v>
                </c:pt>
                <c:pt idx="467">
                  <c:v>200</c:v>
                </c:pt>
                <c:pt idx="468">
                  <c:v>200</c:v>
                </c:pt>
                <c:pt idx="469">
                  <c:v>200</c:v>
                </c:pt>
                <c:pt idx="470">
                  <c:v>200</c:v>
                </c:pt>
                <c:pt idx="471">
                  <c:v>200</c:v>
                </c:pt>
                <c:pt idx="472">
                  <c:v>200</c:v>
                </c:pt>
                <c:pt idx="473">
                  <c:v>200</c:v>
                </c:pt>
                <c:pt idx="474">
                  <c:v>200</c:v>
                </c:pt>
                <c:pt idx="475">
                  <c:v>200</c:v>
                </c:pt>
                <c:pt idx="476">
                  <c:v>200</c:v>
                </c:pt>
                <c:pt idx="477">
                  <c:v>202</c:v>
                </c:pt>
                <c:pt idx="478">
                  <c:v>202</c:v>
                </c:pt>
                <c:pt idx="479">
                  <c:v>202</c:v>
                </c:pt>
                <c:pt idx="480">
                  <c:v>202</c:v>
                </c:pt>
                <c:pt idx="481">
                  <c:v>202</c:v>
                </c:pt>
                <c:pt idx="482">
                  <c:v>202</c:v>
                </c:pt>
                <c:pt idx="483">
                  <c:v>202</c:v>
                </c:pt>
                <c:pt idx="484">
                  <c:v>202</c:v>
                </c:pt>
                <c:pt idx="485">
                  <c:v>202</c:v>
                </c:pt>
                <c:pt idx="486">
                  <c:v>202</c:v>
                </c:pt>
                <c:pt idx="487">
                  <c:v>202</c:v>
                </c:pt>
                <c:pt idx="488">
                  <c:v>202</c:v>
                </c:pt>
                <c:pt idx="489">
                  <c:v>202</c:v>
                </c:pt>
                <c:pt idx="490">
                  <c:v>202</c:v>
                </c:pt>
                <c:pt idx="491">
                  <c:v>202</c:v>
                </c:pt>
                <c:pt idx="492">
                  <c:v>202</c:v>
                </c:pt>
                <c:pt idx="493">
                  <c:v>202</c:v>
                </c:pt>
                <c:pt idx="494">
                  <c:v>202</c:v>
                </c:pt>
                <c:pt idx="495">
                  <c:v>202</c:v>
                </c:pt>
                <c:pt idx="496">
                  <c:v>202</c:v>
                </c:pt>
                <c:pt idx="497">
                  <c:v>202</c:v>
                </c:pt>
                <c:pt idx="498">
                  <c:v>202</c:v>
                </c:pt>
                <c:pt idx="499">
                  <c:v>202</c:v>
                </c:pt>
                <c:pt idx="500">
                  <c:v>202</c:v>
                </c:pt>
                <c:pt idx="501">
                  <c:v>202</c:v>
                </c:pt>
                <c:pt idx="502">
                  <c:v>202</c:v>
                </c:pt>
                <c:pt idx="503">
                  <c:v>202</c:v>
                </c:pt>
                <c:pt idx="504">
                  <c:v>202</c:v>
                </c:pt>
                <c:pt idx="505">
                  <c:v>202</c:v>
                </c:pt>
                <c:pt idx="506">
                  <c:v>202</c:v>
                </c:pt>
                <c:pt idx="507">
                  <c:v>202</c:v>
                </c:pt>
                <c:pt idx="508">
                  <c:v>202</c:v>
                </c:pt>
                <c:pt idx="509">
                  <c:v>202</c:v>
                </c:pt>
                <c:pt idx="510">
                  <c:v>202</c:v>
                </c:pt>
                <c:pt idx="511">
                  <c:v>202</c:v>
                </c:pt>
                <c:pt idx="512">
                  <c:v>202</c:v>
                </c:pt>
                <c:pt idx="513">
                  <c:v>202</c:v>
                </c:pt>
                <c:pt idx="514">
                  <c:v>202</c:v>
                </c:pt>
                <c:pt idx="515">
                  <c:v>202</c:v>
                </c:pt>
                <c:pt idx="516">
                  <c:v>202</c:v>
                </c:pt>
                <c:pt idx="517">
                  <c:v>202</c:v>
                </c:pt>
                <c:pt idx="518">
                  <c:v>204</c:v>
                </c:pt>
                <c:pt idx="519">
                  <c:v>204</c:v>
                </c:pt>
                <c:pt idx="520">
                  <c:v>204</c:v>
                </c:pt>
                <c:pt idx="521">
                  <c:v>204</c:v>
                </c:pt>
                <c:pt idx="522">
                  <c:v>204</c:v>
                </c:pt>
                <c:pt idx="523">
                  <c:v>204</c:v>
                </c:pt>
                <c:pt idx="524">
                  <c:v>204</c:v>
                </c:pt>
                <c:pt idx="525">
                  <c:v>204</c:v>
                </c:pt>
                <c:pt idx="526">
                  <c:v>206</c:v>
                </c:pt>
                <c:pt idx="527">
                  <c:v>206</c:v>
                </c:pt>
                <c:pt idx="528">
                  <c:v>206</c:v>
                </c:pt>
                <c:pt idx="529">
                  <c:v>208</c:v>
                </c:pt>
                <c:pt idx="530">
                  <c:v>208</c:v>
                </c:pt>
                <c:pt idx="531">
                  <c:v>208</c:v>
                </c:pt>
                <c:pt idx="532">
                  <c:v>208</c:v>
                </c:pt>
                <c:pt idx="533">
                  <c:v>208</c:v>
                </c:pt>
                <c:pt idx="534">
                  <c:v>208</c:v>
                </c:pt>
                <c:pt idx="535">
                  <c:v>208</c:v>
                </c:pt>
                <c:pt idx="536">
                  <c:v>208</c:v>
                </c:pt>
                <c:pt idx="537">
                  <c:v>208</c:v>
                </c:pt>
                <c:pt idx="538">
                  <c:v>208</c:v>
                </c:pt>
                <c:pt idx="539">
                  <c:v>208</c:v>
                </c:pt>
                <c:pt idx="540">
                  <c:v>208</c:v>
                </c:pt>
                <c:pt idx="541">
                  <c:v>208</c:v>
                </c:pt>
                <c:pt idx="542">
                  <c:v>208</c:v>
                </c:pt>
                <c:pt idx="543">
                  <c:v>210</c:v>
                </c:pt>
                <c:pt idx="544">
                  <c:v>210</c:v>
                </c:pt>
                <c:pt idx="545">
                  <c:v>210</c:v>
                </c:pt>
                <c:pt idx="546">
                  <c:v>210</c:v>
                </c:pt>
                <c:pt idx="547">
                  <c:v>210</c:v>
                </c:pt>
                <c:pt idx="548">
                  <c:v>210</c:v>
                </c:pt>
                <c:pt idx="549">
                  <c:v>210</c:v>
                </c:pt>
                <c:pt idx="550">
                  <c:v>210</c:v>
                </c:pt>
                <c:pt idx="551">
                  <c:v>210</c:v>
                </c:pt>
                <c:pt idx="552">
                  <c:v>210</c:v>
                </c:pt>
                <c:pt idx="553">
                  <c:v>210</c:v>
                </c:pt>
                <c:pt idx="554">
                  <c:v>210</c:v>
                </c:pt>
                <c:pt idx="555">
                  <c:v>210</c:v>
                </c:pt>
                <c:pt idx="556">
                  <c:v>212</c:v>
                </c:pt>
                <c:pt idx="557">
                  <c:v>212</c:v>
                </c:pt>
                <c:pt idx="558">
                  <c:v>212</c:v>
                </c:pt>
                <c:pt idx="559">
                  <c:v>212</c:v>
                </c:pt>
                <c:pt idx="560">
                  <c:v>212</c:v>
                </c:pt>
                <c:pt idx="561">
                  <c:v>212</c:v>
                </c:pt>
                <c:pt idx="562">
                  <c:v>212</c:v>
                </c:pt>
                <c:pt idx="563">
                  <c:v>212</c:v>
                </c:pt>
                <c:pt idx="564">
                  <c:v>212</c:v>
                </c:pt>
                <c:pt idx="565">
                  <c:v>212</c:v>
                </c:pt>
                <c:pt idx="566">
                  <c:v>212</c:v>
                </c:pt>
                <c:pt idx="567">
                  <c:v>212</c:v>
                </c:pt>
                <c:pt idx="568">
                  <c:v>212</c:v>
                </c:pt>
                <c:pt idx="569">
                  <c:v>212</c:v>
                </c:pt>
                <c:pt idx="570">
                  <c:v>212</c:v>
                </c:pt>
                <c:pt idx="571">
                  <c:v>212</c:v>
                </c:pt>
                <c:pt idx="572">
                  <c:v>210</c:v>
                </c:pt>
                <c:pt idx="573">
                  <c:v>210</c:v>
                </c:pt>
                <c:pt idx="574">
                  <c:v>210</c:v>
                </c:pt>
                <c:pt idx="575">
                  <c:v>210</c:v>
                </c:pt>
                <c:pt idx="576">
                  <c:v>210</c:v>
                </c:pt>
                <c:pt idx="577">
                  <c:v>210</c:v>
                </c:pt>
                <c:pt idx="578">
                  <c:v>210</c:v>
                </c:pt>
                <c:pt idx="579">
                  <c:v>210</c:v>
                </c:pt>
                <c:pt idx="580">
                  <c:v>210</c:v>
                </c:pt>
                <c:pt idx="581">
                  <c:v>210</c:v>
                </c:pt>
                <c:pt idx="582">
                  <c:v>210</c:v>
                </c:pt>
                <c:pt idx="583">
                  <c:v>210</c:v>
                </c:pt>
                <c:pt idx="584">
                  <c:v>210</c:v>
                </c:pt>
                <c:pt idx="585">
                  <c:v>210</c:v>
                </c:pt>
                <c:pt idx="586">
                  <c:v>210</c:v>
                </c:pt>
                <c:pt idx="587">
                  <c:v>210</c:v>
                </c:pt>
                <c:pt idx="588">
                  <c:v>210</c:v>
                </c:pt>
                <c:pt idx="589">
                  <c:v>210</c:v>
                </c:pt>
                <c:pt idx="590">
                  <c:v>210</c:v>
                </c:pt>
                <c:pt idx="591">
                  <c:v>210</c:v>
                </c:pt>
                <c:pt idx="592">
                  <c:v>210</c:v>
                </c:pt>
                <c:pt idx="593">
                  <c:v>210</c:v>
                </c:pt>
                <c:pt idx="594">
                  <c:v>210</c:v>
                </c:pt>
                <c:pt idx="595">
                  <c:v>210</c:v>
                </c:pt>
                <c:pt idx="596">
                  <c:v>210</c:v>
                </c:pt>
                <c:pt idx="597">
                  <c:v>210</c:v>
                </c:pt>
                <c:pt idx="598">
                  <c:v>212</c:v>
                </c:pt>
                <c:pt idx="599">
                  <c:v>212</c:v>
                </c:pt>
                <c:pt idx="600">
                  <c:v>212</c:v>
                </c:pt>
                <c:pt idx="601">
                  <c:v>212</c:v>
                </c:pt>
                <c:pt idx="602">
                  <c:v>212</c:v>
                </c:pt>
                <c:pt idx="603">
                  <c:v>212</c:v>
                </c:pt>
                <c:pt idx="604">
                  <c:v>212</c:v>
                </c:pt>
                <c:pt idx="605">
                  <c:v>212</c:v>
                </c:pt>
                <c:pt idx="606">
                  <c:v>212</c:v>
                </c:pt>
                <c:pt idx="607">
                  <c:v>212</c:v>
                </c:pt>
                <c:pt idx="608">
                  <c:v>212</c:v>
                </c:pt>
                <c:pt idx="609">
                  <c:v>212</c:v>
                </c:pt>
                <c:pt idx="610">
                  <c:v>212</c:v>
                </c:pt>
                <c:pt idx="611">
                  <c:v>212</c:v>
                </c:pt>
                <c:pt idx="612">
                  <c:v>212</c:v>
                </c:pt>
                <c:pt idx="613">
                  <c:v>212</c:v>
                </c:pt>
                <c:pt idx="614">
                  <c:v>212</c:v>
                </c:pt>
                <c:pt idx="615">
                  <c:v>212</c:v>
                </c:pt>
                <c:pt idx="616">
                  <c:v>214</c:v>
                </c:pt>
                <c:pt idx="617">
                  <c:v>214</c:v>
                </c:pt>
                <c:pt idx="618">
                  <c:v>214</c:v>
                </c:pt>
                <c:pt idx="619">
                  <c:v>214</c:v>
                </c:pt>
                <c:pt idx="620">
                  <c:v>214</c:v>
                </c:pt>
                <c:pt idx="621">
                  <c:v>214</c:v>
                </c:pt>
                <c:pt idx="622">
                  <c:v>214</c:v>
                </c:pt>
                <c:pt idx="623">
                  <c:v>214</c:v>
                </c:pt>
                <c:pt idx="624">
                  <c:v>214</c:v>
                </c:pt>
                <c:pt idx="625">
                  <c:v>214</c:v>
                </c:pt>
                <c:pt idx="626">
                  <c:v>214</c:v>
                </c:pt>
                <c:pt idx="627">
                  <c:v>214</c:v>
                </c:pt>
                <c:pt idx="628">
                  <c:v>214</c:v>
                </c:pt>
                <c:pt idx="629">
                  <c:v>214</c:v>
                </c:pt>
                <c:pt idx="630">
                  <c:v>214</c:v>
                </c:pt>
                <c:pt idx="631">
                  <c:v>214</c:v>
                </c:pt>
                <c:pt idx="632">
                  <c:v>214</c:v>
                </c:pt>
                <c:pt idx="633">
                  <c:v>216</c:v>
                </c:pt>
                <c:pt idx="634">
                  <c:v>216</c:v>
                </c:pt>
                <c:pt idx="635">
                  <c:v>216</c:v>
                </c:pt>
                <c:pt idx="636">
                  <c:v>216</c:v>
                </c:pt>
                <c:pt idx="637">
                  <c:v>216</c:v>
                </c:pt>
                <c:pt idx="638">
                  <c:v>216</c:v>
                </c:pt>
                <c:pt idx="639">
                  <c:v>216</c:v>
                </c:pt>
                <c:pt idx="640">
                  <c:v>216</c:v>
                </c:pt>
                <c:pt idx="641">
                  <c:v>216</c:v>
                </c:pt>
                <c:pt idx="642">
                  <c:v>216</c:v>
                </c:pt>
                <c:pt idx="643">
                  <c:v>216</c:v>
                </c:pt>
                <c:pt idx="644">
                  <c:v>216</c:v>
                </c:pt>
                <c:pt idx="645">
                  <c:v>216</c:v>
                </c:pt>
                <c:pt idx="646">
                  <c:v>216</c:v>
                </c:pt>
                <c:pt idx="647">
                  <c:v>216</c:v>
                </c:pt>
                <c:pt idx="648">
                  <c:v>216</c:v>
                </c:pt>
                <c:pt idx="649">
                  <c:v>216</c:v>
                </c:pt>
                <c:pt idx="650">
                  <c:v>216</c:v>
                </c:pt>
                <c:pt idx="651">
                  <c:v>216</c:v>
                </c:pt>
                <c:pt idx="652">
                  <c:v>216</c:v>
                </c:pt>
                <c:pt idx="653">
                  <c:v>216</c:v>
                </c:pt>
                <c:pt idx="654">
                  <c:v>216</c:v>
                </c:pt>
                <c:pt idx="655">
                  <c:v>216</c:v>
                </c:pt>
                <c:pt idx="656">
                  <c:v>216</c:v>
                </c:pt>
                <c:pt idx="657">
                  <c:v>216</c:v>
                </c:pt>
                <c:pt idx="658">
                  <c:v>216</c:v>
                </c:pt>
                <c:pt idx="659">
                  <c:v>216</c:v>
                </c:pt>
                <c:pt idx="660">
                  <c:v>216</c:v>
                </c:pt>
                <c:pt idx="661">
                  <c:v>216</c:v>
                </c:pt>
                <c:pt idx="662">
                  <c:v>216</c:v>
                </c:pt>
                <c:pt idx="663">
                  <c:v>216</c:v>
                </c:pt>
                <c:pt idx="664">
                  <c:v>216</c:v>
                </c:pt>
                <c:pt idx="665">
                  <c:v>216</c:v>
                </c:pt>
                <c:pt idx="666">
                  <c:v>216</c:v>
                </c:pt>
                <c:pt idx="667">
                  <c:v>216</c:v>
                </c:pt>
                <c:pt idx="668">
                  <c:v>216</c:v>
                </c:pt>
                <c:pt idx="669">
                  <c:v>216</c:v>
                </c:pt>
                <c:pt idx="670">
                  <c:v>216</c:v>
                </c:pt>
                <c:pt idx="671">
                  <c:v>218</c:v>
                </c:pt>
                <c:pt idx="672">
                  <c:v>218</c:v>
                </c:pt>
                <c:pt idx="673">
                  <c:v>218</c:v>
                </c:pt>
                <c:pt idx="674">
                  <c:v>218</c:v>
                </c:pt>
                <c:pt idx="675">
                  <c:v>218</c:v>
                </c:pt>
                <c:pt idx="676">
                  <c:v>218</c:v>
                </c:pt>
                <c:pt idx="677">
                  <c:v>218</c:v>
                </c:pt>
                <c:pt idx="678">
                  <c:v>218</c:v>
                </c:pt>
                <c:pt idx="679">
                  <c:v>218</c:v>
                </c:pt>
                <c:pt idx="680">
                  <c:v>218</c:v>
                </c:pt>
                <c:pt idx="681">
                  <c:v>218</c:v>
                </c:pt>
                <c:pt idx="682">
                  <c:v>218</c:v>
                </c:pt>
                <c:pt idx="683">
                  <c:v>218</c:v>
                </c:pt>
                <c:pt idx="684">
                  <c:v>218</c:v>
                </c:pt>
                <c:pt idx="685">
                  <c:v>218</c:v>
                </c:pt>
                <c:pt idx="686">
                  <c:v>218</c:v>
                </c:pt>
                <c:pt idx="687">
                  <c:v>218</c:v>
                </c:pt>
                <c:pt idx="688">
                  <c:v>218</c:v>
                </c:pt>
                <c:pt idx="689">
                  <c:v>218</c:v>
                </c:pt>
                <c:pt idx="690">
                  <c:v>218</c:v>
                </c:pt>
                <c:pt idx="691">
                  <c:v>218</c:v>
                </c:pt>
                <c:pt idx="692">
                  <c:v>218</c:v>
                </c:pt>
                <c:pt idx="693">
                  <c:v>218</c:v>
                </c:pt>
                <c:pt idx="694">
                  <c:v>218</c:v>
                </c:pt>
                <c:pt idx="695">
                  <c:v>218</c:v>
                </c:pt>
                <c:pt idx="696">
                  <c:v>218</c:v>
                </c:pt>
                <c:pt idx="697">
                  <c:v>218</c:v>
                </c:pt>
                <c:pt idx="698">
                  <c:v>220</c:v>
                </c:pt>
                <c:pt idx="699">
                  <c:v>220</c:v>
                </c:pt>
                <c:pt idx="700">
                  <c:v>220</c:v>
                </c:pt>
                <c:pt idx="701">
                  <c:v>220</c:v>
                </c:pt>
                <c:pt idx="702">
                  <c:v>220</c:v>
                </c:pt>
                <c:pt idx="703">
                  <c:v>220</c:v>
                </c:pt>
                <c:pt idx="704">
                  <c:v>220</c:v>
                </c:pt>
                <c:pt idx="705">
                  <c:v>220</c:v>
                </c:pt>
                <c:pt idx="706">
                  <c:v>220</c:v>
                </c:pt>
                <c:pt idx="707">
                  <c:v>220</c:v>
                </c:pt>
                <c:pt idx="708">
                  <c:v>220</c:v>
                </c:pt>
                <c:pt idx="709">
                  <c:v>220</c:v>
                </c:pt>
                <c:pt idx="710">
                  <c:v>220</c:v>
                </c:pt>
                <c:pt idx="711">
                  <c:v>220</c:v>
                </c:pt>
                <c:pt idx="712">
                  <c:v>220</c:v>
                </c:pt>
                <c:pt idx="713">
                  <c:v>220</c:v>
                </c:pt>
                <c:pt idx="714">
                  <c:v>220</c:v>
                </c:pt>
                <c:pt idx="715">
                  <c:v>220</c:v>
                </c:pt>
                <c:pt idx="716">
                  <c:v>220</c:v>
                </c:pt>
                <c:pt idx="717">
                  <c:v>220</c:v>
                </c:pt>
                <c:pt idx="718">
                  <c:v>220</c:v>
                </c:pt>
                <c:pt idx="719">
                  <c:v>220</c:v>
                </c:pt>
                <c:pt idx="720">
                  <c:v>220</c:v>
                </c:pt>
                <c:pt idx="721">
                  <c:v>220</c:v>
                </c:pt>
                <c:pt idx="722">
                  <c:v>220</c:v>
                </c:pt>
                <c:pt idx="723">
                  <c:v>220</c:v>
                </c:pt>
                <c:pt idx="724">
                  <c:v>220</c:v>
                </c:pt>
                <c:pt idx="725">
                  <c:v>220</c:v>
                </c:pt>
                <c:pt idx="726">
                  <c:v>222</c:v>
                </c:pt>
                <c:pt idx="727">
                  <c:v>222</c:v>
                </c:pt>
                <c:pt idx="728">
                  <c:v>222</c:v>
                </c:pt>
                <c:pt idx="729">
                  <c:v>222</c:v>
                </c:pt>
                <c:pt idx="730">
                  <c:v>222</c:v>
                </c:pt>
                <c:pt idx="731">
                  <c:v>222</c:v>
                </c:pt>
                <c:pt idx="732">
                  <c:v>222</c:v>
                </c:pt>
                <c:pt idx="733">
                  <c:v>222</c:v>
                </c:pt>
                <c:pt idx="734">
                  <c:v>222</c:v>
                </c:pt>
                <c:pt idx="735">
                  <c:v>222</c:v>
                </c:pt>
                <c:pt idx="736">
                  <c:v>222</c:v>
                </c:pt>
                <c:pt idx="737">
                  <c:v>222</c:v>
                </c:pt>
                <c:pt idx="738">
                  <c:v>222</c:v>
                </c:pt>
                <c:pt idx="739">
                  <c:v>222</c:v>
                </c:pt>
                <c:pt idx="740">
                  <c:v>222</c:v>
                </c:pt>
                <c:pt idx="741">
                  <c:v>224</c:v>
                </c:pt>
                <c:pt idx="742">
                  <c:v>224</c:v>
                </c:pt>
                <c:pt idx="743">
                  <c:v>224</c:v>
                </c:pt>
                <c:pt idx="744">
                  <c:v>224</c:v>
                </c:pt>
                <c:pt idx="745">
                  <c:v>224</c:v>
                </c:pt>
                <c:pt idx="746">
                  <c:v>224</c:v>
                </c:pt>
                <c:pt idx="747">
                  <c:v>224</c:v>
                </c:pt>
                <c:pt idx="748">
                  <c:v>224</c:v>
                </c:pt>
                <c:pt idx="749">
                  <c:v>224</c:v>
                </c:pt>
                <c:pt idx="750">
                  <c:v>224</c:v>
                </c:pt>
                <c:pt idx="751">
                  <c:v>224</c:v>
                </c:pt>
                <c:pt idx="752">
                  <c:v>224</c:v>
                </c:pt>
                <c:pt idx="753">
                  <c:v>224</c:v>
                </c:pt>
                <c:pt idx="754">
                  <c:v>224</c:v>
                </c:pt>
                <c:pt idx="755">
                  <c:v>224</c:v>
                </c:pt>
                <c:pt idx="756">
                  <c:v>224</c:v>
                </c:pt>
                <c:pt idx="757">
                  <c:v>224</c:v>
                </c:pt>
                <c:pt idx="758">
                  <c:v>226</c:v>
                </c:pt>
                <c:pt idx="759">
                  <c:v>226</c:v>
                </c:pt>
                <c:pt idx="760">
                  <c:v>226</c:v>
                </c:pt>
                <c:pt idx="761">
                  <c:v>226</c:v>
                </c:pt>
                <c:pt idx="762">
                  <c:v>226</c:v>
                </c:pt>
                <c:pt idx="763">
                  <c:v>226</c:v>
                </c:pt>
                <c:pt idx="764">
                  <c:v>226</c:v>
                </c:pt>
                <c:pt idx="765">
                  <c:v>226</c:v>
                </c:pt>
                <c:pt idx="766">
                  <c:v>226</c:v>
                </c:pt>
                <c:pt idx="767">
                  <c:v>226</c:v>
                </c:pt>
                <c:pt idx="768">
                  <c:v>226</c:v>
                </c:pt>
                <c:pt idx="769">
                  <c:v>226</c:v>
                </c:pt>
                <c:pt idx="770">
                  <c:v>226</c:v>
                </c:pt>
                <c:pt idx="771">
                  <c:v>226</c:v>
                </c:pt>
                <c:pt idx="772">
                  <c:v>226</c:v>
                </c:pt>
                <c:pt idx="773">
                  <c:v>226</c:v>
                </c:pt>
                <c:pt idx="774">
                  <c:v>226</c:v>
                </c:pt>
                <c:pt idx="775">
                  <c:v>226</c:v>
                </c:pt>
                <c:pt idx="776">
                  <c:v>226</c:v>
                </c:pt>
                <c:pt idx="777">
                  <c:v>226</c:v>
                </c:pt>
                <c:pt idx="778">
                  <c:v>226</c:v>
                </c:pt>
                <c:pt idx="779">
                  <c:v>226</c:v>
                </c:pt>
                <c:pt idx="780">
                  <c:v>226</c:v>
                </c:pt>
                <c:pt idx="781">
                  <c:v>226</c:v>
                </c:pt>
                <c:pt idx="782">
                  <c:v>226</c:v>
                </c:pt>
                <c:pt idx="783">
                  <c:v>226</c:v>
                </c:pt>
                <c:pt idx="784">
                  <c:v>226</c:v>
                </c:pt>
                <c:pt idx="785">
                  <c:v>226</c:v>
                </c:pt>
                <c:pt idx="786">
                  <c:v>226</c:v>
                </c:pt>
                <c:pt idx="787">
                  <c:v>226</c:v>
                </c:pt>
                <c:pt idx="788">
                  <c:v>226</c:v>
                </c:pt>
                <c:pt idx="789">
                  <c:v>226</c:v>
                </c:pt>
                <c:pt idx="790">
                  <c:v>224</c:v>
                </c:pt>
                <c:pt idx="791">
                  <c:v>224</c:v>
                </c:pt>
                <c:pt idx="792">
                  <c:v>224</c:v>
                </c:pt>
                <c:pt idx="793">
                  <c:v>224</c:v>
                </c:pt>
                <c:pt idx="794">
                  <c:v>224</c:v>
                </c:pt>
                <c:pt idx="795">
                  <c:v>224</c:v>
                </c:pt>
                <c:pt idx="796">
                  <c:v>224</c:v>
                </c:pt>
                <c:pt idx="797">
                  <c:v>224</c:v>
                </c:pt>
                <c:pt idx="798">
                  <c:v>224</c:v>
                </c:pt>
                <c:pt idx="799">
                  <c:v>224</c:v>
                </c:pt>
                <c:pt idx="800">
                  <c:v>224</c:v>
                </c:pt>
                <c:pt idx="801">
                  <c:v>224</c:v>
                </c:pt>
                <c:pt idx="802">
                  <c:v>224</c:v>
                </c:pt>
                <c:pt idx="803">
                  <c:v>224</c:v>
                </c:pt>
                <c:pt idx="804">
                  <c:v>222</c:v>
                </c:pt>
                <c:pt idx="805">
                  <c:v>222</c:v>
                </c:pt>
                <c:pt idx="806">
                  <c:v>222</c:v>
                </c:pt>
                <c:pt idx="807">
                  <c:v>222</c:v>
                </c:pt>
                <c:pt idx="808">
                  <c:v>222</c:v>
                </c:pt>
                <c:pt idx="809">
                  <c:v>222</c:v>
                </c:pt>
                <c:pt idx="810">
                  <c:v>222</c:v>
                </c:pt>
                <c:pt idx="811">
                  <c:v>222</c:v>
                </c:pt>
                <c:pt idx="812">
                  <c:v>222</c:v>
                </c:pt>
                <c:pt idx="813">
                  <c:v>222</c:v>
                </c:pt>
                <c:pt idx="814">
                  <c:v>222</c:v>
                </c:pt>
                <c:pt idx="815">
                  <c:v>222</c:v>
                </c:pt>
                <c:pt idx="816">
                  <c:v>222</c:v>
                </c:pt>
                <c:pt idx="817">
                  <c:v>222</c:v>
                </c:pt>
                <c:pt idx="818">
                  <c:v>222</c:v>
                </c:pt>
                <c:pt idx="819">
                  <c:v>222</c:v>
                </c:pt>
                <c:pt idx="820">
                  <c:v>222</c:v>
                </c:pt>
                <c:pt idx="821">
                  <c:v>222</c:v>
                </c:pt>
                <c:pt idx="822">
                  <c:v>222</c:v>
                </c:pt>
                <c:pt idx="823">
                  <c:v>222</c:v>
                </c:pt>
                <c:pt idx="824">
                  <c:v>222</c:v>
                </c:pt>
                <c:pt idx="825">
                  <c:v>222</c:v>
                </c:pt>
                <c:pt idx="826">
                  <c:v>222</c:v>
                </c:pt>
                <c:pt idx="827">
                  <c:v>222</c:v>
                </c:pt>
                <c:pt idx="828">
                  <c:v>222</c:v>
                </c:pt>
                <c:pt idx="829">
                  <c:v>222</c:v>
                </c:pt>
                <c:pt idx="830">
                  <c:v>222</c:v>
                </c:pt>
                <c:pt idx="831">
                  <c:v>222</c:v>
                </c:pt>
                <c:pt idx="832">
                  <c:v>222</c:v>
                </c:pt>
                <c:pt idx="833">
                  <c:v>222</c:v>
                </c:pt>
                <c:pt idx="834">
                  <c:v>222</c:v>
                </c:pt>
                <c:pt idx="835">
                  <c:v>222</c:v>
                </c:pt>
                <c:pt idx="836">
                  <c:v>224</c:v>
                </c:pt>
                <c:pt idx="837">
                  <c:v>224</c:v>
                </c:pt>
                <c:pt idx="838">
                  <c:v>224</c:v>
                </c:pt>
                <c:pt idx="839">
                  <c:v>224</c:v>
                </c:pt>
                <c:pt idx="840">
                  <c:v>224</c:v>
                </c:pt>
                <c:pt idx="841">
                  <c:v>224</c:v>
                </c:pt>
                <c:pt idx="842">
                  <c:v>224</c:v>
                </c:pt>
                <c:pt idx="843">
                  <c:v>224</c:v>
                </c:pt>
                <c:pt idx="844">
                  <c:v>224</c:v>
                </c:pt>
                <c:pt idx="845">
                  <c:v>224</c:v>
                </c:pt>
                <c:pt idx="846">
                  <c:v>224</c:v>
                </c:pt>
                <c:pt idx="847">
                  <c:v>224</c:v>
                </c:pt>
                <c:pt idx="848">
                  <c:v>224</c:v>
                </c:pt>
                <c:pt idx="849">
                  <c:v>224</c:v>
                </c:pt>
                <c:pt idx="850">
                  <c:v>224</c:v>
                </c:pt>
                <c:pt idx="851">
                  <c:v>224</c:v>
                </c:pt>
                <c:pt idx="852">
                  <c:v>224</c:v>
                </c:pt>
                <c:pt idx="853">
                  <c:v>224</c:v>
                </c:pt>
                <c:pt idx="854">
                  <c:v>224</c:v>
                </c:pt>
                <c:pt idx="855">
                  <c:v>224</c:v>
                </c:pt>
                <c:pt idx="856">
                  <c:v>224</c:v>
                </c:pt>
                <c:pt idx="857">
                  <c:v>224</c:v>
                </c:pt>
                <c:pt idx="858">
                  <c:v>224</c:v>
                </c:pt>
                <c:pt idx="859">
                  <c:v>224</c:v>
                </c:pt>
                <c:pt idx="860">
                  <c:v>224</c:v>
                </c:pt>
                <c:pt idx="861">
                  <c:v>224</c:v>
                </c:pt>
                <c:pt idx="862">
                  <c:v>224</c:v>
                </c:pt>
                <c:pt idx="863">
                  <c:v>224</c:v>
                </c:pt>
                <c:pt idx="864">
                  <c:v>224</c:v>
                </c:pt>
                <c:pt idx="865">
                  <c:v>224</c:v>
                </c:pt>
                <c:pt idx="866">
                  <c:v>224</c:v>
                </c:pt>
                <c:pt idx="867">
                  <c:v>224</c:v>
                </c:pt>
                <c:pt idx="868">
                  <c:v>224</c:v>
                </c:pt>
                <c:pt idx="869">
                  <c:v>224</c:v>
                </c:pt>
                <c:pt idx="870">
                  <c:v>224</c:v>
                </c:pt>
                <c:pt idx="871">
                  <c:v>224</c:v>
                </c:pt>
                <c:pt idx="872">
                  <c:v>224</c:v>
                </c:pt>
                <c:pt idx="873">
                  <c:v>224</c:v>
                </c:pt>
                <c:pt idx="874">
                  <c:v>224</c:v>
                </c:pt>
                <c:pt idx="875">
                  <c:v>224</c:v>
                </c:pt>
                <c:pt idx="876">
                  <c:v>224</c:v>
                </c:pt>
                <c:pt idx="877">
                  <c:v>224</c:v>
                </c:pt>
                <c:pt idx="878">
                  <c:v>224</c:v>
                </c:pt>
                <c:pt idx="879">
                  <c:v>224</c:v>
                </c:pt>
                <c:pt idx="880">
                  <c:v>224</c:v>
                </c:pt>
                <c:pt idx="881">
                  <c:v>224</c:v>
                </c:pt>
                <c:pt idx="882">
                  <c:v>224</c:v>
                </c:pt>
                <c:pt idx="883">
                  <c:v>224</c:v>
                </c:pt>
                <c:pt idx="884">
                  <c:v>224</c:v>
                </c:pt>
                <c:pt idx="885">
                  <c:v>224</c:v>
                </c:pt>
                <c:pt idx="886">
                  <c:v>224</c:v>
                </c:pt>
                <c:pt idx="887">
                  <c:v>224</c:v>
                </c:pt>
                <c:pt idx="888">
                  <c:v>224</c:v>
                </c:pt>
                <c:pt idx="889">
                  <c:v>224</c:v>
                </c:pt>
                <c:pt idx="890">
                  <c:v>224</c:v>
                </c:pt>
                <c:pt idx="891">
                  <c:v>224</c:v>
                </c:pt>
                <c:pt idx="892">
                  <c:v>224</c:v>
                </c:pt>
                <c:pt idx="893">
                  <c:v>224</c:v>
                </c:pt>
                <c:pt idx="894">
                  <c:v>224</c:v>
                </c:pt>
                <c:pt idx="895">
                  <c:v>224</c:v>
                </c:pt>
                <c:pt idx="896">
                  <c:v>224</c:v>
                </c:pt>
                <c:pt idx="897">
                  <c:v>224</c:v>
                </c:pt>
                <c:pt idx="898">
                  <c:v>224</c:v>
                </c:pt>
                <c:pt idx="899">
                  <c:v>224</c:v>
                </c:pt>
                <c:pt idx="900">
                  <c:v>224</c:v>
                </c:pt>
                <c:pt idx="901">
                  <c:v>224</c:v>
                </c:pt>
                <c:pt idx="902">
                  <c:v>224</c:v>
                </c:pt>
                <c:pt idx="903">
                  <c:v>224</c:v>
                </c:pt>
                <c:pt idx="904">
                  <c:v>224</c:v>
                </c:pt>
                <c:pt idx="905">
                  <c:v>224</c:v>
                </c:pt>
                <c:pt idx="906">
                  <c:v>224</c:v>
                </c:pt>
                <c:pt idx="907">
                  <c:v>224</c:v>
                </c:pt>
                <c:pt idx="908">
                  <c:v>224</c:v>
                </c:pt>
                <c:pt idx="909">
                  <c:v>224</c:v>
                </c:pt>
                <c:pt idx="910">
                  <c:v>224</c:v>
                </c:pt>
                <c:pt idx="911">
                  <c:v>224</c:v>
                </c:pt>
                <c:pt idx="912">
                  <c:v>224</c:v>
                </c:pt>
                <c:pt idx="913">
                  <c:v>224</c:v>
                </c:pt>
                <c:pt idx="914">
                  <c:v>224</c:v>
                </c:pt>
                <c:pt idx="915">
                  <c:v>224</c:v>
                </c:pt>
                <c:pt idx="916">
                  <c:v>224</c:v>
                </c:pt>
                <c:pt idx="917">
                  <c:v>224</c:v>
                </c:pt>
                <c:pt idx="918">
                  <c:v>224</c:v>
                </c:pt>
                <c:pt idx="919">
                  <c:v>224</c:v>
                </c:pt>
                <c:pt idx="920">
                  <c:v>224</c:v>
                </c:pt>
                <c:pt idx="921">
                  <c:v>224</c:v>
                </c:pt>
                <c:pt idx="922">
                  <c:v>224</c:v>
                </c:pt>
                <c:pt idx="923">
                  <c:v>226</c:v>
                </c:pt>
                <c:pt idx="924">
                  <c:v>226</c:v>
                </c:pt>
                <c:pt idx="925">
                  <c:v>226</c:v>
                </c:pt>
                <c:pt idx="926">
                  <c:v>226</c:v>
                </c:pt>
                <c:pt idx="927">
                  <c:v>226</c:v>
                </c:pt>
                <c:pt idx="928">
                  <c:v>226</c:v>
                </c:pt>
                <c:pt idx="929">
                  <c:v>226</c:v>
                </c:pt>
                <c:pt idx="930">
                  <c:v>226</c:v>
                </c:pt>
                <c:pt idx="931">
                  <c:v>226</c:v>
                </c:pt>
                <c:pt idx="932">
                  <c:v>226</c:v>
                </c:pt>
                <c:pt idx="933">
                  <c:v>226</c:v>
                </c:pt>
                <c:pt idx="934">
                  <c:v>226</c:v>
                </c:pt>
                <c:pt idx="935">
                  <c:v>226</c:v>
                </c:pt>
                <c:pt idx="936">
                  <c:v>226</c:v>
                </c:pt>
                <c:pt idx="937">
                  <c:v>226</c:v>
                </c:pt>
                <c:pt idx="938">
                  <c:v>226</c:v>
                </c:pt>
                <c:pt idx="939">
                  <c:v>226</c:v>
                </c:pt>
                <c:pt idx="940">
                  <c:v>226</c:v>
                </c:pt>
                <c:pt idx="941">
                  <c:v>226</c:v>
                </c:pt>
                <c:pt idx="942">
                  <c:v>226</c:v>
                </c:pt>
                <c:pt idx="943">
                  <c:v>226</c:v>
                </c:pt>
                <c:pt idx="944">
                  <c:v>226</c:v>
                </c:pt>
                <c:pt idx="945">
                  <c:v>226</c:v>
                </c:pt>
                <c:pt idx="946">
                  <c:v>226</c:v>
                </c:pt>
                <c:pt idx="947">
                  <c:v>226</c:v>
                </c:pt>
                <c:pt idx="948">
                  <c:v>226</c:v>
                </c:pt>
                <c:pt idx="949">
                  <c:v>226</c:v>
                </c:pt>
                <c:pt idx="950">
                  <c:v>226</c:v>
                </c:pt>
                <c:pt idx="951">
                  <c:v>226</c:v>
                </c:pt>
                <c:pt idx="952">
                  <c:v>228</c:v>
                </c:pt>
                <c:pt idx="953">
                  <c:v>228</c:v>
                </c:pt>
                <c:pt idx="954">
                  <c:v>228</c:v>
                </c:pt>
                <c:pt idx="955">
                  <c:v>228</c:v>
                </c:pt>
                <c:pt idx="956">
                  <c:v>228</c:v>
                </c:pt>
                <c:pt idx="957">
                  <c:v>228</c:v>
                </c:pt>
                <c:pt idx="958">
                  <c:v>228</c:v>
                </c:pt>
                <c:pt idx="959">
                  <c:v>228</c:v>
                </c:pt>
                <c:pt idx="960">
                  <c:v>228</c:v>
                </c:pt>
                <c:pt idx="961">
                  <c:v>228</c:v>
                </c:pt>
                <c:pt idx="962">
                  <c:v>228</c:v>
                </c:pt>
                <c:pt idx="963">
                  <c:v>228</c:v>
                </c:pt>
                <c:pt idx="964">
                  <c:v>228</c:v>
                </c:pt>
                <c:pt idx="965">
                  <c:v>228</c:v>
                </c:pt>
                <c:pt idx="966">
                  <c:v>228</c:v>
                </c:pt>
                <c:pt idx="967">
                  <c:v>228</c:v>
                </c:pt>
                <c:pt idx="968">
                  <c:v>228</c:v>
                </c:pt>
                <c:pt idx="969">
                  <c:v>228</c:v>
                </c:pt>
                <c:pt idx="970">
                  <c:v>228</c:v>
                </c:pt>
                <c:pt idx="971">
                  <c:v>228</c:v>
                </c:pt>
                <c:pt idx="972">
                  <c:v>228</c:v>
                </c:pt>
                <c:pt idx="973">
                  <c:v>228</c:v>
                </c:pt>
                <c:pt idx="974">
                  <c:v>228</c:v>
                </c:pt>
                <c:pt idx="975">
                  <c:v>228</c:v>
                </c:pt>
                <c:pt idx="976">
                  <c:v>228</c:v>
                </c:pt>
                <c:pt idx="977">
                  <c:v>228</c:v>
                </c:pt>
                <c:pt idx="978">
                  <c:v>228</c:v>
                </c:pt>
                <c:pt idx="979">
                  <c:v>228</c:v>
                </c:pt>
                <c:pt idx="980">
                  <c:v>228</c:v>
                </c:pt>
                <c:pt idx="981">
                  <c:v>228</c:v>
                </c:pt>
                <c:pt idx="982">
                  <c:v>228</c:v>
                </c:pt>
                <c:pt idx="983">
                  <c:v>228</c:v>
                </c:pt>
                <c:pt idx="984">
                  <c:v>228</c:v>
                </c:pt>
                <c:pt idx="985">
                  <c:v>228</c:v>
                </c:pt>
                <c:pt idx="986">
                  <c:v>228</c:v>
                </c:pt>
                <c:pt idx="987">
                  <c:v>228</c:v>
                </c:pt>
                <c:pt idx="988">
                  <c:v>228</c:v>
                </c:pt>
                <c:pt idx="989">
                  <c:v>230</c:v>
                </c:pt>
                <c:pt idx="990">
                  <c:v>230</c:v>
                </c:pt>
                <c:pt idx="991">
                  <c:v>230</c:v>
                </c:pt>
                <c:pt idx="992">
                  <c:v>230</c:v>
                </c:pt>
                <c:pt idx="993">
                  <c:v>230</c:v>
                </c:pt>
                <c:pt idx="994">
                  <c:v>230</c:v>
                </c:pt>
                <c:pt idx="995">
                  <c:v>230</c:v>
                </c:pt>
                <c:pt idx="996">
                  <c:v>230</c:v>
                </c:pt>
                <c:pt idx="997">
                  <c:v>230</c:v>
                </c:pt>
                <c:pt idx="998">
                  <c:v>230</c:v>
                </c:pt>
                <c:pt idx="999">
                  <c:v>230</c:v>
                </c:pt>
                <c:pt idx="1000">
                  <c:v>230</c:v>
                </c:pt>
                <c:pt idx="1001">
                  <c:v>230</c:v>
                </c:pt>
                <c:pt idx="1002">
                  <c:v>230</c:v>
                </c:pt>
                <c:pt idx="1003">
                  <c:v>230</c:v>
                </c:pt>
                <c:pt idx="1004">
                  <c:v>230</c:v>
                </c:pt>
                <c:pt idx="1005">
                  <c:v>230</c:v>
                </c:pt>
                <c:pt idx="1006">
                  <c:v>230</c:v>
                </c:pt>
                <c:pt idx="1007">
                  <c:v>230</c:v>
                </c:pt>
                <c:pt idx="1008">
                  <c:v>230</c:v>
                </c:pt>
                <c:pt idx="1009">
                  <c:v>230</c:v>
                </c:pt>
                <c:pt idx="1010">
                  <c:v>230</c:v>
                </c:pt>
                <c:pt idx="1011">
                  <c:v>230</c:v>
                </c:pt>
                <c:pt idx="1012">
                  <c:v>230</c:v>
                </c:pt>
                <c:pt idx="1013">
                  <c:v>230</c:v>
                </c:pt>
                <c:pt idx="1014">
                  <c:v>230</c:v>
                </c:pt>
                <c:pt idx="1015">
                  <c:v>230</c:v>
                </c:pt>
                <c:pt idx="1016">
                  <c:v>230</c:v>
                </c:pt>
                <c:pt idx="1017">
                  <c:v>230</c:v>
                </c:pt>
                <c:pt idx="1018">
                  <c:v>230</c:v>
                </c:pt>
                <c:pt idx="1019">
                  <c:v>230</c:v>
                </c:pt>
                <c:pt idx="1020">
                  <c:v>230</c:v>
                </c:pt>
                <c:pt idx="1021">
                  <c:v>230</c:v>
                </c:pt>
                <c:pt idx="1022">
                  <c:v>230</c:v>
                </c:pt>
                <c:pt idx="1023">
                  <c:v>230</c:v>
                </c:pt>
                <c:pt idx="1024">
                  <c:v>230</c:v>
                </c:pt>
                <c:pt idx="1025">
                  <c:v>230</c:v>
                </c:pt>
                <c:pt idx="1026">
                  <c:v>230</c:v>
                </c:pt>
                <c:pt idx="1027">
                  <c:v>230</c:v>
                </c:pt>
                <c:pt idx="1028">
                  <c:v>230</c:v>
                </c:pt>
                <c:pt idx="1029">
                  <c:v>230</c:v>
                </c:pt>
                <c:pt idx="1030">
                  <c:v>230</c:v>
                </c:pt>
                <c:pt idx="1031">
                  <c:v>230</c:v>
                </c:pt>
                <c:pt idx="1032">
                  <c:v>230</c:v>
                </c:pt>
                <c:pt idx="1033">
                  <c:v>230</c:v>
                </c:pt>
                <c:pt idx="1034">
                  <c:v>230</c:v>
                </c:pt>
                <c:pt idx="1035">
                  <c:v>230</c:v>
                </c:pt>
                <c:pt idx="1036">
                  <c:v>230</c:v>
                </c:pt>
                <c:pt idx="1037">
                  <c:v>230</c:v>
                </c:pt>
                <c:pt idx="1038">
                  <c:v>230</c:v>
                </c:pt>
                <c:pt idx="1039">
                  <c:v>230</c:v>
                </c:pt>
                <c:pt idx="1040">
                  <c:v>230</c:v>
                </c:pt>
                <c:pt idx="1041">
                  <c:v>230</c:v>
                </c:pt>
                <c:pt idx="1042">
                  <c:v>230</c:v>
                </c:pt>
                <c:pt idx="1043">
                  <c:v>230</c:v>
                </c:pt>
                <c:pt idx="1044">
                  <c:v>230</c:v>
                </c:pt>
                <c:pt idx="1045">
                  <c:v>230</c:v>
                </c:pt>
                <c:pt idx="1046">
                  <c:v>230</c:v>
                </c:pt>
                <c:pt idx="1047">
                  <c:v>230</c:v>
                </c:pt>
                <c:pt idx="1048">
                  <c:v>230</c:v>
                </c:pt>
                <c:pt idx="1049">
                  <c:v>230</c:v>
                </c:pt>
                <c:pt idx="1050">
                  <c:v>230</c:v>
                </c:pt>
                <c:pt idx="1051">
                  <c:v>230</c:v>
                </c:pt>
                <c:pt idx="1052">
                  <c:v>230</c:v>
                </c:pt>
                <c:pt idx="1053">
                  <c:v>230</c:v>
                </c:pt>
                <c:pt idx="1054">
                  <c:v>230</c:v>
                </c:pt>
                <c:pt idx="1055">
                  <c:v>230</c:v>
                </c:pt>
                <c:pt idx="1056">
                  <c:v>230</c:v>
                </c:pt>
                <c:pt idx="1057">
                  <c:v>230</c:v>
                </c:pt>
                <c:pt idx="1058">
                  <c:v>230</c:v>
                </c:pt>
                <c:pt idx="1059">
                  <c:v>230</c:v>
                </c:pt>
                <c:pt idx="1060">
                  <c:v>230</c:v>
                </c:pt>
                <c:pt idx="1061">
                  <c:v>230</c:v>
                </c:pt>
                <c:pt idx="1062">
                  <c:v>230</c:v>
                </c:pt>
                <c:pt idx="1063">
                  <c:v>232</c:v>
                </c:pt>
                <c:pt idx="1064">
                  <c:v>232</c:v>
                </c:pt>
                <c:pt idx="1065">
                  <c:v>232</c:v>
                </c:pt>
                <c:pt idx="1066">
                  <c:v>232</c:v>
                </c:pt>
                <c:pt idx="1067">
                  <c:v>232</c:v>
                </c:pt>
                <c:pt idx="1068">
                  <c:v>232</c:v>
                </c:pt>
                <c:pt idx="1069">
                  <c:v>232</c:v>
                </c:pt>
                <c:pt idx="1070">
                  <c:v>232</c:v>
                </c:pt>
                <c:pt idx="1071">
                  <c:v>232</c:v>
                </c:pt>
                <c:pt idx="1072">
                  <c:v>232</c:v>
                </c:pt>
                <c:pt idx="1073">
                  <c:v>232</c:v>
                </c:pt>
                <c:pt idx="1074">
                  <c:v>232</c:v>
                </c:pt>
                <c:pt idx="1075">
                  <c:v>232</c:v>
                </c:pt>
                <c:pt idx="1076">
                  <c:v>232</c:v>
                </c:pt>
                <c:pt idx="1077">
                  <c:v>232</c:v>
                </c:pt>
                <c:pt idx="1078">
                  <c:v>232</c:v>
                </c:pt>
                <c:pt idx="1079">
                  <c:v>232</c:v>
                </c:pt>
                <c:pt idx="1080">
                  <c:v>232</c:v>
                </c:pt>
                <c:pt idx="1081">
                  <c:v>232</c:v>
                </c:pt>
                <c:pt idx="1082">
                  <c:v>232</c:v>
                </c:pt>
                <c:pt idx="1083">
                  <c:v>232</c:v>
                </c:pt>
                <c:pt idx="1084">
                  <c:v>232</c:v>
                </c:pt>
                <c:pt idx="1085">
                  <c:v>232</c:v>
                </c:pt>
                <c:pt idx="1086">
                  <c:v>232</c:v>
                </c:pt>
                <c:pt idx="1087">
                  <c:v>232</c:v>
                </c:pt>
                <c:pt idx="1088">
                  <c:v>232</c:v>
                </c:pt>
                <c:pt idx="1089">
                  <c:v>232</c:v>
                </c:pt>
                <c:pt idx="1090">
                  <c:v>232</c:v>
                </c:pt>
                <c:pt idx="1091">
                  <c:v>232</c:v>
                </c:pt>
                <c:pt idx="1092">
                  <c:v>232</c:v>
                </c:pt>
                <c:pt idx="1093">
                  <c:v>232</c:v>
                </c:pt>
                <c:pt idx="1094">
                  <c:v>232</c:v>
                </c:pt>
                <c:pt idx="1095">
                  <c:v>232</c:v>
                </c:pt>
                <c:pt idx="1096">
                  <c:v>232</c:v>
                </c:pt>
                <c:pt idx="1097">
                  <c:v>232</c:v>
                </c:pt>
                <c:pt idx="1098">
                  <c:v>232</c:v>
                </c:pt>
                <c:pt idx="1099">
                  <c:v>232</c:v>
                </c:pt>
                <c:pt idx="1100">
                  <c:v>232</c:v>
                </c:pt>
                <c:pt idx="1101">
                  <c:v>232</c:v>
                </c:pt>
                <c:pt idx="1102">
                  <c:v>232</c:v>
                </c:pt>
                <c:pt idx="1103">
                  <c:v>232</c:v>
                </c:pt>
                <c:pt idx="1104">
                  <c:v>232</c:v>
                </c:pt>
                <c:pt idx="1105">
                  <c:v>232</c:v>
                </c:pt>
                <c:pt idx="1106">
                  <c:v>232</c:v>
                </c:pt>
                <c:pt idx="1107">
                  <c:v>232</c:v>
                </c:pt>
                <c:pt idx="1108">
                  <c:v>232</c:v>
                </c:pt>
                <c:pt idx="1109">
                  <c:v>232</c:v>
                </c:pt>
                <c:pt idx="1110">
                  <c:v>232</c:v>
                </c:pt>
                <c:pt idx="1111">
                  <c:v>232</c:v>
                </c:pt>
                <c:pt idx="1112">
                  <c:v>232</c:v>
                </c:pt>
                <c:pt idx="1113">
                  <c:v>232</c:v>
                </c:pt>
                <c:pt idx="1114">
                  <c:v>232</c:v>
                </c:pt>
                <c:pt idx="1115">
                  <c:v>232</c:v>
                </c:pt>
                <c:pt idx="1116">
                  <c:v>232</c:v>
                </c:pt>
                <c:pt idx="1117">
                  <c:v>232</c:v>
                </c:pt>
                <c:pt idx="1118">
                  <c:v>232</c:v>
                </c:pt>
                <c:pt idx="1119">
                  <c:v>232</c:v>
                </c:pt>
                <c:pt idx="1120">
                  <c:v>232</c:v>
                </c:pt>
                <c:pt idx="1121">
                  <c:v>232</c:v>
                </c:pt>
                <c:pt idx="1122">
                  <c:v>232</c:v>
                </c:pt>
                <c:pt idx="1123">
                  <c:v>232</c:v>
                </c:pt>
                <c:pt idx="1124">
                  <c:v>232</c:v>
                </c:pt>
                <c:pt idx="1125">
                  <c:v>232</c:v>
                </c:pt>
                <c:pt idx="1126">
                  <c:v>232</c:v>
                </c:pt>
                <c:pt idx="1127">
                  <c:v>232</c:v>
                </c:pt>
                <c:pt idx="1128">
                  <c:v>232</c:v>
                </c:pt>
                <c:pt idx="1129">
                  <c:v>232</c:v>
                </c:pt>
                <c:pt idx="1130">
                  <c:v>232</c:v>
                </c:pt>
                <c:pt idx="1131">
                  <c:v>232</c:v>
                </c:pt>
                <c:pt idx="1132">
                  <c:v>232</c:v>
                </c:pt>
                <c:pt idx="1133">
                  <c:v>232</c:v>
                </c:pt>
                <c:pt idx="1134">
                  <c:v>232</c:v>
                </c:pt>
                <c:pt idx="1135">
                  <c:v>232</c:v>
                </c:pt>
                <c:pt idx="1136">
                  <c:v>232</c:v>
                </c:pt>
                <c:pt idx="1137">
                  <c:v>232</c:v>
                </c:pt>
                <c:pt idx="1138">
                  <c:v>232</c:v>
                </c:pt>
                <c:pt idx="1139">
                  <c:v>232</c:v>
                </c:pt>
                <c:pt idx="1140">
                  <c:v>232</c:v>
                </c:pt>
                <c:pt idx="1141">
                  <c:v>232</c:v>
                </c:pt>
                <c:pt idx="1142">
                  <c:v>232</c:v>
                </c:pt>
                <c:pt idx="1143">
                  <c:v>232</c:v>
                </c:pt>
                <c:pt idx="1144">
                  <c:v>232</c:v>
                </c:pt>
                <c:pt idx="1145">
                  <c:v>232</c:v>
                </c:pt>
                <c:pt idx="1146">
                  <c:v>232</c:v>
                </c:pt>
                <c:pt idx="1147">
                  <c:v>232</c:v>
                </c:pt>
                <c:pt idx="1148">
                  <c:v>232</c:v>
                </c:pt>
                <c:pt idx="1149">
                  <c:v>232</c:v>
                </c:pt>
                <c:pt idx="1150">
                  <c:v>232</c:v>
                </c:pt>
                <c:pt idx="1151">
                  <c:v>232</c:v>
                </c:pt>
                <c:pt idx="1152">
                  <c:v>232</c:v>
                </c:pt>
                <c:pt idx="1153">
                  <c:v>232</c:v>
                </c:pt>
                <c:pt idx="1154">
                  <c:v>232</c:v>
                </c:pt>
                <c:pt idx="1155">
                  <c:v>232</c:v>
                </c:pt>
                <c:pt idx="1156">
                  <c:v>232</c:v>
                </c:pt>
                <c:pt idx="1157">
                  <c:v>232</c:v>
                </c:pt>
                <c:pt idx="1158">
                  <c:v>232</c:v>
                </c:pt>
                <c:pt idx="1159">
                  <c:v>232</c:v>
                </c:pt>
                <c:pt idx="1160">
                  <c:v>232</c:v>
                </c:pt>
                <c:pt idx="1161">
                  <c:v>232</c:v>
                </c:pt>
                <c:pt idx="1162">
                  <c:v>232</c:v>
                </c:pt>
                <c:pt idx="1163">
                  <c:v>232</c:v>
                </c:pt>
                <c:pt idx="1164">
                  <c:v>232</c:v>
                </c:pt>
                <c:pt idx="1165">
                  <c:v>232</c:v>
                </c:pt>
                <c:pt idx="1166">
                  <c:v>232</c:v>
                </c:pt>
                <c:pt idx="1167">
                  <c:v>232</c:v>
                </c:pt>
                <c:pt idx="1168">
                  <c:v>232</c:v>
                </c:pt>
                <c:pt idx="1169">
                  <c:v>232</c:v>
                </c:pt>
                <c:pt idx="1170">
                  <c:v>232</c:v>
                </c:pt>
                <c:pt idx="1171">
                  <c:v>232</c:v>
                </c:pt>
                <c:pt idx="1172">
                  <c:v>232</c:v>
                </c:pt>
                <c:pt idx="1173">
                  <c:v>232</c:v>
                </c:pt>
                <c:pt idx="1174">
                  <c:v>232</c:v>
                </c:pt>
                <c:pt idx="1175">
                  <c:v>232</c:v>
                </c:pt>
                <c:pt idx="1176">
                  <c:v>232</c:v>
                </c:pt>
                <c:pt idx="1177">
                  <c:v>232</c:v>
                </c:pt>
                <c:pt idx="1178">
                  <c:v>232</c:v>
                </c:pt>
                <c:pt idx="1179">
                  <c:v>232</c:v>
                </c:pt>
                <c:pt idx="1180">
                  <c:v>232</c:v>
                </c:pt>
                <c:pt idx="1181">
                  <c:v>232</c:v>
                </c:pt>
                <c:pt idx="1182">
                  <c:v>232</c:v>
                </c:pt>
                <c:pt idx="1183">
                  <c:v>232</c:v>
                </c:pt>
                <c:pt idx="1184">
                  <c:v>232</c:v>
                </c:pt>
                <c:pt idx="1185">
                  <c:v>232</c:v>
                </c:pt>
                <c:pt idx="1186">
                  <c:v>232</c:v>
                </c:pt>
                <c:pt idx="1187">
                  <c:v>232</c:v>
                </c:pt>
                <c:pt idx="1188">
                  <c:v>232</c:v>
                </c:pt>
                <c:pt idx="1189">
                  <c:v>232</c:v>
                </c:pt>
                <c:pt idx="1190">
                  <c:v>232</c:v>
                </c:pt>
                <c:pt idx="1191">
                  <c:v>232</c:v>
                </c:pt>
                <c:pt idx="1192">
                  <c:v>232</c:v>
                </c:pt>
                <c:pt idx="1193">
                  <c:v>232</c:v>
                </c:pt>
                <c:pt idx="1194">
                  <c:v>232</c:v>
                </c:pt>
                <c:pt idx="1195">
                  <c:v>232</c:v>
                </c:pt>
                <c:pt idx="1196">
                  <c:v>232</c:v>
                </c:pt>
                <c:pt idx="1197">
                  <c:v>232</c:v>
                </c:pt>
                <c:pt idx="1198">
                  <c:v>232</c:v>
                </c:pt>
                <c:pt idx="1199">
                  <c:v>232</c:v>
                </c:pt>
                <c:pt idx="1200">
                  <c:v>232</c:v>
                </c:pt>
                <c:pt idx="1201">
                  <c:v>232</c:v>
                </c:pt>
                <c:pt idx="1202">
                  <c:v>232</c:v>
                </c:pt>
                <c:pt idx="1203">
                  <c:v>232</c:v>
                </c:pt>
                <c:pt idx="1204">
                  <c:v>232</c:v>
                </c:pt>
                <c:pt idx="1205">
                  <c:v>232</c:v>
                </c:pt>
                <c:pt idx="1206">
                  <c:v>232</c:v>
                </c:pt>
                <c:pt idx="1207">
                  <c:v>232</c:v>
                </c:pt>
                <c:pt idx="1208">
                  <c:v>232</c:v>
                </c:pt>
                <c:pt idx="1209">
                  <c:v>232</c:v>
                </c:pt>
                <c:pt idx="1210">
                  <c:v>234</c:v>
                </c:pt>
                <c:pt idx="1211">
                  <c:v>234</c:v>
                </c:pt>
                <c:pt idx="1212">
                  <c:v>234</c:v>
                </c:pt>
                <c:pt idx="1213">
                  <c:v>234</c:v>
                </c:pt>
                <c:pt idx="1214">
                  <c:v>234</c:v>
                </c:pt>
                <c:pt idx="1215">
                  <c:v>234</c:v>
                </c:pt>
                <c:pt idx="1216">
                  <c:v>234</c:v>
                </c:pt>
                <c:pt idx="1217">
                  <c:v>234</c:v>
                </c:pt>
                <c:pt idx="1218">
                  <c:v>234</c:v>
                </c:pt>
                <c:pt idx="1219">
                  <c:v>234</c:v>
                </c:pt>
                <c:pt idx="1220">
                  <c:v>234</c:v>
                </c:pt>
                <c:pt idx="1221">
                  <c:v>234</c:v>
                </c:pt>
                <c:pt idx="1222">
                  <c:v>234</c:v>
                </c:pt>
                <c:pt idx="1223">
                  <c:v>234</c:v>
                </c:pt>
                <c:pt idx="1224">
                  <c:v>234</c:v>
                </c:pt>
                <c:pt idx="1225">
                  <c:v>234</c:v>
                </c:pt>
                <c:pt idx="1226">
                  <c:v>234</c:v>
                </c:pt>
                <c:pt idx="1227">
                  <c:v>234</c:v>
                </c:pt>
                <c:pt idx="1228">
                  <c:v>234</c:v>
                </c:pt>
                <c:pt idx="1229">
                  <c:v>234</c:v>
                </c:pt>
                <c:pt idx="1230">
                  <c:v>234</c:v>
                </c:pt>
                <c:pt idx="1231">
                  <c:v>234</c:v>
                </c:pt>
                <c:pt idx="1232">
                  <c:v>234</c:v>
                </c:pt>
                <c:pt idx="1233">
                  <c:v>234</c:v>
                </c:pt>
                <c:pt idx="1234">
                  <c:v>234</c:v>
                </c:pt>
                <c:pt idx="1235">
                  <c:v>234</c:v>
                </c:pt>
                <c:pt idx="1236">
                  <c:v>232</c:v>
                </c:pt>
                <c:pt idx="1237">
                  <c:v>232</c:v>
                </c:pt>
                <c:pt idx="1238">
                  <c:v>232</c:v>
                </c:pt>
                <c:pt idx="1239">
                  <c:v>232</c:v>
                </c:pt>
                <c:pt idx="1240">
                  <c:v>232</c:v>
                </c:pt>
                <c:pt idx="1241">
                  <c:v>232</c:v>
                </c:pt>
                <c:pt idx="1242">
                  <c:v>232</c:v>
                </c:pt>
                <c:pt idx="1243">
                  <c:v>232</c:v>
                </c:pt>
                <c:pt idx="1244">
                  <c:v>232</c:v>
                </c:pt>
                <c:pt idx="1245">
                  <c:v>232</c:v>
                </c:pt>
                <c:pt idx="1246">
                  <c:v>232</c:v>
                </c:pt>
                <c:pt idx="1247">
                  <c:v>232</c:v>
                </c:pt>
                <c:pt idx="1248">
                  <c:v>232</c:v>
                </c:pt>
                <c:pt idx="1249">
                  <c:v>232</c:v>
                </c:pt>
                <c:pt idx="1250">
                  <c:v>232</c:v>
                </c:pt>
                <c:pt idx="1251">
                  <c:v>232</c:v>
                </c:pt>
                <c:pt idx="1252">
                  <c:v>232</c:v>
                </c:pt>
                <c:pt idx="1253">
                  <c:v>232</c:v>
                </c:pt>
                <c:pt idx="1254">
                  <c:v>232</c:v>
                </c:pt>
                <c:pt idx="1255">
                  <c:v>232</c:v>
                </c:pt>
                <c:pt idx="1256">
                  <c:v>232</c:v>
                </c:pt>
                <c:pt idx="1257">
                  <c:v>232</c:v>
                </c:pt>
                <c:pt idx="1258">
                  <c:v>232</c:v>
                </c:pt>
                <c:pt idx="1259">
                  <c:v>232</c:v>
                </c:pt>
                <c:pt idx="1260">
                  <c:v>232</c:v>
                </c:pt>
                <c:pt idx="1261">
                  <c:v>232</c:v>
                </c:pt>
                <c:pt idx="1262">
                  <c:v>232</c:v>
                </c:pt>
                <c:pt idx="1263">
                  <c:v>232</c:v>
                </c:pt>
                <c:pt idx="1264">
                  <c:v>232</c:v>
                </c:pt>
                <c:pt idx="1265">
                  <c:v>232</c:v>
                </c:pt>
                <c:pt idx="1266">
                  <c:v>232</c:v>
                </c:pt>
                <c:pt idx="1267">
                  <c:v>232</c:v>
                </c:pt>
                <c:pt idx="1268">
                  <c:v>232</c:v>
                </c:pt>
                <c:pt idx="1269">
                  <c:v>232</c:v>
                </c:pt>
                <c:pt idx="1270">
                  <c:v>232</c:v>
                </c:pt>
                <c:pt idx="1271">
                  <c:v>232</c:v>
                </c:pt>
                <c:pt idx="1272">
                  <c:v>232</c:v>
                </c:pt>
                <c:pt idx="1273">
                  <c:v>232</c:v>
                </c:pt>
                <c:pt idx="1274">
                  <c:v>232</c:v>
                </c:pt>
                <c:pt idx="1275">
                  <c:v>232</c:v>
                </c:pt>
                <c:pt idx="1276">
                  <c:v>232</c:v>
                </c:pt>
                <c:pt idx="1277">
                  <c:v>232</c:v>
                </c:pt>
                <c:pt idx="1278">
                  <c:v>232</c:v>
                </c:pt>
                <c:pt idx="1279">
                  <c:v>232</c:v>
                </c:pt>
                <c:pt idx="1280">
                  <c:v>232</c:v>
                </c:pt>
                <c:pt idx="1281">
                  <c:v>232</c:v>
                </c:pt>
                <c:pt idx="1282">
                  <c:v>232</c:v>
                </c:pt>
                <c:pt idx="1283">
                  <c:v>232</c:v>
                </c:pt>
                <c:pt idx="1284">
                  <c:v>232</c:v>
                </c:pt>
                <c:pt idx="1285">
                  <c:v>232</c:v>
                </c:pt>
                <c:pt idx="1286">
                  <c:v>232</c:v>
                </c:pt>
                <c:pt idx="1287">
                  <c:v>232</c:v>
                </c:pt>
                <c:pt idx="1288">
                  <c:v>232</c:v>
                </c:pt>
                <c:pt idx="1289">
                  <c:v>232</c:v>
                </c:pt>
                <c:pt idx="1290">
                  <c:v>232</c:v>
                </c:pt>
                <c:pt idx="1291">
                  <c:v>232</c:v>
                </c:pt>
                <c:pt idx="1292">
                  <c:v>232</c:v>
                </c:pt>
                <c:pt idx="1293">
                  <c:v>232</c:v>
                </c:pt>
                <c:pt idx="1294">
                  <c:v>232</c:v>
                </c:pt>
                <c:pt idx="1295">
                  <c:v>232</c:v>
                </c:pt>
                <c:pt idx="1296">
                  <c:v>232</c:v>
                </c:pt>
                <c:pt idx="1297">
                  <c:v>232</c:v>
                </c:pt>
                <c:pt idx="1298">
                  <c:v>232</c:v>
                </c:pt>
                <c:pt idx="1299">
                  <c:v>232</c:v>
                </c:pt>
                <c:pt idx="1300">
                  <c:v>232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1530984"/>
        <c:axId val="202014528"/>
      </c:scatterChart>
      <c:valAx>
        <c:axId val="201530984"/>
        <c:scaling>
          <c:orientation val="minMax"/>
          <c:max val="13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altLang="ja-JP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MC/MD cycle</a:t>
                </a:r>
                <a:endParaRPr lang="ja-JP" alt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02014528"/>
        <c:crosses val="autoZero"/>
        <c:crossBetween val="midCat"/>
        <c:majorUnit val="200"/>
      </c:valAx>
      <c:valAx>
        <c:axId val="2020145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altLang="ja-JP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</a:t>
                </a:r>
                <a:r>
                  <a:rPr lang="en-US" altLang="ja-JP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</a:t>
                </a:r>
                <a:endParaRPr lang="ja-JP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txPr>
          <a:bodyPr/>
          <a:lstStyle/>
          <a:p>
            <a:pPr>
              <a:defRPr sz="1400"/>
            </a:pPr>
            <a:endParaRPr lang="ja-JP"/>
          </a:p>
        </c:txPr>
        <c:crossAx val="201530984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917695873298029"/>
          <c:y val="6.1925581253499055E-2"/>
          <c:w val="0.27905260526608155"/>
          <c:h val="0.14161650379082991"/>
        </c:manualLayout>
      </c:layout>
      <c:overlay val="1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ja-JP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7723" cy="496888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3146" y="4"/>
            <a:ext cx="2947723" cy="496888"/>
          </a:xfrm>
          <a:prstGeom prst="rect">
            <a:avLst/>
          </a:prstGeom>
        </p:spPr>
        <p:txBody>
          <a:bodyPr vert="horz" lIns="91381" tIns="45690" rIns="91381" bIns="45690" rtlCol="0"/>
          <a:lstStyle>
            <a:lvl1pPr algn="r">
              <a:defRPr sz="1200"/>
            </a:lvl1pPr>
          </a:lstStyle>
          <a:p>
            <a:fld id="{D0EBC4B8-D23E-4859-B5D7-D2D32B5794C9}" type="datetimeFigureOut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1" tIns="45690" rIns="91381" bIns="4569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4" y="4720431"/>
            <a:ext cx="5441950" cy="4471988"/>
          </a:xfrm>
          <a:prstGeom prst="rect">
            <a:avLst/>
          </a:prstGeom>
        </p:spPr>
        <p:txBody>
          <a:bodyPr vert="horz" lIns="91381" tIns="45690" rIns="91381" bIns="4569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" y="9439139"/>
            <a:ext cx="2947723" cy="496888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3146" y="9439139"/>
            <a:ext cx="2947723" cy="496888"/>
          </a:xfrm>
          <a:prstGeom prst="rect">
            <a:avLst/>
          </a:prstGeom>
        </p:spPr>
        <p:txBody>
          <a:bodyPr vert="horz" lIns="91381" tIns="45690" rIns="91381" bIns="45690" rtlCol="0" anchor="b"/>
          <a:lstStyle>
            <a:lvl1pPr algn="r">
              <a:defRPr sz="1200"/>
            </a:lvl1pPr>
          </a:lstStyle>
          <a:p>
            <a:fld id="{6A1CA1A2-D6EE-4156-BEB0-ACEAC5F4A14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417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I’m going</a:t>
            </a:r>
            <a:r>
              <a:rPr kumimoji="1" lang="en-US" altLang="ja-JP" baseline="0" dirty="0" smtClean="0"/>
              <a:t> to talk about the hybrid MC/MD reaction simulation of the HI formation process from H2 and I2 molecules.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516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I’ll explain how</a:t>
            </a:r>
            <a:r>
              <a:rPr kumimoji="1" lang="en-US" altLang="ja-JP" baseline="0" dirty="0" smtClean="0"/>
              <a:t> to convert MC/MD cycle into time.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time for one chemical reaction event is estimated by these equations.</a:t>
            </a:r>
          </a:p>
          <a:p>
            <a:r>
              <a:rPr kumimoji="1" lang="en-US" altLang="ja-JP" baseline="0" dirty="0" smtClean="0"/>
              <a:t>{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Where “T</a:t>
            </a:r>
            <a:r>
              <a:rPr kumimoji="1" lang="en-US" altLang="ja-JP" baseline="-25000" dirty="0" smtClean="0"/>
              <a:t>ave</a:t>
            </a:r>
            <a:r>
              <a:rPr kumimoji="1" lang="en-US" altLang="ja-JP" baseline="0" dirty="0" smtClean="0"/>
              <a:t>~”.</a:t>
            </a:r>
          </a:p>
          <a:p>
            <a:r>
              <a:rPr kumimoji="1" lang="en-US" altLang="ja-JP" baseline="0" dirty="0" smtClean="0"/>
              <a:t>“MD simulation~”</a:t>
            </a:r>
          </a:p>
          <a:p>
            <a:endParaRPr kumimoji="1" lang="en-US" altLang="ja-JP" baseline="0" dirty="0" smtClean="0"/>
          </a:p>
          <a:p>
            <a:r>
              <a:rPr kumimoji="1" lang="en-US" altLang="ja-JP" dirty="0" smtClean="0"/>
              <a:t>Consequently,</a:t>
            </a:r>
            <a:r>
              <a:rPr kumimoji="1" lang="en-US" altLang="ja-JP" baseline="0" dirty="0" smtClean="0"/>
              <a:t> T</a:t>
            </a:r>
            <a:r>
              <a:rPr kumimoji="1" lang="en-US" altLang="ja-JP" baseline="-25000" dirty="0" smtClean="0"/>
              <a:t>MC/MD</a:t>
            </a:r>
            <a:r>
              <a:rPr kumimoji="1" lang="en-US" altLang="ja-JP" baseline="0" dirty="0" smtClean="0"/>
              <a:t> is obtained like this.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6053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846"/>
            <a:r>
              <a:rPr kumimoji="1" lang="en-US" altLang="ja-JP" dirty="0" smtClean="0"/>
              <a:t>We perform </a:t>
            </a:r>
            <a:r>
              <a:rPr lang="en-US" altLang="ja-JP" dirty="0"/>
              <a:t>atomistic reaction simulations of HI formation process from H</a:t>
            </a:r>
            <a:r>
              <a:rPr lang="en-US" altLang="ja-JP" baseline="-25000" dirty="0"/>
              <a:t>2</a:t>
            </a:r>
            <a:r>
              <a:rPr lang="en-US" altLang="ja-JP" dirty="0"/>
              <a:t> and I</a:t>
            </a:r>
            <a:r>
              <a:rPr lang="en-US" altLang="ja-JP" baseline="-25000" dirty="0"/>
              <a:t>2 </a:t>
            </a:r>
            <a:r>
              <a:rPr lang="en-US" altLang="ja-JP" dirty="0"/>
              <a:t>molecules at </a:t>
            </a:r>
            <a:r>
              <a:rPr lang="en-US" altLang="ja-JP" dirty="0" smtClean="0"/>
              <a:t>other </a:t>
            </a:r>
            <a:r>
              <a:rPr lang="en-US" altLang="ja-JP" dirty="0"/>
              <a:t>different temperatures (500K and 700K) to discuss qualitatively temperature dependence of equilibrium constants.</a:t>
            </a:r>
          </a:p>
          <a:p>
            <a:endParaRPr kumimoji="1" lang="en-US" altLang="ja-JP" dirty="0" smtClean="0"/>
          </a:p>
          <a:p>
            <a:pPr defTabSz="912846"/>
            <a:r>
              <a:rPr kumimoji="1" lang="en-US" altLang="ja-JP" dirty="0" smtClean="0"/>
              <a:t>And,</a:t>
            </a:r>
            <a:r>
              <a:rPr kumimoji="1" lang="en-US" altLang="ja-JP" baseline="0" dirty="0" smtClean="0"/>
              <a:t> we want to </a:t>
            </a:r>
            <a:r>
              <a:rPr lang="en-US" altLang="ja-JP" dirty="0"/>
              <a:t>obtain the average equilibrium constants at three different temperatures (300K, 500K and 700K) by performing atomistic reaction simulations using the different initial structures.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641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225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baseline="0" dirty="0" smtClean="0"/>
              <a:t>First, I’ll explain the purpose of the present study.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 performed the atomistic </a:t>
            </a:r>
            <a:r>
              <a:rPr lang="en-US" altLang="ja-JP" sz="1200" dirty="0" smtClean="0"/>
              <a:t>reaction simulation of the HI formation process from H2 and I2 molecules with hybrid MC/MD reaction method in order to reproduce the temperature dependence of equilibrium constants.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And, I want to convert the “MC/MD cycle” into time for one chemical reaction</a:t>
            </a:r>
            <a:r>
              <a:rPr lang="en-US" altLang="ja-JP" sz="1200" baseline="0" dirty="0" smtClean="0"/>
              <a:t> event</a:t>
            </a:r>
            <a:r>
              <a:rPr lang="en-US" altLang="ja-JP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I’ll explain what the MC/MD</a:t>
            </a:r>
            <a:r>
              <a:rPr lang="en-US" altLang="ja-JP" sz="1200" baseline="0" dirty="0" smtClean="0"/>
              <a:t> cycle is later.</a:t>
            </a:r>
            <a:endParaRPr lang="en-US" altLang="ja-JP" sz="12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FC6B-DFFA-44D0-8524-85D91872BA5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5285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slide,</a:t>
            </a:r>
            <a:r>
              <a:rPr kumimoji="1" lang="en-US" altLang="ja-JP" baseline="0" dirty="0" smtClean="0"/>
              <a:t> I’ll show t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he concept of the present hybrid MC/MD reaction method.</a:t>
            </a:r>
          </a:p>
          <a:p>
            <a:endParaRPr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Figure shows</a:t>
            </a:r>
            <a:r>
              <a:rPr lang="en-US" altLang="ja-JP" baseline="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the s</a:t>
            </a:r>
            <a:r>
              <a:rPr lang="en-US" altLang="ja-JP" sz="12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chematic representation of the hybrid MC/MD reaction method</a:t>
            </a:r>
            <a:r>
              <a:rPr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.</a:t>
            </a:r>
          </a:p>
          <a:p>
            <a:endParaRPr kumimoji="1" lang="en-US" altLang="ja-JP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  <a:p>
            <a:r>
              <a:rPr kumimoji="1" lang="en-US" altLang="ja-JP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“~”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310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This</a:t>
            </a:r>
            <a:r>
              <a:rPr lang="en-US" altLang="ja-JP" baseline="0" dirty="0" smtClean="0"/>
              <a:t> slide shows the processes of the method.</a:t>
            </a:r>
          </a:p>
          <a:p>
            <a:r>
              <a:rPr lang="en-US" altLang="ja-JP" baseline="0" dirty="0" smtClean="0"/>
              <a:t>This method consists of these three processes.</a:t>
            </a:r>
          </a:p>
          <a:p>
            <a:r>
              <a:rPr lang="en-US" altLang="ja-JP" baseline="0" dirty="0" smtClean="0"/>
              <a:t>First, “”.</a:t>
            </a:r>
          </a:p>
          <a:p>
            <a:r>
              <a:rPr lang="en-US" altLang="ja-JP" baseline="0" dirty="0" smtClean="0"/>
              <a:t>Second, “”.</a:t>
            </a:r>
          </a:p>
          <a:p>
            <a:r>
              <a:rPr lang="en-US" altLang="ja-JP" baseline="0" dirty="0" smtClean="0"/>
              <a:t>Third, “”.</a:t>
            </a:r>
          </a:p>
          <a:p>
            <a:r>
              <a:rPr lang="en-US" altLang="ja-JP" baseline="0" dirty="0" smtClean="0"/>
              <a:t>“The change of state due to chemical reactions is realized by repeating” this combined cycle of a couple of MC and MD treatment.</a:t>
            </a:r>
          </a:p>
          <a:p>
            <a:r>
              <a:rPr lang="en-US" altLang="ja-JP" baseline="0" dirty="0" smtClean="0"/>
              <a:t>And, we call it an MC/MD cycle.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0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dirty="0" smtClean="0"/>
              <a:t>In this slide, I’ll explain simply the reaction processes of the method,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dirty="0" smtClean="0"/>
              <a:t>showing “</a:t>
            </a:r>
            <a:r>
              <a:rPr lang="en-US" altLang="ja-JP" b="0" i="0" dirty="0" smtClean="0">
                <a:ea typeface="ＭＳ 明朝" pitchFamily="17" charset="-128"/>
                <a:cs typeface="Times New Roman" pitchFamily="18" charset="0"/>
              </a:rPr>
              <a:t>MD trajectory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for a chemical bond of Bu</a:t>
            </a:r>
            <a:r>
              <a:rPr kumimoji="1" lang="en-US" altLang="ja-JP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+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and Cl</a:t>
            </a:r>
            <a:r>
              <a:rPr kumimoji="1" lang="en-US" altLang="ja-JP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-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to (R)-</a:t>
            </a:r>
            <a:r>
              <a:rPr kumimoji="1" lang="en-US" altLang="ja-JP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dhi-chlorobutane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”.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明朝" pitchFamily="17" charset="-128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First,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we “run MD simulation until some pair of atoms meets the necessary conditions”.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*click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In the present study,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the criterion for a candidate pair was taken to be 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whether the </a:t>
            </a:r>
            <a:r>
              <a:rPr lang="en-US" altLang="ja-JP" sz="1200" b="0" dirty="0" err="1" smtClean="0">
                <a:solidFill>
                  <a:schemeClr val="bg1">
                    <a:lumMod val="65000"/>
                  </a:schemeClr>
                </a:solidFill>
              </a:rPr>
              <a:t>interatomic</a:t>
            </a:r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 distance is less than the sum of their van </a:t>
            </a:r>
            <a:r>
              <a:rPr lang="en-US" altLang="ja-JP" sz="1200" b="0" dirty="0" err="1" smtClean="0">
                <a:solidFill>
                  <a:schemeClr val="bg1">
                    <a:lumMod val="65000"/>
                  </a:schemeClr>
                </a:solidFill>
              </a:rPr>
              <a:t>der</a:t>
            </a:r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 Waals radii.</a:t>
            </a:r>
          </a:p>
          <a:p>
            <a:endParaRPr lang="en-US" altLang="ja-JP" sz="1200" b="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altLang="ja-JP" sz="300" b="0" dirty="0" smtClean="0"/>
              <a:t>Next,</a:t>
            </a:r>
          </a:p>
          <a:p>
            <a:r>
              <a:rPr lang="en-US" altLang="ja-JP" sz="800" b="0" dirty="0" smtClean="0">
                <a:solidFill>
                  <a:schemeClr val="bg1">
                    <a:lumMod val="65000"/>
                  </a:schemeClr>
                </a:solidFill>
              </a:rPr>
              <a:t>*click</a:t>
            </a:r>
            <a:endParaRPr lang="en-US" altLang="ja-JP" sz="300" b="0" dirty="0" smtClean="0"/>
          </a:p>
          <a:p>
            <a:r>
              <a:rPr lang="en-US" altLang="ja-JP" sz="300" b="0" dirty="0" smtClean="0"/>
              <a:t>we make a chemical bond</a:t>
            </a:r>
            <a:r>
              <a:rPr lang="en-US" altLang="ja-JP" sz="300" b="0" baseline="0" dirty="0" smtClean="0"/>
              <a:t> between these atoms and “</a:t>
            </a:r>
            <a:r>
              <a:rPr lang="en-US" altLang="ja-JP" sz="300" b="0" dirty="0" smtClean="0"/>
              <a:t>v</a:t>
            </a:r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irtually react it, relaxing the whole system”.</a:t>
            </a:r>
          </a:p>
          <a:p>
            <a:endParaRPr lang="en-US" altLang="ja-JP" sz="1200" b="0" dirty="0" smtClean="0"/>
          </a:p>
          <a:p>
            <a:r>
              <a:rPr lang="en-US" altLang="ja-JP" sz="1200" b="0" dirty="0" smtClean="0"/>
              <a:t>Finally,</a:t>
            </a:r>
          </a:p>
          <a:p>
            <a:r>
              <a:rPr lang="en-US" altLang="ja-JP" sz="1200" b="0" dirty="0" smtClean="0">
                <a:solidFill>
                  <a:schemeClr val="bg1">
                    <a:lumMod val="65000"/>
                  </a:schemeClr>
                </a:solidFill>
              </a:rPr>
              <a:t>*click</a:t>
            </a:r>
            <a:endParaRPr lang="en-US" altLang="ja-JP" sz="1200" b="0" dirty="0" smtClean="0"/>
          </a:p>
          <a:p>
            <a:r>
              <a:rPr lang="en-US" altLang="ja-JP" sz="1200" b="0" dirty="0" smtClean="0"/>
              <a:t>after</a:t>
            </a:r>
            <a:r>
              <a:rPr lang="en-US" altLang="ja-JP" sz="1200" b="0" baseline="0" dirty="0" smtClean="0"/>
              <a:t> finishing the relaxation,</a:t>
            </a:r>
            <a:endParaRPr lang="en-US" altLang="ja-JP" sz="1200" b="0" dirty="0" smtClean="0"/>
          </a:p>
          <a:p>
            <a:r>
              <a:rPr lang="en-US" altLang="ja-JP" sz="1200" b="0" dirty="0" smtClean="0"/>
              <a:t>we “accept (or reject) the reaction step under the Metropolis scheme”.</a:t>
            </a:r>
            <a:endParaRPr lang="ja-JP" altLang="ja-JP" sz="1200" b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638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Next, I’ll explain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the </a:t>
            </a:r>
            <a:r>
              <a:rPr lang="en-US" altLang="ja-JP" sz="1200" dirty="0" smtClean="0">
                <a:cs typeface="Times New Roman" pitchFamily="18" charset="0"/>
              </a:rPr>
              <a:t>HI formation from H</a:t>
            </a:r>
            <a:r>
              <a:rPr lang="en-US" altLang="ja-JP" sz="1200" baseline="-25000" dirty="0" smtClean="0">
                <a:cs typeface="Times New Roman" pitchFamily="18" charset="0"/>
              </a:rPr>
              <a:t>2</a:t>
            </a:r>
            <a:r>
              <a:rPr lang="en-US" altLang="ja-JP" sz="1200" dirty="0" smtClean="0">
                <a:cs typeface="Times New Roman" pitchFamily="18" charset="0"/>
              </a:rPr>
              <a:t> and I</a:t>
            </a:r>
            <a:r>
              <a:rPr lang="en-US" altLang="ja-JP" sz="1200" baseline="-25000" dirty="0" smtClean="0">
                <a:cs typeface="Times New Roman" pitchFamily="18" charset="0"/>
              </a:rPr>
              <a:t>2</a:t>
            </a:r>
            <a:r>
              <a:rPr lang="en-US" altLang="ja-JP" sz="1200" dirty="0" smtClean="0">
                <a:cs typeface="Times New Roman" pitchFamily="18" charset="0"/>
              </a:rPr>
              <a:t> molecules</a:t>
            </a:r>
            <a:r>
              <a:rPr kumimoji="1" lang="en-US" altLang="ja-JP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formation energy</a:t>
            </a:r>
            <a:r>
              <a:rPr kumimoji="1" lang="en-US" altLang="ja-JP" baseline="0" dirty="0" smtClean="0"/>
              <a:t> is 2.93 kcal/</a:t>
            </a:r>
            <a:r>
              <a:rPr kumimoji="1" lang="en-US" altLang="ja-JP" baseline="0" dirty="0" err="1" smtClean="0"/>
              <a:t>mol</a:t>
            </a:r>
            <a:r>
              <a:rPr kumimoji="1" lang="en-US" altLang="ja-JP" baseline="0" dirty="0" smtClean="0"/>
              <a:t>, and the activation energy from H2 and I2 molecules to two HI molecule is 41.23 kcal/mol.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Chemical reaction for the targeted system is reversible.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en-US" altLang="ja-JP" baseline="0" dirty="0" smtClean="0"/>
              <a:t>Therefore, we selected a chemical reaction </a:t>
            </a:r>
            <a:r>
              <a:rPr lang="en-US" altLang="ja-JP" sz="1200" dirty="0" smtClean="0">
                <a:cs typeface="Arial" pitchFamily="34" charset="0"/>
              </a:rPr>
              <a:t>according to a relative weight “this”, if the both candidate pairs would be found.</a:t>
            </a:r>
            <a:endParaRPr lang="ja-JP" altLang="en-US" sz="1200" dirty="0" smtClean="0"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calculated relative</a:t>
            </a:r>
            <a:r>
              <a:rPr kumimoji="1" lang="en-US" altLang="ja-JP" baseline="0" dirty="0" smtClean="0"/>
              <a:t> weights by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using the activation energy are shown. W</a:t>
            </a:r>
            <a:r>
              <a:rPr kumimoji="1" lang="ja-JP" altLang="en-US" baseline="0" dirty="0" smtClean="0"/>
              <a:t>示す</a:t>
            </a:r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0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i="0" dirty="0" smtClean="0"/>
              <a:t>Next, about computational</a:t>
            </a:r>
            <a:r>
              <a:rPr kumimoji="1" lang="en-US" altLang="ja-JP" i="0" baseline="0" dirty="0" smtClean="0"/>
              <a:t> details.</a:t>
            </a:r>
            <a:endParaRPr kumimoji="1" lang="en-US" altLang="ja-JP" i="0" dirty="0" smtClean="0"/>
          </a:p>
          <a:p>
            <a:endParaRPr kumimoji="1" lang="en-US" altLang="ja-JP" i="0" dirty="0" smtClean="0"/>
          </a:p>
          <a:p>
            <a:r>
              <a:rPr kumimoji="1" lang="en-US" altLang="ja-JP" i="0" dirty="0" smtClean="0"/>
              <a:t>The whole system includes “</a:t>
            </a:r>
            <a:r>
              <a:rPr lang="en-US" altLang="ja-JP" dirty="0" smtClean="0"/>
              <a:t>125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and 125 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molecules”.</a:t>
            </a:r>
          </a:p>
          <a:p>
            <a:endParaRPr kumimoji="1" lang="en-US" altLang="ja-JP" i="0" dirty="0" smtClean="0"/>
          </a:p>
          <a:p>
            <a:r>
              <a:rPr kumimoji="1" lang="en-US" altLang="ja-JP" i="0" baseline="0" dirty="0" smtClean="0"/>
              <a:t>We used the f</a:t>
            </a:r>
            <a:r>
              <a:rPr lang="en-US" altLang="ja-JP" dirty="0" smtClean="0"/>
              <a:t>orce fields for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and 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molecules referred to the previous studies. </a:t>
            </a:r>
          </a:p>
          <a:p>
            <a:endParaRPr kumimoji="1" lang="en-US" altLang="ja-JP" i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i="0" baseline="0" dirty="0" smtClean="0"/>
              <a:t>And, For HI molecule we obtained the force field from that of 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and 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molecules using Lorentz-Berthelot combining rules.</a:t>
            </a:r>
            <a:endParaRPr kumimoji="1" lang="en-US" altLang="ja-JP" i="0" baseline="0" dirty="0" smtClean="0"/>
          </a:p>
          <a:p>
            <a:endParaRPr kumimoji="1" lang="en-US" altLang="ja-JP" i="0" baseline="0" dirty="0" smtClean="0"/>
          </a:p>
          <a:p>
            <a:r>
              <a:rPr kumimoji="1" lang="en-US" altLang="ja-JP" i="0" baseline="0" dirty="0" smtClean="0"/>
              <a:t>Atomic charges for HI molecule obtained by MO calculation.</a:t>
            </a:r>
          </a:p>
          <a:p>
            <a:endParaRPr kumimoji="1" lang="en-US" altLang="ja-JP" i="0" baseline="0" dirty="0" smtClean="0"/>
          </a:p>
          <a:p>
            <a:r>
              <a:rPr kumimoji="1" lang="en-US" altLang="ja-JP" i="0" baseline="0" dirty="0" smtClean="0"/>
              <a:t>Under the periodic boundary condition, a relaxation NVT-MD simulation for 1ns at 300 K was executed, and yielding a periodic box size like this.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Clr>
                <a:schemeClr val="tx1"/>
              </a:buClr>
              <a:buFont typeface="Wingdings" pitchFamily="2" charset="2"/>
              <a:buNone/>
            </a:pPr>
            <a:r>
              <a:rPr lang="en-US" altLang="ja-JP" dirty="0" smtClean="0"/>
              <a:t>“The NVT-MD simulation time in one MC/MD cycle was set to 5 ps.”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Clr>
                <a:schemeClr val="tx1"/>
              </a:buClr>
              <a:buFont typeface="Wingdings" pitchFamily="2" charset="2"/>
              <a:buNone/>
            </a:pPr>
            <a:r>
              <a:rPr kumimoji="1" lang="en-US" altLang="ja-JP" i="0" dirty="0" smtClean="0"/>
              <a:t>I performed</a:t>
            </a:r>
            <a:r>
              <a:rPr kumimoji="1" lang="en-US" altLang="ja-JP" i="0" baseline="0" dirty="0" smtClean="0"/>
              <a:t> the NVT-hybrid MC/MD reaction simulation at 300 K “for 1300 MC/MD cycles.”</a:t>
            </a:r>
            <a:endParaRPr kumimoji="1" lang="en-US" altLang="ja-JP" i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AFC6B-DFFA-44D0-8524-85D91872BA5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789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From this</a:t>
            </a:r>
            <a:r>
              <a:rPr kumimoji="1" lang="en-US" altLang="ja-JP" baseline="0" dirty="0" smtClean="0"/>
              <a:t> slide, </a:t>
            </a:r>
            <a:r>
              <a:rPr kumimoji="1" lang="en-US" altLang="ja-JP" dirty="0" smtClean="0"/>
              <a:t>I’ll discuss the simulation results.</a:t>
            </a:r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This</a:t>
            </a:r>
            <a:r>
              <a:rPr kumimoji="1" lang="en-US" altLang="ja-JP" baseline="0" dirty="0" smtClean="0"/>
              <a:t> f</a:t>
            </a:r>
            <a:r>
              <a:rPr kumimoji="1" lang="en-US" altLang="ja-JP" dirty="0" smtClean="0"/>
              <a:t>igure shows</a:t>
            </a:r>
            <a:r>
              <a:rPr kumimoji="1" lang="en-US" altLang="ja-JP" baseline="0" dirty="0" smtClean="0"/>
              <a:t> the n</a:t>
            </a:r>
            <a:r>
              <a:rPr lang="en-US" altLang="ja-JP" sz="1200" dirty="0" smtClean="0">
                <a:cs typeface="Times New Roman" pitchFamily="18" charset="0"/>
              </a:rPr>
              <a:t>umber changes of molecules as a function of MC/MD cycle.</a:t>
            </a:r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“~”</a:t>
            </a:r>
          </a:p>
          <a:p>
            <a:r>
              <a:rPr kumimoji="1" lang="en-US" altLang="ja-JP" dirty="0" smtClean="0"/>
              <a:t>“~”</a:t>
            </a:r>
          </a:p>
          <a:p>
            <a:r>
              <a:rPr kumimoji="1" lang="en-US" altLang="ja-JP" dirty="0" smtClean="0"/>
              <a:t>Then, “~”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60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Next, I showed the snapshots of initial and equilibrium states in these Figure.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“~”</a:t>
            </a:r>
          </a:p>
          <a:p>
            <a:r>
              <a:rPr kumimoji="1" lang="en-US" altLang="ja-JP" dirty="0" smtClean="0"/>
              <a:t>Therefore, “”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CA1A2-D6EE-4156-BEB0-ACEAC5F4A146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33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76181-5870-4C0B-82AD-35AD7C132A9C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6C063-898B-4393-9A44-8463776EEB96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452A-9752-4FA2-9CFE-564D597785B3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BE1D-8263-460E-A83E-4DE772102CFC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DF15-9259-4CC0-9128-F5ED9EF81D7C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454E-0BCD-44E6-AF08-1E3370482365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F448-9CEA-40DB-AC9B-1D5919A822CE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54F3-C562-4A6E-8D57-DE1F2CD76B2E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634E-3CAE-4AFA-9486-BFCD1F42C5CA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F2CD-39EF-44F4-AFEE-1B13CA9676B6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A9DD-EC38-41A8-AFF9-D6495946DAA4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310B0-05E5-4DCA-B209-25ADF0FF1007}" type="datetime1">
              <a:rPr kumimoji="1" lang="ja-JP" altLang="en-US" smtClean="0"/>
              <a:pPr/>
              <a:t>2014/10/24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smtClean="0"/>
              <a:t>テンプレート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60AC-9165-4183-97F2-71BE359D443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251520" y="313672"/>
            <a:ext cx="1950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Thur. Oct. 23</a:t>
            </a:r>
            <a:r>
              <a:rPr lang="en-US" altLang="ja-JP" sz="2400" baseline="30000" dirty="0" smtClean="0">
                <a:latin typeface="Calibri" pitchFamily="34" charset="0"/>
              </a:rPr>
              <a:t>th</a:t>
            </a:r>
            <a:endParaRPr lang="ja-JP" altLang="en-US" sz="2400" baseline="30000" dirty="0">
              <a:latin typeface="Calibri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240887" y="1732707"/>
            <a:ext cx="86409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3600" b="1" dirty="0">
                <a:ea typeface="ＭＳ 明朝" pitchFamily="17" charset="-128"/>
                <a:cs typeface="Times New Roman" pitchFamily="18" charset="0"/>
              </a:rPr>
              <a:t>Hybrid MC/MD Reaction Simulation of the HI Formation Process from H</a:t>
            </a:r>
            <a:r>
              <a:rPr lang="en-US" altLang="ja-JP" sz="3600" b="1" baseline="-25000" dirty="0">
                <a:ea typeface="ＭＳ 明朝" pitchFamily="17" charset="-128"/>
                <a:cs typeface="Times New Roman" pitchFamily="18" charset="0"/>
              </a:rPr>
              <a:t>2</a:t>
            </a:r>
            <a:r>
              <a:rPr lang="en-US" altLang="ja-JP" sz="3600" b="1" dirty="0">
                <a:ea typeface="ＭＳ 明朝" pitchFamily="17" charset="-128"/>
                <a:cs typeface="Times New Roman" pitchFamily="18" charset="0"/>
              </a:rPr>
              <a:t> and I</a:t>
            </a:r>
            <a:r>
              <a:rPr lang="en-US" altLang="ja-JP" sz="3600" b="1" baseline="-25000" dirty="0">
                <a:ea typeface="ＭＳ 明朝" pitchFamily="17" charset="-128"/>
                <a:cs typeface="Times New Roman" pitchFamily="18" charset="0"/>
              </a:rPr>
              <a:t>2</a:t>
            </a:r>
            <a:r>
              <a:rPr lang="en-US" altLang="ja-JP" sz="3600" b="1" dirty="0">
                <a:ea typeface="ＭＳ 明朝" pitchFamily="17" charset="-128"/>
                <a:cs typeface="Times New Roman" pitchFamily="18" charset="0"/>
              </a:rPr>
              <a:t> Molecules</a:t>
            </a:r>
            <a:endParaRPr lang="en-US" altLang="ja-JP" sz="3600" dirty="0" smtClean="0"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40887" y="414423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ea typeface="ＭＳ 明朝" pitchFamily="17" charset="-128"/>
                <a:cs typeface="Times New Roman" pitchFamily="18" charset="0"/>
              </a:rPr>
              <a:t>Yuichi Suzuki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ea typeface="ＭＳ 明朝" pitchFamily="17" charset="-128"/>
                <a:cs typeface="Times New Roman" pitchFamily="18" charset="0"/>
              </a:rPr>
              <a:t>Graduate School of Information Science, Nagoya University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681048" y="972017"/>
            <a:ext cx="57606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 smtClean="0">
                <a:latin typeface="Calibri" pitchFamily="34" charset="0"/>
              </a:rPr>
              <a:t>The 3</a:t>
            </a:r>
            <a:r>
              <a:rPr lang="en-US" altLang="ja-JP" sz="3200" baseline="30000" dirty="0" smtClean="0">
                <a:latin typeface="Calibri" pitchFamily="34" charset="0"/>
              </a:rPr>
              <a:t>nd</a:t>
            </a:r>
            <a:r>
              <a:rPr lang="en-US" altLang="ja-JP" sz="3200" dirty="0" smtClean="0">
                <a:latin typeface="Calibri" pitchFamily="34" charset="0"/>
              </a:rPr>
              <a:t>, CREST Workshop</a:t>
            </a:r>
            <a:endParaRPr lang="ja-JP" altLang="en-US" sz="3200" baseline="30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1"/>
          <p:cNvSpPr txBox="1">
            <a:spLocks/>
          </p:cNvSpPr>
          <p:nvPr/>
        </p:nvSpPr>
        <p:spPr>
          <a:xfrm>
            <a:off x="467544" y="227597"/>
            <a:ext cx="842493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ja-JP" sz="3200" dirty="0" smtClean="0">
                <a:cs typeface="Times New Roman" pitchFamily="18" charset="0"/>
              </a:rPr>
              <a:t>Convert the MC/MD </a:t>
            </a:r>
            <a:r>
              <a:rPr lang="en-US" altLang="ja-JP" sz="3200" dirty="0">
                <a:cs typeface="Times New Roman" pitchFamily="18" charset="0"/>
              </a:rPr>
              <a:t>cycle </a:t>
            </a:r>
            <a:r>
              <a:rPr lang="en-US" altLang="ja-JP" sz="3200" dirty="0" smtClean="0">
                <a:cs typeface="Times New Roman" pitchFamily="18" charset="0"/>
              </a:rPr>
              <a:t>into time (</a:t>
            </a:r>
            <a:r>
              <a:rPr lang="en-US" altLang="ja-JP" sz="3200" dirty="0" smtClean="0"/>
              <a:t>T</a:t>
            </a:r>
            <a:r>
              <a:rPr lang="en-US" altLang="ja-JP" sz="3200" baseline="-25000" dirty="0" smtClean="0"/>
              <a:t>MC/MD</a:t>
            </a:r>
            <a:r>
              <a:rPr lang="en-US" altLang="ja-JP" sz="3200" dirty="0" smtClean="0">
                <a:cs typeface="Times New Roman" pitchFamily="18" charset="0"/>
              </a:rPr>
              <a:t>)</a:t>
            </a:r>
            <a:endParaRPr lang="ja-JP" altLang="en-US" sz="3200" dirty="0">
              <a:cs typeface="Times New Roman" pitchFamily="18" charset="0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95536" y="836712"/>
            <a:ext cx="3593456" cy="1224136"/>
            <a:chOff x="885331" y="3501008"/>
            <a:chExt cx="3593456" cy="1224136"/>
          </a:xfrm>
        </p:grpSpPr>
        <p:grpSp>
          <p:nvGrpSpPr>
            <p:cNvPr id="20" name="グループ化 19"/>
            <p:cNvGrpSpPr/>
            <p:nvPr/>
          </p:nvGrpSpPr>
          <p:grpSpPr>
            <a:xfrm>
              <a:off x="885331" y="3501008"/>
              <a:ext cx="3593456" cy="1185521"/>
              <a:chOff x="885331" y="3501008"/>
              <a:chExt cx="3593456" cy="1185521"/>
            </a:xfrm>
          </p:grpSpPr>
          <p:sp>
            <p:nvSpPr>
              <p:cNvPr id="23" name="テキスト ボックス 22"/>
              <p:cNvSpPr txBox="1"/>
              <p:nvPr/>
            </p:nvSpPr>
            <p:spPr>
              <a:xfrm>
                <a:off x="885331" y="3754205"/>
                <a:ext cx="1670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/>
                  <a:t>H</a:t>
                </a:r>
                <a:r>
                  <a:rPr kumimoji="1" lang="en-US" altLang="ja-JP" sz="3600" baseline="-25000" dirty="0" smtClean="0"/>
                  <a:t>2</a:t>
                </a:r>
                <a:r>
                  <a:rPr kumimoji="1" lang="en-US" altLang="ja-JP" sz="3600" dirty="0" smtClean="0"/>
                  <a:t> + I</a:t>
                </a:r>
                <a:r>
                  <a:rPr kumimoji="1" lang="en-US" altLang="ja-JP" sz="3600" baseline="-25000" dirty="0" smtClean="0"/>
                  <a:t>2</a:t>
                </a:r>
                <a:r>
                  <a:rPr kumimoji="1" lang="en-US" altLang="ja-JP" sz="3600" dirty="0" smtClean="0"/>
                  <a:t>  </a:t>
                </a:r>
                <a:endParaRPr kumimoji="1" lang="ja-JP" altLang="en-US" sz="3600" dirty="0"/>
              </a:p>
            </p:txBody>
          </p:sp>
          <p:grpSp>
            <p:nvGrpSpPr>
              <p:cNvPr id="24" name="グループ化 23"/>
              <p:cNvGrpSpPr/>
              <p:nvPr/>
            </p:nvGrpSpPr>
            <p:grpSpPr>
              <a:xfrm>
                <a:off x="2390551" y="3501008"/>
                <a:ext cx="957313" cy="1185521"/>
                <a:chOff x="2707023" y="4462953"/>
                <a:chExt cx="957313" cy="11855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テキスト ボックス 25"/>
                    <p:cNvSpPr txBox="1"/>
                    <p:nvPr/>
                  </p:nvSpPr>
                  <p:spPr>
                    <a:xfrm>
                      <a:off x="2707023" y="4462953"/>
                      <a:ext cx="957313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54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oMath>
                        </m:oMathPara>
                      </a14:m>
                      <a:endParaRPr kumimoji="1" lang="ja-JP" altLang="en-US" sz="5400" dirty="0"/>
                    </a:p>
                  </p:txBody>
                </p:sp>
              </mc:Choice>
              <mc:Fallback xmlns="">
                <p:sp>
                  <p:nvSpPr>
                    <p:cNvPr id="26" name="テキスト ボックス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7023" y="4462953"/>
                      <a:ext cx="957313" cy="92333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テキスト ボックス 26"/>
                    <p:cNvSpPr txBox="1"/>
                    <p:nvPr/>
                  </p:nvSpPr>
                  <p:spPr>
                    <a:xfrm>
                      <a:off x="2707023" y="4725144"/>
                      <a:ext cx="957313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540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</m:oMath>
                        </m:oMathPara>
                      </a14:m>
                      <a:endParaRPr kumimoji="1" lang="ja-JP" altLang="en-US" sz="5400" dirty="0"/>
                    </a:p>
                  </p:txBody>
                </p:sp>
              </mc:Choice>
              <mc:Fallback xmlns="">
                <p:sp>
                  <p:nvSpPr>
                    <p:cNvPr id="27" name="テキスト ボックス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7023" y="4725144"/>
                      <a:ext cx="957313" cy="92333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5" name="テキスト ボックス 24"/>
              <p:cNvSpPr txBox="1"/>
              <p:nvPr/>
            </p:nvSpPr>
            <p:spPr>
              <a:xfrm>
                <a:off x="3419872" y="3771896"/>
                <a:ext cx="1058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/>
                  <a:t>2HI</a:t>
                </a:r>
                <a:endParaRPr kumimoji="1" lang="ja-JP" altLang="en-US" sz="3600" dirty="0"/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2674790" y="350100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-25000" dirty="0" smtClean="0"/>
                <a:t>2</a:t>
              </a:r>
              <a:endParaRPr kumimoji="1" lang="ja-JP" altLang="en-US" baseline="-250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674790" y="435581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k</a:t>
              </a:r>
              <a:r>
                <a:rPr kumimoji="1" lang="en-US" altLang="ja-JP" baseline="-25000" dirty="0" smtClean="0"/>
                <a:t>-2</a:t>
              </a:r>
              <a:endParaRPr kumimoji="1" lang="ja-JP" altLang="en-US" baseline="-25000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23528" y="3124949"/>
            <a:ext cx="2206674" cy="1175698"/>
            <a:chOff x="323528" y="2708920"/>
            <a:chExt cx="3108502" cy="1656184"/>
          </a:xfrm>
        </p:grpSpPr>
        <p:sp>
          <p:nvSpPr>
            <p:cNvPr id="2" name="テキスト ボックス 1"/>
            <p:cNvSpPr txBox="1"/>
            <p:nvPr/>
          </p:nvSpPr>
          <p:spPr>
            <a:xfrm>
              <a:off x="918595" y="2780928"/>
              <a:ext cx="2451146" cy="563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</a:t>
              </a:r>
              <a:r>
                <a:rPr kumimoji="1" lang="en-US" altLang="ja-JP" sz="2000" baseline="-25000" dirty="0" smtClean="0"/>
                <a:t>ave</a:t>
              </a:r>
              <a:r>
                <a:rPr kumimoji="1" lang="en-US" altLang="ja-JP" sz="2000" dirty="0" smtClean="0"/>
                <a:t>(</a:t>
              </a:r>
              <a:r>
                <a:rPr kumimoji="1" lang="ja-JP" altLang="en-US" sz="2000" dirty="0" smtClean="0"/>
                <a:t>→</a:t>
              </a:r>
              <a:r>
                <a:rPr kumimoji="1" lang="en-US" altLang="ja-JP" sz="2000" dirty="0" smtClean="0"/>
                <a:t>) =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1/k</a:t>
              </a:r>
              <a:r>
                <a:rPr lang="en-US" altLang="ja-JP" sz="2000" baseline="-25000" dirty="0" smtClean="0"/>
                <a:t>2</a:t>
              </a:r>
              <a:endParaRPr kumimoji="1" lang="ja-JP" altLang="en-US" sz="20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899592" y="3645024"/>
              <a:ext cx="2532438" cy="563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T</a:t>
              </a:r>
              <a:r>
                <a:rPr kumimoji="1" lang="en-US" altLang="ja-JP" sz="2000" baseline="-25000" dirty="0" smtClean="0"/>
                <a:t>ave</a:t>
              </a:r>
              <a:r>
                <a:rPr kumimoji="1" lang="en-US" altLang="ja-JP" sz="2000" dirty="0" smtClean="0"/>
                <a:t>(</a:t>
              </a:r>
              <a:r>
                <a:rPr kumimoji="1" lang="ja-JP" altLang="en-US" sz="2000" dirty="0" smtClean="0"/>
                <a:t>←</a:t>
              </a:r>
              <a:r>
                <a:rPr kumimoji="1" lang="en-US" altLang="ja-JP" sz="2000" dirty="0" smtClean="0"/>
                <a:t>) =</a:t>
              </a:r>
              <a:r>
                <a:rPr lang="ja-JP" altLang="en-US" sz="2000" dirty="0"/>
                <a:t> </a:t>
              </a:r>
              <a:r>
                <a:rPr lang="en-US" altLang="ja-JP" sz="2000" dirty="0" smtClean="0"/>
                <a:t>1/k</a:t>
              </a:r>
              <a:r>
                <a:rPr lang="en-US" altLang="ja-JP" sz="2000" baseline="-25000" dirty="0" smtClean="0"/>
                <a:t>-2</a:t>
              </a:r>
              <a:endParaRPr kumimoji="1" lang="ja-JP" altLang="en-US" sz="2000" baseline="-25000" dirty="0"/>
            </a:p>
          </p:txBody>
        </p:sp>
        <p:sp>
          <p:nvSpPr>
            <p:cNvPr id="3" name="左中かっこ 2"/>
            <p:cNvSpPr/>
            <p:nvPr/>
          </p:nvSpPr>
          <p:spPr>
            <a:xfrm>
              <a:off x="323528" y="2708920"/>
              <a:ext cx="504056" cy="165618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51520" y="2185700"/>
            <a:ext cx="65598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Estimation of time for chemical reaction</a:t>
            </a:r>
            <a:endParaRPr kumimoji="1" lang="ja-JP" altLang="en-US" sz="28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486916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ave</a:t>
            </a:r>
            <a:r>
              <a:rPr kumimoji="1" lang="en-US" altLang="ja-JP" sz="2400" dirty="0" smtClean="0"/>
              <a:t> is the average time for one chemical reaction event, and k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 and k</a:t>
            </a:r>
            <a:r>
              <a:rPr kumimoji="1" lang="en-US" altLang="ja-JP" sz="2400" baseline="-25000" dirty="0" smtClean="0"/>
              <a:t>-2</a:t>
            </a:r>
            <a:r>
              <a:rPr kumimoji="1" lang="en-US" altLang="ja-JP" sz="2400" dirty="0" smtClean="0"/>
              <a:t> are the rate constants.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ja-JP" sz="2400" u="sng" dirty="0" smtClean="0"/>
              <a:t>MD simulation time is neglected</a:t>
            </a:r>
            <a:r>
              <a:rPr lang="en-US" altLang="ja-JP" sz="2400" dirty="0" smtClean="0"/>
              <a:t> since it is very shorter than that for one chemical reaction </a:t>
            </a:r>
            <a:r>
              <a:rPr lang="en-US" altLang="ja-JP" sz="2400" dirty="0"/>
              <a:t>event (T</a:t>
            </a:r>
            <a:r>
              <a:rPr lang="en-US" altLang="ja-JP" sz="2400" baseline="-25000" dirty="0"/>
              <a:t>MD </a:t>
            </a:r>
            <a:r>
              <a:rPr lang="en-US" altLang="ja-JP" sz="2400" dirty="0"/>
              <a:t>&lt;&lt; T</a:t>
            </a:r>
            <a:r>
              <a:rPr lang="en-US" altLang="ja-JP" sz="2400" baseline="-25000" dirty="0"/>
              <a:t>MC</a:t>
            </a:r>
            <a:r>
              <a:rPr lang="en-US" altLang="ja-JP" sz="2400" dirty="0" smtClean="0"/>
              <a:t>).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07606" y="2996952"/>
            <a:ext cx="478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r>
              <a:rPr kumimoji="1" lang="en-US" altLang="ja-JP" sz="2400" baseline="-25000" dirty="0" smtClean="0"/>
              <a:t>MC/MD</a:t>
            </a:r>
            <a:r>
              <a:rPr kumimoji="1" lang="en-US" altLang="ja-JP" sz="2400" dirty="0" smtClean="0"/>
              <a:t> =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T</a:t>
            </a:r>
            <a:r>
              <a:rPr lang="en-US" altLang="ja-JP" sz="2400" baseline="-25000" dirty="0" smtClean="0"/>
              <a:t>MC </a:t>
            </a:r>
            <a:r>
              <a:rPr lang="en-US" altLang="ja-JP" sz="2400" dirty="0" smtClean="0"/>
              <a:t>+ T</a:t>
            </a:r>
            <a:r>
              <a:rPr lang="en-US" altLang="ja-JP" sz="2400" baseline="-25000" dirty="0" smtClean="0"/>
              <a:t>MD	</a:t>
            </a:r>
            <a:r>
              <a:rPr lang="en-US" altLang="ja-JP" sz="2400" dirty="0" smtClean="0"/>
              <a:t>(T</a:t>
            </a:r>
            <a:r>
              <a:rPr lang="en-US" altLang="ja-JP" sz="2400" baseline="-25000" dirty="0" smtClean="0"/>
              <a:t>MD </a:t>
            </a:r>
            <a:r>
              <a:rPr lang="en-US" altLang="ja-JP" sz="2400" dirty="0" smtClean="0"/>
              <a:t>&lt;&lt; </a:t>
            </a:r>
            <a:r>
              <a:rPr lang="en-US" altLang="ja-JP" sz="2400" dirty="0"/>
              <a:t>T</a:t>
            </a:r>
            <a:r>
              <a:rPr lang="en-US" altLang="ja-JP" sz="2400" baseline="-25000" dirty="0"/>
              <a:t>MC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            </a:t>
            </a:r>
            <a:r>
              <a:rPr kumimoji="1" lang="ja-JP" altLang="en-US" sz="2400" dirty="0" smtClean="0"/>
              <a:t>≈ </a:t>
            </a:r>
            <a:r>
              <a:rPr lang="en-US" altLang="ja-JP" sz="2400" dirty="0" smtClean="0"/>
              <a:t>T</a:t>
            </a:r>
            <a:r>
              <a:rPr lang="en-US" altLang="ja-JP" sz="2400" baseline="-25000" dirty="0" smtClean="0"/>
              <a:t>MC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</a:t>
            </a:r>
            <a:r>
              <a:rPr lang="en-US" altLang="ja-JP" sz="2400" dirty="0"/>
              <a:t>= T</a:t>
            </a:r>
            <a:r>
              <a:rPr lang="en-US" altLang="ja-JP" sz="2400" baseline="-25000" dirty="0"/>
              <a:t>ave</a:t>
            </a:r>
            <a:endParaRPr kumimoji="1" lang="ja-JP" altLang="en-US" sz="2400" dirty="0"/>
          </a:p>
        </p:txBody>
      </p:sp>
      <p:sp>
        <p:nvSpPr>
          <p:cNvPr id="6" name="右矢印 5"/>
          <p:cNvSpPr/>
          <p:nvPr/>
        </p:nvSpPr>
        <p:spPr>
          <a:xfrm>
            <a:off x="3142628" y="3331590"/>
            <a:ext cx="633811" cy="681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603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7F426-30F9-4D91-BF63-DD4A09BA73D7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250824" y="1268760"/>
            <a:ext cx="8641655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Clr>
                <a:schemeClr val="tx1"/>
              </a:buClr>
              <a:buFont typeface="Wingdings" pitchFamily="2" charset="2"/>
              <a:buChar char="p"/>
            </a:pPr>
            <a:r>
              <a:rPr lang="en-US" altLang="ja-JP" sz="2400" dirty="0" smtClean="0"/>
              <a:t>Perform atomistic reaction simulations of HI formation process from H</a:t>
            </a:r>
            <a:r>
              <a:rPr lang="en-US" altLang="ja-JP" sz="2400" baseline="-25000" dirty="0" smtClean="0"/>
              <a:t>2</a:t>
            </a:r>
            <a:r>
              <a:rPr lang="en-US" altLang="ja-JP" sz="2400" dirty="0" smtClean="0"/>
              <a:t> and I</a:t>
            </a:r>
            <a:r>
              <a:rPr lang="en-US" altLang="ja-JP" sz="2400" baseline="-25000" dirty="0" smtClean="0"/>
              <a:t>2 </a:t>
            </a:r>
            <a:r>
              <a:rPr lang="en-US" altLang="ja-JP" sz="2400" dirty="0" smtClean="0"/>
              <a:t>molecules at other different temperatures (500K and 700K) to discuss qualitatively temperature dependence of equilibrium constants.</a:t>
            </a:r>
          </a:p>
          <a:p>
            <a:pPr marL="266700" indent="-266700">
              <a:buClr>
                <a:schemeClr val="tx1"/>
              </a:buClr>
            </a:pPr>
            <a:endParaRPr lang="en-US" altLang="ja-JP" sz="800" dirty="0" smtClean="0">
              <a:ea typeface="メイリオ" pitchFamily="50" charset="-128"/>
              <a:cs typeface="Times New Roman" pitchFamily="18" charset="0"/>
            </a:endParaRPr>
          </a:p>
          <a:p>
            <a:pPr marL="273050" indent="-269875">
              <a:buFont typeface="Wingdings" pitchFamily="2" charset="2"/>
              <a:buChar char="p"/>
            </a:pPr>
            <a:r>
              <a:rPr lang="en-US" altLang="ja-JP" sz="2400" dirty="0"/>
              <a:t>O</a:t>
            </a:r>
            <a:r>
              <a:rPr lang="en-US" altLang="ja-JP" sz="2400" dirty="0" smtClean="0"/>
              <a:t>btain </a:t>
            </a:r>
            <a:r>
              <a:rPr lang="en-US" altLang="ja-JP" sz="2400" dirty="0"/>
              <a:t>the average equilibrium constants at three different temperatures (300K, 500K and </a:t>
            </a:r>
            <a:r>
              <a:rPr lang="en-US" altLang="ja-JP" sz="2400" dirty="0" smtClean="0"/>
              <a:t>700K) by performing atomistic reaction simulations using the different initial structures.</a:t>
            </a:r>
          </a:p>
          <a:p>
            <a:pPr marL="273050" indent="-269875">
              <a:buFont typeface="Wingdings" pitchFamily="2" charset="2"/>
              <a:buChar char="p"/>
            </a:pPr>
            <a:endParaRPr lang="en-US" altLang="ja-JP" sz="2400" dirty="0" smtClean="0"/>
          </a:p>
          <a:p>
            <a:pPr marL="273050" indent="-269875">
              <a:buFont typeface="Wingdings" pitchFamily="2" charset="2"/>
              <a:buChar char="p"/>
            </a:pPr>
            <a:endParaRPr lang="en-US" altLang="ja-JP" sz="2400" dirty="0"/>
          </a:p>
          <a:p>
            <a:pPr marL="273050" indent="-269875">
              <a:buFont typeface="Wingdings" pitchFamily="2" charset="2"/>
              <a:buChar char="p"/>
            </a:pPr>
            <a:endParaRPr lang="en-US" altLang="ja-JP" sz="2400" dirty="0" smtClean="0"/>
          </a:p>
        </p:txBody>
      </p:sp>
      <p:sp>
        <p:nvSpPr>
          <p:cNvPr id="5" name="タイトル 11"/>
          <p:cNvSpPr txBox="1">
            <a:spLocks/>
          </p:cNvSpPr>
          <p:nvPr/>
        </p:nvSpPr>
        <p:spPr>
          <a:xfrm>
            <a:off x="467544" y="221692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ja-JP" sz="3200" dirty="0" smtClean="0">
                <a:cs typeface="Times New Roman" pitchFamily="18" charset="0"/>
              </a:rPr>
              <a:t>Future Work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1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26090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/>
              <a:t>Thank you for your attention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7362-5956-471E-AFCD-82B42D7A95AE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25" name="タイトル 11"/>
          <p:cNvSpPr txBox="1">
            <a:spLocks/>
          </p:cNvSpPr>
          <p:nvPr/>
        </p:nvSpPr>
        <p:spPr>
          <a:xfrm>
            <a:off x="467544" y="243362"/>
            <a:ext cx="867645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Purpose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of the present study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51520" y="188639"/>
            <a:ext cx="216024" cy="64807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51520" y="1268760"/>
            <a:ext cx="86409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itchFamily="2" charset="2"/>
              <a:buChar char="p"/>
            </a:pPr>
            <a:r>
              <a:rPr lang="en-US" altLang="ja-JP" sz="2400" dirty="0" smtClean="0"/>
              <a:t>Atomistic reaction simulation of </a:t>
            </a:r>
            <a:r>
              <a:rPr lang="en-US" altLang="ja-JP" sz="2400" dirty="0"/>
              <a:t>the HI </a:t>
            </a:r>
            <a:r>
              <a:rPr lang="en-US" altLang="ja-JP" sz="2400" dirty="0" smtClean="0"/>
              <a:t>formation process </a:t>
            </a:r>
            <a:r>
              <a:rPr lang="en-US" altLang="ja-JP" sz="2400" dirty="0"/>
              <a:t>from H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 and I</a:t>
            </a:r>
            <a:r>
              <a:rPr lang="en-US" altLang="ja-JP" sz="2400" baseline="-25000" dirty="0"/>
              <a:t>2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molecules with hybrid MC/MD reaction method in order to reproduce the temperature dependence of equilibrium constants (</a:t>
            </a:r>
            <a:r>
              <a:rPr lang="en-US" altLang="ja-JP" sz="2400" i="1" dirty="0" smtClean="0"/>
              <a:t>K</a:t>
            </a:r>
            <a:r>
              <a:rPr lang="en-US" altLang="ja-JP" sz="2400" i="1" baseline="-25000" dirty="0" smtClean="0"/>
              <a:t>eq</a:t>
            </a:r>
            <a:r>
              <a:rPr lang="en-US" altLang="ja-JP" sz="2400" dirty="0" smtClean="0"/>
              <a:t>).</a:t>
            </a:r>
          </a:p>
          <a:p>
            <a:endParaRPr lang="en-US" altLang="ja-JP" sz="800" dirty="0" smtClean="0"/>
          </a:p>
          <a:p>
            <a:pPr marL="265113" indent="-265113">
              <a:buFont typeface="Wingdings" pitchFamily="2" charset="2"/>
              <a:buChar char="p"/>
            </a:pPr>
            <a:r>
              <a:rPr lang="en-US" altLang="ja-JP" sz="2400" dirty="0" smtClean="0"/>
              <a:t>Convert the “MC/MD cycle” into time for one chemical reaction event.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C:\Users\mnagaoka\Documents\1stSNDL\01305\JPCL1301(長岡)\130520\Figure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32" y="879560"/>
            <a:ext cx="5882472" cy="30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タイトル 11"/>
          <p:cNvSpPr txBox="1">
            <a:spLocks/>
          </p:cNvSpPr>
          <p:nvPr/>
        </p:nvSpPr>
        <p:spPr>
          <a:xfrm>
            <a:off x="467544" y="227596"/>
            <a:ext cx="867645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742950" lvl="0" indent="-742950">
              <a:spcBef>
                <a:spcPct val="0"/>
              </a:spcBef>
              <a:defRPr/>
            </a:pPr>
            <a:r>
              <a:rPr lang="en-US" altLang="ja-JP" sz="3200" kern="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Concept of the hybrid MC/MD reaction method</a:t>
            </a:r>
            <a:endParaRPr lang="ja-JP" altLang="en-US" sz="3200" kern="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1520" y="188639"/>
            <a:ext cx="21602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520" y="4221088"/>
            <a:ext cx="8631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  For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spatial moves not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involving a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chemical reaction (or its analogue) in a stable phase space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region, we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simply execute the usual NVT-MD simulation until some pair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of atoms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meets the necessary conditions. An MC procedure is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then applied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to drive the rare event to occur in a manner that is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statistical-mechanically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reasonable with an MD relaxation process </a:t>
            </a:r>
            <a:r>
              <a:rPr lang="en-US" altLang="ja-JP" sz="20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after the </a:t>
            </a:r>
            <a:r>
              <a:rPr lang="en-US" altLang="ja-JP" sz="2000" dirty="0">
                <a:latin typeface="Arial" pitchFamily="34" charset="0"/>
                <a:ea typeface="メイリオ" pitchFamily="50" charset="-128"/>
                <a:cs typeface="Arial" pitchFamily="34" charset="0"/>
              </a:rPr>
              <a:t>spatial move due to chemical reaction.</a:t>
            </a:r>
            <a:endParaRPr lang="ja-JP" altLang="ja-JP" sz="2000" dirty="0" smtClean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520" y="3882534"/>
            <a:ext cx="8631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Arial" pitchFamily="34" charset="0"/>
                <a:ea typeface="メイリオ" pitchFamily="50" charset="-128"/>
                <a:cs typeface="Arial" pitchFamily="34" charset="0"/>
              </a:rPr>
              <a:t>Figure. Schematic representation of the hybrid MC/MD reaction method.</a:t>
            </a:r>
            <a:endParaRPr lang="ja-JP" altLang="en-US" sz="1600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kumimoji="1" lang="ja-JP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41688" y="631903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M. Nagaoka, </a:t>
            </a:r>
            <a:r>
              <a:rPr lang="en-US" altLang="ja-JP" sz="1200" b="1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Y. Suzuki</a:t>
            </a:r>
            <a:r>
              <a:rPr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, T. Okamoto, N. Takenaka, Chem. Phys. </a:t>
            </a:r>
            <a:r>
              <a:rPr lang="en-US" altLang="ja-JP" sz="12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Lett</a:t>
            </a:r>
            <a:r>
              <a:rPr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. 583 (2013) 80.</a:t>
            </a:r>
            <a:endParaRPr lang="ja-JP" altLang="ja-JP" sz="1200" dirty="0" smtClean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  <a:p>
            <a:r>
              <a:rPr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N. Takenaka, </a:t>
            </a:r>
            <a:r>
              <a:rPr lang="en-US" altLang="ja-JP" sz="1200" b="1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Y. Suzuki</a:t>
            </a:r>
            <a:r>
              <a:rPr lang="en-US" altLang="ja-JP" sz="12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, H. Sakai, M. Nagaoka, J. Phys. Chem. C 118 (2014) 10874.</a:t>
            </a:r>
            <a:endParaRPr lang="ja-JP" altLang="en-US" sz="1200" dirty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タイトル 11"/>
          <p:cNvSpPr txBox="1">
            <a:spLocks/>
          </p:cNvSpPr>
          <p:nvPr/>
        </p:nvSpPr>
        <p:spPr>
          <a:xfrm>
            <a:off x="467544" y="227596"/>
            <a:ext cx="842493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Hybrid MC/MD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Reaction Method</a:t>
            </a:r>
            <a:endParaRPr kumimoji="1" lang="en-US" altLang="ja-JP" sz="32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539552" y="5583947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altLang="ja-JP" sz="2200" u="sng" dirty="0" smtClean="0"/>
              <a:t>The change of state due to chemical reactions is realized by </a:t>
            </a:r>
            <a:r>
              <a:rPr lang="en-US" altLang="ja-JP" sz="2200" u="sng" dirty="0" smtClean="0">
                <a:uFill>
                  <a:solidFill>
                    <a:schemeClr val="tx1"/>
                  </a:solidFill>
                </a:uFill>
              </a:rPr>
              <a:t>repeating</a:t>
            </a:r>
            <a:r>
              <a:rPr lang="en-US" altLang="ja-JP" sz="2200" u="sng" dirty="0" smtClean="0">
                <a:solidFill>
                  <a:srgbClr val="FF0000"/>
                </a:solidFill>
                <a:uFill>
                  <a:solidFill>
                    <a:schemeClr val="tx1"/>
                  </a:solidFill>
                </a:uFill>
              </a:rPr>
              <a:t> the MC/MD cycle</a:t>
            </a:r>
            <a:r>
              <a:rPr lang="en-US" altLang="ja-JP" sz="2200" u="sng" dirty="0" smtClean="0"/>
              <a:t>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1057847"/>
            <a:ext cx="5040560" cy="45313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200" dirty="0" smtClean="0"/>
              <a:t>①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Run</a:t>
            </a:r>
            <a:r>
              <a:rPr lang="en-US" altLang="ja-JP" sz="2200" dirty="0" smtClean="0"/>
              <a:t> 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MD simulation </a:t>
            </a:r>
            <a:r>
              <a:rPr lang="en-US" altLang="ja-JP" sz="2200" dirty="0" smtClean="0"/>
              <a:t>in the region </a:t>
            </a:r>
            <a:r>
              <a:rPr lang="en-US" altLang="ja-JP" sz="2200" i="1" dirty="0" smtClean="0"/>
              <a:t>R</a:t>
            </a:r>
          </a:p>
          <a:p>
            <a:r>
              <a:rPr lang="en-US" altLang="ja-JP" sz="2200" dirty="0" smtClean="0"/>
              <a:t>    until some pair of atoms meets the</a:t>
            </a:r>
          </a:p>
          <a:p>
            <a:r>
              <a:rPr lang="en-US" altLang="ja-JP" sz="2200" dirty="0" smtClean="0"/>
              <a:t>    necessary conditions and 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select</a:t>
            </a:r>
          </a:p>
          <a:p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    configuration state </a:t>
            </a:r>
            <a:r>
              <a:rPr lang="en-US" altLang="ja-JP" sz="2200" i="1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200" dirty="0" smtClean="0"/>
              <a:t>.</a:t>
            </a:r>
          </a:p>
          <a:p>
            <a:endParaRPr lang="en-US" altLang="ja-JP" sz="800" dirty="0" smtClean="0"/>
          </a:p>
          <a:p>
            <a:r>
              <a:rPr lang="ja-JP" altLang="en-US" sz="2200" dirty="0" smtClean="0"/>
              <a:t>②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Virtually react it to generate a </a:t>
            </a:r>
            <a:r>
              <a:rPr lang="en-US" altLang="ja-JP" sz="2200" dirty="0" err="1" smtClean="0">
                <a:solidFill>
                  <a:schemeClr val="accent6">
                    <a:lumMod val="75000"/>
                  </a:schemeClr>
                </a:solidFill>
              </a:rPr>
              <a:t>confi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</a:p>
          <a:p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altLang="ja-JP" sz="2200" dirty="0" err="1" smtClean="0">
                <a:solidFill>
                  <a:schemeClr val="accent6">
                    <a:lumMod val="75000"/>
                  </a:schemeClr>
                </a:solidFill>
              </a:rPr>
              <a:t>guration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 state </a:t>
            </a:r>
            <a:r>
              <a:rPr lang="en-US" altLang="ja-JP" sz="2200" i="1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altLang="ja-JP" sz="2200" dirty="0" smtClean="0"/>
              <a:t>, relaxing the whole</a:t>
            </a:r>
          </a:p>
          <a:p>
            <a:r>
              <a:rPr lang="en-US" altLang="ja-JP" sz="2200" dirty="0" smtClean="0"/>
              <a:t>    system through MD simulation.</a:t>
            </a:r>
          </a:p>
          <a:p>
            <a:endParaRPr lang="en-US" altLang="ja-JP" sz="800" dirty="0" smtClean="0"/>
          </a:p>
          <a:p>
            <a:r>
              <a:rPr lang="ja-JP" altLang="en-US" sz="2200" dirty="0" smtClean="0"/>
              <a:t>③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Compute </a:t>
            </a:r>
            <a:r>
              <a:rPr lang="en-US" altLang="ja-JP" sz="2200" dirty="0" err="1" smtClean="0">
                <a:solidFill>
                  <a:schemeClr val="accent6">
                    <a:lumMod val="75000"/>
                  </a:schemeClr>
                </a:solidFill>
              </a:rPr>
              <a:t>Δ</a:t>
            </a:r>
            <a:r>
              <a:rPr lang="en-US" altLang="ja-JP" sz="2200" i="1" dirty="0" err="1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altLang="ja-JP" sz="22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rs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 (= </a:t>
            </a:r>
            <a:r>
              <a:rPr lang="en-US" altLang="ja-JP" sz="22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altLang="ja-JP" sz="2200" i="1" baseline="-25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altLang="ja-JP" sz="22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altLang="ja-JP" sz="2200" i="1" dirty="0" smtClean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altLang="ja-JP" sz="2200" i="1" baseline="-25000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) and accept</a:t>
            </a:r>
          </a:p>
          <a:p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    (or reject)</a:t>
            </a:r>
            <a:r>
              <a:rPr lang="en-US" altLang="ja-JP" sz="2200" dirty="0" smtClean="0"/>
              <a:t> the reaction step accord-</a:t>
            </a:r>
          </a:p>
          <a:p>
            <a:r>
              <a:rPr lang="en-US" altLang="ja-JP" sz="2200" dirty="0" smtClean="0"/>
              <a:t>    </a:t>
            </a:r>
            <a:r>
              <a:rPr lang="en-US" altLang="ja-JP" sz="2200" dirty="0" err="1" smtClean="0"/>
              <a:t>ing</a:t>
            </a:r>
            <a:r>
              <a:rPr lang="en-US" altLang="ja-JP" sz="2200" dirty="0" smtClean="0"/>
              <a:t> to the transition probability</a:t>
            </a:r>
          </a:p>
          <a:p>
            <a:endParaRPr lang="en-US" altLang="ja-JP" sz="3200" dirty="0" smtClean="0"/>
          </a:p>
          <a:p>
            <a:r>
              <a:rPr lang="en-US" altLang="ja-JP" sz="2200" dirty="0" smtClean="0"/>
              <a:t>    </a:t>
            </a:r>
            <a:r>
              <a:rPr lang="en-US" altLang="ja-JP" sz="2200" dirty="0" smtClean="0">
                <a:solidFill>
                  <a:schemeClr val="accent6">
                    <a:lumMod val="75000"/>
                  </a:schemeClr>
                </a:solidFill>
              </a:rPr>
              <a:t>under the Metropolis scheme</a:t>
            </a:r>
            <a:r>
              <a:rPr lang="en-US" altLang="ja-JP" sz="2200" dirty="0" smtClean="0"/>
              <a:t>.</a:t>
            </a:r>
            <a:endParaRPr lang="ja-JP" altLang="ja-JP" sz="2200" dirty="0" smtClean="0">
              <a:solidFill>
                <a:srgbClr val="00B0F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257426" y="5683895"/>
            <a:ext cx="310066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6480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725144"/>
            <a:ext cx="32575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251520" y="188639"/>
            <a:ext cx="21602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15" name="タイトル 11"/>
          <p:cNvSpPr txBox="1">
            <a:spLocks/>
          </p:cNvSpPr>
          <p:nvPr/>
        </p:nvSpPr>
        <p:spPr>
          <a:xfrm>
            <a:off x="467544" y="215721"/>
            <a:ext cx="842493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Hybrid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MC/MD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Times New Roman" pitchFamily="18" charset="0"/>
              </a:rPr>
              <a:t> Reaction Simulation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491880" y="5373216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b="1" dirty="0" smtClean="0">
                <a:ea typeface="ＭＳ 明朝" pitchFamily="17" charset="-128"/>
                <a:cs typeface="Times New Roman" pitchFamily="18" charset="0"/>
              </a:rPr>
              <a:t>MD trajectory</a:t>
            </a:r>
            <a:r>
              <a:rPr kumimoji="1" lang="en-US" altLang="ja-JP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for a chemical bond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of Bu</a:t>
            </a:r>
            <a:r>
              <a:rPr kumimoji="1" lang="en-US" altLang="ja-JP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+</a:t>
            </a:r>
            <a:r>
              <a:rPr kumimoji="1" lang="en-US" altLang="ja-JP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and </a:t>
            </a:r>
            <a:r>
              <a:rPr kumimoji="1" lang="en-US" altLang="ja-JP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Cl</a:t>
            </a:r>
            <a:r>
              <a:rPr kumimoji="1" lang="en-US" altLang="ja-JP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-</a:t>
            </a:r>
            <a:r>
              <a:rPr kumimoji="1" lang="en-US" altLang="ja-JP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 to (</a:t>
            </a:r>
            <a:r>
              <a:rPr kumimoji="1" lang="en-US" altLang="ja-JP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R</a:t>
            </a:r>
            <a:r>
              <a:rPr kumimoji="1" lang="en-US" altLang="ja-JP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)-2-chlorobutane</a:t>
            </a:r>
            <a:endParaRPr kumimoji="1" lang="ja-JP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9"/>
            <a:ext cx="5524872" cy="40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曲線コネクタ 18"/>
          <p:cNvCxnSpPr/>
          <p:nvPr/>
        </p:nvCxnSpPr>
        <p:spPr>
          <a:xfrm>
            <a:off x="3879684" y="2600527"/>
            <a:ext cx="1080120" cy="792088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線コネクタ 19"/>
          <p:cNvCxnSpPr/>
          <p:nvPr/>
        </p:nvCxnSpPr>
        <p:spPr>
          <a:xfrm rot="10800000">
            <a:off x="6760004" y="3356990"/>
            <a:ext cx="792088" cy="288034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459466" y="3390501"/>
            <a:ext cx="775438" cy="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8"/>
            <a:ext cx="5524872" cy="403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8"/>
            <a:ext cx="5524872" cy="403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8"/>
            <a:ext cx="5524872" cy="403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"/>
          <a:stretch/>
        </p:blipFill>
        <p:spPr bwMode="auto">
          <a:xfrm>
            <a:off x="3347864" y="1267617"/>
            <a:ext cx="5524872" cy="403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8"/>
            <a:ext cx="5524872" cy="403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7864" y="1267616"/>
            <a:ext cx="5524872" cy="403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35989" y="1270789"/>
            <a:ext cx="5524872" cy="40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35989" y="1271547"/>
            <a:ext cx="5524872" cy="40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3858" y="1267618"/>
            <a:ext cx="5524872" cy="40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0"/>
          <a:stretch/>
        </p:blipFill>
        <p:spPr bwMode="auto">
          <a:xfrm>
            <a:off x="3343858" y="1267616"/>
            <a:ext cx="5524872" cy="403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/>
          <a:stretch/>
        </p:blipFill>
        <p:spPr bwMode="auto">
          <a:xfrm>
            <a:off x="3333116" y="1270491"/>
            <a:ext cx="5524872" cy="404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251520" y="1255744"/>
            <a:ext cx="3255108" cy="5053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2400" b="1" dirty="0" smtClean="0"/>
              <a:t>①</a:t>
            </a:r>
            <a:r>
              <a:rPr lang="en-US" altLang="ja-JP" sz="2400" b="1" dirty="0" smtClean="0"/>
              <a:t>Run MD simulation </a:t>
            </a:r>
          </a:p>
          <a:p>
            <a:r>
              <a:rPr lang="en-US" altLang="ja-JP" sz="2400" b="1" dirty="0" smtClean="0"/>
              <a:t>    until some pair</a:t>
            </a:r>
          </a:p>
          <a:p>
            <a:r>
              <a:rPr lang="en-US" altLang="ja-JP" sz="2400" b="1" dirty="0" smtClean="0"/>
              <a:t>    of atoms meets</a:t>
            </a:r>
          </a:p>
          <a:p>
            <a:r>
              <a:rPr lang="en-US" altLang="ja-JP" sz="2400" b="1" dirty="0" smtClean="0"/>
              <a:t>    the necessary</a:t>
            </a:r>
          </a:p>
          <a:p>
            <a:r>
              <a:rPr lang="en-US" altLang="ja-JP" sz="2400" b="1" dirty="0" smtClean="0"/>
              <a:t>    conditions.</a:t>
            </a:r>
          </a:p>
          <a:p>
            <a:endParaRPr lang="en-US" altLang="ja-JP" sz="800" b="1" dirty="0" smtClean="0"/>
          </a:p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②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Virtually react it,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relaxing the whole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system.</a:t>
            </a:r>
          </a:p>
          <a:p>
            <a:endParaRPr lang="en-US" altLang="ja-JP" sz="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③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Accept (or reject) 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the reaction step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under the Metro-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polis scheme.</a:t>
            </a:r>
            <a:endParaRPr lang="ja-JP" altLang="ja-JP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51520" y="1255744"/>
            <a:ext cx="3255108" cy="5053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①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Run MD simulation 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until some pair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of atoms meets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the necessary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conditions.</a:t>
            </a:r>
          </a:p>
          <a:p>
            <a:endParaRPr lang="en-US" altLang="ja-JP" sz="800" b="1" dirty="0" smtClean="0"/>
          </a:p>
          <a:p>
            <a:r>
              <a:rPr lang="ja-JP" altLang="en-US" sz="2400" b="1" dirty="0" smtClean="0"/>
              <a:t>②</a:t>
            </a:r>
            <a:r>
              <a:rPr lang="en-US" altLang="ja-JP" sz="2400" b="1" dirty="0" smtClean="0"/>
              <a:t>Virtually react it,</a:t>
            </a:r>
          </a:p>
          <a:p>
            <a:r>
              <a:rPr lang="en-US" altLang="ja-JP" sz="2400" b="1" dirty="0" smtClean="0"/>
              <a:t>    relaxing the whole</a:t>
            </a:r>
          </a:p>
          <a:p>
            <a:r>
              <a:rPr lang="en-US" altLang="ja-JP" sz="2400" b="1" dirty="0" smtClean="0"/>
              <a:t>    system.</a:t>
            </a:r>
          </a:p>
          <a:p>
            <a:endParaRPr lang="en-US" altLang="ja-JP" sz="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③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Accept (or reject) 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the reaction step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under the Metro-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polis scheme.</a:t>
            </a:r>
            <a:endParaRPr lang="ja-JP" altLang="ja-JP" sz="24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6772" y="1255744"/>
            <a:ext cx="3255108" cy="5053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①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Run MD simulation 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until some pair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of atoms meets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the necessary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conditions.</a:t>
            </a:r>
          </a:p>
          <a:p>
            <a:endParaRPr lang="en-US" altLang="ja-JP" sz="800" b="1" dirty="0" smtClean="0"/>
          </a:p>
          <a:p>
            <a:r>
              <a:rPr lang="ja-JP" altLang="en-US" sz="2400" b="1" dirty="0" smtClean="0">
                <a:solidFill>
                  <a:schemeClr val="bg1">
                    <a:lumMod val="65000"/>
                  </a:schemeClr>
                </a:solidFill>
              </a:rPr>
              <a:t>②</a:t>
            </a:r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Virtually react it,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relaxing the whole</a:t>
            </a:r>
          </a:p>
          <a:p>
            <a:r>
              <a:rPr lang="en-US" altLang="ja-JP" sz="2400" b="1" dirty="0" smtClean="0">
                <a:solidFill>
                  <a:schemeClr val="bg1">
                    <a:lumMod val="65000"/>
                  </a:schemeClr>
                </a:solidFill>
              </a:rPr>
              <a:t>    system.</a:t>
            </a:r>
          </a:p>
          <a:p>
            <a:endParaRPr lang="en-US" altLang="ja-JP" sz="8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ja-JP" altLang="en-US" sz="2400" b="1" dirty="0" smtClean="0"/>
              <a:t>③</a:t>
            </a:r>
            <a:r>
              <a:rPr lang="en-US" altLang="ja-JP" sz="2400" b="1" dirty="0" smtClean="0"/>
              <a:t>Accept (or reject) </a:t>
            </a:r>
          </a:p>
          <a:p>
            <a:r>
              <a:rPr lang="en-US" altLang="ja-JP" sz="2400" b="1" dirty="0" smtClean="0"/>
              <a:t>    the reaction step</a:t>
            </a:r>
          </a:p>
          <a:p>
            <a:r>
              <a:rPr lang="en-US" altLang="ja-JP" sz="2400" b="1" dirty="0" smtClean="0"/>
              <a:t>    under the Metro-</a:t>
            </a:r>
          </a:p>
          <a:p>
            <a:r>
              <a:rPr lang="en-US" altLang="ja-JP" sz="2400" b="1" dirty="0" smtClean="0"/>
              <a:t>    polis scheme.</a:t>
            </a:r>
            <a:endParaRPr lang="ja-JP" altLang="ja-JP" sz="2400" b="1" dirty="0" smtClean="0"/>
          </a:p>
        </p:txBody>
      </p:sp>
      <p:sp>
        <p:nvSpPr>
          <p:cNvPr id="36" name="正方形/長方形 35"/>
          <p:cNvSpPr/>
          <p:nvPr/>
        </p:nvSpPr>
        <p:spPr>
          <a:xfrm>
            <a:off x="251520" y="188639"/>
            <a:ext cx="216024" cy="6480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itchFamily="34" charset="0"/>
              <a:ea typeface="メイリオ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3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6" name="タイトル 11"/>
          <p:cNvSpPr txBox="1">
            <a:spLocks/>
          </p:cNvSpPr>
          <p:nvPr/>
        </p:nvSpPr>
        <p:spPr>
          <a:xfrm>
            <a:off x="467544" y="221692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ja-JP" sz="3200" dirty="0" smtClean="0">
                <a:cs typeface="Times New Roman" pitchFamily="18" charset="0"/>
              </a:rPr>
              <a:t>HI Formation from H</a:t>
            </a:r>
            <a:r>
              <a:rPr lang="en-US" altLang="ja-JP" sz="3200" baseline="-25000" dirty="0" smtClean="0">
                <a:cs typeface="Times New Roman" pitchFamily="18" charset="0"/>
              </a:rPr>
              <a:t>2</a:t>
            </a:r>
            <a:r>
              <a:rPr lang="en-US" altLang="ja-JP" sz="3200" dirty="0" smtClean="0">
                <a:cs typeface="Times New Roman" pitchFamily="18" charset="0"/>
              </a:rPr>
              <a:t> and I</a:t>
            </a:r>
            <a:r>
              <a:rPr lang="en-US" altLang="ja-JP" sz="3200" baseline="-25000" dirty="0" smtClean="0">
                <a:cs typeface="Times New Roman" pitchFamily="18" charset="0"/>
              </a:rPr>
              <a:t>2</a:t>
            </a:r>
            <a:r>
              <a:rPr lang="en-US" altLang="ja-JP" sz="3200" dirty="0" smtClean="0">
                <a:cs typeface="Times New Roman" pitchFamily="18" charset="0"/>
              </a:rPr>
              <a:t> molecules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グループ化 71"/>
          <p:cNvGrpSpPr/>
          <p:nvPr/>
        </p:nvGrpSpPr>
        <p:grpSpPr>
          <a:xfrm>
            <a:off x="480862" y="1700808"/>
            <a:ext cx="1137666" cy="490738"/>
            <a:chOff x="626022" y="1988840"/>
            <a:chExt cx="1137666" cy="490738"/>
          </a:xfrm>
        </p:grpSpPr>
        <p:sp>
          <p:nvSpPr>
            <p:cNvPr id="29" name="円/楕円 28"/>
            <p:cNvSpPr/>
            <p:nvPr/>
          </p:nvSpPr>
          <p:spPr>
            <a:xfrm>
              <a:off x="626022" y="1989984"/>
              <a:ext cx="489594" cy="489594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1274094" y="1988840"/>
              <a:ext cx="489594" cy="489594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/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H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1" name="直線コネクタ 30"/>
            <p:cNvCxnSpPr>
              <a:stCxn id="32" idx="2"/>
              <a:endCxn id="29" idx="6"/>
            </p:cNvCxnSpPr>
            <p:nvPr/>
          </p:nvCxnSpPr>
          <p:spPr>
            <a:xfrm flipH="1">
              <a:off x="1115616" y="2233637"/>
              <a:ext cx="158478" cy="1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/>
          <p:cNvGrpSpPr/>
          <p:nvPr/>
        </p:nvGrpSpPr>
        <p:grpSpPr>
          <a:xfrm>
            <a:off x="264838" y="2331736"/>
            <a:ext cx="1570858" cy="598750"/>
            <a:chOff x="359532" y="2849110"/>
            <a:chExt cx="1570858" cy="598750"/>
          </a:xfrm>
        </p:grpSpPr>
        <p:sp>
          <p:nvSpPr>
            <p:cNvPr id="35" name="円/楕円 34"/>
            <p:cNvSpPr/>
            <p:nvPr/>
          </p:nvSpPr>
          <p:spPr>
            <a:xfrm>
              <a:off x="359532" y="2850254"/>
              <a:ext cx="597606" cy="597606"/>
            </a:xfrm>
            <a:prstGeom prst="ellipse">
              <a:avLst/>
            </a:prstGeom>
            <a:solidFill>
              <a:schemeClr val="accent2"/>
            </a:solidFill>
          </p:spPr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I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1331640" y="2849110"/>
              <a:ext cx="598750" cy="598750"/>
            </a:xfrm>
            <a:prstGeom prst="ellipse">
              <a:avLst/>
            </a:prstGeom>
            <a:solidFill>
              <a:schemeClr val="accent2"/>
            </a:solidFill>
          </p:spPr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I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直線コネクタ 36"/>
            <p:cNvCxnSpPr>
              <a:stCxn id="36" idx="2"/>
              <a:endCxn id="35" idx="6"/>
            </p:cNvCxnSpPr>
            <p:nvPr/>
          </p:nvCxnSpPr>
          <p:spPr>
            <a:xfrm flipH="1">
              <a:off x="957138" y="3148485"/>
              <a:ext cx="374502" cy="5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840902" y="202836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+</a:t>
            </a:r>
            <a:endParaRPr kumimoji="1" lang="ja-JP" altLang="en-US" sz="2800" dirty="0"/>
          </a:p>
        </p:txBody>
      </p:sp>
      <p:grpSp>
        <p:nvGrpSpPr>
          <p:cNvPr id="74" name="グループ化 73"/>
          <p:cNvGrpSpPr/>
          <p:nvPr/>
        </p:nvGrpSpPr>
        <p:grpSpPr>
          <a:xfrm>
            <a:off x="4226422" y="2060848"/>
            <a:ext cx="1425698" cy="648072"/>
            <a:chOff x="4154414" y="2420888"/>
            <a:chExt cx="1425698" cy="648072"/>
          </a:xfrm>
        </p:grpSpPr>
        <p:sp>
          <p:nvSpPr>
            <p:cNvPr id="40" name="円/楕円 39"/>
            <p:cNvSpPr/>
            <p:nvPr/>
          </p:nvSpPr>
          <p:spPr>
            <a:xfrm>
              <a:off x="4154414" y="2492896"/>
              <a:ext cx="489594" cy="489594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直線コネクタ 41"/>
            <p:cNvCxnSpPr>
              <a:stCxn id="49" idx="2"/>
              <a:endCxn id="40" idx="6"/>
            </p:cNvCxnSpPr>
            <p:nvPr/>
          </p:nvCxnSpPr>
          <p:spPr>
            <a:xfrm flipH="1" flipV="1">
              <a:off x="4644008" y="2737693"/>
              <a:ext cx="288032" cy="7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円/楕円 48"/>
            <p:cNvSpPr/>
            <p:nvPr/>
          </p:nvSpPr>
          <p:spPr>
            <a:xfrm>
              <a:off x="4932040" y="2420888"/>
              <a:ext cx="648072" cy="648072"/>
            </a:xfrm>
            <a:prstGeom prst="ellipse">
              <a:avLst/>
            </a:prstGeom>
            <a:solidFill>
              <a:schemeClr val="accent2"/>
            </a:solidFill>
          </p:spPr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I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4226422" y="2780928"/>
            <a:ext cx="1425698" cy="648072"/>
            <a:chOff x="4154414" y="3356992"/>
            <a:chExt cx="1425698" cy="648072"/>
          </a:xfrm>
        </p:grpSpPr>
        <p:sp>
          <p:nvSpPr>
            <p:cNvPr id="54" name="円/楕円 53"/>
            <p:cNvSpPr/>
            <p:nvPr/>
          </p:nvSpPr>
          <p:spPr>
            <a:xfrm>
              <a:off x="4154414" y="3429000"/>
              <a:ext cx="489594" cy="489594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bg1"/>
                  </a:solidFill>
                </a:rPr>
                <a:t>H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5" name="直線コネクタ 54"/>
            <p:cNvCxnSpPr>
              <a:stCxn id="56" idx="2"/>
              <a:endCxn id="54" idx="6"/>
            </p:cNvCxnSpPr>
            <p:nvPr/>
          </p:nvCxnSpPr>
          <p:spPr>
            <a:xfrm flipH="1" flipV="1">
              <a:off x="4644008" y="3673797"/>
              <a:ext cx="288032" cy="72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円/楕円 55"/>
            <p:cNvSpPr/>
            <p:nvPr/>
          </p:nvSpPr>
          <p:spPr>
            <a:xfrm>
              <a:off x="4932040" y="3356992"/>
              <a:ext cx="648072" cy="648072"/>
            </a:xfrm>
            <a:prstGeom prst="ellipse">
              <a:avLst/>
            </a:prstGeom>
            <a:solidFill>
              <a:schemeClr val="accent2"/>
            </a:solidFill>
          </p:spPr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I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4673374" y="2473732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+</a:t>
            </a:r>
            <a:endParaRPr kumimoji="1" lang="ja-JP" altLang="en-US" sz="2800" dirty="0"/>
          </a:p>
        </p:txBody>
      </p:sp>
      <p:grpSp>
        <p:nvGrpSpPr>
          <p:cNvPr id="77" name="グループ化 76"/>
          <p:cNvGrpSpPr/>
          <p:nvPr/>
        </p:nvGrpSpPr>
        <p:grpSpPr>
          <a:xfrm>
            <a:off x="359532" y="1052736"/>
            <a:ext cx="5220580" cy="2418655"/>
            <a:chOff x="359532" y="1340768"/>
            <a:chExt cx="5220580" cy="2894357"/>
          </a:xfrm>
        </p:grpSpPr>
        <p:cxnSp>
          <p:nvCxnSpPr>
            <p:cNvPr id="3" name="直線コネクタ 2"/>
            <p:cNvCxnSpPr>
              <a:endCxn id="21" idx="0"/>
            </p:cNvCxnSpPr>
            <p:nvPr/>
          </p:nvCxnSpPr>
          <p:spPr>
            <a:xfrm>
              <a:off x="359532" y="3686485"/>
              <a:ext cx="15133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21" idx="2"/>
            </p:cNvCxnSpPr>
            <p:nvPr/>
          </p:nvCxnSpPr>
          <p:spPr>
            <a:xfrm>
              <a:off x="4139952" y="4235125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フリーフォーム 20"/>
            <p:cNvSpPr/>
            <p:nvPr/>
          </p:nvSpPr>
          <p:spPr>
            <a:xfrm>
              <a:off x="1872836" y="1340768"/>
              <a:ext cx="2267116" cy="2894357"/>
            </a:xfrm>
            <a:custGeom>
              <a:avLst/>
              <a:gdLst>
                <a:gd name="connsiteX0" fmla="*/ 0 w 2871216"/>
                <a:gd name="connsiteY0" fmla="*/ 2345717 h 2894357"/>
                <a:gd name="connsiteX1" fmla="*/ 1298448 w 2871216"/>
                <a:gd name="connsiteY1" fmla="*/ 4853 h 2894357"/>
                <a:gd name="connsiteX2" fmla="*/ 2871216 w 2871216"/>
                <a:gd name="connsiteY2" fmla="*/ 2894357 h 28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71216" h="2894357">
                  <a:moveTo>
                    <a:pt x="0" y="2345717"/>
                  </a:moveTo>
                  <a:cubicBezTo>
                    <a:pt x="409956" y="1129565"/>
                    <a:pt x="819912" y="-86587"/>
                    <a:pt x="1298448" y="4853"/>
                  </a:cubicBezTo>
                  <a:cubicBezTo>
                    <a:pt x="1776984" y="96293"/>
                    <a:pt x="2606040" y="2400581"/>
                    <a:pt x="2871216" y="289435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コネクタ 57"/>
            <p:cNvCxnSpPr>
              <a:stCxn id="21" idx="2"/>
            </p:cNvCxnSpPr>
            <p:nvPr/>
          </p:nvCxnSpPr>
          <p:spPr>
            <a:xfrm flipH="1">
              <a:off x="1274094" y="4235125"/>
              <a:ext cx="28658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endCxn id="21" idx="0"/>
            </p:cNvCxnSpPr>
            <p:nvPr/>
          </p:nvCxnSpPr>
          <p:spPr>
            <a:xfrm flipH="1">
              <a:off x="1872836" y="3686485"/>
              <a:ext cx="174162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2052864" y="1340768"/>
              <a:ext cx="156159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/>
            <p:cNvCxnSpPr/>
            <p:nvPr/>
          </p:nvCxnSpPr>
          <p:spPr>
            <a:xfrm>
              <a:off x="2843808" y="1340768"/>
              <a:ext cx="0" cy="233664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矢印コネクタ 68"/>
            <p:cNvCxnSpPr/>
            <p:nvPr/>
          </p:nvCxnSpPr>
          <p:spPr>
            <a:xfrm flipV="1">
              <a:off x="2843808" y="3677412"/>
              <a:ext cx="0" cy="557713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テキスト ボックス 70"/>
          <p:cNvSpPr txBox="1"/>
          <p:nvPr/>
        </p:nvSpPr>
        <p:spPr>
          <a:xfrm>
            <a:off x="2843808" y="1527175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41.23 kcal/</a:t>
            </a:r>
            <a:r>
              <a:rPr kumimoji="1" lang="en-US" altLang="ja-JP" sz="2400" dirty="0" err="1" smtClean="0"/>
              <a:t>mol</a:t>
            </a:r>
            <a:endParaRPr kumimoji="1" lang="ja-JP" altLang="en-US" sz="2400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844543" y="2996952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2.93 kcal/</a:t>
            </a:r>
            <a:r>
              <a:rPr kumimoji="1" lang="en-US" altLang="ja-JP" sz="2400" dirty="0" err="1" smtClean="0"/>
              <a:t>mol</a:t>
            </a:r>
            <a:endParaRPr kumimoji="1" lang="ja-JP" altLang="en-US" sz="2400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251520" y="4697849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Treat reversible reaction for the targeted system.</a:t>
            </a:r>
          </a:p>
          <a:p>
            <a:endParaRPr lang="en-US" altLang="ja-JP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Select</a:t>
            </a:r>
            <a:r>
              <a:rPr lang="en-US" altLang="ja-JP" sz="2400" dirty="0" smtClean="0">
                <a:cs typeface="Arial" pitchFamily="34" charset="0"/>
              </a:rPr>
              <a:t> a </a:t>
            </a:r>
            <a:r>
              <a:rPr lang="en-US" altLang="ja-JP" sz="2400" dirty="0">
                <a:cs typeface="Arial" pitchFamily="34" charset="0"/>
              </a:rPr>
              <a:t>chemical reaction </a:t>
            </a:r>
            <a:r>
              <a:rPr lang="en-US" altLang="ja-JP" sz="2400" dirty="0" smtClean="0">
                <a:cs typeface="Arial" pitchFamily="34" charset="0"/>
              </a:rPr>
              <a:t>according </a:t>
            </a:r>
            <a:r>
              <a:rPr lang="en-US" altLang="ja-JP" sz="2400" dirty="0">
                <a:cs typeface="Arial" pitchFamily="34" charset="0"/>
              </a:rPr>
              <a:t>to a relative </a:t>
            </a:r>
            <a:r>
              <a:rPr lang="en-US" altLang="ja-JP" sz="2400" dirty="0" smtClean="0">
                <a:cs typeface="Arial" pitchFamily="34" charset="0"/>
              </a:rPr>
              <a:t>weight</a:t>
            </a:r>
          </a:p>
          <a:p>
            <a:r>
              <a:rPr lang="en-US" altLang="ja-JP" sz="2400" dirty="0">
                <a:cs typeface="Arial" pitchFamily="34" charset="0"/>
              </a:rPr>
              <a:t> </a:t>
            </a:r>
            <a:r>
              <a:rPr lang="en-US" altLang="ja-JP" sz="2400" dirty="0" smtClean="0">
                <a:cs typeface="Arial" pitchFamily="34" charset="0"/>
              </a:rPr>
              <a:t>   W </a:t>
            </a:r>
            <a:r>
              <a:rPr lang="en-US" altLang="ja-JP" sz="2400" dirty="0">
                <a:cs typeface="Arial" pitchFamily="34" charset="0"/>
              </a:rPr>
              <a:t>~ </a:t>
            </a:r>
            <a:r>
              <a:rPr lang="en-US" altLang="ja-JP" sz="2400" dirty="0" err="1">
                <a:cs typeface="Arial" pitchFamily="34" charset="0"/>
              </a:rPr>
              <a:t>exp</a:t>
            </a:r>
            <a:r>
              <a:rPr lang="en-US" altLang="ja-JP" sz="2400" dirty="0" smtClean="0">
                <a:cs typeface="Arial" pitchFamily="34" charset="0"/>
              </a:rPr>
              <a:t>(-</a:t>
            </a:r>
            <a:r>
              <a:rPr lang="en-US" altLang="ja-JP" sz="2400" i="1" dirty="0" smtClean="0">
                <a:cs typeface="Arial" pitchFamily="34" charset="0"/>
              </a:rPr>
              <a:t>E</a:t>
            </a:r>
            <a:r>
              <a:rPr lang="en-US" altLang="ja-JP" sz="2400" baseline="-25000" dirty="0" smtClean="0">
                <a:cs typeface="Arial" pitchFamily="34" charset="0"/>
              </a:rPr>
              <a:t>a</a:t>
            </a:r>
            <a:r>
              <a:rPr lang="en-US" altLang="ja-JP" sz="2400" dirty="0">
                <a:cs typeface="Arial" pitchFamily="34" charset="0"/>
              </a:rPr>
              <a:t>/</a:t>
            </a:r>
            <a:r>
              <a:rPr lang="en-US" altLang="ja-JP" sz="2400" dirty="0" err="1">
                <a:cs typeface="Arial" pitchFamily="34" charset="0"/>
              </a:rPr>
              <a:t>kT</a:t>
            </a:r>
            <a:r>
              <a:rPr lang="en-US" altLang="ja-JP" sz="2400" dirty="0" smtClean="0">
                <a:cs typeface="Arial" pitchFamily="34" charset="0"/>
              </a:rPr>
              <a:t>), if the both candidate pairs would be found.</a:t>
            </a:r>
            <a:endParaRPr lang="ja-JP" altLang="en-US" sz="2400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/>
              <p:cNvSpPr txBox="1"/>
              <p:nvPr/>
            </p:nvSpPr>
            <p:spPr>
              <a:xfrm>
                <a:off x="6300192" y="1790014"/>
                <a:ext cx="2060051" cy="9360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kumimoji="1" lang="en-US" altLang="ja-JP" sz="32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200" i="0">
                                    <a:latin typeface="Cambria Math" panose="02040503050406030204" pitchFamily="18" charset="0"/>
                                  </a:rPr>
                                  <m:t>HI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200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ja-JP" sz="32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ja-JP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32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b>
                                <m:r>
                                  <a:rPr lang="en-US" altLang="ja-JP" sz="32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8" name="テキスト ボックス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790014"/>
                <a:ext cx="2060051" cy="936090"/>
              </a:xfrm>
              <a:prstGeom prst="rect">
                <a:avLst/>
              </a:prstGeom>
              <a:blipFill rotWithShape="1">
                <a:blip r:embed="rId3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/>
          <p:cNvSpPr txBox="1"/>
          <p:nvPr/>
        </p:nvSpPr>
        <p:spPr>
          <a:xfrm>
            <a:off x="5724128" y="1268760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Equilibrium constant:</a:t>
            </a:r>
            <a:endParaRPr kumimoji="1" lang="ja-JP" altLang="en-US" sz="2400" dirty="0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151377" y="6012577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W(</a:t>
            </a:r>
            <a:r>
              <a:rPr kumimoji="1" lang="ja-JP" altLang="en-US" sz="3200" dirty="0" smtClean="0"/>
              <a:t>→</a:t>
            </a:r>
            <a:r>
              <a:rPr kumimoji="1" lang="en-US" altLang="ja-JP" sz="3200" dirty="0" smtClean="0"/>
              <a:t>) : W(</a:t>
            </a:r>
            <a:r>
              <a:rPr kumimoji="1" lang="ja-JP" altLang="en-US" sz="3200" dirty="0" smtClean="0"/>
              <a:t>←</a:t>
            </a:r>
            <a:r>
              <a:rPr kumimoji="1" lang="en-US" altLang="ja-JP" sz="3200" dirty="0" smtClean="0"/>
              <a:t>)</a:t>
            </a:r>
            <a:r>
              <a:rPr kumimoji="1" lang="ja-JP" altLang="en-US" sz="3200" dirty="0" smtClean="0"/>
              <a:t>＝ </a:t>
            </a:r>
            <a:r>
              <a:rPr lang="en-US" altLang="ja-JP" sz="3200" dirty="0" smtClean="0"/>
              <a:t>1 : </a:t>
            </a:r>
            <a:r>
              <a:rPr lang="en-US" altLang="ja-JP" sz="3200" dirty="0"/>
              <a:t>0.0073</a:t>
            </a:r>
            <a:endParaRPr kumimoji="1" lang="ja-JP" altLang="en-US" sz="3200" dirty="0"/>
          </a:p>
        </p:txBody>
      </p:sp>
      <p:grpSp>
        <p:nvGrpSpPr>
          <p:cNvPr id="92" name="グループ化 91"/>
          <p:cNvGrpSpPr/>
          <p:nvPr/>
        </p:nvGrpSpPr>
        <p:grpSpPr>
          <a:xfrm>
            <a:off x="885331" y="3573016"/>
            <a:ext cx="3593456" cy="1224136"/>
            <a:chOff x="885331" y="3501008"/>
            <a:chExt cx="3593456" cy="1224136"/>
          </a:xfrm>
        </p:grpSpPr>
        <p:grpSp>
          <p:nvGrpSpPr>
            <p:cNvPr id="86" name="グループ化 85"/>
            <p:cNvGrpSpPr/>
            <p:nvPr/>
          </p:nvGrpSpPr>
          <p:grpSpPr>
            <a:xfrm>
              <a:off x="885331" y="3501008"/>
              <a:ext cx="3593456" cy="1185521"/>
              <a:chOff x="885331" y="3501008"/>
              <a:chExt cx="3593456" cy="1185521"/>
            </a:xfrm>
          </p:grpSpPr>
          <p:sp>
            <p:nvSpPr>
              <p:cNvPr id="81" name="テキスト ボックス 80"/>
              <p:cNvSpPr txBox="1"/>
              <p:nvPr/>
            </p:nvSpPr>
            <p:spPr>
              <a:xfrm>
                <a:off x="885331" y="3754205"/>
                <a:ext cx="16704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/>
                  <a:t>H</a:t>
                </a:r>
                <a:r>
                  <a:rPr kumimoji="1" lang="en-US" altLang="ja-JP" sz="3600" baseline="-25000" dirty="0" smtClean="0"/>
                  <a:t>2</a:t>
                </a:r>
                <a:r>
                  <a:rPr kumimoji="1" lang="en-US" altLang="ja-JP" sz="3600" dirty="0" smtClean="0"/>
                  <a:t> + I</a:t>
                </a:r>
                <a:r>
                  <a:rPr kumimoji="1" lang="en-US" altLang="ja-JP" sz="3600" baseline="-25000" dirty="0" smtClean="0"/>
                  <a:t>2</a:t>
                </a:r>
                <a:r>
                  <a:rPr kumimoji="1" lang="en-US" altLang="ja-JP" sz="3600" dirty="0" smtClean="0"/>
                  <a:t>  </a:t>
                </a:r>
                <a:endParaRPr kumimoji="1" lang="ja-JP" altLang="en-US" sz="3600" dirty="0"/>
              </a:p>
            </p:txBody>
          </p:sp>
          <p:grpSp>
            <p:nvGrpSpPr>
              <p:cNvPr id="84" name="グループ化 83"/>
              <p:cNvGrpSpPr/>
              <p:nvPr/>
            </p:nvGrpSpPr>
            <p:grpSpPr>
              <a:xfrm>
                <a:off x="2390551" y="3501008"/>
                <a:ext cx="957313" cy="1185521"/>
                <a:chOff x="2707023" y="4462953"/>
                <a:chExt cx="957313" cy="11855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テキスト ボックス 81"/>
                    <p:cNvSpPr txBox="1"/>
                    <p:nvPr/>
                  </p:nvSpPr>
                  <p:spPr>
                    <a:xfrm>
                      <a:off x="2707023" y="4462953"/>
                      <a:ext cx="957313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54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</m:oMath>
                        </m:oMathPara>
                      </a14:m>
                      <a:endParaRPr kumimoji="1" lang="ja-JP" altLang="en-US" sz="5400" dirty="0"/>
                    </a:p>
                  </p:txBody>
                </p:sp>
              </mc:Choice>
              <mc:Fallback xmlns="">
                <p:sp>
                  <p:nvSpPr>
                    <p:cNvPr id="82" name="テキスト ボックス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7023" y="4462953"/>
                      <a:ext cx="957313" cy="92333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テキスト ボックス 82"/>
                    <p:cNvSpPr txBox="1"/>
                    <p:nvPr/>
                  </p:nvSpPr>
                  <p:spPr>
                    <a:xfrm>
                      <a:off x="2707023" y="4725144"/>
                      <a:ext cx="957313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ja-JP" altLang="en-US" sz="5400" i="1" smtClean="0">
                                <a:latin typeface="Cambria Math" panose="02040503050406030204" pitchFamily="18" charset="0"/>
                              </a:rPr>
                              <m:t>←</m:t>
                            </m:r>
                          </m:oMath>
                        </m:oMathPara>
                      </a14:m>
                      <a:endParaRPr kumimoji="1" lang="ja-JP" altLang="en-US" sz="5400" dirty="0"/>
                    </a:p>
                  </p:txBody>
                </p:sp>
              </mc:Choice>
              <mc:Fallback xmlns="">
                <p:sp>
                  <p:nvSpPr>
                    <p:cNvPr id="83" name="テキスト ボックス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07023" y="4725144"/>
                      <a:ext cx="957313" cy="923330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7" name="テキスト ボックス 86"/>
              <p:cNvSpPr txBox="1"/>
              <p:nvPr/>
            </p:nvSpPr>
            <p:spPr>
              <a:xfrm>
                <a:off x="3419872" y="3771896"/>
                <a:ext cx="1058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/>
                  <a:t>2HI</a:t>
                </a:r>
                <a:endParaRPr kumimoji="1" lang="ja-JP" altLang="en-US" sz="3600" dirty="0"/>
              </a:p>
            </p:txBody>
          </p:sp>
        </p:grpSp>
        <p:sp>
          <p:nvSpPr>
            <p:cNvPr id="90" name="テキスト ボックス 89"/>
            <p:cNvSpPr txBox="1"/>
            <p:nvPr/>
          </p:nvSpPr>
          <p:spPr>
            <a:xfrm>
              <a:off x="2674790" y="3501008"/>
              <a:ext cx="385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-25000" dirty="0" smtClean="0"/>
                <a:t>2</a:t>
              </a:r>
              <a:endParaRPr kumimoji="1" lang="ja-JP" altLang="en-US" baseline="-25000" dirty="0"/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2674790" y="4355812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k</a:t>
              </a:r>
              <a:r>
                <a:rPr kumimoji="1" lang="en-US" altLang="ja-JP" baseline="-25000" dirty="0" smtClean="0"/>
                <a:t>-2</a:t>
              </a:r>
              <a:endParaRPr kumimoji="1" lang="ja-JP" alt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8799" r="2762" b="6351"/>
          <a:stretch/>
        </p:blipFill>
        <p:spPr bwMode="auto">
          <a:xfrm>
            <a:off x="5596366" y="1916832"/>
            <a:ext cx="3467849" cy="34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7362-5956-471E-AFCD-82B42D7A95AE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5" name="タイトル 11"/>
          <p:cNvSpPr txBox="1">
            <a:spLocks/>
          </p:cNvSpPr>
          <p:nvPr/>
        </p:nvSpPr>
        <p:spPr>
          <a:xfrm>
            <a:off x="467544" y="227597"/>
            <a:ext cx="8424936" cy="5760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Computational</a:t>
            </a:r>
            <a:r>
              <a:rPr kumimoji="1" lang="en-US" altLang="ja-JP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Details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860032" y="5493576"/>
            <a:ext cx="4283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明朝" pitchFamily="17" charset="-128"/>
                <a:cs typeface="Times New Roman" pitchFamily="18" charset="0"/>
              </a:rPr>
              <a:t>Fig. Initial structure </a:t>
            </a:r>
            <a:endParaRPr kumimoji="1" lang="ja-JP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80728"/>
            <a:ext cx="4824536" cy="5589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65113" indent="-265113"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ja-JP" dirty="0" smtClean="0"/>
              <a:t>125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(</a:t>
            </a:r>
            <a:r>
              <a:rPr lang="en-US" altLang="ja-JP" dirty="0" smtClean="0">
                <a:solidFill>
                  <a:schemeClr val="accent1"/>
                </a:solidFill>
              </a:rPr>
              <a:t>blue</a:t>
            </a:r>
            <a:r>
              <a:rPr lang="en-US" altLang="ja-JP" dirty="0" smtClean="0"/>
              <a:t>) and </a:t>
            </a:r>
            <a:r>
              <a:rPr lang="en-US" altLang="ja-JP" dirty="0"/>
              <a:t>125 </a:t>
            </a:r>
            <a:r>
              <a:rPr lang="en-US" altLang="ja-JP" dirty="0" smtClean="0"/>
              <a:t>I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(</a:t>
            </a:r>
            <a:r>
              <a:rPr lang="en-US" altLang="ja-JP" dirty="0" smtClean="0">
                <a:solidFill>
                  <a:schemeClr val="accent2"/>
                </a:solidFill>
              </a:rPr>
              <a:t>red</a:t>
            </a:r>
            <a:r>
              <a:rPr lang="en-US" altLang="ja-JP" dirty="0" smtClean="0"/>
              <a:t>) molecules.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Font typeface="Wingdings" pitchFamily="2" charset="2"/>
              <a:buChar char="u"/>
            </a:pPr>
            <a:r>
              <a:rPr lang="en-US" altLang="ja-JP" dirty="0" smtClean="0"/>
              <a:t>Force fields </a:t>
            </a:r>
            <a:r>
              <a:rPr lang="en-US" altLang="ja-JP" dirty="0"/>
              <a:t>for </a:t>
            </a:r>
            <a:r>
              <a:rPr lang="en-US" altLang="ja-JP" dirty="0" smtClean="0"/>
              <a:t>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lang="en-US" altLang="ja-JP" dirty="0"/>
              <a:t>and I</a:t>
            </a:r>
            <a:r>
              <a:rPr lang="en-US" altLang="ja-JP" baseline="-25000" dirty="0"/>
              <a:t>2</a:t>
            </a:r>
            <a:r>
              <a:rPr lang="en-US" altLang="ja-JP" dirty="0"/>
              <a:t> </a:t>
            </a:r>
            <a:r>
              <a:rPr lang="en-US" altLang="ja-JP" dirty="0" smtClean="0"/>
              <a:t>molecules were used referred to the articles.</a:t>
            </a:r>
          </a:p>
          <a:p>
            <a:pPr marL="265113" indent="-265113"/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Force field for HI molecule were obtained from that of </a:t>
            </a:r>
            <a:r>
              <a:rPr lang="en-US" altLang="ja-JP" dirty="0"/>
              <a:t>H</a:t>
            </a:r>
            <a:r>
              <a:rPr lang="en-US" altLang="ja-JP" baseline="-25000" dirty="0"/>
              <a:t>2</a:t>
            </a:r>
            <a:r>
              <a:rPr lang="en-US" altLang="ja-JP" dirty="0"/>
              <a:t> and I</a:t>
            </a:r>
            <a:r>
              <a:rPr lang="en-US" altLang="ja-JP" baseline="-25000" dirty="0"/>
              <a:t>2</a:t>
            </a:r>
            <a:r>
              <a:rPr lang="en-US" altLang="ja-JP" dirty="0"/>
              <a:t> molecules by using </a:t>
            </a:r>
            <a:r>
              <a:rPr lang="en-US" altLang="ja-JP" dirty="0" smtClean="0"/>
              <a:t>Lorentz-Berthelot combining rules.</a:t>
            </a:r>
          </a:p>
          <a:p>
            <a:endParaRPr lang="en-US" altLang="ja-JP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Atomic charges for HI molecule obtained by MO calculation.</a:t>
            </a:r>
            <a:endParaRPr lang="en-US" altLang="ja-JP" dirty="0"/>
          </a:p>
          <a:p>
            <a:pPr marL="265113" indent="-265113"/>
            <a:endParaRPr lang="en-US" altLang="ja-JP" dirty="0" smtClean="0"/>
          </a:p>
          <a:p>
            <a:pPr marL="265113" indent="-265113">
              <a:buFont typeface="Wingdings" pitchFamily="2" charset="2"/>
              <a:buChar char="u"/>
            </a:pPr>
            <a:r>
              <a:rPr lang="en-US" altLang="ja-JP" dirty="0" smtClean="0"/>
              <a:t>Periodic boundary condition.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Font typeface="Wingdings" pitchFamily="2" charset="2"/>
              <a:buChar char="u"/>
            </a:pPr>
            <a:r>
              <a:rPr lang="en-US" altLang="ja-JP" dirty="0" smtClean="0"/>
              <a:t>NVT-MD for 1 ns (300 K) for a relaxation.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ja-JP" dirty="0" smtClean="0"/>
              <a:t>The NVT-MD (300 K) simulation time in one MC/MD cycle was set to </a:t>
            </a:r>
            <a:r>
              <a:rPr lang="en-US" altLang="ja-JP" dirty="0"/>
              <a:t>5</a:t>
            </a:r>
            <a:r>
              <a:rPr lang="en-US" altLang="ja-JP" dirty="0" smtClean="0"/>
              <a:t> ps.</a:t>
            </a:r>
          </a:p>
          <a:p>
            <a:pPr marL="265113" indent="-265113"/>
            <a:endParaRPr lang="en-US" altLang="ja-JP" dirty="0" smtClean="0"/>
          </a:p>
          <a:p>
            <a:pPr marL="265113" indent="-265113">
              <a:buClr>
                <a:schemeClr val="tx1"/>
              </a:buClr>
              <a:buFont typeface="Wingdings" pitchFamily="2" charset="2"/>
              <a:buChar char="u"/>
            </a:pPr>
            <a:r>
              <a:rPr lang="en-US" altLang="ja-JP" dirty="0" smtClean="0"/>
              <a:t>For 1300 MC/MD cycles.</a:t>
            </a:r>
          </a:p>
        </p:txBody>
      </p:sp>
      <p:sp>
        <p:nvSpPr>
          <p:cNvPr id="15" name="左中かっこ 14"/>
          <p:cNvSpPr/>
          <p:nvPr/>
        </p:nvSpPr>
        <p:spPr>
          <a:xfrm>
            <a:off x="5355424" y="2492896"/>
            <a:ext cx="252407" cy="2664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中かっこ 16"/>
          <p:cNvSpPr/>
          <p:nvPr/>
        </p:nvSpPr>
        <p:spPr>
          <a:xfrm rot="5460000">
            <a:off x="7377552" y="437489"/>
            <a:ext cx="267145" cy="266643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45530" y="1364518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n-ea"/>
              </a:rPr>
              <a:t>250.0 </a:t>
            </a:r>
            <a:r>
              <a:rPr kumimoji="1" lang="en-US" altLang="ja-JP" sz="1400" dirty="0" smtClean="0">
                <a:latin typeface="+mn-ea"/>
                <a:cs typeface="Andalus"/>
              </a:rPr>
              <a:t>Å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9200000">
            <a:off x="5072178" y="1651483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n-ea"/>
              </a:rPr>
              <a:t>250.0 </a:t>
            </a:r>
            <a:r>
              <a:rPr kumimoji="1" lang="en-US" altLang="ja-JP" sz="1400" dirty="0" smtClean="0">
                <a:latin typeface="+mn-ea"/>
                <a:cs typeface="Andalus"/>
              </a:rPr>
              <a:t>Å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795289" y="3743296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+mn-ea"/>
              </a:rPr>
              <a:t>250.0 </a:t>
            </a:r>
            <a:r>
              <a:rPr kumimoji="1" lang="en-US" altLang="ja-JP" sz="1400" dirty="0" smtClean="0">
                <a:latin typeface="+mn-ea"/>
                <a:cs typeface="Andalus"/>
              </a:rPr>
              <a:t>Å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6" name="左中かっこ 15"/>
          <p:cNvSpPr/>
          <p:nvPr/>
        </p:nvSpPr>
        <p:spPr>
          <a:xfrm rot="2880000">
            <a:off x="5685950" y="1749475"/>
            <a:ext cx="221862" cy="648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タイトル 11"/>
          <p:cNvSpPr txBox="1">
            <a:spLocks/>
          </p:cNvSpPr>
          <p:nvPr/>
        </p:nvSpPr>
        <p:spPr>
          <a:xfrm>
            <a:off x="467544" y="258268"/>
            <a:ext cx="8676456" cy="5760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ja-JP" sz="2400" dirty="0" smtClean="0">
                <a:cs typeface="Times New Roman" pitchFamily="18" charset="0"/>
              </a:rPr>
              <a:t>Number </a:t>
            </a:r>
            <a:r>
              <a:rPr lang="en-US" altLang="ja-JP" sz="2400" dirty="0">
                <a:cs typeface="Times New Roman" pitchFamily="18" charset="0"/>
              </a:rPr>
              <a:t>changes of </a:t>
            </a:r>
            <a:r>
              <a:rPr lang="en-US" altLang="ja-JP" sz="2400" dirty="0" smtClean="0">
                <a:cs typeface="Times New Roman" pitchFamily="18" charset="0"/>
              </a:rPr>
              <a:t>molecules as a function of MC/MD cycle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251520" y="4293096"/>
            <a:ext cx="86409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p"/>
            </a:pPr>
            <a:r>
              <a:rPr lang="en-US" altLang="ja-JP" sz="2400" dirty="0" smtClean="0"/>
              <a:t>The whole system was reached at the equilibrium state until 1300 MC/MD cycles.</a:t>
            </a:r>
          </a:p>
          <a:p>
            <a:endParaRPr lang="en-US" altLang="ja-JP" sz="800" dirty="0"/>
          </a:p>
          <a:p>
            <a:pPr marL="266700" indent="-266700">
              <a:buFont typeface="Wingdings" pitchFamily="2" charset="2"/>
              <a:buChar char="p"/>
            </a:pPr>
            <a:r>
              <a:rPr lang="en-US" altLang="ja-JP" sz="2400" dirty="0" smtClean="0"/>
              <a:t>Their equilibrium numbers, estimated as averages over the last 200 MC/MD cycles, were </a:t>
            </a:r>
            <a:r>
              <a:rPr lang="en-US" altLang="ja-JP" sz="2400" b="1" dirty="0" smtClean="0">
                <a:solidFill>
                  <a:schemeClr val="accent2"/>
                </a:solidFill>
              </a:rPr>
              <a:t>232.2</a:t>
            </a:r>
            <a:r>
              <a:rPr lang="en-US" altLang="ja-JP" sz="2400" dirty="0" smtClean="0"/>
              <a:t> </a:t>
            </a:r>
            <a:r>
              <a:rPr lang="en-US" altLang="ja-JP" sz="2400" dirty="0" smtClean="0"/>
              <a:t>and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8.9</a:t>
            </a:r>
            <a:r>
              <a:rPr lang="en-US" altLang="ja-JP" sz="2400" dirty="0" smtClean="0"/>
              <a:t>, respectively.</a:t>
            </a:r>
          </a:p>
          <a:p>
            <a:pPr marL="266700" indent="-266700"/>
            <a:endParaRPr lang="en-US" altLang="ja-JP" sz="800" dirty="0" smtClean="0">
              <a:cs typeface="Times New Roman" pitchFamily="18" charset="0"/>
            </a:endParaRPr>
          </a:p>
          <a:p>
            <a:pPr marL="273050" indent="-7938">
              <a:buClr>
                <a:schemeClr val="tx1"/>
              </a:buClr>
            </a:pPr>
            <a:r>
              <a:rPr lang="en-US" altLang="ja-JP" sz="2400" dirty="0" smtClean="0"/>
              <a:t>The calculated</a:t>
            </a:r>
            <a:r>
              <a:rPr lang="en-US" altLang="ja-JP" sz="2400" dirty="0" smtClean="0">
                <a:solidFill>
                  <a:schemeClr val="accent2"/>
                </a:solidFill>
              </a:rPr>
              <a:t> </a:t>
            </a:r>
            <a:r>
              <a:rPr lang="en-US" altLang="ja-JP" sz="2400" i="1" dirty="0" smtClean="0"/>
              <a:t>K</a:t>
            </a:r>
            <a:r>
              <a:rPr lang="en-US" altLang="ja-JP" sz="2400" i="1" baseline="-25000" dirty="0" smtClean="0"/>
              <a:t>eq</a:t>
            </a:r>
            <a:r>
              <a:rPr lang="en-US" altLang="ja-JP" sz="2400" dirty="0" smtClean="0"/>
              <a:t> was 680.7(=(232.2/8.9)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), which is in good agreement with the experimental one (912).</a:t>
            </a:r>
            <a:endParaRPr lang="en-US" altLang="ja-JP" sz="2400" dirty="0" smtClean="0">
              <a:cs typeface="Times New Roman" pitchFamily="18" charset="0"/>
            </a:endParaRPr>
          </a:p>
        </p:txBody>
      </p:sp>
      <p:graphicFrame>
        <p:nvGraphicFramePr>
          <p:cNvPr id="11" name="グラフ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344944"/>
              </p:ext>
            </p:extLst>
          </p:nvPr>
        </p:nvGraphicFramePr>
        <p:xfrm>
          <a:off x="683568" y="836712"/>
          <a:ext cx="77768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右矢印 11"/>
          <p:cNvSpPr/>
          <p:nvPr/>
        </p:nvSpPr>
        <p:spPr>
          <a:xfrm>
            <a:off x="251520" y="6093296"/>
            <a:ext cx="310066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0" name="テキスト ボックス 1"/>
          <p:cNvSpPr txBox="1"/>
          <p:nvPr/>
        </p:nvSpPr>
        <p:spPr>
          <a:xfrm>
            <a:off x="2051720" y="1010224"/>
            <a:ext cx="1718360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I</a:t>
            </a:r>
            <a:r>
              <a:rPr lang="en-US" altLang="ja-JP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molecule</a:t>
            </a:r>
          </a:p>
          <a:p>
            <a:r>
              <a:rPr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molecule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260AC-9165-4183-97F2-71BE359D443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6" name="タイトル 11"/>
          <p:cNvSpPr txBox="1">
            <a:spLocks/>
          </p:cNvSpPr>
          <p:nvPr/>
        </p:nvSpPr>
        <p:spPr>
          <a:xfrm>
            <a:off x="467544" y="221692"/>
            <a:ext cx="8424936" cy="57606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ja-JP" sz="2700" noProof="0" dirty="0" smtClean="0">
                <a:cs typeface="Times New Roman" pitchFamily="18" charset="0"/>
              </a:rPr>
              <a:t>Initial and equilibrium states after 1300 MC/MD cycles</a:t>
            </a:r>
            <a:endParaRPr kumimoji="1" lang="ja-JP" alt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1520" y="188640"/>
            <a:ext cx="216024" cy="64807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251520" y="5840696"/>
            <a:ext cx="310066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251520" y="4869160"/>
            <a:ext cx="864096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p"/>
            </a:pPr>
            <a:r>
              <a:rPr lang="en-US" altLang="ja-JP" sz="2400" dirty="0">
                <a:ea typeface="メイリオ" pitchFamily="50" charset="-128"/>
                <a:cs typeface="Times New Roman" pitchFamily="18" charset="0"/>
              </a:rPr>
              <a:t>The whole system became equilibrium state, and </a:t>
            </a:r>
            <a:r>
              <a:rPr lang="en-US" altLang="ja-JP" sz="2400" dirty="0" smtClean="0">
                <a:solidFill>
                  <a:schemeClr val="accent1"/>
                </a:solidFill>
              </a:rPr>
              <a:t>H</a:t>
            </a:r>
            <a:r>
              <a:rPr lang="en-US" altLang="ja-JP" sz="2400" baseline="-25000" dirty="0" smtClean="0">
                <a:solidFill>
                  <a:schemeClr val="accent1"/>
                </a:solidFill>
              </a:rPr>
              <a:t>2</a:t>
            </a:r>
            <a:r>
              <a:rPr lang="en-US" altLang="ja-JP" sz="2400" dirty="0" smtClean="0"/>
              <a:t>,</a:t>
            </a:r>
            <a:r>
              <a:rPr lang="en-US" altLang="ja-JP" sz="2400" dirty="0" smtClean="0">
                <a:solidFill>
                  <a:schemeClr val="accent2"/>
                </a:solidFill>
              </a:rPr>
              <a:t> I</a:t>
            </a:r>
            <a:r>
              <a:rPr lang="en-US" altLang="ja-JP" sz="2400" baseline="-25000" dirty="0">
                <a:solidFill>
                  <a:schemeClr val="accent2"/>
                </a:solidFill>
              </a:rPr>
              <a:t>2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and </a:t>
            </a:r>
            <a:r>
              <a:rPr lang="en-US" altLang="ja-JP" sz="2400" dirty="0" smtClean="0">
                <a:solidFill>
                  <a:srgbClr val="00B050"/>
                </a:solidFill>
              </a:rPr>
              <a:t>HI</a:t>
            </a:r>
            <a:r>
              <a:rPr lang="en-US" altLang="ja-JP" sz="2400" dirty="0" smtClean="0"/>
              <a:t> </a:t>
            </a:r>
            <a:r>
              <a:rPr lang="en-US" altLang="ja-JP" sz="2400" dirty="0"/>
              <a:t>distribute </a:t>
            </a:r>
            <a:r>
              <a:rPr lang="en-US" altLang="ja-JP" sz="2400" dirty="0" smtClean="0"/>
              <a:t>homogeneously after 1300 MC/MD cycles.</a:t>
            </a:r>
            <a:endParaRPr lang="en-US" altLang="ja-JP" sz="2400" dirty="0">
              <a:ea typeface="メイリオ" pitchFamily="50" charset="-128"/>
              <a:cs typeface="Times New Roman" pitchFamily="18" charset="0"/>
            </a:endParaRPr>
          </a:p>
          <a:p>
            <a:pPr marL="266700" indent="-266700"/>
            <a:endParaRPr lang="en-US" altLang="ja-JP" sz="800" dirty="0">
              <a:ea typeface="メイリオ" pitchFamily="50" charset="-128"/>
              <a:cs typeface="Times New Roman" pitchFamily="18" charset="0"/>
            </a:endParaRPr>
          </a:p>
          <a:p>
            <a:pPr marL="265113"/>
            <a:r>
              <a:rPr lang="en-US" altLang="ja-JP" sz="2400" dirty="0" smtClean="0">
                <a:uFill>
                  <a:solidFill>
                    <a:schemeClr val="tx1"/>
                  </a:solidFill>
                </a:uFill>
              </a:rPr>
              <a:t>The present </a:t>
            </a:r>
            <a:r>
              <a:rPr lang="en-US" altLang="ja-JP" sz="2400" dirty="0">
                <a:uFill>
                  <a:solidFill>
                    <a:schemeClr val="tx1"/>
                  </a:solidFill>
                </a:uFill>
              </a:rPr>
              <a:t>method </a:t>
            </a:r>
            <a:r>
              <a:rPr lang="en-US" altLang="ja-JP" sz="2400" dirty="0" smtClean="0">
                <a:uFill>
                  <a:solidFill>
                    <a:schemeClr val="tx1"/>
                  </a:solidFill>
                </a:uFill>
              </a:rPr>
              <a:t>worked </a:t>
            </a:r>
            <a:r>
              <a:rPr lang="en-US" altLang="ja-JP" sz="2400" dirty="0">
                <a:uFill>
                  <a:solidFill>
                    <a:schemeClr val="tx1"/>
                  </a:solidFill>
                </a:uFill>
              </a:rPr>
              <a:t>well to </a:t>
            </a:r>
            <a:r>
              <a:rPr lang="en-US" altLang="ja-JP" sz="2400" dirty="0" smtClean="0">
                <a:uFill>
                  <a:solidFill>
                    <a:schemeClr val="tx1"/>
                  </a:solidFill>
                </a:uFill>
              </a:rPr>
              <a:t>reproduce </a:t>
            </a:r>
            <a:r>
              <a:rPr lang="en-US" altLang="ja-JP" sz="2400" dirty="0">
                <a:uFill>
                  <a:solidFill>
                    <a:schemeClr val="tx1"/>
                  </a:solidFill>
                </a:uFill>
              </a:rPr>
              <a:t>a </a:t>
            </a:r>
            <a:r>
              <a:rPr lang="en-US" altLang="ja-JP" sz="2400" dirty="0" smtClean="0">
                <a:uFill>
                  <a:solidFill>
                    <a:schemeClr val="tx1"/>
                  </a:solidFill>
                </a:uFill>
              </a:rPr>
              <a:t>equilibrium state of gas molecules mixing system.</a:t>
            </a:r>
            <a:endParaRPr lang="en-US" altLang="ja-JP" sz="2400" dirty="0">
              <a:uFill>
                <a:solidFill>
                  <a:schemeClr val="tx1"/>
                </a:solidFill>
              </a:uFill>
              <a:cs typeface="Times New Roman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4458598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Fig.(a) Initial state (0 MC/MD cycle)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55976" y="4447581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/>
              <a:t>Fig.(b) Equilibrium state </a:t>
            </a:r>
            <a:r>
              <a:rPr lang="en-US" altLang="ja-JP" sz="1600" b="1" dirty="0" smtClean="0"/>
              <a:t>(1300 MC/MD cycles)</a:t>
            </a:r>
            <a:endParaRPr kumimoji="1" lang="ja-JP" altLang="en-US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t="7859" r="2244" b="6442"/>
          <a:stretch/>
        </p:blipFill>
        <p:spPr bwMode="auto">
          <a:xfrm>
            <a:off x="323528" y="980728"/>
            <a:ext cx="3621016" cy="34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6633" r="6428" b="3411"/>
          <a:stretch/>
        </p:blipFill>
        <p:spPr bwMode="auto">
          <a:xfrm>
            <a:off x="4894297" y="879584"/>
            <a:ext cx="3566135" cy="362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メイリオ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 kumimoji="1">
            <a:noFill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65831</TotalTime>
  <Words>1666</Words>
  <Application>Microsoft Office PowerPoint</Application>
  <PresentationFormat>画面に合わせる (4:3)</PresentationFormat>
  <Paragraphs>268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3" baseType="lpstr">
      <vt:lpstr>Arial Unicode MS</vt:lpstr>
      <vt:lpstr>ＭＳ Ｐゴシック</vt:lpstr>
      <vt:lpstr>ＭＳ 明朝</vt:lpstr>
      <vt:lpstr>メイリオ</vt:lpstr>
      <vt:lpstr>Andalus</vt:lpstr>
      <vt:lpstr>Arial</vt:lpstr>
      <vt:lpstr>Calibri</vt:lpstr>
      <vt:lpstr>Cambria Math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DANNY</dc:creator>
  <cp:lastModifiedBy>DANNY</cp:lastModifiedBy>
  <cp:revision>2723</cp:revision>
  <cp:lastPrinted>2014-10-23T05:58:34Z</cp:lastPrinted>
  <dcterms:created xsi:type="dcterms:W3CDTF">2011-09-12T02:56:14Z</dcterms:created>
  <dcterms:modified xsi:type="dcterms:W3CDTF">2014-10-28T04:57:09Z</dcterms:modified>
</cp:coreProperties>
</file>