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6"/>
  </p:notesMasterIdLst>
  <p:sldIdLst>
    <p:sldId id="363" r:id="rId4"/>
    <p:sldId id="424" r:id="rId5"/>
    <p:sldId id="406" r:id="rId6"/>
    <p:sldId id="409" r:id="rId7"/>
    <p:sldId id="395" r:id="rId8"/>
    <p:sldId id="410" r:id="rId9"/>
    <p:sldId id="412" r:id="rId10"/>
    <p:sldId id="393" r:id="rId11"/>
    <p:sldId id="396" r:id="rId12"/>
    <p:sldId id="415" r:id="rId13"/>
    <p:sldId id="423" r:id="rId14"/>
    <p:sldId id="385" r:id="rId15"/>
    <p:sldId id="416" r:id="rId16"/>
    <p:sldId id="417" r:id="rId17"/>
    <p:sldId id="401" r:id="rId18"/>
    <p:sldId id="402" r:id="rId19"/>
    <p:sldId id="403" r:id="rId20"/>
    <p:sldId id="419" r:id="rId21"/>
    <p:sldId id="420" r:id="rId22"/>
    <p:sldId id="421" r:id="rId23"/>
    <p:sldId id="405" r:id="rId24"/>
    <p:sldId id="414" r:id="rId25"/>
  </p:sldIdLst>
  <p:sldSz cx="9144000" cy="6858000" type="screen4x3"/>
  <p:notesSz cx="6802438" cy="99377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CC00"/>
    <a:srgbClr val="009900"/>
    <a:srgbClr val="EF8B11"/>
    <a:srgbClr val="FCA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5975" autoAdjust="0"/>
  </p:normalViewPr>
  <p:slideViewPr>
    <p:cSldViewPr snapToGrid="0">
      <p:cViewPr varScale="1">
        <p:scale>
          <a:sx n="128" d="100"/>
          <a:sy n="128" d="100"/>
        </p:scale>
        <p:origin x="1402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______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______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______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______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______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______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Sheet1!$I$2:$I$72</c:f>
              <c:numCache>
                <c:formatCode>General</c:formatCode>
                <c:ptCount val="71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  <c:pt idx="10">
                  <c:v>1.05</c:v>
                </c:pt>
                <c:pt idx="11">
                  <c:v>1.1499999999999999</c:v>
                </c:pt>
                <c:pt idx="12">
                  <c:v>1.25</c:v>
                </c:pt>
                <c:pt idx="13">
                  <c:v>1.35</c:v>
                </c:pt>
                <c:pt idx="14">
                  <c:v>1.45</c:v>
                </c:pt>
                <c:pt idx="15">
                  <c:v>1.55</c:v>
                </c:pt>
                <c:pt idx="16">
                  <c:v>1.65</c:v>
                </c:pt>
                <c:pt idx="17">
                  <c:v>1.75</c:v>
                </c:pt>
                <c:pt idx="18">
                  <c:v>1.85</c:v>
                </c:pt>
                <c:pt idx="19">
                  <c:v>1.95</c:v>
                </c:pt>
                <c:pt idx="20">
                  <c:v>2.0499999999999998</c:v>
                </c:pt>
                <c:pt idx="21">
                  <c:v>2.15</c:v>
                </c:pt>
                <c:pt idx="22">
                  <c:v>2.25</c:v>
                </c:pt>
                <c:pt idx="23">
                  <c:v>2.35</c:v>
                </c:pt>
                <c:pt idx="24">
                  <c:v>2.4500000000000002</c:v>
                </c:pt>
                <c:pt idx="25">
                  <c:v>2.5499999999999998</c:v>
                </c:pt>
                <c:pt idx="26">
                  <c:v>2.65</c:v>
                </c:pt>
                <c:pt idx="27">
                  <c:v>2.75</c:v>
                </c:pt>
                <c:pt idx="28">
                  <c:v>2.85</c:v>
                </c:pt>
                <c:pt idx="29">
                  <c:v>2.95</c:v>
                </c:pt>
                <c:pt idx="30">
                  <c:v>3.05</c:v>
                </c:pt>
                <c:pt idx="31">
                  <c:v>3.15</c:v>
                </c:pt>
                <c:pt idx="32">
                  <c:v>3.25</c:v>
                </c:pt>
                <c:pt idx="33">
                  <c:v>3.35</c:v>
                </c:pt>
                <c:pt idx="34">
                  <c:v>3.45</c:v>
                </c:pt>
                <c:pt idx="35">
                  <c:v>3.55</c:v>
                </c:pt>
                <c:pt idx="36">
                  <c:v>3.65</c:v>
                </c:pt>
                <c:pt idx="37">
                  <c:v>3.75</c:v>
                </c:pt>
                <c:pt idx="38">
                  <c:v>3.85</c:v>
                </c:pt>
                <c:pt idx="39">
                  <c:v>3.95</c:v>
                </c:pt>
                <c:pt idx="40">
                  <c:v>4.05</c:v>
                </c:pt>
                <c:pt idx="41">
                  <c:v>4.1500000000000004</c:v>
                </c:pt>
                <c:pt idx="42">
                  <c:v>4.25</c:v>
                </c:pt>
                <c:pt idx="43">
                  <c:v>4.3499999999999996</c:v>
                </c:pt>
                <c:pt idx="44">
                  <c:v>4.45</c:v>
                </c:pt>
                <c:pt idx="45">
                  <c:v>4.55</c:v>
                </c:pt>
                <c:pt idx="46">
                  <c:v>4.6500000000000004</c:v>
                </c:pt>
                <c:pt idx="47">
                  <c:v>4.75</c:v>
                </c:pt>
                <c:pt idx="48">
                  <c:v>4.8499999999999996</c:v>
                </c:pt>
                <c:pt idx="49">
                  <c:v>4.95</c:v>
                </c:pt>
                <c:pt idx="50">
                  <c:v>5.05</c:v>
                </c:pt>
                <c:pt idx="51">
                  <c:v>5.15</c:v>
                </c:pt>
                <c:pt idx="52">
                  <c:v>5.25</c:v>
                </c:pt>
                <c:pt idx="53">
                  <c:v>5.35</c:v>
                </c:pt>
                <c:pt idx="54">
                  <c:v>5.45</c:v>
                </c:pt>
                <c:pt idx="55">
                  <c:v>5.55</c:v>
                </c:pt>
                <c:pt idx="56">
                  <c:v>5.65</c:v>
                </c:pt>
                <c:pt idx="57">
                  <c:v>5.75</c:v>
                </c:pt>
                <c:pt idx="58">
                  <c:v>5.85</c:v>
                </c:pt>
                <c:pt idx="59">
                  <c:v>5.95</c:v>
                </c:pt>
                <c:pt idx="60">
                  <c:v>6.05</c:v>
                </c:pt>
                <c:pt idx="61">
                  <c:v>6.15</c:v>
                </c:pt>
                <c:pt idx="62">
                  <c:v>6.25</c:v>
                </c:pt>
                <c:pt idx="63">
                  <c:v>6.35</c:v>
                </c:pt>
                <c:pt idx="64">
                  <c:v>6.45</c:v>
                </c:pt>
                <c:pt idx="65">
                  <c:v>6.55</c:v>
                </c:pt>
                <c:pt idx="66">
                  <c:v>6.65</c:v>
                </c:pt>
                <c:pt idx="67">
                  <c:v>6.75</c:v>
                </c:pt>
                <c:pt idx="68">
                  <c:v>6.85</c:v>
                </c:pt>
                <c:pt idx="69">
                  <c:v>6.95</c:v>
                </c:pt>
                <c:pt idx="70">
                  <c:v>7.05</c:v>
                </c:pt>
              </c:numCache>
            </c:numRef>
          </c:xVal>
          <c:yVal>
            <c:numRef>
              <c:f>Sheet1!$J$2:$J$72</c:f>
              <c:numCache>
                <c:formatCode>General</c:formatCode>
                <c:ptCount val="7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1.034E-2</c:v>
                </c:pt>
                <c:pt idx="16">
                  <c:v>0.11891</c:v>
                </c:pt>
                <c:pt idx="17">
                  <c:v>0.31536999999999998</c:v>
                </c:pt>
                <c:pt idx="18">
                  <c:v>0.40584500000000001</c:v>
                </c:pt>
                <c:pt idx="19">
                  <c:v>0.37223999999999996</c:v>
                </c:pt>
                <c:pt idx="20">
                  <c:v>0.29727500000000001</c:v>
                </c:pt>
                <c:pt idx="21">
                  <c:v>0.24040500000000001</c:v>
                </c:pt>
                <c:pt idx="22">
                  <c:v>0.20938500000000002</c:v>
                </c:pt>
                <c:pt idx="23">
                  <c:v>0.20680000000000001</c:v>
                </c:pt>
                <c:pt idx="24">
                  <c:v>0.235235</c:v>
                </c:pt>
                <c:pt idx="25">
                  <c:v>0.30244499999999996</c:v>
                </c:pt>
                <c:pt idx="26">
                  <c:v>0.41101500000000002</c:v>
                </c:pt>
                <c:pt idx="27">
                  <c:v>0.56352999999999998</c:v>
                </c:pt>
                <c:pt idx="28">
                  <c:v>0.75740499999999999</c:v>
                </c:pt>
                <c:pt idx="29">
                  <c:v>0.97195999999999994</c:v>
                </c:pt>
                <c:pt idx="30">
                  <c:v>1.17876</c:v>
                </c:pt>
                <c:pt idx="31">
                  <c:v>1.351955</c:v>
                </c:pt>
                <c:pt idx="32">
                  <c:v>1.4579399999999998</c:v>
                </c:pt>
                <c:pt idx="33">
                  <c:v>1.5354899999999998</c:v>
                </c:pt>
                <c:pt idx="34">
                  <c:v>1.5794349999999999</c:v>
                </c:pt>
                <c:pt idx="35">
                  <c:v>1.6027</c:v>
                </c:pt>
                <c:pt idx="36">
                  <c:v>1.651815</c:v>
                </c:pt>
                <c:pt idx="37">
                  <c:v>1.7138550000000001</c:v>
                </c:pt>
                <c:pt idx="38">
                  <c:v>1.7319500000000001</c:v>
                </c:pt>
                <c:pt idx="39">
                  <c:v>1.6466449999999999</c:v>
                </c:pt>
                <c:pt idx="40">
                  <c:v>1.4915449999999999</c:v>
                </c:pt>
                <c:pt idx="41">
                  <c:v>1.3002549999999999</c:v>
                </c:pt>
                <c:pt idx="42">
                  <c:v>1.119305</c:v>
                </c:pt>
                <c:pt idx="43">
                  <c:v>0.95386499999999996</c:v>
                </c:pt>
                <c:pt idx="44">
                  <c:v>0.82720000000000005</c:v>
                </c:pt>
                <c:pt idx="45">
                  <c:v>0.73672499999999996</c:v>
                </c:pt>
                <c:pt idx="46">
                  <c:v>0.67727000000000004</c:v>
                </c:pt>
                <c:pt idx="47">
                  <c:v>0.64107999999999998</c:v>
                </c:pt>
                <c:pt idx="48">
                  <c:v>0.61522999999999994</c:v>
                </c:pt>
                <c:pt idx="49">
                  <c:v>0.60489000000000004</c:v>
                </c:pt>
                <c:pt idx="50">
                  <c:v>0.59972000000000003</c:v>
                </c:pt>
                <c:pt idx="51">
                  <c:v>0.61005999999999994</c:v>
                </c:pt>
                <c:pt idx="52">
                  <c:v>0.62039999999999995</c:v>
                </c:pt>
                <c:pt idx="53">
                  <c:v>0.64107999999999998</c:v>
                </c:pt>
                <c:pt idx="54">
                  <c:v>0.66176000000000001</c:v>
                </c:pt>
                <c:pt idx="55">
                  <c:v>0.67985499999999999</c:v>
                </c:pt>
                <c:pt idx="56">
                  <c:v>0.70312000000000008</c:v>
                </c:pt>
                <c:pt idx="57">
                  <c:v>0.7289699999999999</c:v>
                </c:pt>
                <c:pt idx="58">
                  <c:v>0.75481999999999994</c:v>
                </c:pt>
                <c:pt idx="59">
                  <c:v>0.77808499999999992</c:v>
                </c:pt>
                <c:pt idx="60">
                  <c:v>0.80393499999999996</c:v>
                </c:pt>
                <c:pt idx="61">
                  <c:v>0.82720000000000005</c:v>
                </c:pt>
                <c:pt idx="62">
                  <c:v>0.85046500000000003</c:v>
                </c:pt>
                <c:pt idx="63">
                  <c:v>0.87114500000000006</c:v>
                </c:pt>
                <c:pt idx="64">
                  <c:v>0.89440999999999993</c:v>
                </c:pt>
                <c:pt idx="65">
                  <c:v>0.90991999999999995</c:v>
                </c:pt>
                <c:pt idx="66">
                  <c:v>0.92801499999999992</c:v>
                </c:pt>
                <c:pt idx="67">
                  <c:v>0.94094</c:v>
                </c:pt>
                <c:pt idx="68">
                  <c:v>0.95386499999999996</c:v>
                </c:pt>
                <c:pt idx="69">
                  <c:v>0.96162000000000003</c:v>
                </c:pt>
                <c:pt idx="70">
                  <c:v>0.97712999999999994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5657376"/>
        <c:axId val="-175661728"/>
      </c:scatterChart>
      <c:valAx>
        <c:axId val="-175657376"/>
        <c:scaling>
          <c:orientation val="minMax"/>
          <c:max val="7"/>
          <c:min val="1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61728"/>
        <c:crosses val="autoZero"/>
        <c:crossBetween val="midCat"/>
        <c:majorUnit val="1"/>
      </c:valAx>
      <c:valAx>
        <c:axId val="-175661728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57376"/>
        <c:crosses val="autoZero"/>
        <c:crossBetween val="midCat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Sheet9!$N$2:$N$6</c:f>
              <c:numCache>
                <c:formatCode>General</c:formatCode>
                <c:ptCount val="5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Sheet9!$O$2:$O$6</c:f>
              <c:numCache>
                <c:formatCode>General</c:formatCode>
                <c:ptCount val="5"/>
                <c:pt idx="0">
                  <c:v>2.5292980344965899</c:v>
                </c:pt>
                <c:pt idx="1">
                  <c:v>2.276439363551277</c:v>
                </c:pt>
                <c:pt idx="2">
                  <c:v>1.8335385746757584</c:v>
                </c:pt>
                <c:pt idx="3">
                  <c:v>1.5245233319962559</c:v>
                </c:pt>
                <c:pt idx="4">
                  <c:v>1.1635579622944241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Sheet9!$N$2:$N$6</c:f>
              <c:numCache>
                <c:formatCode>General</c:formatCode>
                <c:ptCount val="5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Sheet9!$P$2:$P$6</c:f>
              <c:numCache>
                <c:formatCode>General</c:formatCode>
                <c:ptCount val="5"/>
                <c:pt idx="0">
                  <c:v>1.9566278914293351</c:v>
                </c:pt>
                <c:pt idx="1">
                  <c:v>2.1555822970985425</c:v>
                </c:pt>
                <c:pt idx="2">
                  <c:v>2.3216058296563706</c:v>
                </c:pt>
                <c:pt idx="3">
                  <c:v>2.5900040112314473</c:v>
                </c:pt>
                <c:pt idx="4">
                  <c:v>1.0758376788340687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Sheet9!$N$2:$N$6</c:f>
              <c:numCache>
                <c:formatCode>General</c:formatCode>
                <c:ptCount val="5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Sheet9!$Q$2:$Q$6</c:f>
              <c:numCache>
                <c:formatCode>General</c:formatCode>
                <c:ptCount val="5"/>
                <c:pt idx="0">
                  <c:v>1.6713745153095332</c:v>
                </c:pt>
                <c:pt idx="1">
                  <c:v>1.7089062708918301</c:v>
                </c:pt>
                <c:pt idx="2">
                  <c:v>1.5042117930204573</c:v>
                </c:pt>
                <c:pt idx="3">
                  <c:v>1.3370771493515172</c:v>
                </c:pt>
                <c:pt idx="4">
                  <c:v>1.337075812274368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Sheet9!$N$2:$N$6</c:f>
              <c:numCache>
                <c:formatCode>General</c:formatCode>
                <c:ptCount val="5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Sheet9!$R$2:$R$6</c:f>
              <c:numCache>
                <c:formatCode>General</c:formatCode>
                <c:ptCount val="5"/>
                <c:pt idx="0">
                  <c:v>0.33287070463965762</c:v>
                </c:pt>
                <c:pt idx="1">
                  <c:v>0.31971653964433744</c:v>
                </c:pt>
                <c:pt idx="2">
                  <c:v>0.46797700227303118</c:v>
                </c:pt>
                <c:pt idx="3">
                  <c:v>0.57638454338815348</c:v>
                </c:pt>
                <c:pt idx="4">
                  <c:v>0.60168471720818284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6010480"/>
        <c:axId val="-176011568"/>
      </c:scatterChart>
      <c:valAx>
        <c:axId val="-176010480"/>
        <c:scaling>
          <c:orientation val="minMax"/>
          <c:max val="3.03"/>
          <c:min val="-3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176011568"/>
        <c:crosses val="autoZero"/>
        <c:crossBetween val="midCat"/>
        <c:majorUnit val="1"/>
      </c:valAx>
      <c:valAx>
        <c:axId val="-176011568"/>
        <c:scaling>
          <c:orientation val="minMax"/>
          <c:max val="5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176010480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5150676215217418"/>
          <c:y val="9.077154053492463E-2"/>
          <c:w val="6.0088652482269501E-2"/>
          <c:h val="0.378712925215194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Sheet10!$E$2:$E$11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</c:numCache>
            </c:numRef>
          </c:xVal>
          <c:yVal>
            <c:numRef>
              <c:f>Sheet10!$F$2:$F$11</c:f>
              <c:numCache>
                <c:formatCode>General</c:formatCode>
                <c:ptCount val="10"/>
                <c:pt idx="0">
                  <c:v>5.9595834853630465E-2</c:v>
                </c:pt>
                <c:pt idx="1">
                  <c:v>5.5959471217266826E-2</c:v>
                </c:pt>
                <c:pt idx="2">
                  <c:v>5.0470122652895112E-2</c:v>
                </c:pt>
                <c:pt idx="3">
                  <c:v>4.4953268404951022E-2</c:v>
                </c:pt>
                <c:pt idx="4">
                  <c:v>4.0031435066939854E-2</c:v>
                </c:pt>
                <c:pt idx="5">
                  <c:v>3.6388896685284458E-2</c:v>
                </c:pt>
                <c:pt idx="6">
                  <c:v>3.4157006932554933E-2</c:v>
                </c:pt>
                <c:pt idx="7">
                  <c:v>3.9278677481826597E-2</c:v>
                </c:pt>
                <c:pt idx="8">
                  <c:v>9.1460888601981538E-2</c:v>
                </c:pt>
                <c:pt idx="9">
                  <c:v>0.54770383676218803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Sheet10!$E$2:$E$11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</c:numCache>
            </c:numRef>
          </c:xVal>
          <c:yVal>
            <c:numRef>
              <c:f>Sheet10!$G$2:$G$11</c:f>
              <c:numCache>
                <c:formatCode>General</c:formatCode>
                <c:ptCount val="10"/>
                <c:pt idx="0">
                  <c:v>6.0673050997288959E-2</c:v>
                </c:pt>
                <c:pt idx="1">
                  <c:v>6.0410129971521363E-2</c:v>
                </c:pt>
                <c:pt idx="2">
                  <c:v>5.9570392409630947E-2</c:v>
                </c:pt>
                <c:pt idx="3">
                  <c:v>6.0135136041509336E-2</c:v>
                </c:pt>
                <c:pt idx="4">
                  <c:v>6.163620046923355E-2</c:v>
                </c:pt>
                <c:pt idx="5">
                  <c:v>6.6598164113694569E-2</c:v>
                </c:pt>
                <c:pt idx="6">
                  <c:v>7.608813756671956E-2</c:v>
                </c:pt>
                <c:pt idx="7">
                  <c:v>9.8791904715273965E-2</c:v>
                </c:pt>
                <c:pt idx="8">
                  <c:v>0.15251163358467329</c:v>
                </c:pt>
                <c:pt idx="9">
                  <c:v>0.30385554904214918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6013200"/>
        <c:axId val="-176011024"/>
      </c:scatterChart>
      <c:valAx>
        <c:axId val="-1760132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11024"/>
        <c:crosses val="autoZero"/>
        <c:crossBetween val="midCat"/>
        <c:majorUnit val="0.2"/>
      </c:valAx>
      <c:valAx>
        <c:axId val="-176011024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1320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905863445151548"/>
          <c:y val="0.18647761524191514"/>
          <c:w val="4.9188099589418999E-2"/>
          <c:h val="0.22811022495609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Sheet10!$H$2:$H$11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</c:numCache>
            </c:numRef>
          </c:xVal>
          <c:yVal>
            <c:numRef>
              <c:f>Sheet10!$J$2:$J$11</c:f>
              <c:numCache>
                <c:formatCode>General</c:formatCode>
                <c:ptCount val="10"/>
                <c:pt idx="0">
                  <c:v>0.23982157754056216</c:v>
                </c:pt>
                <c:pt idx="1">
                  <c:v>0.20553313924783354</c:v>
                </c:pt>
                <c:pt idx="2">
                  <c:v>0.15648143418969301</c:v>
                </c:pt>
                <c:pt idx="3">
                  <c:v>0.11033930912372099</c:v>
                </c:pt>
                <c:pt idx="4">
                  <c:v>7.8222415172719065E-2</c:v>
                </c:pt>
                <c:pt idx="5">
                  <c:v>5.6535914329979398E-2</c:v>
                </c:pt>
                <c:pt idx="6">
                  <c:v>4.3240206343531332E-2</c:v>
                </c:pt>
                <c:pt idx="7">
                  <c:v>3.6857517408107318E-2</c:v>
                </c:pt>
                <c:pt idx="8">
                  <c:v>3.5536374006163066E-2</c:v>
                </c:pt>
                <c:pt idx="9">
                  <c:v>3.7434666394265959E-2</c:v>
                </c:pt>
              </c:numCache>
            </c:numRef>
          </c:yVal>
          <c:smooth val="0"/>
        </c:ser>
        <c:ser>
          <c:idx val="2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Sheet10!$H$2:$H$11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</c:numCache>
            </c:numRef>
          </c:xVal>
          <c:yVal>
            <c:numRef>
              <c:f>Sheet10!$K$2:$K$11</c:f>
              <c:numCache>
                <c:formatCode>General</c:formatCode>
                <c:ptCount val="10"/>
                <c:pt idx="0">
                  <c:v>0.28409386784925378</c:v>
                </c:pt>
                <c:pt idx="1">
                  <c:v>0.23528317417122316</c:v>
                </c:pt>
                <c:pt idx="2">
                  <c:v>0.17039164797876719</c:v>
                </c:pt>
                <c:pt idx="3">
                  <c:v>0.11573941089021593</c:v>
                </c:pt>
                <c:pt idx="4">
                  <c:v>7.7051679391236416E-2</c:v>
                </c:pt>
                <c:pt idx="5">
                  <c:v>5.0443470153954686E-2</c:v>
                </c:pt>
                <c:pt idx="6">
                  <c:v>3.068385113513241E-2</c:v>
                </c:pt>
                <c:pt idx="7">
                  <c:v>1.92943113194077E-2</c:v>
                </c:pt>
                <c:pt idx="8">
                  <c:v>1.1458412074482829E-2</c:v>
                </c:pt>
                <c:pt idx="9">
                  <c:v>5.5568154139474715E-3</c:v>
                </c:pt>
              </c:numCache>
            </c:numRef>
          </c:yVal>
          <c:smooth val="0"/>
        </c:ser>
        <c:ser>
          <c:idx val="3"/>
          <c:order val="2"/>
          <c:tx>
            <c:v> 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Sheet10!$H$2:$H$11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</c:numCache>
            </c:numRef>
          </c:xVal>
          <c:yVal>
            <c:numRef>
              <c:f>Sheet10!$L$2:$L$11</c:f>
              <c:numCache>
                <c:formatCode>General</c:formatCode>
                <c:ptCount val="10"/>
                <c:pt idx="0">
                  <c:v>0.3277509094438677</c:v>
                </c:pt>
                <c:pt idx="1">
                  <c:v>0.26820533596671142</c:v>
                </c:pt>
                <c:pt idx="2">
                  <c:v>0.17456004861621049</c:v>
                </c:pt>
                <c:pt idx="3">
                  <c:v>9.5460798960153276E-2</c:v>
                </c:pt>
                <c:pt idx="4">
                  <c:v>5.2934275272411145E-2</c:v>
                </c:pt>
                <c:pt idx="5">
                  <c:v>3.2524751221735496E-2</c:v>
                </c:pt>
                <c:pt idx="6">
                  <c:v>2.1120198516192745E-2</c:v>
                </c:pt>
                <c:pt idx="7">
                  <c:v>1.4880274141409027E-2</c:v>
                </c:pt>
                <c:pt idx="8">
                  <c:v>9.3729690493673991E-3</c:v>
                </c:pt>
                <c:pt idx="9">
                  <c:v>3.1895947805096266E-3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800496"/>
        <c:axId val="-212807024"/>
      </c:scatterChart>
      <c:valAx>
        <c:axId val="-2128004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212807024"/>
        <c:crosses val="autoZero"/>
        <c:crossBetween val="midCat"/>
        <c:majorUnit val="0.2"/>
      </c:valAx>
      <c:valAx>
        <c:axId val="-212807024"/>
        <c:scaling>
          <c:orientation val="minMax"/>
          <c:max val="0.4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212800496"/>
        <c:crosses val="autoZero"/>
        <c:crossBetween val="midCat"/>
        <c:majorUnit val="0.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6989607323026659"/>
          <c:y val="9.1851535448171359E-2"/>
          <c:w val="6.4876712328767142E-2"/>
          <c:h val="0.33828877487020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Sheet10!$H$2:$H$11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</c:numCache>
            </c:numRef>
          </c:xVal>
          <c:yVal>
            <c:numRef>
              <c:f>Sheet10!$J$2:$J$11</c:f>
              <c:numCache>
                <c:formatCode>General</c:formatCode>
                <c:ptCount val="10"/>
                <c:pt idx="0">
                  <c:v>0.10012429849039484</c:v>
                </c:pt>
                <c:pt idx="1">
                  <c:v>9.9596029906216799E-2</c:v>
                </c:pt>
                <c:pt idx="2">
                  <c:v>9.7228765156647162E-2</c:v>
                </c:pt>
                <c:pt idx="3">
                  <c:v>9.5107611418059332E-2</c:v>
                </c:pt>
                <c:pt idx="4">
                  <c:v>9.3158611088668339E-2</c:v>
                </c:pt>
                <c:pt idx="5">
                  <c:v>9.2224507933351144E-2</c:v>
                </c:pt>
                <c:pt idx="6">
                  <c:v>9.287334605321218E-2</c:v>
                </c:pt>
                <c:pt idx="7">
                  <c:v>9.6659478070638821E-2</c:v>
                </c:pt>
                <c:pt idx="8">
                  <c:v>0.10648278776654259</c:v>
                </c:pt>
                <c:pt idx="9">
                  <c:v>0.12654145665400895</c:v>
                </c:pt>
              </c:numCache>
            </c:numRef>
          </c:yVal>
          <c:smooth val="0"/>
        </c:ser>
        <c:ser>
          <c:idx val="2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Sheet10!$H$2:$H$11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</c:numCache>
            </c:numRef>
          </c:xVal>
          <c:yVal>
            <c:numRef>
              <c:f>Sheet10!$K$2:$K$11</c:f>
              <c:numCache>
                <c:formatCode>General</c:formatCode>
                <c:ptCount val="10"/>
                <c:pt idx="0">
                  <c:v>9.3114750899920981E-2</c:v>
                </c:pt>
                <c:pt idx="1">
                  <c:v>9.2197270483567281E-2</c:v>
                </c:pt>
                <c:pt idx="2">
                  <c:v>9.055058580222225E-2</c:v>
                </c:pt>
                <c:pt idx="3">
                  <c:v>8.8688798056756002E-2</c:v>
                </c:pt>
                <c:pt idx="4">
                  <c:v>8.7481586982606413E-2</c:v>
                </c:pt>
                <c:pt idx="5">
                  <c:v>8.7957642743563991E-2</c:v>
                </c:pt>
                <c:pt idx="6">
                  <c:v>9.2379693490327666E-2</c:v>
                </c:pt>
                <c:pt idx="7">
                  <c:v>0.10213200792125568</c:v>
                </c:pt>
                <c:pt idx="8">
                  <c:v>0.12014945029216947</c:v>
                </c:pt>
                <c:pt idx="9">
                  <c:v>0.14534431123120894</c:v>
                </c:pt>
              </c:numCache>
            </c:numRef>
          </c:yVal>
          <c:smooth val="0"/>
        </c:ser>
        <c:ser>
          <c:idx val="3"/>
          <c:order val="2"/>
          <c:tx>
            <c:v> 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Sheet10!$H$2:$H$11</c:f>
              <c:numCache>
                <c:formatCode>General</c:formatCode>
                <c:ptCount val="10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</c:numCache>
            </c:numRef>
          </c:xVal>
          <c:yVal>
            <c:numRef>
              <c:f>Sheet10!$L$2:$L$11</c:f>
              <c:numCache>
                <c:formatCode>General</c:formatCode>
                <c:ptCount val="10"/>
                <c:pt idx="0">
                  <c:v>5.1393110316673624E-2</c:v>
                </c:pt>
                <c:pt idx="1">
                  <c:v>5.1596678395319812E-2</c:v>
                </c:pt>
                <c:pt idx="2">
                  <c:v>5.3752934120672016E-2</c:v>
                </c:pt>
                <c:pt idx="3">
                  <c:v>5.6537119073232826E-2</c:v>
                </c:pt>
                <c:pt idx="4">
                  <c:v>6.1338193912688084E-2</c:v>
                </c:pt>
                <c:pt idx="5">
                  <c:v>6.8826367390272883E-2</c:v>
                </c:pt>
                <c:pt idx="6">
                  <c:v>8.4737561598917654E-2</c:v>
                </c:pt>
                <c:pt idx="7">
                  <c:v>0.11309146313773571</c:v>
                </c:pt>
                <c:pt idx="8">
                  <c:v>0.17054620447317362</c:v>
                </c:pt>
                <c:pt idx="9">
                  <c:v>0.28818036758131371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5074320"/>
        <c:axId val="-155066160"/>
      </c:scatterChart>
      <c:valAx>
        <c:axId val="-15507432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55066160"/>
        <c:crosses val="autoZero"/>
        <c:crossBetween val="midCat"/>
        <c:majorUnit val="0.2"/>
      </c:valAx>
      <c:valAx>
        <c:axId val="-155066160"/>
        <c:scaling>
          <c:orientation val="minMax"/>
          <c:max val="0.4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55074320"/>
        <c:crosses val="autoZero"/>
        <c:crossBetween val="midCat"/>
        <c:majorUnit val="0.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277290832487524"/>
          <c:y val="9.5815569565769712E-2"/>
          <c:w val="6.4876712328767142E-2"/>
          <c:h val="0.33828877487020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Sheet11!$H$11:$H$30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8.4370192554425905E-2</c:v>
                  </c:pt>
                  <c:pt idx="5">
                    <c:v>0.24124285931810263</c:v>
                  </c:pt>
                  <c:pt idx="6">
                    <c:v>5.2958121924881967E-2</c:v>
                  </c:pt>
                  <c:pt idx="7">
                    <c:v>1.8532236618190704E-2</c:v>
                  </c:pt>
                  <c:pt idx="8">
                    <c:v>1.6979348336077373E-2</c:v>
                  </c:pt>
                  <c:pt idx="9">
                    <c:v>5.9785006922034478E-2</c:v>
                  </c:pt>
                  <c:pt idx="10">
                    <c:v>0.14630191464249859</c:v>
                  </c:pt>
                  <c:pt idx="11">
                    <c:v>4.237883674176867E-2</c:v>
                  </c:pt>
                  <c:pt idx="12">
                    <c:v>8.651547317107873E-2</c:v>
                  </c:pt>
                  <c:pt idx="13">
                    <c:v>0.10822643200775853</c:v>
                  </c:pt>
                  <c:pt idx="14">
                    <c:v>0.27270528378243908</c:v>
                  </c:pt>
                  <c:pt idx="15">
                    <c:v>0.1244749038716903</c:v>
                  </c:pt>
                  <c:pt idx="16">
                    <c:v>0.15069236874438402</c:v>
                  </c:pt>
                  <c:pt idx="17">
                    <c:v>8.9749132444912172E-2</c:v>
                  </c:pt>
                  <c:pt idx="18">
                    <c:v>4.9110200381222296E-2</c:v>
                  </c:pt>
                  <c:pt idx="19">
                    <c:v>9.8694347082278103E-2</c:v>
                  </c:pt>
                </c:numCache>
              </c:numRef>
            </c:plus>
            <c:minus>
              <c:numRef>
                <c:f>Sheet11!$H$11:$H$30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8.4370192554425905E-2</c:v>
                  </c:pt>
                  <c:pt idx="5">
                    <c:v>0.24124285931810263</c:v>
                  </c:pt>
                  <c:pt idx="6">
                    <c:v>5.2958121924881967E-2</c:v>
                  </c:pt>
                  <c:pt idx="7">
                    <c:v>1.8532236618190704E-2</c:v>
                  </c:pt>
                  <c:pt idx="8">
                    <c:v>1.6979348336077373E-2</c:v>
                  </c:pt>
                  <c:pt idx="9">
                    <c:v>5.9785006922034478E-2</c:v>
                  </c:pt>
                  <c:pt idx="10">
                    <c:v>0.14630191464249859</c:v>
                  </c:pt>
                  <c:pt idx="11">
                    <c:v>4.237883674176867E-2</c:v>
                  </c:pt>
                  <c:pt idx="12">
                    <c:v>8.651547317107873E-2</c:v>
                  </c:pt>
                  <c:pt idx="13">
                    <c:v>0.10822643200775853</c:v>
                  </c:pt>
                  <c:pt idx="14">
                    <c:v>0.27270528378243908</c:v>
                  </c:pt>
                  <c:pt idx="15">
                    <c:v>0.1244749038716903</c:v>
                  </c:pt>
                  <c:pt idx="16">
                    <c:v>0.15069236874438402</c:v>
                  </c:pt>
                  <c:pt idx="17">
                    <c:v>8.9749132444912172E-2</c:v>
                  </c:pt>
                  <c:pt idx="18">
                    <c:v>4.9110200381222296E-2</c:v>
                  </c:pt>
                  <c:pt idx="19">
                    <c:v>9.8694347082278103E-2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Sheet11!$C$11:$C$31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Sheet11!$D$11:$D$31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1.1035775008017856</c:v>
                </c:pt>
                <c:pt idx="5">
                  <c:v>3.8361238396077617</c:v>
                </c:pt>
                <c:pt idx="6">
                  <c:v>0.17287812421743542</c:v>
                </c:pt>
                <c:pt idx="7">
                  <c:v>4.0308940017661249E-2</c:v>
                </c:pt>
                <c:pt idx="8">
                  <c:v>3.0705087932799399E-2</c:v>
                </c:pt>
                <c:pt idx="9">
                  <c:v>0.25640000527201395</c:v>
                </c:pt>
                <c:pt idx="10">
                  <c:v>0.55876757887152539</c:v>
                </c:pt>
                <c:pt idx="11">
                  <c:v>0.39809856030085622</c:v>
                </c:pt>
                <c:pt idx="12">
                  <c:v>0.64952529907695822</c:v>
                </c:pt>
                <c:pt idx="13">
                  <c:v>1.6444465923019811</c:v>
                </c:pt>
                <c:pt idx="14">
                  <c:v>2.9052179758102428</c:v>
                </c:pt>
                <c:pt idx="15">
                  <c:v>1.7544383767469038</c:v>
                </c:pt>
                <c:pt idx="16">
                  <c:v>1.1774384162870086</c:v>
                </c:pt>
                <c:pt idx="17">
                  <c:v>0.91486136799975382</c:v>
                </c:pt>
                <c:pt idx="18">
                  <c:v>0.79874086733416216</c:v>
                </c:pt>
                <c:pt idx="19">
                  <c:v>0.82969637592974166</c:v>
                </c:pt>
                <c:pt idx="20">
                  <c:v>0.89296493671386579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Sheet11!$I$11:$I$30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1.7579229827021366E-2</c:v>
                  </c:pt>
                  <c:pt idx="3">
                    <c:v>8.53473382182246E-2</c:v>
                  </c:pt>
                  <c:pt idx="4">
                    <c:v>0.17753825098458934</c:v>
                  </c:pt>
                  <c:pt idx="5">
                    <c:v>0.12874264056709159</c:v>
                  </c:pt>
                  <c:pt idx="6">
                    <c:v>7.2819016862317704E-2</c:v>
                  </c:pt>
                  <c:pt idx="7">
                    <c:v>3.956579201965877E-2</c:v>
                  </c:pt>
                  <c:pt idx="8">
                    <c:v>2.8209098264345141E-2</c:v>
                  </c:pt>
                  <c:pt idx="9">
                    <c:v>4.1124658982751229E-2</c:v>
                  </c:pt>
                  <c:pt idx="10">
                    <c:v>4.1320680388508627E-2</c:v>
                  </c:pt>
                  <c:pt idx="11">
                    <c:v>0.12522512813094486</c:v>
                  </c:pt>
                  <c:pt idx="12">
                    <c:v>6.84670426447474E-2</c:v>
                  </c:pt>
                  <c:pt idx="13">
                    <c:v>0.11751766249181715</c:v>
                  </c:pt>
                  <c:pt idx="14">
                    <c:v>7.4068347872363799E-2</c:v>
                  </c:pt>
                  <c:pt idx="15">
                    <c:v>5.3917780555766695E-2</c:v>
                  </c:pt>
                  <c:pt idx="16">
                    <c:v>7.0005576955252682E-2</c:v>
                  </c:pt>
                  <c:pt idx="17">
                    <c:v>3.7711533456107088E-2</c:v>
                  </c:pt>
                  <c:pt idx="18">
                    <c:v>5.6456110790705505E-2</c:v>
                  </c:pt>
                  <c:pt idx="19">
                    <c:v>3.5842977170673071E-2</c:v>
                  </c:pt>
                </c:numCache>
              </c:numRef>
            </c:plus>
            <c:minus>
              <c:numRef>
                <c:f>Sheet11!$I$11:$I$30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1.7579229827021366E-2</c:v>
                  </c:pt>
                  <c:pt idx="3">
                    <c:v>8.53473382182246E-2</c:v>
                  </c:pt>
                  <c:pt idx="4">
                    <c:v>0.17753825098458934</c:v>
                  </c:pt>
                  <c:pt idx="5">
                    <c:v>0.12874264056709159</c:v>
                  </c:pt>
                  <c:pt idx="6">
                    <c:v>7.2819016862317704E-2</c:v>
                  </c:pt>
                  <c:pt idx="7">
                    <c:v>3.956579201965877E-2</c:v>
                  </c:pt>
                  <c:pt idx="8">
                    <c:v>2.8209098264345141E-2</c:v>
                  </c:pt>
                  <c:pt idx="9">
                    <c:v>4.1124658982751229E-2</c:v>
                  </c:pt>
                  <c:pt idx="10">
                    <c:v>4.1320680388508627E-2</c:v>
                  </c:pt>
                  <c:pt idx="11">
                    <c:v>0.12522512813094486</c:v>
                  </c:pt>
                  <c:pt idx="12">
                    <c:v>6.84670426447474E-2</c:v>
                  </c:pt>
                  <c:pt idx="13">
                    <c:v>0.11751766249181715</c:v>
                  </c:pt>
                  <c:pt idx="14">
                    <c:v>7.4068347872363799E-2</c:v>
                  </c:pt>
                  <c:pt idx="15">
                    <c:v>5.3917780555766695E-2</c:v>
                  </c:pt>
                  <c:pt idx="16">
                    <c:v>7.0005576955252682E-2</c:v>
                  </c:pt>
                  <c:pt idx="17">
                    <c:v>3.7711533456107088E-2</c:v>
                  </c:pt>
                  <c:pt idx="18">
                    <c:v>5.6456110790705505E-2</c:v>
                  </c:pt>
                  <c:pt idx="19">
                    <c:v>3.5842977170673071E-2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xVal>
            <c:numRef>
              <c:f>Sheet11!$C$11:$C$31</c:f>
              <c:numCache>
                <c:formatCode>General</c:formatCode>
                <c:ptCount val="21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  <c:pt idx="20">
                  <c:v>10.25</c:v>
                </c:pt>
              </c:numCache>
            </c:numRef>
          </c:xVal>
          <c:yVal>
            <c:numRef>
              <c:f>Sheet11!$E$11:$E$31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6.3740417750896686E-2</c:v>
                </c:pt>
                <c:pt idx="3">
                  <c:v>1.1899219354384978</c:v>
                </c:pt>
                <c:pt idx="4">
                  <c:v>2.1459824882199876</c:v>
                </c:pt>
                <c:pt idx="5">
                  <c:v>2.0509248189042832</c:v>
                </c:pt>
                <c:pt idx="6">
                  <c:v>0.79091180814403261</c:v>
                </c:pt>
                <c:pt idx="7">
                  <c:v>0.21391272241367185</c:v>
                </c:pt>
                <c:pt idx="8">
                  <c:v>8.600815809831916E-2</c:v>
                </c:pt>
                <c:pt idx="9">
                  <c:v>0.16027498417610242</c:v>
                </c:pt>
                <c:pt idx="10">
                  <c:v>0.36311976932273721</c:v>
                </c:pt>
                <c:pt idx="11">
                  <c:v>0.7684313242844083</c:v>
                </c:pt>
                <c:pt idx="12">
                  <c:v>1.633696110837612</c:v>
                </c:pt>
                <c:pt idx="13">
                  <c:v>1.5627628525212744</c:v>
                </c:pt>
                <c:pt idx="14">
                  <c:v>1.3619417680568253</c:v>
                </c:pt>
                <c:pt idx="15">
                  <c:v>1.5295678317743864</c:v>
                </c:pt>
                <c:pt idx="16">
                  <c:v>1.3952334904001689</c:v>
                </c:pt>
                <c:pt idx="17">
                  <c:v>0.9988202405232437</c:v>
                </c:pt>
                <c:pt idx="18">
                  <c:v>0.80577044799212327</c:v>
                </c:pt>
                <c:pt idx="19">
                  <c:v>0.7683838525916028</c:v>
                </c:pt>
                <c:pt idx="20">
                  <c:v>0.89425592517054664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6008304"/>
        <c:axId val="-176009936"/>
      </c:scatterChart>
      <c:valAx>
        <c:axId val="-176008304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09936"/>
        <c:crosses val="autoZero"/>
        <c:crossBetween val="midCat"/>
        <c:majorUnit val="2"/>
      </c:valAx>
      <c:valAx>
        <c:axId val="-176009936"/>
        <c:scaling>
          <c:orientation val="minMax"/>
          <c:max val="5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08304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129970228365538"/>
          <c:y val="0.10430783860091049"/>
          <c:w val="4.3128896559163001E-2"/>
          <c:h val="0.19237208827933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1.2167107630610048E-3</c:v>
                  </c:pt>
                  <c:pt idx="3">
                    <c:v>0.11663927166891255</c:v>
                  </c:pt>
                  <c:pt idx="4">
                    <c:v>0.23133994514500691</c:v>
                  </c:pt>
                  <c:pt idx="5">
                    <c:v>0.28490524498227177</c:v>
                  </c:pt>
                  <c:pt idx="6">
                    <c:v>0.22882897861591844</c:v>
                  </c:pt>
                  <c:pt idx="7">
                    <c:v>0.13317523693087535</c:v>
                  </c:pt>
                  <c:pt idx="8">
                    <c:v>6.3533349130927855E-2</c:v>
                  </c:pt>
                  <c:pt idx="9">
                    <c:v>3.6029843284761894E-2</c:v>
                  </c:pt>
                  <c:pt idx="10">
                    <c:v>3.1973492487774112E-2</c:v>
                  </c:pt>
                  <c:pt idx="11">
                    <c:v>5.7707828796191782E-2</c:v>
                  </c:pt>
                  <c:pt idx="12">
                    <c:v>0.3343049038927306</c:v>
                  </c:pt>
                  <c:pt idx="13">
                    <c:v>0.2650197330654383</c:v>
                  </c:pt>
                  <c:pt idx="14">
                    <c:v>0.10723483882537677</c:v>
                  </c:pt>
                  <c:pt idx="15">
                    <c:v>0.23358228268071674</c:v>
                  </c:pt>
                  <c:pt idx="16">
                    <c:v>0.20626914454778553</c:v>
                  </c:pt>
                  <c:pt idx="17">
                    <c:v>0.25508398159680656</c:v>
                  </c:pt>
                  <c:pt idx="18">
                    <c:v>0.16691119367435464</c:v>
                  </c:pt>
                  <c:pt idx="19">
                    <c:v>0.12947403662199281</c:v>
                  </c:pt>
                </c:numCache>
              </c:numRef>
            </c:plus>
            <c:min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1.2167107630610048E-3</c:v>
                  </c:pt>
                  <c:pt idx="3">
                    <c:v>0.11663927166891255</c:v>
                  </c:pt>
                  <c:pt idx="4">
                    <c:v>0.23133994514500691</c:v>
                  </c:pt>
                  <c:pt idx="5">
                    <c:v>0.28490524498227177</c:v>
                  </c:pt>
                  <c:pt idx="6">
                    <c:v>0.22882897861591844</c:v>
                  </c:pt>
                  <c:pt idx="7">
                    <c:v>0.13317523693087535</c:v>
                  </c:pt>
                  <c:pt idx="8">
                    <c:v>6.3533349130927855E-2</c:v>
                  </c:pt>
                  <c:pt idx="9">
                    <c:v>3.6029843284761894E-2</c:v>
                  </c:pt>
                  <c:pt idx="10">
                    <c:v>3.1973492487774112E-2</c:v>
                  </c:pt>
                  <c:pt idx="11">
                    <c:v>5.7707828796191782E-2</c:v>
                  </c:pt>
                  <c:pt idx="12">
                    <c:v>0.3343049038927306</c:v>
                  </c:pt>
                  <c:pt idx="13">
                    <c:v>0.2650197330654383</c:v>
                  </c:pt>
                  <c:pt idx="14">
                    <c:v>0.10723483882537677</c:v>
                  </c:pt>
                  <c:pt idx="15">
                    <c:v>0.23358228268071674</c:v>
                  </c:pt>
                  <c:pt idx="16">
                    <c:v>0.20626914454778553</c:v>
                  </c:pt>
                  <c:pt idx="17">
                    <c:v>0.25508398159680656</c:v>
                  </c:pt>
                  <c:pt idx="18">
                    <c:v>0.16691119367435464</c:v>
                  </c:pt>
                  <c:pt idx="19">
                    <c:v>0.12947403662199281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Sheet8!$C$2:$C$21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3.241199638599662E-3</c:v>
                </c:pt>
                <c:pt idx="3">
                  <c:v>1.3668037999666671</c:v>
                </c:pt>
                <c:pt idx="4">
                  <c:v>3.7571863404706978</c:v>
                </c:pt>
                <c:pt idx="5">
                  <c:v>2.4118034052332877</c:v>
                </c:pt>
                <c:pt idx="6">
                  <c:v>1.5929597108797293</c:v>
                </c:pt>
                <c:pt idx="7">
                  <c:v>0.3254006543802247</c:v>
                </c:pt>
                <c:pt idx="8">
                  <c:v>0.17466952044280315</c:v>
                </c:pt>
                <c:pt idx="9">
                  <c:v>5.2859185445741703E-2</c:v>
                </c:pt>
                <c:pt idx="10">
                  <c:v>2.788133437425987E-2</c:v>
                </c:pt>
                <c:pt idx="11">
                  <c:v>8.9657108270980085E-2</c:v>
                </c:pt>
                <c:pt idx="12">
                  <c:v>2.2264102946465383</c:v>
                </c:pt>
                <c:pt idx="13">
                  <c:v>1.9475750212717431</c:v>
                </c:pt>
                <c:pt idx="14">
                  <c:v>0.43741282971202011</c:v>
                </c:pt>
                <c:pt idx="15">
                  <c:v>0.72241471566038906</c:v>
                </c:pt>
                <c:pt idx="16">
                  <c:v>1.1529284830834818</c:v>
                </c:pt>
                <c:pt idx="17">
                  <c:v>1.3183963298567558</c:v>
                </c:pt>
                <c:pt idx="18">
                  <c:v>0.74258120542802253</c:v>
                </c:pt>
                <c:pt idx="19">
                  <c:v>0.47881158937202306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4.8430653017680153E-2</c:v>
                  </c:pt>
                  <c:pt idx="5">
                    <c:v>0.12646785070518302</c:v>
                  </c:pt>
                  <c:pt idx="6">
                    <c:v>6.6715205261664176E-2</c:v>
                  </c:pt>
                  <c:pt idx="7">
                    <c:v>2.7432511254729203E-2</c:v>
                  </c:pt>
                  <c:pt idx="8">
                    <c:v>2.8369179154028978E-2</c:v>
                  </c:pt>
                  <c:pt idx="9">
                    <c:v>0.1523066812739462</c:v>
                  </c:pt>
                  <c:pt idx="10">
                    <c:v>5.831193471064941E-2</c:v>
                  </c:pt>
                  <c:pt idx="11">
                    <c:v>5.094718394220623E-2</c:v>
                  </c:pt>
                  <c:pt idx="12">
                    <c:v>7.0032370419135431E-2</c:v>
                  </c:pt>
                  <c:pt idx="13">
                    <c:v>0.10661917434904242</c:v>
                  </c:pt>
                  <c:pt idx="14">
                    <c:v>0.21951643907091217</c:v>
                  </c:pt>
                  <c:pt idx="15">
                    <c:v>0.18104576563703434</c:v>
                  </c:pt>
                  <c:pt idx="16">
                    <c:v>0.10245628840831569</c:v>
                  </c:pt>
                  <c:pt idx="17">
                    <c:v>0.12828098748437511</c:v>
                  </c:pt>
                  <c:pt idx="18">
                    <c:v>7.2078865128748865E-2</c:v>
                  </c:pt>
                  <c:pt idx="19">
                    <c:v>0.11042461704664525</c:v>
                  </c:pt>
                </c:numCache>
              </c:numRef>
            </c:plus>
            <c:min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4.8430653017680153E-2</c:v>
                  </c:pt>
                  <c:pt idx="5">
                    <c:v>0.12646785070518302</c:v>
                  </c:pt>
                  <c:pt idx="6">
                    <c:v>6.6715205261664176E-2</c:v>
                  </c:pt>
                  <c:pt idx="7">
                    <c:v>2.7432511254729203E-2</c:v>
                  </c:pt>
                  <c:pt idx="8">
                    <c:v>2.8369179154028978E-2</c:v>
                  </c:pt>
                  <c:pt idx="9">
                    <c:v>0.1523066812739462</c:v>
                  </c:pt>
                  <c:pt idx="10">
                    <c:v>5.831193471064941E-2</c:v>
                  </c:pt>
                  <c:pt idx="11">
                    <c:v>5.094718394220623E-2</c:v>
                  </c:pt>
                  <c:pt idx="12">
                    <c:v>7.0032370419135431E-2</c:v>
                  </c:pt>
                  <c:pt idx="13">
                    <c:v>0.10661917434904242</c:v>
                  </c:pt>
                  <c:pt idx="14">
                    <c:v>0.21951643907091217</c:v>
                  </c:pt>
                  <c:pt idx="15">
                    <c:v>0.18104576563703434</c:v>
                  </c:pt>
                  <c:pt idx="16">
                    <c:v>0.10245628840831569</c:v>
                  </c:pt>
                  <c:pt idx="17">
                    <c:v>0.12828098748437511</c:v>
                  </c:pt>
                  <c:pt idx="18">
                    <c:v>7.2078865128748865E-2</c:v>
                  </c:pt>
                  <c:pt idx="19">
                    <c:v>0.11042461704664525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Sheet8!$D$2:$D$21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0.86046703156057802</c:v>
                </c:pt>
                <c:pt idx="5">
                  <c:v>4.153012823223813</c:v>
                </c:pt>
                <c:pt idx="6">
                  <c:v>0.21233442326654986</c:v>
                </c:pt>
                <c:pt idx="7">
                  <c:v>5.3932774343758552E-2</c:v>
                </c:pt>
                <c:pt idx="8">
                  <c:v>5.793265859863822E-2</c:v>
                </c:pt>
                <c:pt idx="9">
                  <c:v>0.51643246828694989</c:v>
                </c:pt>
                <c:pt idx="10">
                  <c:v>0.92866316611873212</c:v>
                </c:pt>
                <c:pt idx="11">
                  <c:v>0.38573842047976348</c:v>
                </c:pt>
                <c:pt idx="12">
                  <c:v>0.56116350556355643</c:v>
                </c:pt>
                <c:pt idx="13">
                  <c:v>1.6412836133845876</c:v>
                </c:pt>
                <c:pt idx="14">
                  <c:v>3.4545021513011314</c:v>
                </c:pt>
                <c:pt idx="15">
                  <c:v>2.0016070764785883</c:v>
                </c:pt>
                <c:pt idx="16">
                  <c:v>1.1652217075521465</c:v>
                </c:pt>
                <c:pt idx="17">
                  <c:v>0.80961930984746133</c:v>
                </c:pt>
                <c:pt idx="18">
                  <c:v>0.5741158297033141</c:v>
                </c:pt>
                <c:pt idx="19">
                  <c:v>0.7582974783144838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0.25602043362674409</c:v>
                  </c:pt>
                  <c:pt idx="7">
                    <c:v>0.26224640330569404</c:v>
                  </c:pt>
                  <c:pt idx="8">
                    <c:v>0.1922495527511649</c:v>
                  </c:pt>
                  <c:pt idx="9">
                    <c:v>7.4631395670810827E-2</c:v>
                  </c:pt>
                  <c:pt idx="10">
                    <c:v>7.9766838467554002E-2</c:v>
                  </c:pt>
                  <c:pt idx="11">
                    <c:v>0</c:v>
                  </c:pt>
                  <c:pt idx="12">
                    <c:v>0</c:v>
                  </c:pt>
                  <c:pt idx="13">
                    <c:v>2.4282732223331921E-3</c:v>
                  </c:pt>
                  <c:pt idx="14">
                    <c:v>9.1456065017759075E-2</c:v>
                  </c:pt>
                  <c:pt idx="15">
                    <c:v>0.15936789424838044</c:v>
                  </c:pt>
                  <c:pt idx="16">
                    <c:v>0.17824534130333058</c:v>
                  </c:pt>
                  <c:pt idx="17">
                    <c:v>0.30295560757608331</c:v>
                  </c:pt>
                  <c:pt idx="18">
                    <c:v>0.22812038800609696</c:v>
                  </c:pt>
                  <c:pt idx="19">
                    <c:v>0.4687380783937054</c:v>
                  </c:pt>
                </c:numCache>
              </c:numRef>
            </c:plus>
            <c:min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0.25602043362674409</c:v>
                  </c:pt>
                  <c:pt idx="7">
                    <c:v>0.26224640330569404</c:v>
                  </c:pt>
                  <c:pt idx="8">
                    <c:v>0.1922495527511649</c:v>
                  </c:pt>
                  <c:pt idx="9">
                    <c:v>7.4631395670810827E-2</c:v>
                  </c:pt>
                  <c:pt idx="10">
                    <c:v>7.9766838467554002E-2</c:v>
                  </c:pt>
                  <c:pt idx="11">
                    <c:v>0</c:v>
                  </c:pt>
                  <c:pt idx="12">
                    <c:v>0</c:v>
                  </c:pt>
                  <c:pt idx="13">
                    <c:v>2.4282732223331921E-3</c:v>
                  </c:pt>
                  <c:pt idx="14">
                    <c:v>9.1456065017759075E-2</c:v>
                  </c:pt>
                  <c:pt idx="15">
                    <c:v>0.15936789424838044</c:v>
                  </c:pt>
                  <c:pt idx="16">
                    <c:v>0.17824534130333058</c:v>
                  </c:pt>
                  <c:pt idx="17">
                    <c:v>0.30295560757608331</c:v>
                  </c:pt>
                  <c:pt idx="18">
                    <c:v>0.22812038800609696</c:v>
                  </c:pt>
                  <c:pt idx="19">
                    <c:v>0.4687380783937054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Sheet8!$E$2:$E$21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2.8617934262039002</c:v>
                </c:pt>
                <c:pt idx="7">
                  <c:v>7.0907063005843529</c:v>
                </c:pt>
                <c:pt idx="8">
                  <c:v>3.8900467352803156</c:v>
                </c:pt>
                <c:pt idx="9">
                  <c:v>0.50868813361018794</c:v>
                </c:pt>
                <c:pt idx="10">
                  <c:v>0.11291680862963419</c:v>
                </c:pt>
                <c:pt idx="11">
                  <c:v>0</c:v>
                </c:pt>
                <c:pt idx="12">
                  <c:v>0</c:v>
                </c:pt>
                <c:pt idx="13">
                  <c:v>1.7549837037227512E-3</c:v>
                </c:pt>
                <c:pt idx="14">
                  <c:v>9.8459085737061011E-2</c:v>
                </c:pt>
                <c:pt idx="15">
                  <c:v>0.26968249580539611</c:v>
                </c:pt>
                <c:pt idx="16">
                  <c:v>0.42567676157292822</c:v>
                </c:pt>
                <c:pt idx="17">
                  <c:v>1.11928103524753</c:v>
                </c:pt>
                <c:pt idx="18">
                  <c:v>1.7099069794351913</c:v>
                </c:pt>
                <c:pt idx="19">
                  <c:v>1.9229092872709039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3.0433065506572883E-2</c:v>
                  </c:pt>
                  <c:pt idx="7">
                    <c:v>0.18970696853796543</c:v>
                  </c:pt>
                  <c:pt idx="8">
                    <c:v>0.2933374933406081</c:v>
                  </c:pt>
                  <c:pt idx="9">
                    <c:v>0.27814121309127282</c:v>
                  </c:pt>
                  <c:pt idx="10">
                    <c:v>0.30390487964559409</c:v>
                  </c:pt>
                  <c:pt idx="11">
                    <c:v>0.17502256852902559</c:v>
                  </c:pt>
                  <c:pt idx="12">
                    <c:v>5.0655233141650422E-4</c:v>
                  </c:pt>
                  <c:pt idx="13">
                    <c:v>7.8075632258155106E-5</c:v>
                  </c:pt>
                  <c:pt idx="14">
                    <c:v>9.6568410503052329E-2</c:v>
                  </c:pt>
                  <c:pt idx="15">
                    <c:v>0.18144407296613901</c:v>
                  </c:pt>
                  <c:pt idx="16">
                    <c:v>0.30611466226507905</c:v>
                  </c:pt>
                  <c:pt idx="17">
                    <c:v>0.7425644204876789</c:v>
                  </c:pt>
                  <c:pt idx="18">
                    <c:v>0.47187470903396089</c:v>
                  </c:pt>
                  <c:pt idx="19">
                    <c:v>0.67280674641126492</c:v>
                  </c:pt>
                </c:numCache>
              </c:numRef>
            </c:plus>
            <c:min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3.0433065506572883E-2</c:v>
                  </c:pt>
                  <c:pt idx="7">
                    <c:v>0.18970696853796543</c:v>
                  </c:pt>
                  <c:pt idx="8">
                    <c:v>0.2933374933406081</c:v>
                  </c:pt>
                  <c:pt idx="9">
                    <c:v>0.27814121309127282</c:v>
                  </c:pt>
                  <c:pt idx="10">
                    <c:v>0.30390487964559409</c:v>
                  </c:pt>
                  <c:pt idx="11">
                    <c:v>0.17502256852902559</c:v>
                  </c:pt>
                  <c:pt idx="12">
                    <c:v>5.0655233141650422E-4</c:v>
                  </c:pt>
                  <c:pt idx="13">
                    <c:v>7.8075632258155106E-5</c:v>
                  </c:pt>
                  <c:pt idx="14">
                    <c:v>9.6568410503052329E-2</c:v>
                  </c:pt>
                  <c:pt idx="15">
                    <c:v>0.18144407296613901</c:v>
                  </c:pt>
                  <c:pt idx="16">
                    <c:v>0.30611466226507905</c:v>
                  </c:pt>
                  <c:pt idx="17">
                    <c:v>0.7425644204876789</c:v>
                  </c:pt>
                  <c:pt idx="18">
                    <c:v>0.47187470903396089</c:v>
                  </c:pt>
                  <c:pt idx="19">
                    <c:v>0.67280674641126492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Sheet8!$F$2:$F$21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7.4073553985929533E-2</c:v>
                </c:pt>
                <c:pt idx="7">
                  <c:v>4.5600241528934315</c:v>
                </c:pt>
                <c:pt idx="8">
                  <c:v>1.4165110302894135</c:v>
                </c:pt>
                <c:pt idx="9">
                  <c:v>1.6183702413885104</c:v>
                </c:pt>
                <c:pt idx="10">
                  <c:v>1.569095530310477</c:v>
                </c:pt>
                <c:pt idx="11">
                  <c:v>0.59101568533835114</c:v>
                </c:pt>
                <c:pt idx="12">
                  <c:v>5.7573757600438112E-4</c:v>
                </c:pt>
                <c:pt idx="13">
                  <c:v>5.6169519610183538E-5</c:v>
                </c:pt>
                <c:pt idx="14">
                  <c:v>7.2514849816746926E-2</c:v>
                </c:pt>
                <c:pt idx="15">
                  <c:v>0.79003833569713389</c:v>
                </c:pt>
                <c:pt idx="16">
                  <c:v>0.82746127813741865</c:v>
                </c:pt>
                <c:pt idx="17">
                  <c:v>1.5533399800598204</c:v>
                </c:pt>
                <c:pt idx="18">
                  <c:v>1.2746829932736998</c:v>
                </c:pt>
                <c:pt idx="19">
                  <c:v>1.6040189291281086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5063984"/>
        <c:axId val="-155060720"/>
      </c:scatterChart>
      <c:valAx>
        <c:axId val="-155063984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55060720"/>
        <c:crosses val="autoZero"/>
        <c:crossBetween val="midCat"/>
        <c:majorUnit val="2"/>
      </c:valAx>
      <c:valAx>
        <c:axId val="-155060720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55063984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1038540835072108"/>
          <c:y val="9.5927504880175485E-2"/>
          <c:w val="6.8788835173927171E-2"/>
          <c:h val="0.35068435598277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Sheet11!$V$11:$V$30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5.5960986040265476E-2</c:v>
                  </c:pt>
                  <c:pt idx="6">
                    <c:v>0.21575296517958897</c:v>
                  </c:pt>
                  <c:pt idx="7">
                    <c:v>0.15713786693761536</c:v>
                  </c:pt>
                  <c:pt idx="8">
                    <c:v>0.19463044115204339</c:v>
                  </c:pt>
                  <c:pt idx="9">
                    <c:v>0.14084081182306982</c:v>
                  </c:pt>
                  <c:pt idx="10">
                    <c:v>0.16143828137932953</c:v>
                  </c:pt>
                  <c:pt idx="11">
                    <c:v>0.23946211814843496</c:v>
                  </c:pt>
                  <c:pt idx="12">
                    <c:v>0.27291920410011922</c:v>
                  </c:pt>
                  <c:pt idx="13">
                    <c:v>0.18148041601780582</c:v>
                  </c:pt>
                  <c:pt idx="14">
                    <c:v>0.14201852285825406</c:v>
                  </c:pt>
                  <c:pt idx="15">
                    <c:v>0.24823673501659685</c:v>
                  </c:pt>
                  <c:pt idx="16">
                    <c:v>0.25288912087301274</c:v>
                  </c:pt>
                  <c:pt idx="17">
                    <c:v>0.14514357833847505</c:v>
                  </c:pt>
                  <c:pt idx="18">
                    <c:v>0.13706797574446677</c:v>
                  </c:pt>
                  <c:pt idx="19">
                    <c:v>7.3573626662655614E-2</c:v>
                  </c:pt>
                </c:numCache>
              </c:numRef>
            </c:plus>
            <c:minus>
              <c:numRef>
                <c:f>Sheet11!$V$11:$V$30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5.5960986040265476E-2</c:v>
                  </c:pt>
                  <c:pt idx="6">
                    <c:v>0.21575296517958897</c:v>
                  </c:pt>
                  <c:pt idx="7">
                    <c:v>0.15713786693761536</c:v>
                  </c:pt>
                  <c:pt idx="8">
                    <c:v>0.19463044115204339</c:v>
                  </c:pt>
                  <c:pt idx="9">
                    <c:v>0.14084081182306982</c:v>
                  </c:pt>
                  <c:pt idx="10">
                    <c:v>0.16143828137932953</c:v>
                  </c:pt>
                  <c:pt idx="11">
                    <c:v>0.23946211814843496</c:v>
                  </c:pt>
                  <c:pt idx="12">
                    <c:v>0.27291920410011922</c:v>
                  </c:pt>
                  <c:pt idx="13">
                    <c:v>0.18148041601780582</c:v>
                  </c:pt>
                  <c:pt idx="14">
                    <c:v>0.14201852285825406</c:v>
                  </c:pt>
                  <c:pt idx="15">
                    <c:v>0.24823673501659685</c:v>
                  </c:pt>
                  <c:pt idx="16">
                    <c:v>0.25288912087301274</c:v>
                  </c:pt>
                  <c:pt idx="17">
                    <c:v>0.14514357833847505</c:v>
                  </c:pt>
                  <c:pt idx="18">
                    <c:v>0.13706797574446677</c:v>
                  </c:pt>
                  <c:pt idx="19">
                    <c:v>7.3573626662655614E-2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Sheet11!$M$11:$M$30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Sheet11!$N$11:$N$30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0.23601964378663406</c:v>
                </c:pt>
                <c:pt idx="6">
                  <c:v>0.90308720405807785</c:v>
                </c:pt>
                <c:pt idx="7">
                  <c:v>0.56838953926332569</c:v>
                </c:pt>
                <c:pt idx="8">
                  <c:v>0.56348829164363146</c:v>
                </c:pt>
                <c:pt idx="9">
                  <c:v>0.82312832798269686</c:v>
                </c:pt>
                <c:pt idx="10">
                  <c:v>2.0336588977365677</c:v>
                </c:pt>
                <c:pt idx="11">
                  <c:v>3.1446999602339405</c:v>
                </c:pt>
                <c:pt idx="12">
                  <c:v>2.2739881477745554</c:v>
                </c:pt>
                <c:pt idx="13">
                  <c:v>1.6658357823406365</c:v>
                </c:pt>
                <c:pt idx="14">
                  <c:v>1.4492368472950996</c:v>
                </c:pt>
                <c:pt idx="15">
                  <c:v>1.525361370021564</c:v>
                </c:pt>
                <c:pt idx="16">
                  <c:v>1.4790193625145083</c:v>
                </c:pt>
                <c:pt idx="17">
                  <c:v>1.3842144910106073</c:v>
                </c:pt>
                <c:pt idx="18">
                  <c:v>1.2309761435975028</c:v>
                </c:pt>
                <c:pt idx="19">
                  <c:v>1.2674348305416265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Sheet11!$W$11:$W$30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5.4451530903979E-5</c:v>
                  </c:pt>
                  <c:pt idx="5">
                    <c:v>5.9085192898452148E-2</c:v>
                  </c:pt>
                  <c:pt idx="6">
                    <c:v>0.2368596176789724</c:v>
                  </c:pt>
                  <c:pt idx="7">
                    <c:v>0.2054585943609038</c:v>
                  </c:pt>
                  <c:pt idx="8">
                    <c:v>0.19151543244482197</c:v>
                  </c:pt>
                  <c:pt idx="9">
                    <c:v>6.2876270168711335E-2</c:v>
                  </c:pt>
                  <c:pt idx="10">
                    <c:v>6.4683381339135454E-2</c:v>
                  </c:pt>
                  <c:pt idx="11">
                    <c:v>6.2241252862901192E-2</c:v>
                  </c:pt>
                  <c:pt idx="12">
                    <c:v>6.9476597793025674E-2</c:v>
                  </c:pt>
                  <c:pt idx="13">
                    <c:v>0.11208289434474936</c:v>
                  </c:pt>
                  <c:pt idx="14">
                    <c:v>0.10736471047415654</c:v>
                  </c:pt>
                  <c:pt idx="15">
                    <c:v>0.14590569086875294</c:v>
                  </c:pt>
                  <c:pt idx="16">
                    <c:v>0.22446535152254482</c:v>
                  </c:pt>
                  <c:pt idx="17">
                    <c:v>0.10695870257322165</c:v>
                  </c:pt>
                  <c:pt idx="18">
                    <c:v>8.6114783711268378E-2</c:v>
                  </c:pt>
                  <c:pt idx="19">
                    <c:v>0.14125410361962482</c:v>
                  </c:pt>
                </c:numCache>
              </c:numRef>
            </c:plus>
            <c:minus>
              <c:numRef>
                <c:f>Sheet11!$W$11:$W$30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5.4451530903979E-5</c:v>
                  </c:pt>
                  <c:pt idx="5">
                    <c:v>5.9085192898452148E-2</c:v>
                  </c:pt>
                  <c:pt idx="6">
                    <c:v>0.2368596176789724</c:v>
                  </c:pt>
                  <c:pt idx="7">
                    <c:v>0.2054585943609038</c:v>
                  </c:pt>
                  <c:pt idx="8">
                    <c:v>0.19151543244482197</c:v>
                  </c:pt>
                  <c:pt idx="9">
                    <c:v>6.2876270168711335E-2</c:v>
                  </c:pt>
                  <c:pt idx="10">
                    <c:v>6.4683381339135454E-2</c:v>
                  </c:pt>
                  <c:pt idx="11">
                    <c:v>6.2241252862901192E-2</c:v>
                  </c:pt>
                  <c:pt idx="12">
                    <c:v>6.9476597793025674E-2</c:v>
                  </c:pt>
                  <c:pt idx="13">
                    <c:v>0.11208289434474936</c:v>
                  </c:pt>
                  <c:pt idx="14">
                    <c:v>0.10736471047415654</c:v>
                  </c:pt>
                  <c:pt idx="15">
                    <c:v>0.14590569086875294</c:v>
                  </c:pt>
                  <c:pt idx="16">
                    <c:v>0.22446535152254482</c:v>
                  </c:pt>
                  <c:pt idx="17">
                    <c:v>0.10695870257322165</c:v>
                  </c:pt>
                  <c:pt idx="18">
                    <c:v>8.6114783711268378E-2</c:v>
                  </c:pt>
                  <c:pt idx="19">
                    <c:v>0.14125410361962482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Sheet11!$M$11:$M$30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Sheet11!$O$11:$O$30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1.6414901363278605E-4</c:v>
                </c:pt>
                <c:pt idx="5">
                  <c:v>1.5912521202580925</c:v>
                </c:pt>
                <c:pt idx="6">
                  <c:v>3.0174966012736282</c:v>
                </c:pt>
                <c:pt idx="7">
                  <c:v>1.575352815155584</c:v>
                </c:pt>
                <c:pt idx="8">
                  <c:v>1.2892852783588464</c:v>
                </c:pt>
                <c:pt idx="9">
                  <c:v>1.3010598133751985</c:v>
                </c:pt>
                <c:pt idx="10">
                  <c:v>0.84133524700217599</c:v>
                </c:pt>
                <c:pt idx="11">
                  <c:v>0.5026158618454557</c:v>
                </c:pt>
                <c:pt idx="12">
                  <c:v>0.49914768781382968</c:v>
                </c:pt>
                <c:pt idx="13">
                  <c:v>0.69149666019891498</c:v>
                </c:pt>
                <c:pt idx="14">
                  <c:v>0.96240777140355827</c:v>
                </c:pt>
                <c:pt idx="15">
                  <c:v>1.2280050844104735</c:v>
                </c:pt>
                <c:pt idx="16">
                  <c:v>1.4011991295893329</c:v>
                </c:pt>
                <c:pt idx="17">
                  <c:v>1.485323394601602</c:v>
                </c:pt>
                <c:pt idx="18">
                  <c:v>1.4250828110729032</c:v>
                </c:pt>
                <c:pt idx="19">
                  <c:v>1.4338753056749263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Sheet11!$X$11:$X$30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5.6460492858848049E-2</c:v>
                  </c:pt>
                  <c:pt idx="6">
                    <c:v>0.20547147416260342</c:v>
                  </c:pt>
                  <c:pt idx="7">
                    <c:v>9.4053697875975034E-2</c:v>
                  </c:pt>
                  <c:pt idx="8">
                    <c:v>0.13660041161680522</c:v>
                  </c:pt>
                  <c:pt idx="9">
                    <c:v>0.18583739729341292</c:v>
                  </c:pt>
                  <c:pt idx="10">
                    <c:v>0.20644524532325573</c:v>
                  </c:pt>
                  <c:pt idx="11">
                    <c:v>0.24769823179607522</c:v>
                  </c:pt>
                  <c:pt idx="12">
                    <c:v>0.27946993779055895</c:v>
                  </c:pt>
                  <c:pt idx="13">
                    <c:v>0.35619394747968819</c:v>
                  </c:pt>
                  <c:pt idx="14">
                    <c:v>0.12876585410768165</c:v>
                  </c:pt>
                  <c:pt idx="15">
                    <c:v>0.17046434849833852</c:v>
                  </c:pt>
                  <c:pt idx="16">
                    <c:v>0.21271984362610191</c:v>
                  </c:pt>
                  <c:pt idx="17">
                    <c:v>0.28647201916861315</c:v>
                  </c:pt>
                  <c:pt idx="18">
                    <c:v>0.21519855337486582</c:v>
                  </c:pt>
                  <c:pt idx="19">
                    <c:v>0.15149863965106319</c:v>
                  </c:pt>
                </c:numCache>
              </c:numRef>
            </c:plus>
            <c:minus>
              <c:numRef>
                <c:f>Sheet11!$X$11:$X$30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5.6460492858848049E-2</c:v>
                  </c:pt>
                  <c:pt idx="6">
                    <c:v>0.20547147416260342</c:v>
                  </c:pt>
                  <c:pt idx="7">
                    <c:v>9.4053697875975034E-2</c:v>
                  </c:pt>
                  <c:pt idx="8">
                    <c:v>0.13660041161680522</c:v>
                  </c:pt>
                  <c:pt idx="9">
                    <c:v>0.18583739729341292</c:v>
                  </c:pt>
                  <c:pt idx="10">
                    <c:v>0.20644524532325573</c:v>
                  </c:pt>
                  <c:pt idx="11">
                    <c:v>0.24769823179607522</c:v>
                  </c:pt>
                  <c:pt idx="12">
                    <c:v>0.27946993779055895</c:v>
                  </c:pt>
                  <c:pt idx="13">
                    <c:v>0.35619394747968819</c:v>
                  </c:pt>
                  <c:pt idx="14">
                    <c:v>0.12876585410768165</c:v>
                  </c:pt>
                  <c:pt idx="15">
                    <c:v>0.17046434849833852</c:v>
                  </c:pt>
                  <c:pt idx="16">
                    <c:v>0.21271984362610191</c:v>
                  </c:pt>
                  <c:pt idx="17">
                    <c:v>0.28647201916861315</c:v>
                  </c:pt>
                  <c:pt idx="18">
                    <c:v>0.21519855337486582</c:v>
                  </c:pt>
                  <c:pt idx="19">
                    <c:v>0.15149863965106319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Sheet11!$M$11:$M$30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Sheet11!$P$11:$P$30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0.11141421921364417</c:v>
                </c:pt>
                <c:pt idx="6">
                  <c:v>0.50459213889647503</c:v>
                </c:pt>
                <c:pt idx="7">
                  <c:v>0.16114986053276786</c:v>
                </c:pt>
                <c:pt idx="8">
                  <c:v>0.25075870787982185</c:v>
                </c:pt>
                <c:pt idx="9">
                  <c:v>0.39679271394948484</c:v>
                </c:pt>
                <c:pt idx="10">
                  <c:v>0.97064897524571714</c:v>
                </c:pt>
                <c:pt idx="11">
                  <c:v>1.1409739078135406</c:v>
                </c:pt>
                <c:pt idx="12">
                  <c:v>1.3614088491882057</c:v>
                </c:pt>
                <c:pt idx="13">
                  <c:v>1.2777285099253413</c:v>
                </c:pt>
                <c:pt idx="14">
                  <c:v>0.55527290469278856</c:v>
                </c:pt>
                <c:pt idx="15">
                  <c:v>0.5690324441594069</c:v>
                </c:pt>
                <c:pt idx="16">
                  <c:v>0.60303237665051568</c:v>
                </c:pt>
                <c:pt idx="17">
                  <c:v>0.68807516808179625</c:v>
                </c:pt>
                <c:pt idx="18">
                  <c:v>0.43945219603354568</c:v>
                </c:pt>
                <c:pt idx="19">
                  <c:v>0.32913653059533637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Sheet11!$Y$11:$Y$30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3.237192259720634E-5</c:v>
                  </c:pt>
                  <c:pt idx="5">
                    <c:v>0.11176198178626663</c:v>
                  </c:pt>
                  <c:pt idx="6">
                    <c:v>0.34046150146301929</c:v>
                  </c:pt>
                  <c:pt idx="7">
                    <c:v>0.12081262390119429</c:v>
                  </c:pt>
                  <c:pt idx="8">
                    <c:v>7.5572016262737199E-2</c:v>
                  </c:pt>
                  <c:pt idx="9">
                    <c:v>0.122046605040179</c:v>
                  </c:pt>
                  <c:pt idx="10">
                    <c:v>0.14555943778100422</c:v>
                  </c:pt>
                  <c:pt idx="11">
                    <c:v>0.17195143845439823</c:v>
                  </c:pt>
                  <c:pt idx="12">
                    <c:v>8.5287818842909049E-2</c:v>
                  </c:pt>
                  <c:pt idx="13">
                    <c:v>3.389514724673736E-2</c:v>
                  </c:pt>
                  <c:pt idx="14">
                    <c:v>5.1127358230990995E-2</c:v>
                  </c:pt>
                  <c:pt idx="15">
                    <c:v>0.11191763649019823</c:v>
                  </c:pt>
                  <c:pt idx="16">
                    <c:v>8.7636806965841321E-2</c:v>
                  </c:pt>
                  <c:pt idx="17">
                    <c:v>0.12935870163909749</c:v>
                  </c:pt>
                  <c:pt idx="18">
                    <c:v>0.10835971693964298</c:v>
                  </c:pt>
                  <c:pt idx="19">
                    <c:v>9.6473218833870916E-2</c:v>
                  </c:pt>
                </c:numCache>
              </c:numRef>
            </c:plus>
            <c:minus>
              <c:numRef>
                <c:f>Sheet11!$Y$11:$Y$30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3.237192259720634E-5</c:v>
                  </c:pt>
                  <c:pt idx="5">
                    <c:v>0.11176198178626663</c:v>
                  </c:pt>
                  <c:pt idx="6">
                    <c:v>0.34046150146301929</c:v>
                  </c:pt>
                  <c:pt idx="7">
                    <c:v>0.12081262390119429</c:v>
                  </c:pt>
                  <c:pt idx="8">
                    <c:v>7.5572016262737199E-2</c:v>
                  </c:pt>
                  <c:pt idx="9">
                    <c:v>0.122046605040179</c:v>
                  </c:pt>
                  <c:pt idx="10">
                    <c:v>0.14555943778100422</c:v>
                  </c:pt>
                  <c:pt idx="11">
                    <c:v>0.17195143845439823</c:v>
                  </c:pt>
                  <c:pt idx="12">
                    <c:v>8.5287818842909049E-2</c:v>
                  </c:pt>
                  <c:pt idx="13">
                    <c:v>3.389514724673736E-2</c:v>
                  </c:pt>
                  <c:pt idx="14">
                    <c:v>5.1127358230990995E-2</c:v>
                  </c:pt>
                  <c:pt idx="15">
                    <c:v>0.11191763649019823</c:v>
                  </c:pt>
                  <c:pt idx="16">
                    <c:v>8.7636806965841321E-2</c:v>
                  </c:pt>
                  <c:pt idx="17">
                    <c:v>0.12935870163909749</c:v>
                  </c:pt>
                  <c:pt idx="18">
                    <c:v>0.10835971693964298</c:v>
                  </c:pt>
                  <c:pt idx="19">
                    <c:v>9.6473218833870916E-2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Sheet11!$M$11:$M$30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Sheet11!$Q$11:$Q$30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6.7279775182043546E-5</c:v>
                </c:pt>
                <c:pt idx="5">
                  <c:v>0.84178643329210312</c:v>
                </c:pt>
                <c:pt idx="6">
                  <c:v>1.8341734679618886</c:v>
                </c:pt>
                <c:pt idx="7">
                  <c:v>0.74994695248495269</c:v>
                </c:pt>
                <c:pt idx="8">
                  <c:v>0.53763268347971005</c:v>
                </c:pt>
                <c:pt idx="9">
                  <c:v>0.89646160136215669</c:v>
                </c:pt>
                <c:pt idx="10">
                  <c:v>0.80944815058248754</c:v>
                </c:pt>
                <c:pt idx="11">
                  <c:v>0.56639478737003368</c:v>
                </c:pt>
                <c:pt idx="12">
                  <c:v>0.21140857972394586</c:v>
                </c:pt>
                <c:pt idx="13">
                  <c:v>0.14821216935872022</c:v>
                </c:pt>
                <c:pt idx="14">
                  <c:v>0.24855995404273817</c:v>
                </c:pt>
                <c:pt idx="15">
                  <c:v>0.48515187115405517</c:v>
                </c:pt>
                <c:pt idx="16">
                  <c:v>0.55542559633169963</c:v>
                </c:pt>
                <c:pt idx="17">
                  <c:v>0.59344902004419775</c:v>
                </c:pt>
                <c:pt idx="18">
                  <c:v>0.56915325815249751</c:v>
                </c:pt>
                <c:pt idx="19">
                  <c:v>0.52738028081543087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6012656"/>
        <c:axId val="-176008848"/>
      </c:scatterChart>
      <c:valAx>
        <c:axId val="-17601265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08848"/>
        <c:crosses val="autoZero"/>
        <c:crossBetween val="midCat"/>
        <c:majorUnit val="2"/>
      </c:valAx>
      <c:valAx>
        <c:axId val="-176008848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12656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061670387732685"/>
          <c:y val="8.8259466902657055E-2"/>
          <c:w val="5.49465735596808E-2"/>
          <c:h val="0.366352100443579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Sheet11!$V$11:$V$30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5.5283974820598033E-6</c:v>
                  </c:pt>
                  <c:pt idx="4">
                    <c:v>0.21457895696078536</c:v>
                  </c:pt>
                  <c:pt idx="5">
                    <c:v>0.27363558016505446</c:v>
                  </c:pt>
                  <c:pt idx="6">
                    <c:v>2.8195143865248629E-2</c:v>
                  </c:pt>
                  <c:pt idx="7">
                    <c:v>1.3099207786158595E-2</c:v>
                  </c:pt>
                  <c:pt idx="8">
                    <c:v>7.0259740585970662E-2</c:v>
                  </c:pt>
                  <c:pt idx="9">
                    <c:v>0.30603037407485933</c:v>
                  </c:pt>
                  <c:pt idx="10">
                    <c:v>6.5869627196737127E-2</c:v>
                  </c:pt>
                  <c:pt idx="11">
                    <c:v>6.2039277176184106E-2</c:v>
                  </c:pt>
                  <c:pt idx="12">
                    <c:v>9.3266610560394633E-2</c:v>
                  </c:pt>
                  <c:pt idx="13">
                    <c:v>6.4970508496744336E-2</c:v>
                  </c:pt>
                  <c:pt idx="14">
                    <c:v>9.0333793980078542E-2</c:v>
                  </c:pt>
                  <c:pt idx="15">
                    <c:v>0.18712218981632453</c:v>
                  </c:pt>
                  <c:pt idx="16">
                    <c:v>8.3772237553952078E-2</c:v>
                  </c:pt>
                  <c:pt idx="17">
                    <c:v>0.10990975815550871</c:v>
                  </c:pt>
                  <c:pt idx="18">
                    <c:v>0.11204524862622338</c:v>
                  </c:pt>
                  <c:pt idx="19">
                    <c:v>0.19837901239116001</c:v>
                  </c:pt>
                </c:numCache>
              </c:numRef>
            </c:plus>
            <c:minus>
              <c:numRef>
                <c:f>Sheet11!$V$11:$V$30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5.5283974820598033E-6</c:v>
                  </c:pt>
                  <c:pt idx="4">
                    <c:v>0.21457895696078536</c:v>
                  </c:pt>
                  <c:pt idx="5">
                    <c:v>0.27363558016505446</c:v>
                  </c:pt>
                  <c:pt idx="6">
                    <c:v>2.8195143865248629E-2</c:v>
                  </c:pt>
                  <c:pt idx="7">
                    <c:v>1.3099207786158595E-2</c:v>
                  </c:pt>
                  <c:pt idx="8">
                    <c:v>7.0259740585970662E-2</c:v>
                  </c:pt>
                  <c:pt idx="9">
                    <c:v>0.30603037407485933</c:v>
                  </c:pt>
                  <c:pt idx="10">
                    <c:v>6.5869627196737127E-2</c:v>
                  </c:pt>
                  <c:pt idx="11">
                    <c:v>6.2039277176184106E-2</c:v>
                  </c:pt>
                  <c:pt idx="12">
                    <c:v>9.3266610560394633E-2</c:v>
                  </c:pt>
                  <c:pt idx="13">
                    <c:v>6.4970508496744336E-2</c:v>
                  </c:pt>
                  <c:pt idx="14">
                    <c:v>9.0333793980078542E-2</c:v>
                  </c:pt>
                  <c:pt idx="15">
                    <c:v>0.18712218981632453</c:v>
                  </c:pt>
                  <c:pt idx="16">
                    <c:v>8.3772237553952078E-2</c:v>
                  </c:pt>
                  <c:pt idx="17">
                    <c:v>0.10990975815550871</c:v>
                  </c:pt>
                  <c:pt idx="18">
                    <c:v>0.11204524862622338</c:v>
                  </c:pt>
                  <c:pt idx="19">
                    <c:v>0.19837901239116001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Sheet11!$M$11:$M$30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Sheet11!$N$11:$N$30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9.7422682923265037E-6</c:v>
                </c:pt>
                <c:pt idx="4">
                  <c:v>4.8331815163191107</c:v>
                </c:pt>
                <c:pt idx="5">
                  <c:v>6.4965439303232957</c:v>
                </c:pt>
                <c:pt idx="6">
                  <c:v>0.24715160430803104</c:v>
                </c:pt>
                <c:pt idx="7">
                  <c:v>2.2761186153638823E-2</c:v>
                </c:pt>
                <c:pt idx="8">
                  <c:v>0.31239557506174159</c:v>
                </c:pt>
                <c:pt idx="9">
                  <c:v>4.0237938665926247</c:v>
                </c:pt>
                <c:pt idx="10">
                  <c:v>0.26643480068130926</c:v>
                </c:pt>
                <c:pt idx="11">
                  <c:v>0.22239325315446529</c:v>
                </c:pt>
                <c:pt idx="12">
                  <c:v>0.22663113986162728</c:v>
                </c:pt>
                <c:pt idx="13">
                  <c:v>0.32474552383364752</c:v>
                </c:pt>
                <c:pt idx="14">
                  <c:v>0.81266105187270743</c:v>
                </c:pt>
                <c:pt idx="15">
                  <c:v>0.6482862538218106</c:v>
                </c:pt>
                <c:pt idx="16">
                  <c:v>0.47091202244618613</c:v>
                </c:pt>
                <c:pt idx="17">
                  <c:v>0.67492486275579533</c:v>
                </c:pt>
                <c:pt idx="18">
                  <c:v>1.0337780678808781</c:v>
                </c:pt>
                <c:pt idx="19">
                  <c:v>1.1853775047777706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Sheet11!$W$11:$W$30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2.9984134294407526E-6</c:v>
                  </c:pt>
                  <c:pt idx="4">
                    <c:v>0.13542648594219731</c:v>
                  </c:pt>
                  <c:pt idx="5">
                    <c:v>0.24399579597795817</c:v>
                  </c:pt>
                  <c:pt idx="6">
                    <c:v>5.0876979008676597E-2</c:v>
                  </c:pt>
                  <c:pt idx="7">
                    <c:v>6.5219299895297553E-2</c:v>
                  </c:pt>
                  <c:pt idx="8">
                    <c:v>0.23547037197512161</c:v>
                  </c:pt>
                  <c:pt idx="9">
                    <c:v>0.14969293626934704</c:v>
                  </c:pt>
                  <c:pt idx="10">
                    <c:v>0.27522983316827621</c:v>
                  </c:pt>
                  <c:pt idx="11">
                    <c:v>0.21703793986868683</c:v>
                  </c:pt>
                  <c:pt idx="12">
                    <c:v>4.5934857179939753E-2</c:v>
                  </c:pt>
                  <c:pt idx="13">
                    <c:v>9.1815745117010364E-2</c:v>
                  </c:pt>
                  <c:pt idx="14">
                    <c:v>7.9574836044447969E-2</c:v>
                  </c:pt>
                  <c:pt idx="15">
                    <c:v>0.17630307178084259</c:v>
                  </c:pt>
                  <c:pt idx="16">
                    <c:v>4.6696592498074348E-2</c:v>
                  </c:pt>
                  <c:pt idx="17">
                    <c:v>9.4169987702790545E-2</c:v>
                  </c:pt>
                  <c:pt idx="18">
                    <c:v>8.5258743329583553E-2</c:v>
                  </c:pt>
                  <c:pt idx="19">
                    <c:v>8.1567240321620396E-2</c:v>
                  </c:pt>
                </c:numCache>
              </c:numRef>
            </c:plus>
            <c:minus>
              <c:numRef>
                <c:f>Sheet11!$W$11:$W$30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2.9984134294407526E-6</c:v>
                  </c:pt>
                  <c:pt idx="4">
                    <c:v>0.13542648594219731</c:v>
                  </c:pt>
                  <c:pt idx="5">
                    <c:v>0.24399579597795817</c:v>
                  </c:pt>
                  <c:pt idx="6">
                    <c:v>5.0876979008676597E-2</c:v>
                  </c:pt>
                  <c:pt idx="7">
                    <c:v>6.5219299895297553E-2</c:v>
                  </c:pt>
                  <c:pt idx="8">
                    <c:v>0.23547037197512161</c:v>
                  </c:pt>
                  <c:pt idx="9">
                    <c:v>0.14969293626934704</c:v>
                  </c:pt>
                  <c:pt idx="10">
                    <c:v>0.27522983316827621</c:v>
                  </c:pt>
                  <c:pt idx="11">
                    <c:v>0.21703793986868683</c:v>
                  </c:pt>
                  <c:pt idx="12">
                    <c:v>4.5934857179939753E-2</c:v>
                  </c:pt>
                  <c:pt idx="13">
                    <c:v>9.1815745117010364E-2</c:v>
                  </c:pt>
                  <c:pt idx="14">
                    <c:v>7.9574836044447969E-2</c:v>
                  </c:pt>
                  <c:pt idx="15">
                    <c:v>0.17630307178084259</c:v>
                  </c:pt>
                  <c:pt idx="16">
                    <c:v>4.6696592498074348E-2</c:v>
                  </c:pt>
                  <c:pt idx="17">
                    <c:v>9.4169987702790545E-2</c:v>
                  </c:pt>
                  <c:pt idx="18">
                    <c:v>8.5258743329583553E-2</c:v>
                  </c:pt>
                  <c:pt idx="19">
                    <c:v>8.1567240321620396E-2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Sheet11!$M$11:$M$30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Sheet11!$O$11:$O$30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2.1571319636264411E-6</c:v>
                </c:pt>
                <c:pt idx="4">
                  <c:v>1.4652685575366413</c:v>
                </c:pt>
                <c:pt idx="5">
                  <c:v>2.7492129164747712</c:v>
                </c:pt>
                <c:pt idx="6">
                  <c:v>0.42077447508890076</c:v>
                </c:pt>
                <c:pt idx="7">
                  <c:v>0.41851164365905663</c:v>
                </c:pt>
                <c:pt idx="8">
                  <c:v>2.1879703221784443</c:v>
                </c:pt>
                <c:pt idx="9">
                  <c:v>3.3657535886586629</c:v>
                </c:pt>
                <c:pt idx="10">
                  <c:v>3.1286287004250632</c:v>
                </c:pt>
                <c:pt idx="11">
                  <c:v>2.2917003269133494</c:v>
                </c:pt>
                <c:pt idx="12">
                  <c:v>0.34396979152398133</c:v>
                </c:pt>
                <c:pt idx="13">
                  <c:v>0.67150439461709299</c:v>
                </c:pt>
                <c:pt idx="14">
                  <c:v>0.90322351014984514</c:v>
                </c:pt>
                <c:pt idx="15">
                  <c:v>1.025170494317575</c:v>
                </c:pt>
                <c:pt idx="16">
                  <c:v>0.91124804105453538</c:v>
                </c:pt>
                <c:pt idx="17">
                  <c:v>0.82307958630523193</c:v>
                </c:pt>
                <c:pt idx="18">
                  <c:v>0.82004450163240961</c:v>
                </c:pt>
                <c:pt idx="19">
                  <c:v>0.93000214634630385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Sheet11!$X$11:$X$30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0.11430973431492027</c:v>
                  </c:pt>
                  <c:pt idx="5">
                    <c:v>0.38178259419602389</c:v>
                  </c:pt>
                  <c:pt idx="6">
                    <c:v>0.10513657650603032</c:v>
                  </c:pt>
                  <c:pt idx="7">
                    <c:v>9.1723774039890779E-2</c:v>
                  </c:pt>
                  <c:pt idx="8">
                    <c:v>6.1662106884309946E-2</c:v>
                  </c:pt>
                  <c:pt idx="9">
                    <c:v>0.25414556533204086</c:v>
                  </c:pt>
                  <c:pt idx="10">
                    <c:v>0.21208810132729924</c:v>
                  </c:pt>
                  <c:pt idx="11">
                    <c:v>6.7182449363750715E-2</c:v>
                  </c:pt>
                  <c:pt idx="12">
                    <c:v>9.6218822071814369E-2</c:v>
                  </c:pt>
                  <c:pt idx="13">
                    <c:v>0.16347250032786703</c:v>
                  </c:pt>
                  <c:pt idx="14">
                    <c:v>0.23340475974184891</c:v>
                  </c:pt>
                  <c:pt idx="15">
                    <c:v>0.25031555623486146</c:v>
                  </c:pt>
                  <c:pt idx="16">
                    <c:v>0.24540390697136663</c:v>
                  </c:pt>
                  <c:pt idx="17">
                    <c:v>0.16386419077379857</c:v>
                  </c:pt>
                  <c:pt idx="18">
                    <c:v>9.2255483183604145E-2</c:v>
                  </c:pt>
                  <c:pt idx="19">
                    <c:v>0.39969352489574189</c:v>
                  </c:pt>
                </c:numCache>
              </c:numRef>
            </c:plus>
            <c:minus>
              <c:numRef>
                <c:f>Sheet11!$X$11:$X$30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0.11430973431492027</c:v>
                  </c:pt>
                  <c:pt idx="5">
                    <c:v>0.38178259419602389</c:v>
                  </c:pt>
                  <c:pt idx="6">
                    <c:v>0.10513657650603032</c:v>
                  </c:pt>
                  <c:pt idx="7">
                    <c:v>9.1723774039890779E-2</c:v>
                  </c:pt>
                  <c:pt idx="8">
                    <c:v>6.1662106884309946E-2</c:v>
                  </c:pt>
                  <c:pt idx="9">
                    <c:v>0.25414556533204086</c:v>
                  </c:pt>
                  <c:pt idx="10">
                    <c:v>0.21208810132729924</c:v>
                  </c:pt>
                  <c:pt idx="11">
                    <c:v>6.7182449363750715E-2</c:v>
                  </c:pt>
                  <c:pt idx="12">
                    <c:v>9.6218822071814369E-2</c:v>
                  </c:pt>
                  <c:pt idx="13">
                    <c:v>0.16347250032786703</c:v>
                  </c:pt>
                  <c:pt idx="14">
                    <c:v>0.23340475974184891</c:v>
                  </c:pt>
                  <c:pt idx="15">
                    <c:v>0.25031555623486146</c:v>
                  </c:pt>
                  <c:pt idx="16">
                    <c:v>0.24540390697136663</c:v>
                  </c:pt>
                  <c:pt idx="17">
                    <c:v>0.16386419077379857</c:v>
                  </c:pt>
                  <c:pt idx="18">
                    <c:v>9.2255483183604145E-2</c:v>
                  </c:pt>
                  <c:pt idx="19">
                    <c:v>0.39969352489574189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Sheet11!$M$11:$M$30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Sheet11!$P$11:$P$30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1.4332904028367932</c:v>
                </c:pt>
                <c:pt idx="5">
                  <c:v>2.1292714998968996</c:v>
                </c:pt>
                <c:pt idx="6">
                  <c:v>0.24135051905336566</c:v>
                </c:pt>
                <c:pt idx="7">
                  <c:v>0.1166086935945671</c:v>
                </c:pt>
                <c:pt idx="8">
                  <c:v>0.28590358554154954</c:v>
                </c:pt>
                <c:pt idx="9">
                  <c:v>0.91821909426793369</c:v>
                </c:pt>
                <c:pt idx="10">
                  <c:v>0.58644410415546921</c:v>
                </c:pt>
                <c:pt idx="11">
                  <c:v>0.31134413018419549</c:v>
                </c:pt>
                <c:pt idx="12">
                  <c:v>0.16625933400264342</c:v>
                </c:pt>
                <c:pt idx="13">
                  <c:v>0.46629279950782038</c:v>
                </c:pt>
                <c:pt idx="14">
                  <c:v>1.199836390863579</c:v>
                </c:pt>
                <c:pt idx="15">
                  <c:v>1.1075324429480742</c:v>
                </c:pt>
                <c:pt idx="16">
                  <c:v>0.91996335696200804</c:v>
                </c:pt>
                <c:pt idx="17">
                  <c:v>0.81375263245072293</c:v>
                </c:pt>
                <c:pt idx="18">
                  <c:v>1.1600496235975755</c:v>
                </c:pt>
                <c:pt idx="19">
                  <c:v>1.5168324730332252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Sheet11!$Y$11:$Y$30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3.817936611265385E-6</c:v>
                  </c:pt>
                  <c:pt idx="4">
                    <c:v>9.4170974466057641E-2</c:v>
                  </c:pt>
                  <c:pt idx="5">
                    <c:v>0.15876861090471933</c:v>
                  </c:pt>
                  <c:pt idx="6">
                    <c:v>3.9189232338192818E-2</c:v>
                  </c:pt>
                  <c:pt idx="7">
                    <c:v>2.1102901653530601E-2</c:v>
                  </c:pt>
                  <c:pt idx="8">
                    <c:v>0.17756437790066062</c:v>
                  </c:pt>
                  <c:pt idx="9">
                    <c:v>8.9102870160052888E-2</c:v>
                  </c:pt>
                  <c:pt idx="10">
                    <c:v>0.1271220085220367</c:v>
                  </c:pt>
                  <c:pt idx="11">
                    <c:v>8.0689350431769863E-2</c:v>
                  </c:pt>
                  <c:pt idx="12">
                    <c:v>0.12096902625570165</c:v>
                  </c:pt>
                  <c:pt idx="13">
                    <c:v>0.11370666626463395</c:v>
                  </c:pt>
                  <c:pt idx="14">
                    <c:v>0.21154039037473329</c:v>
                  </c:pt>
                  <c:pt idx="15">
                    <c:v>0.17466913312050389</c:v>
                  </c:pt>
                  <c:pt idx="16">
                    <c:v>0.14526061868247164</c:v>
                  </c:pt>
                  <c:pt idx="17">
                    <c:v>0.12818302726888137</c:v>
                  </c:pt>
                  <c:pt idx="18">
                    <c:v>0.12897250347197495</c:v>
                  </c:pt>
                  <c:pt idx="19">
                    <c:v>0.12600823553207191</c:v>
                  </c:pt>
                </c:numCache>
              </c:numRef>
            </c:plus>
            <c:minus>
              <c:numRef>
                <c:f>Sheet11!$Y$11:$Y$30</c:f>
                <c:numCache>
                  <c:formatCode>General</c:formatCode>
                  <c:ptCount val="20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3.817936611265385E-6</c:v>
                  </c:pt>
                  <c:pt idx="4">
                    <c:v>9.4170974466057641E-2</c:v>
                  </c:pt>
                  <c:pt idx="5">
                    <c:v>0.15876861090471933</c:v>
                  </c:pt>
                  <c:pt idx="6">
                    <c:v>3.9189232338192818E-2</c:v>
                  </c:pt>
                  <c:pt idx="7">
                    <c:v>2.1102901653530601E-2</c:v>
                  </c:pt>
                  <c:pt idx="8">
                    <c:v>0.17756437790066062</c:v>
                  </c:pt>
                  <c:pt idx="9">
                    <c:v>8.9102870160052888E-2</c:v>
                  </c:pt>
                  <c:pt idx="10">
                    <c:v>0.1271220085220367</c:v>
                  </c:pt>
                  <c:pt idx="11">
                    <c:v>8.0689350431769863E-2</c:v>
                  </c:pt>
                  <c:pt idx="12">
                    <c:v>0.12096902625570165</c:v>
                  </c:pt>
                  <c:pt idx="13">
                    <c:v>0.11370666626463395</c:v>
                  </c:pt>
                  <c:pt idx="14">
                    <c:v>0.21154039037473329</c:v>
                  </c:pt>
                  <c:pt idx="15">
                    <c:v>0.17466913312050389</c:v>
                  </c:pt>
                  <c:pt idx="16">
                    <c:v>0.14526061868247164</c:v>
                  </c:pt>
                  <c:pt idx="17">
                    <c:v>0.12818302726888137</c:v>
                  </c:pt>
                  <c:pt idx="18">
                    <c:v>0.12897250347197495</c:v>
                  </c:pt>
                  <c:pt idx="19">
                    <c:v>0.12600823553207191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Sheet11!$M$11:$M$30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Sheet11!$Q$11:$Q$30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2.7467169865218599E-6</c:v>
                </c:pt>
                <c:pt idx="4">
                  <c:v>0.59884473083546885</c:v>
                </c:pt>
                <c:pt idx="5">
                  <c:v>0.83830077100345812</c:v>
                </c:pt>
                <c:pt idx="6">
                  <c:v>0.16575338326864814</c:v>
                </c:pt>
                <c:pt idx="7">
                  <c:v>0.23763222008893872</c:v>
                </c:pt>
                <c:pt idx="8">
                  <c:v>0.61816239140167706</c:v>
                </c:pt>
                <c:pt idx="9">
                  <c:v>0.92396812709608833</c:v>
                </c:pt>
                <c:pt idx="10">
                  <c:v>0.92128733131724305</c:v>
                </c:pt>
                <c:pt idx="11">
                  <c:v>0.41758887689489144</c:v>
                </c:pt>
                <c:pt idx="12">
                  <c:v>0.43000953110794321</c:v>
                </c:pt>
                <c:pt idx="13">
                  <c:v>0.81868371828571906</c:v>
                </c:pt>
                <c:pt idx="14">
                  <c:v>1.0726726380293954</c:v>
                </c:pt>
                <c:pt idx="15">
                  <c:v>1.2994882866254112</c:v>
                </c:pt>
                <c:pt idx="16">
                  <c:v>1.2829557970835361</c:v>
                </c:pt>
                <c:pt idx="17">
                  <c:v>1.2223522334929176</c:v>
                </c:pt>
                <c:pt idx="18">
                  <c:v>1.2181003155977819</c:v>
                </c:pt>
                <c:pt idx="19">
                  <c:v>1.3173034929999918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6007216"/>
        <c:axId val="-205980560"/>
      </c:scatterChart>
      <c:valAx>
        <c:axId val="-17600721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205980560"/>
        <c:crosses val="autoZero"/>
        <c:crossBetween val="midCat"/>
        <c:majorUnit val="2"/>
      </c:valAx>
      <c:valAx>
        <c:axId val="-205980560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07216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0941494173013644"/>
          <c:y val="8.4233366511716909E-2"/>
          <c:w val="5.8202675008089767E-2"/>
          <c:h val="0.357135049415133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Sheet1!$R$47:$R$347</c:f>
              <c:numCache>
                <c:formatCode>General</c:formatCode>
                <c:ptCount val="301"/>
                <c:pt idx="0">
                  <c:v>0</c:v>
                </c:pt>
                <c:pt idx="1">
                  <c:v>9.9999999999999645E-2</c:v>
                </c:pt>
                <c:pt idx="2">
                  <c:v>0.20000000000000018</c:v>
                </c:pt>
                <c:pt idx="3">
                  <c:v>0.29999999999999982</c:v>
                </c:pt>
                <c:pt idx="4">
                  <c:v>0.40000000000000036</c:v>
                </c:pt>
                <c:pt idx="5">
                  <c:v>0.5</c:v>
                </c:pt>
                <c:pt idx="6">
                  <c:v>0.59999999999999964</c:v>
                </c:pt>
                <c:pt idx="7">
                  <c:v>0.70000000000000018</c:v>
                </c:pt>
                <c:pt idx="8">
                  <c:v>0.79999999999999982</c:v>
                </c:pt>
                <c:pt idx="9">
                  <c:v>0.90000000000000036</c:v>
                </c:pt>
                <c:pt idx="10">
                  <c:v>1</c:v>
                </c:pt>
                <c:pt idx="11">
                  <c:v>1.0999999999999996</c:v>
                </c:pt>
                <c:pt idx="12">
                  <c:v>1.2000000000000002</c:v>
                </c:pt>
                <c:pt idx="13">
                  <c:v>1.2999999999999998</c:v>
                </c:pt>
                <c:pt idx="14">
                  <c:v>1.4000000000000004</c:v>
                </c:pt>
                <c:pt idx="15">
                  <c:v>1.5</c:v>
                </c:pt>
                <c:pt idx="16">
                  <c:v>1.5999999999999996</c:v>
                </c:pt>
                <c:pt idx="17">
                  <c:v>1.7000000000000002</c:v>
                </c:pt>
                <c:pt idx="18">
                  <c:v>1.7999999999999998</c:v>
                </c:pt>
                <c:pt idx="19">
                  <c:v>1.9000000000000004</c:v>
                </c:pt>
                <c:pt idx="20">
                  <c:v>2</c:v>
                </c:pt>
                <c:pt idx="21">
                  <c:v>2.0999999999999996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2.5999999999999996</c:v>
                </c:pt>
                <c:pt idx="27">
                  <c:v>2.7</c:v>
                </c:pt>
                <c:pt idx="28">
                  <c:v>2.8</c:v>
                </c:pt>
                <c:pt idx="29">
                  <c:v>2.9000000000000004</c:v>
                </c:pt>
                <c:pt idx="30">
                  <c:v>3</c:v>
                </c:pt>
                <c:pt idx="31">
                  <c:v>3.0999999999999996</c:v>
                </c:pt>
                <c:pt idx="32">
                  <c:v>3.2</c:v>
                </c:pt>
                <c:pt idx="33">
                  <c:v>3.3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3.5999999999999996</c:v>
                </c:pt>
                <c:pt idx="37">
                  <c:v>3.6999999999999993</c:v>
                </c:pt>
                <c:pt idx="38">
                  <c:v>3.8000000000000007</c:v>
                </c:pt>
                <c:pt idx="39">
                  <c:v>3.9000000000000004</c:v>
                </c:pt>
                <c:pt idx="40">
                  <c:v>4</c:v>
                </c:pt>
                <c:pt idx="41">
                  <c:v>4.0999999999999996</c:v>
                </c:pt>
                <c:pt idx="42">
                  <c:v>4.1999999999999993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5.1999999999999993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5.6999999999999993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6.1999999999999993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6.6999999999999993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7.1999999999999993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7.6999999999999993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</c:v>
                </c:pt>
                <c:pt idx="118">
                  <c:v>11.8</c:v>
                </c:pt>
                <c:pt idx="119">
                  <c:v>11.899999999999999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</c:v>
                </c:pt>
                <c:pt idx="123">
                  <c:v>12.3</c:v>
                </c:pt>
                <c:pt idx="124">
                  <c:v>12.399999999999999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</c:v>
                </c:pt>
                <c:pt idx="128">
                  <c:v>12.8</c:v>
                </c:pt>
                <c:pt idx="129">
                  <c:v>12.899999999999999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</c:v>
                </c:pt>
                <c:pt idx="133">
                  <c:v>13.3</c:v>
                </c:pt>
                <c:pt idx="134">
                  <c:v>13.399999999999999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</c:v>
                </c:pt>
                <c:pt idx="138">
                  <c:v>13.8</c:v>
                </c:pt>
                <c:pt idx="139">
                  <c:v>13.899999999999999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</c:v>
                </c:pt>
                <c:pt idx="143">
                  <c:v>14.3</c:v>
                </c:pt>
                <c:pt idx="144">
                  <c:v>14.399999999999999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</c:v>
                </c:pt>
                <c:pt idx="148">
                  <c:v>14.8</c:v>
                </c:pt>
                <c:pt idx="149">
                  <c:v>14.899999999999999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</c:v>
                </c:pt>
                <c:pt idx="153">
                  <c:v>15.3</c:v>
                </c:pt>
                <c:pt idx="154">
                  <c:v>15.399999999999999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</c:v>
                </c:pt>
                <c:pt idx="158">
                  <c:v>15.8</c:v>
                </c:pt>
                <c:pt idx="159">
                  <c:v>15.899999999999999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27.799999999999997</c:v>
                </c:pt>
                <c:pt idx="279">
                  <c:v>27.9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28.299999999999997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28.799999999999997</c:v>
                </c:pt>
                <c:pt idx="289">
                  <c:v>28.9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29.299999999999997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29.799999999999997</c:v>
                </c:pt>
                <c:pt idx="299">
                  <c:v>29.9</c:v>
                </c:pt>
                <c:pt idx="300">
                  <c:v>30</c:v>
                </c:pt>
              </c:numCache>
            </c:numRef>
          </c:xVal>
          <c:yVal>
            <c:numRef>
              <c:f>Sheet1!$S$47:$S$347</c:f>
              <c:numCache>
                <c:formatCode>General</c:formatCode>
                <c:ptCount val="301"/>
                <c:pt idx="0">
                  <c:v>0</c:v>
                </c:pt>
                <c:pt idx="1">
                  <c:v>-5.4409999999999997E-3</c:v>
                </c:pt>
                <c:pt idx="2">
                  <c:v>-1.0881E-2</c:v>
                </c:pt>
                <c:pt idx="3">
                  <c:v>-1.6322E-2</c:v>
                </c:pt>
                <c:pt idx="4">
                  <c:v>-2.1763000000000001E-2</c:v>
                </c:pt>
                <c:pt idx="5">
                  <c:v>-2.7203000000000001E-2</c:v>
                </c:pt>
                <c:pt idx="6">
                  <c:v>-3.2643999999999999E-2</c:v>
                </c:pt>
                <c:pt idx="7">
                  <c:v>-3.8085000000000001E-2</c:v>
                </c:pt>
                <c:pt idx="8">
                  <c:v>-4.3526000000000002E-2</c:v>
                </c:pt>
                <c:pt idx="9">
                  <c:v>-4.8966000000000003E-2</c:v>
                </c:pt>
                <c:pt idx="10">
                  <c:v>-5.4406999999999997E-2</c:v>
                </c:pt>
                <c:pt idx="11">
                  <c:v>-5.9847999999999998E-2</c:v>
                </c:pt>
                <c:pt idx="12">
                  <c:v>-6.5287999999999999E-2</c:v>
                </c:pt>
                <c:pt idx="13">
                  <c:v>-7.0729E-2</c:v>
                </c:pt>
                <c:pt idx="14">
                  <c:v>-7.6174000000000006E-2</c:v>
                </c:pt>
                <c:pt idx="15">
                  <c:v>-8.1872E-2</c:v>
                </c:pt>
                <c:pt idx="16">
                  <c:v>-9.0809000000000001E-2</c:v>
                </c:pt>
                <c:pt idx="17">
                  <c:v>-0.10755000000000001</c:v>
                </c:pt>
                <c:pt idx="18">
                  <c:v>-0.13406000000000001</c:v>
                </c:pt>
                <c:pt idx="19">
                  <c:v>-0.17549200000000001</c:v>
                </c:pt>
                <c:pt idx="20">
                  <c:v>-0.237293</c:v>
                </c:pt>
                <c:pt idx="21">
                  <c:v>-0.32345600000000002</c:v>
                </c:pt>
                <c:pt idx="22">
                  <c:v>-0.440052</c:v>
                </c:pt>
                <c:pt idx="23">
                  <c:v>-0.578789</c:v>
                </c:pt>
                <c:pt idx="24">
                  <c:v>-0.673543</c:v>
                </c:pt>
                <c:pt idx="25">
                  <c:v>-0.62387700000000001</c:v>
                </c:pt>
                <c:pt idx="26">
                  <c:v>-0.38280799999999998</c:v>
                </c:pt>
                <c:pt idx="27">
                  <c:v>1.0873000000000001E-2</c:v>
                </c:pt>
                <c:pt idx="28">
                  <c:v>0.48440100000000003</c:v>
                </c:pt>
                <c:pt idx="29">
                  <c:v>0.98130600000000001</c:v>
                </c:pt>
                <c:pt idx="30">
                  <c:v>1.453581</c:v>
                </c:pt>
                <c:pt idx="31">
                  <c:v>1.8326279999999999</c:v>
                </c:pt>
                <c:pt idx="32">
                  <c:v>2.1070920000000002</c:v>
                </c:pt>
                <c:pt idx="33">
                  <c:v>2.239303</c:v>
                </c:pt>
                <c:pt idx="34">
                  <c:v>2.2156189999999998</c:v>
                </c:pt>
                <c:pt idx="35">
                  <c:v>2.081982</c:v>
                </c:pt>
                <c:pt idx="36">
                  <c:v>1.894355</c:v>
                </c:pt>
                <c:pt idx="37">
                  <c:v>1.6803129999999999</c:v>
                </c:pt>
                <c:pt idx="38">
                  <c:v>1.450866</c:v>
                </c:pt>
                <c:pt idx="39">
                  <c:v>1.2122930000000001</c:v>
                </c:pt>
                <c:pt idx="40">
                  <c:v>0.972275</c:v>
                </c:pt>
                <c:pt idx="41">
                  <c:v>0.73660700000000001</c:v>
                </c:pt>
                <c:pt idx="42">
                  <c:v>0.50400299999999998</c:v>
                </c:pt>
                <c:pt idx="43">
                  <c:v>0.27744099999999999</c:v>
                </c:pt>
                <c:pt idx="44">
                  <c:v>6.6272999999999999E-2</c:v>
                </c:pt>
                <c:pt idx="45">
                  <c:v>-0.11397</c:v>
                </c:pt>
                <c:pt idx="46">
                  <c:v>-0.24326400000000001</c:v>
                </c:pt>
                <c:pt idx="47">
                  <c:v>-0.30410500000000001</c:v>
                </c:pt>
                <c:pt idx="48">
                  <c:v>-0.31543700000000002</c:v>
                </c:pt>
                <c:pt idx="49">
                  <c:v>-0.30158000000000001</c:v>
                </c:pt>
                <c:pt idx="50">
                  <c:v>-0.271837</c:v>
                </c:pt>
                <c:pt idx="51">
                  <c:v>-0.22960700000000001</c:v>
                </c:pt>
                <c:pt idx="52">
                  <c:v>-0.17454700000000001</c:v>
                </c:pt>
                <c:pt idx="53">
                  <c:v>-0.109096</c:v>
                </c:pt>
                <c:pt idx="54">
                  <c:v>-3.9265000000000001E-2</c:v>
                </c:pt>
                <c:pt idx="55">
                  <c:v>3.0134000000000001E-2</c:v>
                </c:pt>
                <c:pt idx="56">
                  <c:v>9.7453999999999999E-2</c:v>
                </c:pt>
                <c:pt idx="57">
                  <c:v>0.16269900000000001</c:v>
                </c:pt>
                <c:pt idx="58">
                  <c:v>0.22672200000000001</c:v>
                </c:pt>
                <c:pt idx="59">
                  <c:v>0.29121599999999997</c:v>
                </c:pt>
                <c:pt idx="60">
                  <c:v>0.35630899999999999</c:v>
                </c:pt>
                <c:pt idx="61">
                  <c:v>0.416514</c:v>
                </c:pt>
                <c:pt idx="62">
                  <c:v>0.46001500000000001</c:v>
                </c:pt>
                <c:pt idx="63">
                  <c:v>0.47660000000000002</c:v>
                </c:pt>
                <c:pt idx="64">
                  <c:v>0.46421699999999999</c:v>
                </c:pt>
                <c:pt idx="65">
                  <c:v>0.43145299999999998</c:v>
                </c:pt>
                <c:pt idx="66">
                  <c:v>0.38273000000000001</c:v>
                </c:pt>
                <c:pt idx="67">
                  <c:v>0.31741999999999998</c:v>
                </c:pt>
                <c:pt idx="68">
                  <c:v>0.23866999999999999</c:v>
                </c:pt>
                <c:pt idx="69">
                  <c:v>0.15792700000000001</c:v>
                </c:pt>
                <c:pt idx="70">
                  <c:v>9.0047000000000002E-2</c:v>
                </c:pt>
                <c:pt idx="71">
                  <c:v>4.5766000000000001E-2</c:v>
                </c:pt>
                <c:pt idx="72">
                  <c:v>2.5968000000000001E-2</c:v>
                </c:pt>
                <c:pt idx="73">
                  <c:v>2.7403E-2</c:v>
                </c:pt>
                <c:pt idx="74">
                  <c:v>4.6743E-2</c:v>
                </c:pt>
                <c:pt idx="75">
                  <c:v>8.1816E-2</c:v>
                </c:pt>
                <c:pt idx="76">
                  <c:v>0.13142000000000001</c:v>
                </c:pt>
                <c:pt idx="77">
                  <c:v>0.191611</c:v>
                </c:pt>
                <c:pt idx="78">
                  <c:v>0.25749499999999997</c:v>
                </c:pt>
                <c:pt idx="79">
                  <c:v>0.323432</c:v>
                </c:pt>
                <c:pt idx="80">
                  <c:v>0.3841</c:v>
                </c:pt>
                <c:pt idx="81">
                  <c:v>0.43688100000000002</c:v>
                </c:pt>
                <c:pt idx="82">
                  <c:v>0.482576</c:v>
                </c:pt>
                <c:pt idx="83">
                  <c:v>0.52415599999999996</c:v>
                </c:pt>
                <c:pt idx="84">
                  <c:v>0.56245999999999996</c:v>
                </c:pt>
                <c:pt idx="85">
                  <c:v>0.59590500000000002</c:v>
                </c:pt>
                <c:pt idx="86">
                  <c:v>0.62209499999999995</c:v>
                </c:pt>
                <c:pt idx="87">
                  <c:v>0.63726799999999995</c:v>
                </c:pt>
                <c:pt idx="88">
                  <c:v>0.63970099999999996</c:v>
                </c:pt>
                <c:pt idx="89">
                  <c:v>0.62970999999999999</c:v>
                </c:pt>
                <c:pt idx="90">
                  <c:v>0.61105600000000004</c:v>
                </c:pt>
                <c:pt idx="91">
                  <c:v>0.58822200000000002</c:v>
                </c:pt>
                <c:pt idx="92">
                  <c:v>0.56408499999999995</c:v>
                </c:pt>
                <c:pt idx="93">
                  <c:v>0.53928699999999996</c:v>
                </c:pt>
                <c:pt idx="94">
                  <c:v>0.51469500000000001</c:v>
                </c:pt>
                <c:pt idx="95">
                  <c:v>0.49148199999999997</c:v>
                </c:pt>
                <c:pt idx="96">
                  <c:v>0.47050500000000001</c:v>
                </c:pt>
                <c:pt idx="97">
                  <c:v>0.45106299999999999</c:v>
                </c:pt>
                <c:pt idx="98">
                  <c:v>0.43063000000000001</c:v>
                </c:pt>
                <c:pt idx="99">
                  <c:v>0.40799800000000003</c:v>
                </c:pt>
                <c:pt idx="100">
                  <c:v>0.38358300000000001</c:v>
                </c:pt>
                <c:pt idx="101">
                  <c:v>0.35891899999999999</c:v>
                </c:pt>
                <c:pt idx="102">
                  <c:v>0.33569399999999999</c:v>
                </c:pt>
                <c:pt idx="103">
                  <c:v>0.314054</c:v>
                </c:pt>
                <c:pt idx="104">
                  <c:v>0.29389799999999999</c:v>
                </c:pt>
                <c:pt idx="105">
                  <c:v>0.27390100000000001</c:v>
                </c:pt>
                <c:pt idx="106">
                  <c:v>0.25331599999999999</c:v>
                </c:pt>
                <c:pt idx="107">
                  <c:v>0.23147899999999999</c:v>
                </c:pt>
                <c:pt idx="108">
                  <c:v>0.21029</c:v>
                </c:pt>
                <c:pt idx="109">
                  <c:v>0.19233</c:v>
                </c:pt>
                <c:pt idx="110">
                  <c:v>0.17952299999999999</c:v>
                </c:pt>
                <c:pt idx="111">
                  <c:v>0.17363200000000001</c:v>
                </c:pt>
                <c:pt idx="112">
                  <c:v>0.17408499999999999</c:v>
                </c:pt>
                <c:pt idx="113">
                  <c:v>0.18106</c:v>
                </c:pt>
                <c:pt idx="114">
                  <c:v>0.193661</c:v>
                </c:pt>
                <c:pt idx="115">
                  <c:v>0.21082300000000001</c:v>
                </c:pt>
                <c:pt idx="116">
                  <c:v>0.23239499999999999</c:v>
                </c:pt>
                <c:pt idx="117">
                  <c:v>0.25884400000000002</c:v>
                </c:pt>
                <c:pt idx="118">
                  <c:v>0.289103</c:v>
                </c:pt>
                <c:pt idx="119">
                  <c:v>0.32164700000000002</c:v>
                </c:pt>
                <c:pt idx="120">
                  <c:v>0.35396899999999998</c:v>
                </c:pt>
                <c:pt idx="121">
                  <c:v>0.38452999999999998</c:v>
                </c:pt>
                <c:pt idx="122">
                  <c:v>0.41297</c:v>
                </c:pt>
                <c:pt idx="123">
                  <c:v>0.43836799999999998</c:v>
                </c:pt>
                <c:pt idx="124">
                  <c:v>0.46000999999999997</c:v>
                </c:pt>
                <c:pt idx="125">
                  <c:v>0.47788700000000001</c:v>
                </c:pt>
                <c:pt idx="126">
                  <c:v>0.49138300000000001</c:v>
                </c:pt>
                <c:pt idx="127">
                  <c:v>0.50051699999999999</c:v>
                </c:pt>
                <c:pt idx="128">
                  <c:v>0.50465499999999996</c:v>
                </c:pt>
                <c:pt idx="129">
                  <c:v>0.50364100000000001</c:v>
                </c:pt>
                <c:pt idx="130">
                  <c:v>0.49832700000000002</c:v>
                </c:pt>
                <c:pt idx="131">
                  <c:v>0.48986200000000002</c:v>
                </c:pt>
                <c:pt idx="132">
                  <c:v>0.47992800000000002</c:v>
                </c:pt>
                <c:pt idx="133">
                  <c:v>0.46994999999999998</c:v>
                </c:pt>
                <c:pt idx="134">
                  <c:v>0.46063999999999999</c:v>
                </c:pt>
                <c:pt idx="135">
                  <c:v>0.45258799999999999</c:v>
                </c:pt>
                <c:pt idx="136">
                  <c:v>0.444967</c:v>
                </c:pt>
                <c:pt idx="137">
                  <c:v>0.437475</c:v>
                </c:pt>
                <c:pt idx="138">
                  <c:v>0.42894199999999999</c:v>
                </c:pt>
                <c:pt idx="139">
                  <c:v>0.41769800000000001</c:v>
                </c:pt>
                <c:pt idx="140">
                  <c:v>0.40333200000000002</c:v>
                </c:pt>
                <c:pt idx="141">
                  <c:v>0.385903</c:v>
                </c:pt>
                <c:pt idx="142">
                  <c:v>0.36601699999999998</c:v>
                </c:pt>
                <c:pt idx="143">
                  <c:v>0.34519</c:v>
                </c:pt>
                <c:pt idx="144">
                  <c:v>0.32537199999999999</c:v>
                </c:pt>
                <c:pt idx="145">
                  <c:v>0.30858999999999998</c:v>
                </c:pt>
                <c:pt idx="146">
                  <c:v>0.29639199999999999</c:v>
                </c:pt>
                <c:pt idx="147">
                  <c:v>0.28887099999999999</c:v>
                </c:pt>
                <c:pt idx="148">
                  <c:v>0.28614899999999999</c:v>
                </c:pt>
                <c:pt idx="149">
                  <c:v>0.28771600000000003</c:v>
                </c:pt>
                <c:pt idx="150">
                  <c:v>0.29346100000000003</c:v>
                </c:pt>
                <c:pt idx="151">
                  <c:v>0.30405199999999999</c:v>
                </c:pt>
                <c:pt idx="152">
                  <c:v>0.32016600000000001</c:v>
                </c:pt>
                <c:pt idx="153">
                  <c:v>0.34065600000000001</c:v>
                </c:pt>
                <c:pt idx="154">
                  <c:v>0.36346600000000001</c:v>
                </c:pt>
                <c:pt idx="155">
                  <c:v>0.38511699999999999</c:v>
                </c:pt>
                <c:pt idx="156">
                  <c:v>0.40218100000000001</c:v>
                </c:pt>
                <c:pt idx="157">
                  <c:v>0.412101</c:v>
                </c:pt>
                <c:pt idx="158">
                  <c:v>0.41444399999999998</c:v>
                </c:pt>
                <c:pt idx="159">
                  <c:v>0.40923300000000001</c:v>
                </c:pt>
                <c:pt idx="160">
                  <c:v>0.3982</c:v>
                </c:pt>
                <c:pt idx="161">
                  <c:v>0.38308399999999998</c:v>
                </c:pt>
                <c:pt idx="162">
                  <c:v>0.36516300000000002</c:v>
                </c:pt>
                <c:pt idx="163">
                  <c:v>0.345995</c:v>
                </c:pt>
                <c:pt idx="164">
                  <c:v>0.32642399999999999</c:v>
                </c:pt>
                <c:pt idx="165">
                  <c:v>0.30792399999999998</c:v>
                </c:pt>
                <c:pt idx="166">
                  <c:v>0.29214200000000001</c:v>
                </c:pt>
                <c:pt idx="167">
                  <c:v>0.28090999999999999</c:v>
                </c:pt>
                <c:pt idx="168">
                  <c:v>0.27531600000000001</c:v>
                </c:pt>
                <c:pt idx="169">
                  <c:v>0.275889</c:v>
                </c:pt>
                <c:pt idx="170">
                  <c:v>0.28236499999999998</c:v>
                </c:pt>
                <c:pt idx="171">
                  <c:v>0.29346</c:v>
                </c:pt>
                <c:pt idx="172">
                  <c:v>0.30835899999999999</c:v>
                </c:pt>
                <c:pt idx="173">
                  <c:v>0.32428600000000002</c:v>
                </c:pt>
                <c:pt idx="174">
                  <c:v>0.34051199999999998</c:v>
                </c:pt>
                <c:pt idx="175">
                  <c:v>0.35522799999999999</c:v>
                </c:pt>
                <c:pt idx="176">
                  <c:v>0.36690699999999998</c:v>
                </c:pt>
                <c:pt idx="177">
                  <c:v>0.37423800000000002</c:v>
                </c:pt>
                <c:pt idx="178">
                  <c:v>0.37614500000000001</c:v>
                </c:pt>
                <c:pt idx="179">
                  <c:v>0.37260500000000002</c:v>
                </c:pt>
                <c:pt idx="180">
                  <c:v>0.36457499999999998</c:v>
                </c:pt>
                <c:pt idx="181">
                  <c:v>0.35360000000000003</c:v>
                </c:pt>
                <c:pt idx="182">
                  <c:v>0.34200700000000001</c:v>
                </c:pt>
                <c:pt idx="183">
                  <c:v>0.33170699999999997</c:v>
                </c:pt>
                <c:pt idx="184">
                  <c:v>0.32460600000000001</c:v>
                </c:pt>
                <c:pt idx="185">
                  <c:v>0.32151200000000002</c:v>
                </c:pt>
                <c:pt idx="186">
                  <c:v>0.32225399999999998</c:v>
                </c:pt>
                <c:pt idx="187">
                  <c:v>0.32698899999999997</c:v>
                </c:pt>
                <c:pt idx="188">
                  <c:v>0.33429799999999998</c:v>
                </c:pt>
                <c:pt idx="189">
                  <c:v>0.344167</c:v>
                </c:pt>
                <c:pt idx="190">
                  <c:v>0.35593900000000001</c:v>
                </c:pt>
                <c:pt idx="191">
                  <c:v>0.36898900000000001</c:v>
                </c:pt>
                <c:pt idx="192">
                  <c:v>0.38197900000000001</c:v>
                </c:pt>
                <c:pt idx="193">
                  <c:v>0.39399299999999998</c:v>
                </c:pt>
                <c:pt idx="194">
                  <c:v>0.404669</c:v>
                </c:pt>
                <c:pt idx="195">
                  <c:v>0.412906</c:v>
                </c:pt>
                <c:pt idx="196">
                  <c:v>0.418381</c:v>
                </c:pt>
                <c:pt idx="197">
                  <c:v>0.42094599999999999</c:v>
                </c:pt>
                <c:pt idx="198">
                  <c:v>0.42083500000000001</c:v>
                </c:pt>
                <c:pt idx="199">
                  <c:v>0.41847800000000002</c:v>
                </c:pt>
                <c:pt idx="200">
                  <c:v>0.41461599999999998</c:v>
                </c:pt>
                <c:pt idx="201">
                  <c:v>0.40968199999999999</c:v>
                </c:pt>
                <c:pt idx="202">
                  <c:v>0.404198</c:v>
                </c:pt>
                <c:pt idx="203">
                  <c:v>0.39799899999999999</c:v>
                </c:pt>
                <c:pt idx="204">
                  <c:v>0.39160600000000001</c:v>
                </c:pt>
                <c:pt idx="205">
                  <c:v>0.38503799999999999</c:v>
                </c:pt>
                <c:pt idx="206">
                  <c:v>0.37809399999999999</c:v>
                </c:pt>
                <c:pt idx="207">
                  <c:v>0.37060500000000002</c:v>
                </c:pt>
                <c:pt idx="208">
                  <c:v>0.36244900000000002</c:v>
                </c:pt>
                <c:pt idx="209">
                  <c:v>0.35419400000000001</c:v>
                </c:pt>
                <c:pt idx="210">
                  <c:v>0.34626099999999999</c:v>
                </c:pt>
                <c:pt idx="211">
                  <c:v>0.33993400000000001</c:v>
                </c:pt>
                <c:pt idx="212">
                  <c:v>0.33696799999999999</c:v>
                </c:pt>
                <c:pt idx="213">
                  <c:v>0.33816200000000002</c:v>
                </c:pt>
                <c:pt idx="214">
                  <c:v>0.34423100000000001</c:v>
                </c:pt>
                <c:pt idx="215">
                  <c:v>0.35394599999999998</c:v>
                </c:pt>
                <c:pt idx="216">
                  <c:v>0.36645100000000003</c:v>
                </c:pt>
                <c:pt idx="217">
                  <c:v>0.38046999999999997</c:v>
                </c:pt>
                <c:pt idx="218">
                  <c:v>0.39366600000000002</c:v>
                </c:pt>
                <c:pt idx="219">
                  <c:v>0.40506900000000001</c:v>
                </c:pt>
                <c:pt idx="220">
                  <c:v>0.41382999999999998</c:v>
                </c:pt>
                <c:pt idx="221">
                  <c:v>0.41955799999999999</c:v>
                </c:pt>
                <c:pt idx="222">
                  <c:v>0.422263</c:v>
                </c:pt>
                <c:pt idx="223">
                  <c:v>0.42210700000000001</c:v>
                </c:pt>
                <c:pt idx="224">
                  <c:v>0.41987400000000002</c:v>
                </c:pt>
                <c:pt idx="225">
                  <c:v>0.41636800000000002</c:v>
                </c:pt>
                <c:pt idx="226">
                  <c:v>0.41222500000000001</c:v>
                </c:pt>
                <c:pt idx="227">
                  <c:v>0.40769</c:v>
                </c:pt>
                <c:pt idx="228">
                  <c:v>0.40313300000000002</c:v>
                </c:pt>
                <c:pt idx="229">
                  <c:v>0.39790500000000001</c:v>
                </c:pt>
                <c:pt idx="230">
                  <c:v>0.39179199999999997</c:v>
                </c:pt>
                <c:pt idx="231">
                  <c:v>0.38479200000000002</c:v>
                </c:pt>
                <c:pt idx="232">
                  <c:v>0.37628499999999998</c:v>
                </c:pt>
                <c:pt idx="233">
                  <c:v>0.36650500000000003</c:v>
                </c:pt>
                <c:pt idx="234">
                  <c:v>0.35570000000000002</c:v>
                </c:pt>
                <c:pt idx="235">
                  <c:v>0.34455599999999997</c:v>
                </c:pt>
                <c:pt idx="236">
                  <c:v>0.33322800000000002</c:v>
                </c:pt>
                <c:pt idx="237">
                  <c:v>0.322187</c:v>
                </c:pt>
                <c:pt idx="238">
                  <c:v>0.311834</c:v>
                </c:pt>
                <c:pt idx="239">
                  <c:v>0.30190600000000001</c:v>
                </c:pt>
                <c:pt idx="240">
                  <c:v>0.29264600000000002</c:v>
                </c:pt>
                <c:pt idx="241">
                  <c:v>0.28451300000000002</c:v>
                </c:pt>
                <c:pt idx="242">
                  <c:v>0.27763900000000002</c:v>
                </c:pt>
                <c:pt idx="243">
                  <c:v>0.27230300000000002</c:v>
                </c:pt>
                <c:pt idx="244">
                  <c:v>0.26931500000000003</c:v>
                </c:pt>
                <c:pt idx="245">
                  <c:v>0.26860299999999998</c:v>
                </c:pt>
                <c:pt idx="246">
                  <c:v>0.26982</c:v>
                </c:pt>
                <c:pt idx="247">
                  <c:v>0.271679</c:v>
                </c:pt>
                <c:pt idx="248">
                  <c:v>0.27455600000000002</c:v>
                </c:pt>
                <c:pt idx="249">
                  <c:v>0.277507</c:v>
                </c:pt>
                <c:pt idx="250">
                  <c:v>0.28076299999999998</c:v>
                </c:pt>
                <c:pt idx="251">
                  <c:v>0.28410200000000002</c:v>
                </c:pt>
                <c:pt idx="252">
                  <c:v>0.28804400000000002</c:v>
                </c:pt>
                <c:pt idx="253">
                  <c:v>0.29293000000000002</c:v>
                </c:pt>
                <c:pt idx="254">
                  <c:v>0.29935699999999998</c:v>
                </c:pt>
                <c:pt idx="255">
                  <c:v>0.30752000000000002</c:v>
                </c:pt>
                <c:pt idx="256">
                  <c:v>0.31742300000000001</c:v>
                </c:pt>
                <c:pt idx="257">
                  <c:v>0.328903</c:v>
                </c:pt>
                <c:pt idx="258">
                  <c:v>0.34058100000000002</c:v>
                </c:pt>
                <c:pt idx="259">
                  <c:v>0.35191699999999998</c:v>
                </c:pt>
                <c:pt idx="260">
                  <c:v>0.36187399999999997</c:v>
                </c:pt>
                <c:pt idx="261">
                  <c:v>0.36909799999999998</c:v>
                </c:pt>
                <c:pt idx="262">
                  <c:v>0.37340099999999998</c:v>
                </c:pt>
                <c:pt idx="263">
                  <c:v>0.37488100000000002</c:v>
                </c:pt>
                <c:pt idx="264">
                  <c:v>0.37370599999999998</c:v>
                </c:pt>
                <c:pt idx="265">
                  <c:v>0.37022899999999997</c:v>
                </c:pt>
                <c:pt idx="266">
                  <c:v>0.36525200000000002</c:v>
                </c:pt>
                <c:pt idx="267">
                  <c:v>0.359288</c:v>
                </c:pt>
                <c:pt idx="268">
                  <c:v>0.35351199999999999</c:v>
                </c:pt>
                <c:pt idx="269">
                  <c:v>0.349186</c:v>
                </c:pt>
                <c:pt idx="270">
                  <c:v>0.34645999999999999</c:v>
                </c:pt>
                <c:pt idx="271">
                  <c:v>0.34527600000000003</c:v>
                </c:pt>
                <c:pt idx="272">
                  <c:v>0.34607399999999999</c:v>
                </c:pt>
                <c:pt idx="273">
                  <c:v>0.34781299999999998</c:v>
                </c:pt>
                <c:pt idx="274">
                  <c:v>0.350497</c:v>
                </c:pt>
                <c:pt idx="275">
                  <c:v>0.35340500000000002</c:v>
                </c:pt>
                <c:pt idx="276">
                  <c:v>0.35572999999999999</c:v>
                </c:pt>
                <c:pt idx="277">
                  <c:v>0.35681000000000002</c:v>
                </c:pt>
                <c:pt idx="278">
                  <c:v>0.35727100000000001</c:v>
                </c:pt>
                <c:pt idx="279">
                  <c:v>0.35590500000000003</c:v>
                </c:pt>
                <c:pt idx="280">
                  <c:v>0.352856</c:v>
                </c:pt>
                <c:pt idx="281">
                  <c:v>0.34908</c:v>
                </c:pt>
                <c:pt idx="282">
                  <c:v>0.344138</c:v>
                </c:pt>
                <c:pt idx="283">
                  <c:v>0.33851599999999998</c:v>
                </c:pt>
                <c:pt idx="284">
                  <c:v>0.33280599999999999</c:v>
                </c:pt>
                <c:pt idx="285">
                  <c:v>0.32741999999999999</c:v>
                </c:pt>
                <c:pt idx="286">
                  <c:v>0.322098</c:v>
                </c:pt>
                <c:pt idx="287">
                  <c:v>0.31734899999999999</c:v>
                </c:pt>
                <c:pt idx="288">
                  <c:v>0.313224</c:v>
                </c:pt>
                <c:pt idx="289">
                  <c:v>0.31026799999999999</c:v>
                </c:pt>
                <c:pt idx="290">
                  <c:v>0.30842599999999998</c:v>
                </c:pt>
                <c:pt idx="291">
                  <c:v>0.307641</c:v>
                </c:pt>
                <c:pt idx="292">
                  <c:v>0.30860900000000002</c:v>
                </c:pt>
                <c:pt idx="293">
                  <c:v>0.31161100000000003</c:v>
                </c:pt>
                <c:pt idx="294">
                  <c:v>0.31644899999999998</c:v>
                </c:pt>
                <c:pt idx="295">
                  <c:v>0.32319799999999999</c:v>
                </c:pt>
                <c:pt idx="296">
                  <c:v>0.332034</c:v>
                </c:pt>
                <c:pt idx="297">
                  <c:v>0.34238099999999999</c:v>
                </c:pt>
                <c:pt idx="298">
                  <c:v>0.35341400000000001</c:v>
                </c:pt>
                <c:pt idx="299">
                  <c:v>0.36438500000000001</c:v>
                </c:pt>
                <c:pt idx="300">
                  <c:v>0.37496600000000002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Sheet1!$R$47:$R$347</c:f>
              <c:numCache>
                <c:formatCode>General</c:formatCode>
                <c:ptCount val="301"/>
                <c:pt idx="0">
                  <c:v>0</c:v>
                </c:pt>
                <c:pt idx="1">
                  <c:v>9.9999999999999645E-2</c:v>
                </c:pt>
                <c:pt idx="2">
                  <c:v>0.20000000000000018</c:v>
                </c:pt>
                <c:pt idx="3">
                  <c:v>0.29999999999999982</c:v>
                </c:pt>
                <c:pt idx="4">
                  <c:v>0.40000000000000036</c:v>
                </c:pt>
                <c:pt idx="5">
                  <c:v>0.5</c:v>
                </c:pt>
                <c:pt idx="6">
                  <c:v>0.59999999999999964</c:v>
                </c:pt>
                <c:pt idx="7">
                  <c:v>0.70000000000000018</c:v>
                </c:pt>
                <c:pt idx="8">
                  <c:v>0.79999999999999982</c:v>
                </c:pt>
                <c:pt idx="9">
                  <c:v>0.90000000000000036</c:v>
                </c:pt>
                <c:pt idx="10">
                  <c:v>1</c:v>
                </c:pt>
                <c:pt idx="11">
                  <c:v>1.0999999999999996</c:v>
                </c:pt>
                <c:pt idx="12">
                  <c:v>1.2000000000000002</c:v>
                </c:pt>
                <c:pt idx="13">
                  <c:v>1.2999999999999998</c:v>
                </c:pt>
                <c:pt idx="14">
                  <c:v>1.4000000000000004</c:v>
                </c:pt>
                <c:pt idx="15">
                  <c:v>1.5</c:v>
                </c:pt>
                <c:pt idx="16">
                  <c:v>1.5999999999999996</c:v>
                </c:pt>
                <c:pt idx="17">
                  <c:v>1.7000000000000002</c:v>
                </c:pt>
                <c:pt idx="18">
                  <c:v>1.7999999999999998</c:v>
                </c:pt>
                <c:pt idx="19">
                  <c:v>1.9000000000000004</c:v>
                </c:pt>
                <c:pt idx="20">
                  <c:v>2</c:v>
                </c:pt>
                <c:pt idx="21">
                  <c:v>2.0999999999999996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2.4000000000000004</c:v>
                </c:pt>
                <c:pt idx="25">
                  <c:v>2.5</c:v>
                </c:pt>
                <c:pt idx="26">
                  <c:v>2.5999999999999996</c:v>
                </c:pt>
                <c:pt idx="27">
                  <c:v>2.7</c:v>
                </c:pt>
                <c:pt idx="28">
                  <c:v>2.8</c:v>
                </c:pt>
                <c:pt idx="29">
                  <c:v>2.9000000000000004</c:v>
                </c:pt>
                <c:pt idx="30">
                  <c:v>3</c:v>
                </c:pt>
                <c:pt idx="31">
                  <c:v>3.0999999999999996</c:v>
                </c:pt>
                <c:pt idx="32">
                  <c:v>3.2</c:v>
                </c:pt>
                <c:pt idx="33">
                  <c:v>3.3</c:v>
                </c:pt>
                <c:pt idx="34">
                  <c:v>3.4000000000000004</c:v>
                </c:pt>
                <c:pt idx="35">
                  <c:v>3.5</c:v>
                </c:pt>
                <c:pt idx="36">
                  <c:v>3.5999999999999996</c:v>
                </c:pt>
                <c:pt idx="37">
                  <c:v>3.6999999999999993</c:v>
                </c:pt>
                <c:pt idx="38">
                  <c:v>3.8000000000000007</c:v>
                </c:pt>
                <c:pt idx="39">
                  <c:v>3.9000000000000004</c:v>
                </c:pt>
                <c:pt idx="40">
                  <c:v>4</c:v>
                </c:pt>
                <c:pt idx="41">
                  <c:v>4.0999999999999996</c:v>
                </c:pt>
                <c:pt idx="42">
                  <c:v>4.1999999999999993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4.8000000000000007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5.1999999999999993</c:v>
                </c:pt>
                <c:pt idx="53">
                  <c:v>5.3000000000000007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5.6999999999999993</c:v>
                </c:pt>
                <c:pt idx="58">
                  <c:v>5.8000000000000007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6.1999999999999993</c:v>
                </c:pt>
                <c:pt idx="63">
                  <c:v>6.3000000000000007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6.6999999999999993</c:v>
                </c:pt>
                <c:pt idx="68">
                  <c:v>6.8000000000000007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7.1999999999999993</c:v>
                </c:pt>
                <c:pt idx="73">
                  <c:v>7.3000000000000007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7.6999999999999993</c:v>
                </c:pt>
                <c:pt idx="78">
                  <c:v>7.8000000000000007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  <c:pt idx="101">
                  <c:v>10.1</c:v>
                </c:pt>
                <c:pt idx="102">
                  <c:v>10.199999999999999</c:v>
                </c:pt>
                <c:pt idx="103">
                  <c:v>10.3</c:v>
                </c:pt>
                <c:pt idx="104">
                  <c:v>10.4</c:v>
                </c:pt>
                <c:pt idx="105">
                  <c:v>10.5</c:v>
                </c:pt>
                <c:pt idx="106">
                  <c:v>10.6</c:v>
                </c:pt>
                <c:pt idx="107">
                  <c:v>10.7</c:v>
                </c:pt>
                <c:pt idx="108">
                  <c:v>10.8</c:v>
                </c:pt>
                <c:pt idx="109">
                  <c:v>10.9</c:v>
                </c:pt>
                <c:pt idx="110">
                  <c:v>11</c:v>
                </c:pt>
                <c:pt idx="111">
                  <c:v>11.1</c:v>
                </c:pt>
                <c:pt idx="112">
                  <c:v>11.2</c:v>
                </c:pt>
                <c:pt idx="113">
                  <c:v>11.3</c:v>
                </c:pt>
                <c:pt idx="114">
                  <c:v>11.4</c:v>
                </c:pt>
                <c:pt idx="115">
                  <c:v>11.5</c:v>
                </c:pt>
                <c:pt idx="116">
                  <c:v>11.600000000000001</c:v>
                </c:pt>
                <c:pt idx="117">
                  <c:v>11.7</c:v>
                </c:pt>
                <c:pt idx="118">
                  <c:v>11.8</c:v>
                </c:pt>
                <c:pt idx="119">
                  <c:v>11.899999999999999</c:v>
                </c:pt>
                <c:pt idx="120">
                  <c:v>12</c:v>
                </c:pt>
                <c:pt idx="121">
                  <c:v>12.100000000000001</c:v>
                </c:pt>
                <c:pt idx="122">
                  <c:v>12.2</c:v>
                </c:pt>
                <c:pt idx="123">
                  <c:v>12.3</c:v>
                </c:pt>
                <c:pt idx="124">
                  <c:v>12.399999999999999</c:v>
                </c:pt>
                <c:pt idx="125">
                  <c:v>12.5</c:v>
                </c:pt>
                <c:pt idx="126">
                  <c:v>12.600000000000001</c:v>
                </c:pt>
                <c:pt idx="127">
                  <c:v>12.7</c:v>
                </c:pt>
                <c:pt idx="128">
                  <c:v>12.8</c:v>
                </c:pt>
                <c:pt idx="129">
                  <c:v>12.899999999999999</c:v>
                </c:pt>
                <c:pt idx="130">
                  <c:v>13</c:v>
                </c:pt>
                <c:pt idx="131">
                  <c:v>13.100000000000001</c:v>
                </c:pt>
                <c:pt idx="132">
                  <c:v>13.2</c:v>
                </c:pt>
                <c:pt idx="133">
                  <c:v>13.3</c:v>
                </c:pt>
                <c:pt idx="134">
                  <c:v>13.399999999999999</c:v>
                </c:pt>
                <c:pt idx="135">
                  <c:v>13.5</c:v>
                </c:pt>
                <c:pt idx="136">
                  <c:v>13.600000000000001</c:v>
                </c:pt>
                <c:pt idx="137">
                  <c:v>13.7</c:v>
                </c:pt>
                <c:pt idx="138">
                  <c:v>13.8</c:v>
                </c:pt>
                <c:pt idx="139">
                  <c:v>13.899999999999999</c:v>
                </c:pt>
                <c:pt idx="140">
                  <c:v>14</c:v>
                </c:pt>
                <c:pt idx="141">
                  <c:v>14.100000000000001</c:v>
                </c:pt>
                <c:pt idx="142">
                  <c:v>14.2</c:v>
                </c:pt>
                <c:pt idx="143">
                  <c:v>14.3</c:v>
                </c:pt>
                <c:pt idx="144">
                  <c:v>14.399999999999999</c:v>
                </c:pt>
                <c:pt idx="145">
                  <c:v>14.5</c:v>
                </c:pt>
                <c:pt idx="146">
                  <c:v>14.600000000000001</c:v>
                </c:pt>
                <c:pt idx="147">
                  <c:v>14.7</c:v>
                </c:pt>
                <c:pt idx="148">
                  <c:v>14.8</c:v>
                </c:pt>
                <c:pt idx="149">
                  <c:v>14.899999999999999</c:v>
                </c:pt>
                <c:pt idx="150">
                  <c:v>15</c:v>
                </c:pt>
                <c:pt idx="151">
                  <c:v>15.100000000000001</c:v>
                </c:pt>
                <c:pt idx="152">
                  <c:v>15.2</c:v>
                </c:pt>
                <c:pt idx="153">
                  <c:v>15.3</c:v>
                </c:pt>
                <c:pt idx="154">
                  <c:v>15.399999999999999</c:v>
                </c:pt>
                <c:pt idx="155">
                  <c:v>15.5</c:v>
                </c:pt>
                <c:pt idx="156">
                  <c:v>15.600000000000001</c:v>
                </c:pt>
                <c:pt idx="157">
                  <c:v>15.7</c:v>
                </c:pt>
                <c:pt idx="158">
                  <c:v>15.8</c:v>
                </c:pt>
                <c:pt idx="159">
                  <c:v>15.899999999999999</c:v>
                </c:pt>
                <c:pt idx="160">
                  <c:v>16</c:v>
                </c:pt>
                <c:pt idx="161">
                  <c:v>16.100000000000001</c:v>
                </c:pt>
                <c:pt idx="162">
                  <c:v>16.2</c:v>
                </c:pt>
                <c:pt idx="163">
                  <c:v>16.3</c:v>
                </c:pt>
                <c:pt idx="164">
                  <c:v>16.399999999999999</c:v>
                </c:pt>
                <c:pt idx="165">
                  <c:v>16.5</c:v>
                </c:pt>
                <c:pt idx="166">
                  <c:v>16.600000000000001</c:v>
                </c:pt>
                <c:pt idx="167">
                  <c:v>16.7</c:v>
                </c:pt>
                <c:pt idx="168">
                  <c:v>16.8</c:v>
                </c:pt>
                <c:pt idx="169">
                  <c:v>16.899999999999999</c:v>
                </c:pt>
                <c:pt idx="170">
                  <c:v>17</c:v>
                </c:pt>
                <c:pt idx="171">
                  <c:v>17.100000000000001</c:v>
                </c:pt>
                <c:pt idx="172">
                  <c:v>17.2</c:v>
                </c:pt>
                <c:pt idx="173">
                  <c:v>17.3</c:v>
                </c:pt>
                <c:pt idx="174">
                  <c:v>17.399999999999999</c:v>
                </c:pt>
                <c:pt idx="175">
                  <c:v>17.5</c:v>
                </c:pt>
                <c:pt idx="176">
                  <c:v>17.600000000000001</c:v>
                </c:pt>
                <c:pt idx="177">
                  <c:v>17.7</c:v>
                </c:pt>
                <c:pt idx="178">
                  <c:v>17.8</c:v>
                </c:pt>
                <c:pt idx="179">
                  <c:v>17.899999999999999</c:v>
                </c:pt>
                <c:pt idx="180">
                  <c:v>18</c:v>
                </c:pt>
                <c:pt idx="181">
                  <c:v>18.100000000000001</c:v>
                </c:pt>
                <c:pt idx="182">
                  <c:v>18.2</c:v>
                </c:pt>
                <c:pt idx="183">
                  <c:v>18.3</c:v>
                </c:pt>
                <c:pt idx="184">
                  <c:v>18.399999999999999</c:v>
                </c:pt>
                <c:pt idx="185">
                  <c:v>18.5</c:v>
                </c:pt>
                <c:pt idx="186">
                  <c:v>18.600000000000001</c:v>
                </c:pt>
                <c:pt idx="187">
                  <c:v>18.7</c:v>
                </c:pt>
                <c:pt idx="188">
                  <c:v>18.8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</c:v>
                </c:pt>
                <c:pt idx="193">
                  <c:v>19.3</c:v>
                </c:pt>
                <c:pt idx="194">
                  <c:v>19.399999999999999</c:v>
                </c:pt>
                <c:pt idx="195">
                  <c:v>19.5</c:v>
                </c:pt>
                <c:pt idx="196">
                  <c:v>19.600000000000001</c:v>
                </c:pt>
                <c:pt idx="197">
                  <c:v>19.7</c:v>
                </c:pt>
                <c:pt idx="198">
                  <c:v>19.8</c:v>
                </c:pt>
                <c:pt idx="199">
                  <c:v>19.899999999999999</c:v>
                </c:pt>
                <c:pt idx="200">
                  <c:v>20</c:v>
                </c:pt>
                <c:pt idx="201">
                  <c:v>20.100000000000001</c:v>
                </c:pt>
                <c:pt idx="202">
                  <c:v>20.2</c:v>
                </c:pt>
                <c:pt idx="203">
                  <c:v>20.3</c:v>
                </c:pt>
                <c:pt idx="204">
                  <c:v>20.399999999999999</c:v>
                </c:pt>
                <c:pt idx="205">
                  <c:v>20.5</c:v>
                </c:pt>
                <c:pt idx="206">
                  <c:v>20.6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21</c:v>
                </c:pt>
                <c:pt idx="211">
                  <c:v>21.1</c:v>
                </c:pt>
                <c:pt idx="212">
                  <c:v>21.2</c:v>
                </c:pt>
                <c:pt idx="213">
                  <c:v>21.3</c:v>
                </c:pt>
                <c:pt idx="214">
                  <c:v>21.4</c:v>
                </c:pt>
                <c:pt idx="215">
                  <c:v>21.5</c:v>
                </c:pt>
                <c:pt idx="216">
                  <c:v>21.6</c:v>
                </c:pt>
                <c:pt idx="217">
                  <c:v>21.7</c:v>
                </c:pt>
                <c:pt idx="218">
                  <c:v>21.8</c:v>
                </c:pt>
                <c:pt idx="219">
                  <c:v>21.9</c:v>
                </c:pt>
                <c:pt idx="220">
                  <c:v>22</c:v>
                </c:pt>
                <c:pt idx="221">
                  <c:v>22.1</c:v>
                </c:pt>
                <c:pt idx="222">
                  <c:v>22.2</c:v>
                </c:pt>
                <c:pt idx="223">
                  <c:v>22.3</c:v>
                </c:pt>
                <c:pt idx="224">
                  <c:v>22.4</c:v>
                </c:pt>
                <c:pt idx="225">
                  <c:v>22.5</c:v>
                </c:pt>
                <c:pt idx="226">
                  <c:v>22.6</c:v>
                </c:pt>
                <c:pt idx="227">
                  <c:v>22.7</c:v>
                </c:pt>
                <c:pt idx="228">
                  <c:v>22.8</c:v>
                </c:pt>
                <c:pt idx="229">
                  <c:v>22.9</c:v>
                </c:pt>
                <c:pt idx="230">
                  <c:v>23</c:v>
                </c:pt>
                <c:pt idx="231">
                  <c:v>23.1</c:v>
                </c:pt>
                <c:pt idx="232">
                  <c:v>23.2</c:v>
                </c:pt>
                <c:pt idx="233">
                  <c:v>23.3</c:v>
                </c:pt>
                <c:pt idx="234">
                  <c:v>23.4</c:v>
                </c:pt>
                <c:pt idx="235">
                  <c:v>23.5</c:v>
                </c:pt>
                <c:pt idx="236">
                  <c:v>23.6</c:v>
                </c:pt>
                <c:pt idx="237">
                  <c:v>23.7</c:v>
                </c:pt>
                <c:pt idx="238">
                  <c:v>23.8</c:v>
                </c:pt>
                <c:pt idx="239">
                  <c:v>23.9</c:v>
                </c:pt>
                <c:pt idx="240">
                  <c:v>24</c:v>
                </c:pt>
                <c:pt idx="241">
                  <c:v>24.1</c:v>
                </c:pt>
                <c:pt idx="242">
                  <c:v>24.2</c:v>
                </c:pt>
                <c:pt idx="243">
                  <c:v>24.3</c:v>
                </c:pt>
                <c:pt idx="244">
                  <c:v>24.4</c:v>
                </c:pt>
                <c:pt idx="245">
                  <c:v>24.5</c:v>
                </c:pt>
                <c:pt idx="246">
                  <c:v>24.6</c:v>
                </c:pt>
                <c:pt idx="247">
                  <c:v>24.7</c:v>
                </c:pt>
                <c:pt idx="248">
                  <c:v>24.8</c:v>
                </c:pt>
                <c:pt idx="249">
                  <c:v>24.9</c:v>
                </c:pt>
                <c:pt idx="250">
                  <c:v>25</c:v>
                </c:pt>
                <c:pt idx="251">
                  <c:v>25.1</c:v>
                </c:pt>
                <c:pt idx="252">
                  <c:v>25.2</c:v>
                </c:pt>
                <c:pt idx="253">
                  <c:v>25.3</c:v>
                </c:pt>
                <c:pt idx="254">
                  <c:v>25.4</c:v>
                </c:pt>
                <c:pt idx="255">
                  <c:v>25.5</c:v>
                </c:pt>
                <c:pt idx="256">
                  <c:v>25.6</c:v>
                </c:pt>
                <c:pt idx="257">
                  <c:v>25.7</c:v>
                </c:pt>
                <c:pt idx="258">
                  <c:v>25.8</c:v>
                </c:pt>
                <c:pt idx="259">
                  <c:v>25.9</c:v>
                </c:pt>
                <c:pt idx="260">
                  <c:v>26</c:v>
                </c:pt>
                <c:pt idx="261">
                  <c:v>26.1</c:v>
                </c:pt>
                <c:pt idx="262">
                  <c:v>26.2</c:v>
                </c:pt>
                <c:pt idx="263">
                  <c:v>26.3</c:v>
                </c:pt>
                <c:pt idx="264">
                  <c:v>26.4</c:v>
                </c:pt>
                <c:pt idx="265">
                  <c:v>26.5</c:v>
                </c:pt>
                <c:pt idx="266">
                  <c:v>26.6</c:v>
                </c:pt>
                <c:pt idx="267">
                  <c:v>26.7</c:v>
                </c:pt>
                <c:pt idx="268">
                  <c:v>26.8</c:v>
                </c:pt>
                <c:pt idx="269">
                  <c:v>26.9</c:v>
                </c:pt>
                <c:pt idx="270">
                  <c:v>27</c:v>
                </c:pt>
                <c:pt idx="271">
                  <c:v>27.1</c:v>
                </c:pt>
                <c:pt idx="272">
                  <c:v>27.2</c:v>
                </c:pt>
                <c:pt idx="273">
                  <c:v>27.3</c:v>
                </c:pt>
                <c:pt idx="274">
                  <c:v>27.4</c:v>
                </c:pt>
                <c:pt idx="275">
                  <c:v>27.5</c:v>
                </c:pt>
                <c:pt idx="276">
                  <c:v>27.6</c:v>
                </c:pt>
                <c:pt idx="277">
                  <c:v>27.700000000000003</c:v>
                </c:pt>
                <c:pt idx="278">
                  <c:v>27.799999999999997</c:v>
                </c:pt>
                <c:pt idx="279">
                  <c:v>27.9</c:v>
                </c:pt>
                <c:pt idx="280">
                  <c:v>28</c:v>
                </c:pt>
                <c:pt idx="281">
                  <c:v>28.1</c:v>
                </c:pt>
                <c:pt idx="282">
                  <c:v>28.200000000000003</c:v>
                </c:pt>
                <c:pt idx="283">
                  <c:v>28.299999999999997</c:v>
                </c:pt>
                <c:pt idx="284">
                  <c:v>28.4</c:v>
                </c:pt>
                <c:pt idx="285">
                  <c:v>28.5</c:v>
                </c:pt>
                <c:pt idx="286">
                  <c:v>28.6</c:v>
                </c:pt>
                <c:pt idx="287">
                  <c:v>28.700000000000003</c:v>
                </c:pt>
                <c:pt idx="288">
                  <c:v>28.799999999999997</c:v>
                </c:pt>
                <c:pt idx="289">
                  <c:v>28.9</c:v>
                </c:pt>
                <c:pt idx="290">
                  <c:v>29</c:v>
                </c:pt>
                <c:pt idx="291">
                  <c:v>29.1</c:v>
                </c:pt>
                <c:pt idx="292">
                  <c:v>29.200000000000003</c:v>
                </c:pt>
                <c:pt idx="293">
                  <c:v>29.299999999999997</c:v>
                </c:pt>
                <c:pt idx="294">
                  <c:v>29.4</c:v>
                </c:pt>
                <c:pt idx="295">
                  <c:v>29.5</c:v>
                </c:pt>
                <c:pt idx="296">
                  <c:v>29.6</c:v>
                </c:pt>
                <c:pt idx="297">
                  <c:v>29.700000000000003</c:v>
                </c:pt>
                <c:pt idx="298">
                  <c:v>29.799999999999997</c:v>
                </c:pt>
                <c:pt idx="299">
                  <c:v>29.9</c:v>
                </c:pt>
                <c:pt idx="300">
                  <c:v>30</c:v>
                </c:pt>
              </c:numCache>
            </c:numRef>
          </c:xVal>
          <c:yVal>
            <c:numRef>
              <c:f>Sheet1!$T$47:$T$347</c:f>
              <c:numCache>
                <c:formatCode>General</c:formatCode>
                <c:ptCount val="301"/>
                <c:pt idx="0">
                  <c:v>0</c:v>
                </c:pt>
                <c:pt idx="1">
                  <c:v>7.0610999999999993E-2</c:v>
                </c:pt>
                <c:pt idx="2">
                  <c:v>0.14122299999999999</c:v>
                </c:pt>
                <c:pt idx="3">
                  <c:v>0.21183399999999999</c:v>
                </c:pt>
                <c:pt idx="4">
                  <c:v>0.282445</c:v>
                </c:pt>
                <c:pt idx="5">
                  <c:v>0.35305599999999998</c:v>
                </c:pt>
                <c:pt idx="6">
                  <c:v>0.42366799999999999</c:v>
                </c:pt>
                <c:pt idx="7">
                  <c:v>0.49427900000000002</c:v>
                </c:pt>
                <c:pt idx="8">
                  <c:v>0.56489</c:v>
                </c:pt>
                <c:pt idx="9">
                  <c:v>0.63550099999999998</c:v>
                </c:pt>
                <c:pt idx="10">
                  <c:v>0.70611299999999999</c:v>
                </c:pt>
                <c:pt idx="11">
                  <c:v>0.77672399999999997</c:v>
                </c:pt>
                <c:pt idx="12">
                  <c:v>0.84733499999999995</c:v>
                </c:pt>
                <c:pt idx="13">
                  <c:v>0.91790000000000005</c:v>
                </c:pt>
                <c:pt idx="14">
                  <c:v>0.98719500000000004</c:v>
                </c:pt>
                <c:pt idx="15">
                  <c:v>1.047593</c:v>
                </c:pt>
                <c:pt idx="16">
                  <c:v>1.090141</c:v>
                </c:pt>
                <c:pt idx="17">
                  <c:v>1.112814</c:v>
                </c:pt>
                <c:pt idx="18">
                  <c:v>1.1165879999999999</c:v>
                </c:pt>
                <c:pt idx="19">
                  <c:v>1.092633</c:v>
                </c:pt>
                <c:pt idx="20">
                  <c:v>1.011924</c:v>
                </c:pt>
                <c:pt idx="21">
                  <c:v>0.84642399999999995</c:v>
                </c:pt>
                <c:pt idx="22">
                  <c:v>0.62473500000000004</c:v>
                </c:pt>
                <c:pt idx="23">
                  <c:v>0.38511200000000001</c:v>
                </c:pt>
                <c:pt idx="24">
                  <c:v>0.20688400000000001</c:v>
                </c:pt>
                <c:pt idx="25">
                  <c:v>0.19863</c:v>
                </c:pt>
                <c:pt idx="26">
                  <c:v>0.414937</c:v>
                </c:pt>
                <c:pt idx="27">
                  <c:v>0.80559400000000003</c:v>
                </c:pt>
                <c:pt idx="28">
                  <c:v>1.277973</c:v>
                </c:pt>
                <c:pt idx="29">
                  <c:v>1.777109</c:v>
                </c:pt>
                <c:pt idx="30">
                  <c:v>2.2686289999999998</c:v>
                </c:pt>
                <c:pt idx="31">
                  <c:v>2.6654680000000002</c:v>
                </c:pt>
                <c:pt idx="32">
                  <c:v>2.925996</c:v>
                </c:pt>
                <c:pt idx="33">
                  <c:v>3.0371190000000001</c:v>
                </c:pt>
                <c:pt idx="34">
                  <c:v>3.021271</c:v>
                </c:pt>
                <c:pt idx="35">
                  <c:v>2.9376579999999999</c:v>
                </c:pt>
                <c:pt idx="36">
                  <c:v>2.8087939999999998</c:v>
                </c:pt>
                <c:pt idx="37">
                  <c:v>2.6309100000000001</c:v>
                </c:pt>
                <c:pt idx="38">
                  <c:v>2.408245</c:v>
                </c:pt>
                <c:pt idx="39">
                  <c:v>2.1560450000000002</c:v>
                </c:pt>
                <c:pt idx="40">
                  <c:v>1.892636</c:v>
                </c:pt>
                <c:pt idx="41">
                  <c:v>1.628493</c:v>
                </c:pt>
                <c:pt idx="42">
                  <c:v>1.368209</c:v>
                </c:pt>
                <c:pt idx="43">
                  <c:v>1.1189260000000001</c:v>
                </c:pt>
                <c:pt idx="44">
                  <c:v>0.89373199999999997</c:v>
                </c:pt>
                <c:pt idx="45">
                  <c:v>0.70721800000000001</c:v>
                </c:pt>
                <c:pt idx="46">
                  <c:v>0.58564499999999997</c:v>
                </c:pt>
                <c:pt idx="47">
                  <c:v>0.54226399999999997</c:v>
                </c:pt>
                <c:pt idx="48">
                  <c:v>0.54534899999999997</c:v>
                </c:pt>
                <c:pt idx="49">
                  <c:v>0.57077900000000004</c:v>
                </c:pt>
                <c:pt idx="50">
                  <c:v>0.61671799999999999</c:v>
                </c:pt>
                <c:pt idx="51">
                  <c:v>0.68029799999999996</c:v>
                </c:pt>
                <c:pt idx="52">
                  <c:v>0.75608600000000004</c:v>
                </c:pt>
                <c:pt idx="53">
                  <c:v>0.84031900000000004</c:v>
                </c:pt>
                <c:pt idx="54">
                  <c:v>0.92486299999999999</c:v>
                </c:pt>
                <c:pt idx="55">
                  <c:v>1.0095320000000001</c:v>
                </c:pt>
                <c:pt idx="56">
                  <c:v>1.1005959999999999</c:v>
                </c:pt>
                <c:pt idx="57">
                  <c:v>1.2010620000000001</c:v>
                </c:pt>
                <c:pt idx="58">
                  <c:v>1.3062290000000001</c:v>
                </c:pt>
                <c:pt idx="59">
                  <c:v>1.4089430000000001</c:v>
                </c:pt>
                <c:pt idx="60">
                  <c:v>1.502362</c:v>
                </c:pt>
                <c:pt idx="61">
                  <c:v>1.579075</c:v>
                </c:pt>
                <c:pt idx="62">
                  <c:v>1.6312230000000001</c:v>
                </c:pt>
                <c:pt idx="63">
                  <c:v>1.6484810000000001</c:v>
                </c:pt>
                <c:pt idx="64">
                  <c:v>1.6282000000000001</c:v>
                </c:pt>
                <c:pt idx="65">
                  <c:v>1.574074</c:v>
                </c:pt>
                <c:pt idx="66">
                  <c:v>1.4934540000000001</c:v>
                </c:pt>
                <c:pt idx="67">
                  <c:v>1.396916</c:v>
                </c:pt>
                <c:pt idx="68">
                  <c:v>1.294054</c:v>
                </c:pt>
                <c:pt idx="69">
                  <c:v>1.1932579999999999</c:v>
                </c:pt>
                <c:pt idx="70">
                  <c:v>1.103944</c:v>
                </c:pt>
                <c:pt idx="71">
                  <c:v>1.037863</c:v>
                </c:pt>
                <c:pt idx="72">
                  <c:v>1.0042059999999999</c:v>
                </c:pt>
                <c:pt idx="73">
                  <c:v>1.0055080000000001</c:v>
                </c:pt>
                <c:pt idx="74">
                  <c:v>1.0380149999999999</c:v>
                </c:pt>
                <c:pt idx="75">
                  <c:v>1.0937220000000001</c:v>
                </c:pt>
                <c:pt idx="76">
                  <c:v>1.167133</c:v>
                </c:pt>
                <c:pt idx="77">
                  <c:v>1.2518320000000001</c:v>
                </c:pt>
                <c:pt idx="78">
                  <c:v>1.3407690000000001</c:v>
                </c:pt>
                <c:pt idx="79">
                  <c:v>1.4277139999999999</c:v>
                </c:pt>
                <c:pt idx="80">
                  <c:v>1.504532</c:v>
                </c:pt>
                <c:pt idx="81">
                  <c:v>1.560452</c:v>
                </c:pt>
                <c:pt idx="82">
                  <c:v>1.5906940000000001</c:v>
                </c:pt>
                <c:pt idx="83">
                  <c:v>1.596457</c:v>
                </c:pt>
                <c:pt idx="84">
                  <c:v>1.581272</c:v>
                </c:pt>
                <c:pt idx="85">
                  <c:v>1.5479019999999999</c:v>
                </c:pt>
                <c:pt idx="86">
                  <c:v>1.501023</c:v>
                </c:pt>
                <c:pt idx="87">
                  <c:v>1.4462699999999999</c:v>
                </c:pt>
                <c:pt idx="88">
                  <c:v>1.390466</c:v>
                </c:pt>
                <c:pt idx="89">
                  <c:v>1.3404400000000001</c:v>
                </c:pt>
                <c:pt idx="90">
                  <c:v>1.2995559999999999</c:v>
                </c:pt>
                <c:pt idx="91">
                  <c:v>1.2679560000000001</c:v>
                </c:pt>
                <c:pt idx="92">
                  <c:v>1.2432160000000001</c:v>
                </c:pt>
                <c:pt idx="93">
                  <c:v>1.2220610000000001</c:v>
                </c:pt>
                <c:pt idx="94">
                  <c:v>1.2035769999999999</c:v>
                </c:pt>
                <c:pt idx="95">
                  <c:v>1.1883189999999999</c:v>
                </c:pt>
                <c:pt idx="96">
                  <c:v>1.176442</c:v>
                </c:pt>
                <c:pt idx="97">
                  <c:v>1.169837</c:v>
                </c:pt>
                <c:pt idx="98">
                  <c:v>1.1714070000000001</c:v>
                </c:pt>
                <c:pt idx="99">
                  <c:v>1.18438</c:v>
                </c:pt>
                <c:pt idx="100">
                  <c:v>1.20984</c:v>
                </c:pt>
                <c:pt idx="101">
                  <c:v>1.2458340000000001</c:v>
                </c:pt>
                <c:pt idx="102">
                  <c:v>1.2878799999999999</c:v>
                </c:pt>
                <c:pt idx="103">
                  <c:v>1.3289029999999999</c:v>
                </c:pt>
                <c:pt idx="104">
                  <c:v>1.363774</c:v>
                </c:pt>
                <c:pt idx="105">
                  <c:v>1.390612</c:v>
                </c:pt>
                <c:pt idx="106">
                  <c:v>1.409896</c:v>
                </c:pt>
                <c:pt idx="107">
                  <c:v>1.421251</c:v>
                </c:pt>
                <c:pt idx="108">
                  <c:v>1.4253229999999999</c:v>
                </c:pt>
                <c:pt idx="109">
                  <c:v>1.423443</c:v>
                </c:pt>
                <c:pt idx="110">
                  <c:v>1.4189750000000001</c:v>
                </c:pt>
                <c:pt idx="111">
                  <c:v>1.4145350000000001</c:v>
                </c:pt>
                <c:pt idx="112">
                  <c:v>1.411003</c:v>
                </c:pt>
                <c:pt idx="113">
                  <c:v>1.407057</c:v>
                </c:pt>
                <c:pt idx="114">
                  <c:v>1.4022019999999999</c:v>
                </c:pt>
                <c:pt idx="115">
                  <c:v>1.396763</c:v>
                </c:pt>
                <c:pt idx="116">
                  <c:v>1.3928579999999999</c:v>
                </c:pt>
                <c:pt idx="117">
                  <c:v>1.393472</c:v>
                </c:pt>
                <c:pt idx="118">
                  <c:v>1.399205</c:v>
                </c:pt>
                <c:pt idx="119">
                  <c:v>1.4098580000000001</c:v>
                </c:pt>
                <c:pt idx="120">
                  <c:v>1.422674</c:v>
                </c:pt>
                <c:pt idx="121">
                  <c:v>1.4347160000000001</c:v>
                </c:pt>
                <c:pt idx="122">
                  <c:v>1.4438420000000001</c:v>
                </c:pt>
                <c:pt idx="123">
                  <c:v>1.450083</c:v>
                </c:pt>
                <c:pt idx="124">
                  <c:v>1.4534670000000001</c:v>
                </c:pt>
                <c:pt idx="125">
                  <c:v>1.4532080000000001</c:v>
                </c:pt>
                <c:pt idx="126">
                  <c:v>1.4481980000000001</c:v>
                </c:pt>
                <c:pt idx="127">
                  <c:v>1.437459</c:v>
                </c:pt>
                <c:pt idx="128">
                  <c:v>1.420337</c:v>
                </c:pt>
                <c:pt idx="129">
                  <c:v>1.39646</c:v>
                </c:pt>
                <c:pt idx="130">
                  <c:v>1.3676740000000001</c:v>
                </c:pt>
                <c:pt idx="131">
                  <c:v>1.337137</c:v>
                </c:pt>
                <c:pt idx="132">
                  <c:v>1.307776</c:v>
                </c:pt>
                <c:pt idx="133">
                  <c:v>1.2809630000000001</c:v>
                </c:pt>
                <c:pt idx="134">
                  <c:v>1.2564230000000001</c:v>
                </c:pt>
                <c:pt idx="135">
                  <c:v>1.2339</c:v>
                </c:pt>
                <c:pt idx="136">
                  <c:v>1.214261</c:v>
                </c:pt>
                <c:pt idx="137">
                  <c:v>1.198617</c:v>
                </c:pt>
                <c:pt idx="138">
                  <c:v>1.1895500000000001</c:v>
                </c:pt>
                <c:pt idx="139">
                  <c:v>1.1892050000000001</c:v>
                </c:pt>
                <c:pt idx="140">
                  <c:v>1.1986509999999999</c:v>
                </c:pt>
                <c:pt idx="141">
                  <c:v>1.218035</c:v>
                </c:pt>
                <c:pt idx="142">
                  <c:v>1.246747</c:v>
                </c:pt>
                <c:pt idx="143">
                  <c:v>1.28176</c:v>
                </c:pt>
                <c:pt idx="144">
                  <c:v>1.319502</c:v>
                </c:pt>
                <c:pt idx="145">
                  <c:v>1.356338</c:v>
                </c:pt>
                <c:pt idx="146">
                  <c:v>1.3901019999999999</c:v>
                </c:pt>
                <c:pt idx="147">
                  <c:v>1.4194659999999999</c:v>
                </c:pt>
                <c:pt idx="148">
                  <c:v>1.444221</c:v>
                </c:pt>
                <c:pt idx="149">
                  <c:v>1.4639260000000001</c:v>
                </c:pt>
                <c:pt idx="150">
                  <c:v>1.477641</c:v>
                </c:pt>
                <c:pt idx="151">
                  <c:v>1.484961</c:v>
                </c:pt>
                <c:pt idx="152">
                  <c:v>1.4859100000000001</c:v>
                </c:pt>
                <c:pt idx="153">
                  <c:v>1.4820070000000001</c:v>
                </c:pt>
                <c:pt idx="154">
                  <c:v>1.476847</c:v>
                </c:pt>
                <c:pt idx="155">
                  <c:v>1.473311</c:v>
                </c:pt>
                <c:pt idx="156">
                  <c:v>1.4726710000000001</c:v>
                </c:pt>
                <c:pt idx="157">
                  <c:v>1.4742550000000001</c:v>
                </c:pt>
                <c:pt idx="158">
                  <c:v>1.476391</c:v>
                </c:pt>
                <c:pt idx="159">
                  <c:v>1.478318</c:v>
                </c:pt>
                <c:pt idx="160">
                  <c:v>1.479973</c:v>
                </c:pt>
                <c:pt idx="161">
                  <c:v>1.4825520000000001</c:v>
                </c:pt>
                <c:pt idx="162">
                  <c:v>1.486729</c:v>
                </c:pt>
                <c:pt idx="163">
                  <c:v>1.491676</c:v>
                </c:pt>
                <c:pt idx="164">
                  <c:v>1.4960340000000001</c:v>
                </c:pt>
                <c:pt idx="165">
                  <c:v>1.497773</c:v>
                </c:pt>
                <c:pt idx="166">
                  <c:v>1.494318</c:v>
                </c:pt>
                <c:pt idx="167">
                  <c:v>1.4831160000000001</c:v>
                </c:pt>
                <c:pt idx="168">
                  <c:v>1.4627490000000001</c:v>
                </c:pt>
                <c:pt idx="169">
                  <c:v>1.432644</c:v>
                </c:pt>
                <c:pt idx="170">
                  <c:v>1.3939779999999999</c:v>
                </c:pt>
                <c:pt idx="171">
                  <c:v>1.349769</c:v>
                </c:pt>
                <c:pt idx="172">
                  <c:v>1.3033760000000001</c:v>
                </c:pt>
                <c:pt idx="173">
                  <c:v>1.2586729999999999</c:v>
                </c:pt>
                <c:pt idx="174">
                  <c:v>1.2186250000000001</c:v>
                </c:pt>
                <c:pt idx="175">
                  <c:v>1.1865889999999999</c:v>
                </c:pt>
                <c:pt idx="176">
                  <c:v>1.1640710000000001</c:v>
                </c:pt>
                <c:pt idx="177">
                  <c:v>1.1510910000000001</c:v>
                </c:pt>
                <c:pt idx="178">
                  <c:v>1.1466890000000001</c:v>
                </c:pt>
                <c:pt idx="179">
                  <c:v>1.149734</c:v>
                </c:pt>
                <c:pt idx="180">
                  <c:v>1.1585460000000001</c:v>
                </c:pt>
                <c:pt idx="181">
                  <c:v>1.1723490000000001</c:v>
                </c:pt>
                <c:pt idx="182">
                  <c:v>1.1897899999999999</c:v>
                </c:pt>
                <c:pt idx="183">
                  <c:v>1.2095659999999999</c:v>
                </c:pt>
                <c:pt idx="184">
                  <c:v>1.229538</c:v>
                </c:pt>
                <c:pt idx="185">
                  <c:v>1.248113</c:v>
                </c:pt>
                <c:pt idx="186">
                  <c:v>1.2633760000000001</c:v>
                </c:pt>
                <c:pt idx="187">
                  <c:v>1.274861</c:v>
                </c:pt>
                <c:pt idx="188">
                  <c:v>1.2827869999999999</c:v>
                </c:pt>
                <c:pt idx="189">
                  <c:v>1.286896</c:v>
                </c:pt>
                <c:pt idx="190">
                  <c:v>1.287555</c:v>
                </c:pt>
                <c:pt idx="191">
                  <c:v>1.28498</c:v>
                </c:pt>
                <c:pt idx="192">
                  <c:v>1.2804519999999999</c:v>
                </c:pt>
                <c:pt idx="193">
                  <c:v>1.2747189999999999</c:v>
                </c:pt>
                <c:pt idx="194">
                  <c:v>1.269447</c:v>
                </c:pt>
                <c:pt idx="195">
                  <c:v>1.266521</c:v>
                </c:pt>
                <c:pt idx="196">
                  <c:v>1.2670490000000001</c:v>
                </c:pt>
                <c:pt idx="197">
                  <c:v>1.2715879999999999</c:v>
                </c:pt>
                <c:pt idx="198">
                  <c:v>1.280359</c:v>
                </c:pt>
                <c:pt idx="199">
                  <c:v>1.293452</c:v>
                </c:pt>
                <c:pt idx="200">
                  <c:v>1.309547</c:v>
                </c:pt>
                <c:pt idx="201">
                  <c:v>1.328263</c:v>
                </c:pt>
                <c:pt idx="202">
                  <c:v>1.3480289999999999</c:v>
                </c:pt>
                <c:pt idx="203">
                  <c:v>1.3674759999999999</c:v>
                </c:pt>
                <c:pt idx="204">
                  <c:v>1.386568</c:v>
                </c:pt>
                <c:pt idx="205">
                  <c:v>1.4044620000000001</c:v>
                </c:pt>
                <c:pt idx="206">
                  <c:v>1.4214709999999999</c:v>
                </c:pt>
                <c:pt idx="207">
                  <c:v>1.4375500000000001</c:v>
                </c:pt>
                <c:pt idx="208">
                  <c:v>1.4523779999999999</c:v>
                </c:pt>
                <c:pt idx="209">
                  <c:v>1.4648399999999999</c:v>
                </c:pt>
                <c:pt idx="210">
                  <c:v>1.474065</c:v>
                </c:pt>
                <c:pt idx="211">
                  <c:v>1.4798750000000001</c:v>
                </c:pt>
                <c:pt idx="212">
                  <c:v>1.4811879999999999</c:v>
                </c:pt>
                <c:pt idx="213">
                  <c:v>1.4793639999999999</c:v>
                </c:pt>
                <c:pt idx="214">
                  <c:v>1.475066</c:v>
                </c:pt>
                <c:pt idx="215">
                  <c:v>1.4694339999999999</c:v>
                </c:pt>
                <c:pt idx="216">
                  <c:v>1.4626110000000001</c:v>
                </c:pt>
                <c:pt idx="217">
                  <c:v>1.4539200000000001</c:v>
                </c:pt>
                <c:pt idx="218">
                  <c:v>1.4425049999999999</c:v>
                </c:pt>
                <c:pt idx="219">
                  <c:v>1.42666</c:v>
                </c:pt>
                <c:pt idx="220">
                  <c:v>1.4064669999999999</c:v>
                </c:pt>
                <c:pt idx="221">
                  <c:v>1.382768</c:v>
                </c:pt>
                <c:pt idx="222">
                  <c:v>1.356973</c:v>
                </c:pt>
                <c:pt idx="223">
                  <c:v>1.3308500000000001</c:v>
                </c:pt>
                <c:pt idx="224">
                  <c:v>1.3057259999999999</c:v>
                </c:pt>
                <c:pt idx="225">
                  <c:v>1.282303</c:v>
                </c:pt>
                <c:pt idx="226">
                  <c:v>1.2614099999999999</c:v>
                </c:pt>
                <c:pt idx="227">
                  <c:v>1.2441089999999999</c:v>
                </c:pt>
                <c:pt idx="228">
                  <c:v>1.232091</c:v>
                </c:pt>
                <c:pt idx="229">
                  <c:v>1.2281899999999999</c:v>
                </c:pt>
                <c:pt idx="230">
                  <c:v>1.2346729999999999</c:v>
                </c:pt>
                <c:pt idx="231">
                  <c:v>1.251984</c:v>
                </c:pt>
                <c:pt idx="232">
                  <c:v>1.2791650000000001</c:v>
                </c:pt>
                <c:pt idx="233">
                  <c:v>1.3129550000000001</c:v>
                </c:pt>
                <c:pt idx="234">
                  <c:v>1.3490390000000001</c:v>
                </c:pt>
                <c:pt idx="235">
                  <c:v>1.38365</c:v>
                </c:pt>
                <c:pt idx="236">
                  <c:v>1.414568</c:v>
                </c:pt>
                <c:pt idx="237">
                  <c:v>1.438979</c:v>
                </c:pt>
                <c:pt idx="238">
                  <c:v>1.4549350000000001</c:v>
                </c:pt>
                <c:pt idx="239">
                  <c:v>1.461867</c:v>
                </c:pt>
                <c:pt idx="240">
                  <c:v>1.459346</c:v>
                </c:pt>
                <c:pt idx="241">
                  <c:v>1.447762</c:v>
                </c:pt>
                <c:pt idx="242">
                  <c:v>1.4286049999999999</c:v>
                </c:pt>
                <c:pt idx="243">
                  <c:v>1.404374</c:v>
                </c:pt>
                <c:pt idx="244">
                  <c:v>1.3789720000000001</c:v>
                </c:pt>
                <c:pt idx="245">
                  <c:v>1.355596</c:v>
                </c:pt>
                <c:pt idx="246">
                  <c:v>1.3370949999999999</c:v>
                </c:pt>
                <c:pt idx="247">
                  <c:v>1.325339</c:v>
                </c:pt>
                <c:pt idx="248">
                  <c:v>1.321275</c:v>
                </c:pt>
                <c:pt idx="249">
                  <c:v>1.324303</c:v>
                </c:pt>
                <c:pt idx="250">
                  <c:v>1.333062</c:v>
                </c:pt>
                <c:pt idx="251">
                  <c:v>1.3457460000000001</c:v>
                </c:pt>
                <c:pt idx="252">
                  <c:v>1.360876</c:v>
                </c:pt>
                <c:pt idx="253">
                  <c:v>1.3771800000000001</c:v>
                </c:pt>
                <c:pt idx="254">
                  <c:v>1.3934219999999999</c:v>
                </c:pt>
                <c:pt idx="255">
                  <c:v>1.408957</c:v>
                </c:pt>
                <c:pt idx="256">
                  <c:v>1.42231</c:v>
                </c:pt>
                <c:pt idx="257">
                  <c:v>1.432329</c:v>
                </c:pt>
                <c:pt idx="258">
                  <c:v>1.4382999999999999</c:v>
                </c:pt>
                <c:pt idx="259">
                  <c:v>1.440364</c:v>
                </c:pt>
                <c:pt idx="260">
                  <c:v>1.4397009999999999</c:v>
                </c:pt>
                <c:pt idx="261">
                  <c:v>1.4366719999999999</c:v>
                </c:pt>
                <c:pt idx="262">
                  <c:v>1.432812</c:v>
                </c:pt>
                <c:pt idx="263">
                  <c:v>1.428939</c:v>
                </c:pt>
                <c:pt idx="264">
                  <c:v>1.425562</c:v>
                </c:pt>
                <c:pt idx="265">
                  <c:v>1.422361</c:v>
                </c:pt>
                <c:pt idx="266">
                  <c:v>1.419486</c:v>
                </c:pt>
                <c:pt idx="267">
                  <c:v>1.4164600000000001</c:v>
                </c:pt>
                <c:pt idx="268">
                  <c:v>1.413251</c:v>
                </c:pt>
                <c:pt idx="269">
                  <c:v>1.4107670000000001</c:v>
                </c:pt>
                <c:pt idx="270">
                  <c:v>1.410385</c:v>
                </c:pt>
                <c:pt idx="271">
                  <c:v>1.413243</c:v>
                </c:pt>
                <c:pt idx="272">
                  <c:v>1.419713</c:v>
                </c:pt>
                <c:pt idx="273">
                  <c:v>1.4301140000000001</c:v>
                </c:pt>
                <c:pt idx="274">
                  <c:v>1.443144</c:v>
                </c:pt>
                <c:pt idx="275">
                  <c:v>1.4574750000000001</c:v>
                </c:pt>
                <c:pt idx="276">
                  <c:v>1.471433</c:v>
                </c:pt>
                <c:pt idx="277">
                  <c:v>1.484253</c:v>
                </c:pt>
                <c:pt idx="278">
                  <c:v>1.4952190000000001</c:v>
                </c:pt>
                <c:pt idx="279">
                  <c:v>1.504591</c:v>
                </c:pt>
                <c:pt idx="280">
                  <c:v>1.5125519999999999</c:v>
                </c:pt>
                <c:pt idx="281">
                  <c:v>1.519409</c:v>
                </c:pt>
                <c:pt idx="282">
                  <c:v>1.5254859999999999</c:v>
                </c:pt>
                <c:pt idx="283">
                  <c:v>1.531077</c:v>
                </c:pt>
                <c:pt idx="284">
                  <c:v>1.537312</c:v>
                </c:pt>
                <c:pt idx="285">
                  <c:v>1.5439719999999999</c:v>
                </c:pt>
                <c:pt idx="286">
                  <c:v>1.5510649999999999</c:v>
                </c:pt>
                <c:pt idx="287">
                  <c:v>1.5576779999999999</c:v>
                </c:pt>
                <c:pt idx="288">
                  <c:v>1.5626800000000001</c:v>
                </c:pt>
                <c:pt idx="289">
                  <c:v>1.5644640000000001</c:v>
                </c:pt>
                <c:pt idx="290">
                  <c:v>1.56152</c:v>
                </c:pt>
                <c:pt idx="291">
                  <c:v>1.5524370000000001</c:v>
                </c:pt>
                <c:pt idx="292">
                  <c:v>1.537604</c:v>
                </c:pt>
                <c:pt idx="293">
                  <c:v>1.5174730000000001</c:v>
                </c:pt>
                <c:pt idx="294">
                  <c:v>1.4940979999999999</c:v>
                </c:pt>
                <c:pt idx="295">
                  <c:v>1.4703200000000001</c:v>
                </c:pt>
                <c:pt idx="296">
                  <c:v>1.4487540000000001</c:v>
                </c:pt>
                <c:pt idx="297">
                  <c:v>1.4310929999999999</c:v>
                </c:pt>
                <c:pt idx="298">
                  <c:v>1.418814</c:v>
                </c:pt>
                <c:pt idx="299">
                  <c:v>1.412104</c:v>
                </c:pt>
                <c:pt idx="300">
                  <c:v>1.410849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5670432"/>
        <c:axId val="-175656832"/>
      </c:scatterChart>
      <c:valAx>
        <c:axId val="-175670432"/>
        <c:scaling>
          <c:orientation val="minMax"/>
          <c:max val="3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56832"/>
        <c:crosses val="autoZero"/>
        <c:crossBetween val="midCat"/>
      </c:valAx>
      <c:valAx>
        <c:axId val="-175656832"/>
        <c:scaling>
          <c:orientation val="minMax"/>
          <c:max val="4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70432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0643544633583271"/>
          <c:y val="0.12571498482573146"/>
          <c:w val="6.8142379462841116E-2"/>
          <c:h val="0.182681309685678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4.7284339613816219E-5</c:v>
                  </c:pt>
                  <c:pt idx="4">
                    <c:v>2.0360580550312951E-2</c:v>
                  </c:pt>
                  <c:pt idx="5">
                    <c:v>4.2437555754297508E-2</c:v>
                  </c:pt>
                  <c:pt idx="6">
                    <c:v>4.6528654660091963E-2</c:v>
                  </c:pt>
                  <c:pt idx="7">
                    <c:v>0.18343898353556243</c:v>
                  </c:pt>
                  <c:pt idx="8">
                    <c:v>0.24451172864694548</c:v>
                  </c:pt>
                  <c:pt idx="9">
                    <c:v>0.13794340970863506</c:v>
                  </c:pt>
                  <c:pt idx="10">
                    <c:v>0.28045049776457104</c:v>
                  </c:pt>
                  <c:pt idx="11">
                    <c:v>0.15691240018436045</c:v>
                  </c:pt>
                  <c:pt idx="12">
                    <c:v>0.19763280511608045</c:v>
                  </c:pt>
                  <c:pt idx="13">
                    <c:v>0.29945290893513921</c:v>
                  </c:pt>
                  <c:pt idx="14">
                    <c:v>0.27539035182538474</c:v>
                  </c:pt>
                  <c:pt idx="15">
                    <c:v>0.35660370655877338</c:v>
                  </c:pt>
                  <c:pt idx="16">
                    <c:v>0.242413159810419</c:v>
                  </c:pt>
                  <c:pt idx="17">
                    <c:v>0.21916820622244393</c:v>
                  </c:pt>
                  <c:pt idx="18">
                    <c:v>0.1274893161469304</c:v>
                  </c:pt>
                  <c:pt idx="19">
                    <c:v>0.15770183408714378</c:v>
                  </c:pt>
                </c:numCache>
              </c:numRef>
            </c:plus>
            <c:min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4.7284339613816219E-5</c:v>
                  </c:pt>
                  <c:pt idx="4">
                    <c:v>2.0360580550312951E-2</c:v>
                  </c:pt>
                  <c:pt idx="5">
                    <c:v>4.2437555754297508E-2</c:v>
                  </c:pt>
                  <c:pt idx="6">
                    <c:v>4.6528654660091963E-2</c:v>
                  </c:pt>
                  <c:pt idx="7">
                    <c:v>0.18343898353556243</c:v>
                  </c:pt>
                  <c:pt idx="8">
                    <c:v>0.24451172864694548</c:v>
                  </c:pt>
                  <c:pt idx="9">
                    <c:v>0.13794340970863506</c:v>
                  </c:pt>
                  <c:pt idx="10">
                    <c:v>0.28045049776457104</c:v>
                  </c:pt>
                  <c:pt idx="11">
                    <c:v>0.15691240018436045</c:v>
                  </c:pt>
                  <c:pt idx="12">
                    <c:v>0.19763280511608045</c:v>
                  </c:pt>
                  <c:pt idx="13">
                    <c:v>0.29945290893513921</c:v>
                  </c:pt>
                  <c:pt idx="14">
                    <c:v>0.27539035182538474</c:v>
                  </c:pt>
                  <c:pt idx="15">
                    <c:v>0.35660370655877338</c:v>
                  </c:pt>
                  <c:pt idx="16">
                    <c:v>0.242413159810419</c:v>
                  </c:pt>
                  <c:pt idx="17">
                    <c:v>0.21916820622244393</c:v>
                  </c:pt>
                  <c:pt idx="18">
                    <c:v>0.1274893161469304</c:v>
                  </c:pt>
                  <c:pt idx="19">
                    <c:v>0.15770183408714378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Sheet8!$C$2:$C$21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3.401751051353685E-5</c:v>
                </c:pt>
                <c:pt idx="4">
                  <c:v>1.9194380307263163E-2</c:v>
                </c:pt>
                <c:pt idx="5">
                  <c:v>3.7253426201137044E-2</c:v>
                </c:pt>
                <c:pt idx="6">
                  <c:v>5.9394573356635338E-2</c:v>
                </c:pt>
                <c:pt idx="7">
                  <c:v>0.40900953765951026</c:v>
                </c:pt>
                <c:pt idx="8">
                  <c:v>1.0356843685287003</c:v>
                </c:pt>
                <c:pt idx="9">
                  <c:v>1.250470929911172</c:v>
                </c:pt>
                <c:pt idx="10">
                  <c:v>1.7905669443345962</c:v>
                </c:pt>
                <c:pt idx="11">
                  <c:v>1.2583885054831976</c:v>
                </c:pt>
                <c:pt idx="12">
                  <c:v>0.92376250675034965</c:v>
                </c:pt>
                <c:pt idx="13">
                  <c:v>1.2834679151093025</c:v>
                </c:pt>
                <c:pt idx="14">
                  <c:v>2.7225744451956646</c:v>
                </c:pt>
                <c:pt idx="15">
                  <c:v>2.7550143936591365</c:v>
                </c:pt>
                <c:pt idx="16">
                  <c:v>1.7484192488083243</c:v>
                </c:pt>
                <c:pt idx="17">
                  <c:v>1.4131766826974186</c:v>
                </c:pt>
                <c:pt idx="18">
                  <c:v>0.68635855306519034</c:v>
                </c:pt>
                <c:pt idx="19">
                  <c:v>0.57715809212792291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6.649076589758092E-2</c:v>
                  </c:pt>
                  <c:pt idx="6">
                    <c:v>0.23044921061367662</c:v>
                  </c:pt>
                  <c:pt idx="7">
                    <c:v>0.137501004366754</c:v>
                  </c:pt>
                  <c:pt idx="8">
                    <c:v>9.0708272309724308E-2</c:v>
                  </c:pt>
                  <c:pt idx="9">
                    <c:v>8.8682892733556506E-2</c:v>
                  </c:pt>
                  <c:pt idx="10">
                    <c:v>7.1729462836894783E-2</c:v>
                  </c:pt>
                  <c:pt idx="11">
                    <c:v>7.4897593917418404E-2</c:v>
                  </c:pt>
                  <c:pt idx="12">
                    <c:v>8.0816930567761097E-2</c:v>
                  </c:pt>
                  <c:pt idx="13">
                    <c:v>9.708349785850838E-2</c:v>
                  </c:pt>
                  <c:pt idx="14">
                    <c:v>0.1476752885406884</c:v>
                  </c:pt>
                  <c:pt idx="15">
                    <c:v>0.10272992266375361</c:v>
                  </c:pt>
                  <c:pt idx="16">
                    <c:v>0.18715691309597957</c:v>
                  </c:pt>
                  <c:pt idx="17">
                    <c:v>0.21235458998949558</c:v>
                  </c:pt>
                  <c:pt idx="18">
                    <c:v>0.12040022506206893</c:v>
                  </c:pt>
                  <c:pt idx="19">
                    <c:v>8.9500557713737522E-2</c:v>
                  </c:pt>
                </c:numCache>
              </c:numRef>
            </c:plus>
            <c:min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6.649076589758092E-2</c:v>
                  </c:pt>
                  <c:pt idx="6">
                    <c:v>0.23044921061367662</c:v>
                  </c:pt>
                  <c:pt idx="7">
                    <c:v>0.137501004366754</c:v>
                  </c:pt>
                  <c:pt idx="8">
                    <c:v>9.0708272309724308E-2</c:v>
                  </c:pt>
                  <c:pt idx="9">
                    <c:v>8.8682892733556506E-2</c:v>
                  </c:pt>
                  <c:pt idx="10">
                    <c:v>7.1729462836894783E-2</c:v>
                  </c:pt>
                  <c:pt idx="11">
                    <c:v>7.4897593917418404E-2</c:v>
                  </c:pt>
                  <c:pt idx="12">
                    <c:v>8.0816930567761097E-2</c:v>
                  </c:pt>
                  <c:pt idx="13">
                    <c:v>9.708349785850838E-2</c:v>
                  </c:pt>
                  <c:pt idx="14">
                    <c:v>0.1476752885406884</c:v>
                  </c:pt>
                  <c:pt idx="15">
                    <c:v>0.10272992266375361</c:v>
                  </c:pt>
                  <c:pt idx="16">
                    <c:v>0.18715691309597957</c:v>
                  </c:pt>
                  <c:pt idx="17">
                    <c:v>0.21235458998949558</c:v>
                  </c:pt>
                  <c:pt idx="18">
                    <c:v>0.12040022506206893</c:v>
                  </c:pt>
                  <c:pt idx="19">
                    <c:v>8.9500557713737522E-2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Sheet8!$D$2:$D$21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0.28134402081317839</c:v>
                </c:pt>
                <c:pt idx="6">
                  <c:v>2.282528261211934</c:v>
                </c:pt>
                <c:pt idx="7">
                  <c:v>1.2750362533006356</c:v>
                </c:pt>
                <c:pt idx="8">
                  <c:v>0.65463541144683901</c:v>
                </c:pt>
                <c:pt idx="9">
                  <c:v>0.41779346765632885</c:v>
                </c:pt>
                <c:pt idx="10">
                  <c:v>0.34060308311567722</c:v>
                </c:pt>
                <c:pt idx="11">
                  <c:v>0.59908246935598997</c:v>
                </c:pt>
                <c:pt idx="12">
                  <c:v>0.80721425342744513</c:v>
                </c:pt>
                <c:pt idx="13">
                  <c:v>0.81392290370018872</c:v>
                </c:pt>
                <c:pt idx="14">
                  <c:v>1.0720648121066594</c:v>
                </c:pt>
                <c:pt idx="15">
                  <c:v>1.485540608810012</c:v>
                </c:pt>
                <c:pt idx="16">
                  <c:v>1.6538295552860278</c:v>
                </c:pt>
                <c:pt idx="17">
                  <c:v>1.7127040973899668</c:v>
                </c:pt>
                <c:pt idx="18">
                  <c:v>1.2983160878751372</c:v>
                </c:pt>
                <c:pt idx="19">
                  <c:v>0.89127282321683876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4.8987031403686012E-3</c:v>
                  </c:pt>
                  <c:pt idx="8">
                    <c:v>0.24709567734788848</c:v>
                  </c:pt>
                  <c:pt idx="9">
                    <c:v>0.36400173239858113</c:v>
                  </c:pt>
                  <c:pt idx="10">
                    <c:v>0.3112093752830416</c:v>
                  </c:pt>
                  <c:pt idx="11">
                    <c:v>0.30919670870476468</c:v>
                  </c:pt>
                  <c:pt idx="12">
                    <c:v>0.40453500961484179</c:v>
                  </c:pt>
                  <c:pt idx="13">
                    <c:v>0.38245160032684522</c:v>
                  </c:pt>
                  <c:pt idx="14">
                    <c:v>0.1720911297195572</c:v>
                  </c:pt>
                  <c:pt idx="15">
                    <c:v>0.12580223197374621</c:v>
                  </c:pt>
                  <c:pt idx="16">
                    <c:v>0.16707014825691396</c:v>
                  </c:pt>
                  <c:pt idx="17">
                    <c:v>0.14418085407084183</c:v>
                  </c:pt>
                  <c:pt idx="18">
                    <c:v>0.3742398115199207</c:v>
                  </c:pt>
                  <c:pt idx="19">
                    <c:v>0.3842453365060311</c:v>
                  </c:pt>
                </c:numCache>
              </c:numRef>
            </c:plus>
            <c:min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4.8987031403686012E-3</c:v>
                  </c:pt>
                  <c:pt idx="8">
                    <c:v>0.24709567734788848</c:v>
                  </c:pt>
                  <c:pt idx="9">
                    <c:v>0.36400173239858113</c:v>
                  </c:pt>
                  <c:pt idx="10">
                    <c:v>0.3112093752830416</c:v>
                  </c:pt>
                  <c:pt idx="11">
                    <c:v>0.30919670870476468</c:v>
                  </c:pt>
                  <c:pt idx="12">
                    <c:v>0.40453500961484179</c:v>
                  </c:pt>
                  <c:pt idx="13">
                    <c:v>0.38245160032684522</c:v>
                  </c:pt>
                  <c:pt idx="14">
                    <c:v>0.1720911297195572</c:v>
                  </c:pt>
                  <c:pt idx="15">
                    <c:v>0.12580223197374621</c:v>
                  </c:pt>
                  <c:pt idx="16">
                    <c:v>0.16707014825691396</c:v>
                  </c:pt>
                  <c:pt idx="17">
                    <c:v>0.14418085407084183</c:v>
                  </c:pt>
                  <c:pt idx="18">
                    <c:v>0.3742398115199207</c:v>
                  </c:pt>
                  <c:pt idx="19">
                    <c:v>0.3842453365060311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Sheet8!$E$2:$E$21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1.064116034133716E-2</c:v>
                </c:pt>
                <c:pt idx="8">
                  <c:v>1.5927529918253338</c:v>
                </c:pt>
                <c:pt idx="9">
                  <c:v>5.128065499833431</c:v>
                </c:pt>
                <c:pt idx="10">
                  <c:v>1.1452476744484021</c:v>
                </c:pt>
                <c:pt idx="11">
                  <c:v>2.4153832355277656</c:v>
                </c:pt>
                <c:pt idx="12">
                  <c:v>2.5608423237577838</c:v>
                </c:pt>
                <c:pt idx="13">
                  <c:v>0.92991312815519045</c:v>
                </c:pt>
                <c:pt idx="14">
                  <c:v>0.29772826281936288</c:v>
                </c:pt>
                <c:pt idx="15">
                  <c:v>0.18762652794505805</c:v>
                </c:pt>
                <c:pt idx="16">
                  <c:v>0.58630807472516211</c:v>
                </c:pt>
                <c:pt idx="17">
                  <c:v>0.98415037285703311</c:v>
                </c:pt>
                <c:pt idx="18">
                  <c:v>1.5875188991107807</c:v>
                </c:pt>
                <c:pt idx="19">
                  <c:v>2.0086359326551007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1.5497683061545294E-3</c:v>
                  </c:pt>
                  <c:pt idx="8">
                    <c:v>0.45796558389756503</c:v>
                  </c:pt>
                  <c:pt idx="9">
                    <c:v>0.50245889992235904</c:v>
                  </c:pt>
                  <c:pt idx="10">
                    <c:v>0.19473474108724226</c:v>
                  </c:pt>
                  <c:pt idx="11">
                    <c:v>1.2353681004640156E-2</c:v>
                  </c:pt>
                  <c:pt idx="12">
                    <c:v>1.001408123656752E-3</c:v>
                  </c:pt>
                  <c:pt idx="13">
                    <c:v>0.20081659459440063</c:v>
                  </c:pt>
                  <c:pt idx="14">
                    <c:v>0.13865603640768551</c:v>
                  </c:pt>
                  <c:pt idx="15">
                    <c:v>0.32163964371230569</c:v>
                  </c:pt>
                  <c:pt idx="16">
                    <c:v>4.1778686495800646E-2</c:v>
                  </c:pt>
                  <c:pt idx="17">
                    <c:v>0.1027302256602403</c:v>
                  </c:pt>
                  <c:pt idx="18">
                    <c:v>0.24128862246342214</c:v>
                  </c:pt>
                  <c:pt idx="19">
                    <c:v>0.31155324275801244</c:v>
                  </c:pt>
                </c:numCache>
              </c:numRef>
            </c:plus>
            <c:min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1.5497683061545294E-3</c:v>
                  </c:pt>
                  <c:pt idx="8">
                    <c:v>0.45796558389756503</c:v>
                  </c:pt>
                  <c:pt idx="9">
                    <c:v>0.50245889992235904</c:v>
                  </c:pt>
                  <c:pt idx="10">
                    <c:v>0.19473474108724226</c:v>
                  </c:pt>
                  <c:pt idx="11">
                    <c:v>1.2353681004640156E-2</c:v>
                  </c:pt>
                  <c:pt idx="12">
                    <c:v>1.001408123656752E-3</c:v>
                  </c:pt>
                  <c:pt idx="13">
                    <c:v>0.20081659459440063</c:v>
                  </c:pt>
                  <c:pt idx="14">
                    <c:v>0.13865603640768551</c:v>
                  </c:pt>
                  <c:pt idx="15">
                    <c:v>0.32163964371230569</c:v>
                  </c:pt>
                  <c:pt idx="16">
                    <c:v>4.1778686495800646E-2</c:v>
                  </c:pt>
                  <c:pt idx="17">
                    <c:v>0.1027302256602403</c:v>
                  </c:pt>
                  <c:pt idx="18">
                    <c:v>0.24128862246342214</c:v>
                  </c:pt>
                  <c:pt idx="19">
                    <c:v>0.31155324275801244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Sheet8!$F$2:$F$21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1.9346850332765827E-3</c:v>
                </c:pt>
                <c:pt idx="8">
                  <c:v>1.4532064179951503</c:v>
                </c:pt>
                <c:pt idx="9">
                  <c:v>5.4709410308001853</c:v>
                </c:pt>
                <c:pt idx="10">
                  <c:v>0.80259763710467946</c:v>
                </c:pt>
                <c:pt idx="11">
                  <c:v>1.0047464272816387E-2</c:v>
                </c:pt>
                <c:pt idx="12">
                  <c:v>1.1608110199659496E-3</c:v>
                </c:pt>
                <c:pt idx="13">
                  <c:v>0.31099417014909964</c:v>
                </c:pt>
                <c:pt idx="14">
                  <c:v>0.90605169478408898</c:v>
                </c:pt>
                <c:pt idx="15">
                  <c:v>1.1563096527885259</c:v>
                </c:pt>
                <c:pt idx="16">
                  <c:v>7.6961770623742459E-2</c:v>
                </c:pt>
                <c:pt idx="17">
                  <c:v>7.4678842284476091E-2</c:v>
                </c:pt>
                <c:pt idx="18">
                  <c:v>0.22728679770933291</c:v>
                </c:pt>
                <c:pt idx="19">
                  <c:v>0.56341897539080632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5656288"/>
        <c:axId val="-175666624"/>
      </c:scatterChart>
      <c:valAx>
        <c:axId val="-175656288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66624"/>
        <c:crosses val="autoZero"/>
        <c:crossBetween val="midCat"/>
        <c:majorUnit val="2"/>
      </c:valAx>
      <c:valAx>
        <c:axId val="-175666624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56288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0072331392177114"/>
          <c:y val="9.5927647666995616E-2"/>
          <c:w val="7.1901305145076061E-2"/>
          <c:h val="0.34094376801598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4.3936467467068516E-2</c:v>
                  </c:pt>
                  <c:pt idx="4">
                    <c:v>0.12671569870624247</c:v>
                  </c:pt>
                  <c:pt idx="5">
                    <c:v>4.683053104482237E-2</c:v>
                  </c:pt>
                  <c:pt idx="6">
                    <c:v>0.1783955254046363</c:v>
                  </c:pt>
                  <c:pt idx="7">
                    <c:v>0.25010199532025301</c:v>
                  </c:pt>
                  <c:pt idx="8">
                    <c:v>0.15013243811369376</c:v>
                  </c:pt>
                  <c:pt idx="9">
                    <c:v>0.2155875077987506</c:v>
                  </c:pt>
                  <c:pt idx="10">
                    <c:v>0.18867688243516464</c:v>
                  </c:pt>
                  <c:pt idx="11">
                    <c:v>0.21462555488988003</c:v>
                  </c:pt>
                  <c:pt idx="12">
                    <c:v>0.19204361478322129</c:v>
                  </c:pt>
                  <c:pt idx="13">
                    <c:v>0.35399171861049217</c:v>
                  </c:pt>
                  <c:pt idx="14">
                    <c:v>0.23926135135195195</c:v>
                  </c:pt>
                  <c:pt idx="15">
                    <c:v>0.46755188148171961</c:v>
                  </c:pt>
                  <c:pt idx="16">
                    <c:v>0.37231874313343688</c:v>
                  </c:pt>
                  <c:pt idx="17">
                    <c:v>0.43839971201408345</c:v>
                  </c:pt>
                  <c:pt idx="18">
                    <c:v>0.23272989115810286</c:v>
                  </c:pt>
                  <c:pt idx="19">
                    <c:v>0.2255569763888679</c:v>
                  </c:pt>
                </c:numCache>
              </c:numRef>
            </c:plus>
            <c:min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4.3936467467068516E-2</c:v>
                  </c:pt>
                  <c:pt idx="4">
                    <c:v>0.12671569870624247</c:v>
                  </c:pt>
                  <c:pt idx="5">
                    <c:v>4.683053104482237E-2</c:v>
                  </c:pt>
                  <c:pt idx="6">
                    <c:v>0.1783955254046363</c:v>
                  </c:pt>
                  <c:pt idx="7">
                    <c:v>0.25010199532025301</c:v>
                  </c:pt>
                  <c:pt idx="8">
                    <c:v>0.15013243811369376</c:v>
                  </c:pt>
                  <c:pt idx="9">
                    <c:v>0.2155875077987506</c:v>
                  </c:pt>
                  <c:pt idx="10">
                    <c:v>0.18867688243516464</c:v>
                  </c:pt>
                  <c:pt idx="11">
                    <c:v>0.21462555488988003</c:v>
                  </c:pt>
                  <c:pt idx="12">
                    <c:v>0.19204361478322129</c:v>
                  </c:pt>
                  <c:pt idx="13">
                    <c:v>0.35399171861049217</c:v>
                  </c:pt>
                  <c:pt idx="14">
                    <c:v>0.23926135135195195</c:v>
                  </c:pt>
                  <c:pt idx="15">
                    <c:v>0.46755188148171961</c:v>
                  </c:pt>
                  <c:pt idx="16">
                    <c:v>0.37231874313343688</c:v>
                  </c:pt>
                  <c:pt idx="17">
                    <c:v>0.43839971201408345</c:v>
                  </c:pt>
                  <c:pt idx="18">
                    <c:v>0.23272989115810286</c:v>
                  </c:pt>
                  <c:pt idx="19">
                    <c:v>0.2255569763888679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Sheet8!$C$2:$C$21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3.8176133714838051E-2</c:v>
                </c:pt>
                <c:pt idx="4">
                  <c:v>0.22420673107766531</c:v>
                </c:pt>
                <c:pt idx="5">
                  <c:v>5.3034288378220017E-2</c:v>
                </c:pt>
                <c:pt idx="6">
                  <c:v>0.4042153705343205</c:v>
                </c:pt>
                <c:pt idx="7">
                  <c:v>1.3227264756576895</c:v>
                </c:pt>
                <c:pt idx="8">
                  <c:v>1.9062319565803147</c:v>
                </c:pt>
                <c:pt idx="9">
                  <c:v>2.0063897763578278</c:v>
                </c:pt>
                <c:pt idx="10">
                  <c:v>1.5294489994055027</c:v>
                </c:pt>
                <c:pt idx="11">
                  <c:v>0.65359628075667964</c:v>
                </c:pt>
                <c:pt idx="12">
                  <c:v>0.59139219283951572</c:v>
                </c:pt>
                <c:pt idx="13">
                  <c:v>1.2349461744742547</c:v>
                </c:pt>
                <c:pt idx="14">
                  <c:v>1.9754502568313721</c:v>
                </c:pt>
                <c:pt idx="15">
                  <c:v>1.9833027530783411</c:v>
                </c:pt>
                <c:pt idx="16">
                  <c:v>1.7803610608568459</c:v>
                </c:pt>
                <c:pt idx="17">
                  <c:v>1.3415707558669183</c:v>
                </c:pt>
                <c:pt idx="18">
                  <c:v>0.77851769163982876</c:v>
                </c:pt>
                <c:pt idx="19">
                  <c:v>0.57328354953359772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1.718535247487621E-5</c:v>
                  </c:pt>
                  <c:pt idx="5">
                    <c:v>0.11572855961117777</c:v>
                  </c:pt>
                  <c:pt idx="6">
                    <c:v>0.21844153042459577</c:v>
                  </c:pt>
                  <c:pt idx="7">
                    <c:v>0.15375886339885583</c:v>
                  </c:pt>
                  <c:pt idx="8">
                    <c:v>5.7253280683511806E-2</c:v>
                  </c:pt>
                  <c:pt idx="9">
                    <c:v>5.7635061273799373E-2</c:v>
                  </c:pt>
                  <c:pt idx="10">
                    <c:v>8.9047566086168636E-2</c:v>
                  </c:pt>
                  <c:pt idx="11">
                    <c:v>0.16184517841181059</c:v>
                  </c:pt>
                  <c:pt idx="12">
                    <c:v>0.17584456224823411</c:v>
                  </c:pt>
                  <c:pt idx="13">
                    <c:v>6.8988911025007399E-2</c:v>
                  </c:pt>
                  <c:pt idx="14">
                    <c:v>3.5907526125188771E-2</c:v>
                  </c:pt>
                  <c:pt idx="15">
                    <c:v>0.11051648342200981</c:v>
                  </c:pt>
                  <c:pt idx="16">
                    <c:v>0.17577544087361155</c:v>
                  </c:pt>
                  <c:pt idx="17">
                    <c:v>0.16522228285845325</c:v>
                  </c:pt>
                  <c:pt idx="18">
                    <c:v>9.6495337731875477E-2</c:v>
                  </c:pt>
                  <c:pt idx="19">
                    <c:v>0.11105477247797362</c:v>
                  </c:pt>
                </c:numCache>
              </c:numRef>
            </c:plus>
            <c:min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1.718535247487621E-5</c:v>
                  </c:pt>
                  <c:pt idx="5">
                    <c:v>0.11572855961117777</c:v>
                  </c:pt>
                  <c:pt idx="6">
                    <c:v>0.21844153042459577</c:v>
                  </c:pt>
                  <c:pt idx="7">
                    <c:v>0.15375886339885583</c:v>
                  </c:pt>
                  <c:pt idx="8">
                    <c:v>5.7253280683511806E-2</c:v>
                  </c:pt>
                  <c:pt idx="9">
                    <c:v>5.7635061273799373E-2</c:v>
                  </c:pt>
                  <c:pt idx="10">
                    <c:v>8.9047566086168636E-2</c:v>
                  </c:pt>
                  <c:pt idx="11">
                    <c:v>0.16184517841181059</c:v>
                  </c:pt>
                  <c:pt idx="12">
                    <c:v>0.17584456224823411</c:v>
                  </c:pt>
                  <c:pt idx="13">
                    <c:v>6.8988911025007399E-2</c:v>
                  </c:pt>
                  <c:pt idx="14">
                    <c:v>3.5907526125188771E-2</c:v>
                  </c:pt>
                  <c:pt idx="15">
                    <c:v>0.11051648342200981</c:v>
                  </c:pt>
                  <c:pt idx="16">
                    <c:v>0.17577544087361155</c:v>
                  </c:pt>
                  <c:pt idx="17">
                    <c:v>0.16522228285845325</c:v>
                  </c:pt>
                  <c:pt idx="18">
                    <c:v>9.6495337731875477E-2</c:v>
                  </c:pt>
                  <c:pt idx="19">
                    <c:v>0.11105477247797362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Sheet8!$D$2:$D$21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1.2363562931565618E-5</c:v>
                </c:pt>
                <c:pt idx="5">
                  <c:v>1.2272402260883541</c:v>
                </c:pt>
                <c:pt idx="6">
                  <c:v>3.8548764983092827</c:v>
                </c:pt>
                <c:pt idx="7">
                  <c:v>1.2680564685130959</c:v>
                </c:pt>
                <c:pt idx="8">
                  <c:v>0.52231520079456495</c:v>
                </c:pt>
                <c:pt idx="9">
                  <c:v>0.3744428669453963</c:v>
                </c:pt>
                <c:pt idx="10">
                  <c:v>0.39372590393099482</c:v>
                </c:pt>
                <c:pt idx="11">
                  <c:v>0.88803351349791981</c:v>
                </c:pt>
                <c:pt idx="12">
                  <c:v>0.94074350346282798</c:v>
                </c:pt>
                <c:pt idx="13">
                  <c:v>0.70801591602668057</c:v>
                </c:pt>
                <c:pt idx="14">
                  <c:v>0.76452151981157923</c:v>
                </c:pt>
                <c:pt idx="15">
                  <c:v>1.0245231270747606</c:v>
                </c:pt>
                <c:pt idx="16">
                  <c:v>1.3190891351069549</c:v>
                </c:pt>
                <c:pt idx="17">
                  <c:v>1.224479030366971</c:v>
                </c:pt>
                <c:pt idx="18">
                  <c:v>0.97579008318617277</c:v>
                </c:pt>
                <c:pt idx="19">
                  <c:v>0.68274891458220432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1.9640630488574184E-2</c:v>
                  </c:pt>
                  <c:pt idx="8">
                    <c:v>0.55324337597457629</c:v>
                  </c:pt>
                  <c:pt idx="9">
                    <c:v>0.5991246388457917</c:v>
                  </c:pt>
                  <c:pt idx="10">
                    <c:v>0.50870841466382499</c:v>
                  </c:pt>
                  <c:pt idx="11">
                    <c:v>0.84083841119137315</c:v>
                  </c:pt>
                  <c:pt idx="12">
                    <c:v>0.71776869251979747</c:v>
                  </c:pt>
                  <c:pt idx="13">
                    <c:v>0.24706726797883827</c:v>
                  </c:pt>
                  <c:pt idx="14">
                    <c:v>0.20879599769099649</c:v>
                  </c:pt>
                  <c:pt idx="15">
                    <c:v>0.22617374205039059</c:v>
                  </c:pt>
                  <c:pt idx="16">
                    <c:v>0.33875599645690085</c:v>
                  </c:pt>
                  <c:pt idx="17">
                    <c:v>0.50857156789632085</c:v>
                  </c:pt>
                  <c:pt idx="18">
                    <c:v>0.71234556256644166</c:v>
                  </c:pt>
                  <c:pt idx="19">
                    <c:v>0.46221858158718154</c:v>
                  </c:pt>
                </c:numCache>
              </c:numRef>
            </c:plus>
            <c:min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1.9640630488574184E-2</c:v>
                  </c:pt>
                  <c:pt idx="8">
                    <c:v>0.55324337597457629</c:v>
                  </c:pt>
                  <c:pt idx="9">
                    <c:v>0.5991246388457917</c:v>
                  </c:pt>
                  <c:pt idx="10">
                    <c:v>0.50870841466382499</c:v>
                  </c:pt>
                  <c:pt idx="11">
                    <c:v>0.84083841119137315</c:v>
                  </c:pt>
                  <c:pt idx="12">
                    <c:v>0.71776869251979747</c:v>
                  </c:pt>
                  <c:pt idx="13">
                    <c:v>0.24706726797883827</c:v>
                  </c:pt>
                  <c:pt idx="14">
                    <c:v>0.20879599769099649</c:v>
                  </c:pt>
                  <c:pt idx="15">
                    <c:v>0.22617374205039059</c:v>
                  </c:pt>
                  <c:pt idx="16">
                    <c:v>0.33875599645690085</c:v>
                  </c:pt>
                  <c:pt idx="17">
                    <c:v>0.50857156789632085</c:v>
                  </c:pt>
                  <c:pt idx="18">
                    <c:v>0.71234556256644166</c:v>
                  </c:pt>
                  <c:pt idx="19">
                    <c:v>0.46221858158718154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Sheet8!$E$2:$E$21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3.8839115197244541E-2</c:v>
                </c:pt>
                <c:pt idx="8">
                  <c:v>2.2607367102009635</c:v>
                </c:pt>
                <c:pt idx="9">
                  <c:v>3.6326098464796184</c:v>
                </c:pt>
                <c:pt idx="10">
                  <c:v>1.609504727570009</c:v>
                </c:pt>
                <c:pt idx="11">
                  <c:v>2.8529327016504613</c:v>
                </c:pt>
                <c:pt idx="12">
                  <c:v>2.9938149580181062</c:v>
                </c:pt>
                <c:pt idx="13">
                  <c:v>0.7898492940474835</c:v>
                </c:pt>
                <c:pt idx="14">
                  <c:v>0.32440980761369959</c:v>
                </c:pt>
                <c:pt idx="15">
                  <c:v>0.68590306303650039</c:v>
                </c:pt>
                <c:pt idx="16">
                  <c:v>0.81529977015499455</c:v>
                </c:pt>
                <c:pt idx="17">
                  <c:v>1.2904423343675242</c:v>
                </c:pt>
                <c:pt idx="18">
                  <c:v>1.7039355093780781</c:v>
                </c:pt>
                <c:pt idx="19">
                  <c:v>1.902486748731832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0.56606110595424464</c:v>
                  </c:pt>
                  <c:pt idx="9">
                    <c:v>0.93441815525333205</c:v>
                  </c:pt>
                  <c:pt idx="10">
                    <c:v>0.25012185024665617</c:v>
                  </c:pt>
                  <c:pt idx="11">
                    <c:v>0.4196868898970712</c:v>
                  </c:pt>
                  <c:pt idx="12">
                    <c:v>0.50936039171445302</c:v>
                  </c:pt>
                  <c:pt idx="13">
                    <c:v>0.41695626578253503</c:v>
                  </c:pt>
                  <c:pt idx="14">
                    <c:v>0.13057457778026857</c:v>
                  </c:pt>
                  <c:pt idx="15">
                    <c:v>4.1354699741400575E-2</c:v>
                  </c:pt>
                  <c:pt idx="16">
                    <c:v>0.11227409905484176</c:v>
                  </c:pt>
                  <c:pt idx="17">
                    <c:v>0.14899006888479219</c:v>
                  </c:pt>
                  <c:pt idx="18">
                    <c:v>0.27228669497302638</c:v>
                  </c:pt>
                  <c:pt idx="19">
                    <c:v>0.36087970132085878</c:v>
                  </c:pt>
                </c:numCache>
              </c:numRef>
            </c:plus>
            <c:min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0.56606110595424464</c:v>
                  </c:pt>
                  <c:pt idx="9">
                    <c:v>0.93441815525333205</c:v>
                  </c:pt>
                  <c:pt idx="10">
                    <c:v>0.25012185024665617</c:v>
                  </c:pt>
                  <c:pt idx="11">
                    <c:v>0.4196868898970712</c:v>
                  </c:pt>
                  <c:pt idx="12">
                    <c:v>0.50936039171445302</c:v>
                  </c:pt>
                  <c:pt idx="13">
                    <c:v>0.41695626578253503</c:v>
                  </c:pt>
                  <c:pt idx="14">
                    <c:v>0.13057457778026857</c:v>
                  </c:pt>
                  <c:pt idx="15">
                    <c:v>4.1354699741400575E-2</c:v>
                  </c:pt>
                  <c:pt idx="16">
                    <c:v>0.11227409905484176</c:v>
                  </c:pt>
                  <c:pt idx="17">
                    <c:v>0.14899006888479219</c:v>
                  </c:pt>
                  <c:pt idx="18">
                    <c:v>0.27228669497302638</c:v>
                  </c:pt>
                  <c:pt idx="19">
                    <c:v>0.36087970132085878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Sheet8!$F$2:$F$21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1.1753517732664074</c:v>
                </c:pt>
                <c:pt idx="9">
                  <c:v>3.0441406387755823</c:v>
                </c:pt>
                <c:pt idx="10">
                  <c:v>0.39045950933947732</c:v>
                </c:pt>
                <c:pt idx="11">
                  <c:v>0.70241803712280615</c:v>
                </c:pt>
                <c:pt idx="12">
                  <c:v>0.80153757537998571</c:v>
                </c:pt>
                <c:pt idx="13">
                  <c:v>0.67086717840811583</c:v>
                </c:pt>
                <c:pt idx="14">
                  <c:v>0.17757349915950582</c:v>
                </c:pt>
                <c:pt idx="15">
                  <c:v>3.5289000693554645E-2</c:v>
                </c:pt>
                <c:pt idx="16">
                  <c:v>0.10100036441006713</c:v>
                </c:pt>
                <c:pt idx="17">
                  <c:v>0.21497842927505906</c:v>
                </c:pt>
                <c:pt idx="18">
                  <c:v>0.47272214320140127</c:v>
                </c:pt>
                <c:pt idx="19">
                  <c:v>0.91177749826611332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5668800"/>
        <c:axId val="-175664448"/>
      </c:scatterChart>
      <c:valAx>
        <c:axId val="-175668800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64448"/>
        <c:crosses val="autoZero"/>
        <c:crossBetween val="midCat"/>
        <c:majorUnit val="2"/>
      </c:valAx>
      <c:valAx>
        <c:axId val="-175664448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68800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0375966314378793"/>
          <c:y val="7.5824017209027303E-2"/>
          <c:w val="7.497563486134505E-2"/>
          <c:h val="0.36489381281245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1.8265680553160231E-4</c:v>
                  </c:pt>
                  <c:pt idx="7">
                    <c:v>2.5142103958568879E-3</c:v>
                  </c:pt>
                  <c:pt idx="8">
                    <c:v>4.0790292090357699E-2</c:v>
                  </c:pt>
                  <c:pt idx="9">
                    <c:v>1.9983584964835675E-2</c:v>
                  </c:pt>
                  <c:pt idx="10">
                    <c:v>0.10049084020204443</c:v>
                  </c:pt>
                  <c:pt idx="11">
                    <c:v>6.4482203865859081E-2</c:v>
                  </c:pt>
                  <c:pt idx="12">
                    <c:v>6.804263899877766E-2</c:v>
                  </c:pt>
                  <c:pt idx="13">
                    <c:v>0.10341533525021561</c:v>
                  </c:pt>
                  <c:pt idx="14">
                    <c:v>9.6116471179745436E-2</c:v>
                  </c:pt>
                  <c:pt idx="15">
                    <c:v>0.12142530245409432</c:v>
                  </c:pt>
                  <c:pt idx="16">
                    <c:v>0.16870353086917755</c:v>
                  </c:pt>
                  <c:pt idx="17">
                    <c:v>6.5020164501546893E-2</c:v>
                  </c:pt>
                  <c:pt idx="18">
                    <c:v>9.9795641372668331E-2</c:v>
                  </c:pt>
                  <c:pt idx="19">
                    <c:v>5.7941167395675244E-2</c:v>
                  </c:pt>
                </c:numCache>
              </c:numRef>
            </c:plus>
            <c:min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1.8265680553160231E-4</c:v>
                  </c:pt>
                  <c:pt idx="7">
                    <c:v>2.5142103958568879E-3</c:v>
                  </c:pt>
                  <c:pt idx="8">
                    <c:v>4.0790292090357699E-2</c:v>
                  </c:pt>
                  <c:pt idx="9">
                    <c:v>1.9983584964835675E-2</c:v>
                  </c:pt>
                  <c:pt idx="10">
                    <c:v>0.10049084020204443</c:v>
                  </c:pt>
                  <c:pt idx="11">
                    <c:v>6.4482203865859081E-2</c:v>
                  </c:pt>
                  <c:pt idx="12">
                    <c:v>6.804263899877766E-2</c:v>
                  </c:pt>
                  <c:pt idx="13">
                    <c:v>0.10341533525021561</c:v>
                  </c:pt>
                  <c:pt idx="14">
                    <c:v>9.6116471179745436E-2</c:v>
                  </c:pt>
                  <c:pt idx="15">
                    <c:v>0.12142530245409432</c:v>
                  </c:pt>
                  <c:pt idx="16">
                    <c:v>0.16870353086917755</c:v>
                  </c:pt>
                  <c:pt idx="17">
                    <c:v>6.5020164501546893E-2</c:v>
                  </c:pt>
                  <c:pt idx="18">
                    <c:v>9.9795641372668331E-2</c:v>
                  </c:pt>
                  <c:pt idx="19">
                    <c:v>5.7941167395675244E-2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Sheet8!$C$2:$C$21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1.625244321268033E-4</c:v>
                </c:pt>
                <c:pt idx="7">
                  <c:v>8.4427165531134121E-3</c:v>
                </c:pt>
                <c:pt idx="8">
                  <c:v>0.30843715650675119</c:v>
                </c:pt>
                <c:pt idx="9">
                  <c:v>1.1544281492316444</c:v>
                </c:pt>
                <c:pt idx="10">
                  <c:v>1.1334881592397279</c:v>
                </c:pt>
                <c:pt idx="11">
                  <c:v>1.233851273036769</c:v>
                </c:pt>
                <c:pt idx="12">
                  <c:v>0.86253426913190578</c:v>
                </c:pt>
                <c:pt idx="13">
                  <c:v>1.1928181308834915</c:v>
                </c:pt>
                <c:pt idx="14">
                  <c:v>3.5576170496683224</c:v>
                </c:pt>
                <c:pt idx="15">
                  <c:v>3.2581187369285445</c:v>
                </c:pt>
                <c:pt idx="16">
                  <c:v>2.0271929036700587</c:v>
                </c:pt>
                <c:pt idx="17">
                  <c:v>1.3148996411631617</c:v>
                </c:pt>
                <c:pt idx="18">
                  <c:v>0.79864505947111131</c:v>
                </c:pt>
                <c:pt idx="19">
                  <c:v>0.52818729657714991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6.3126579406715764E-3</c:v>
                  </c:pt>
                  <c:pt idx="6">
                    <c:v>7.414432876418299E-2</c:v>
                  </c:pt>
                  <c:pt idx="7">
                    <c:v>4.4564391056620134E-2</c:v>
                  </c:pt>
                  <c:pt idx="8">
                    <c:v>6.1394210111461747E-2</c:v>
                  </c:pt>
                  <c:pt idx="9">
                    <c:v>2.3488680148013426E-2</c:v>
                  </c:pt>
                  <c:pt idx="10">
                    <c:v>2.8069143661790797E-2</c:v>
                  </c:pt>
                  <c:pt idx="11">
                    <c:v>2.4865491121469782E-2</c:v>
                  </c:pt>
                  <c:pt idx="12">
                    <c:v>3.599992565103672E-2</c:v>
                  </c:pt>
                  <c:pt idx="13">
                    <c:v>6.3820592871480578E-2</c:v>
                  </c:pt>
                  <c:pt idx="14">
                    <c:v>5.1831061051287146E-2</c:v>
                  </c:pt>
                  <c:pt idx="15">
                    <c:v>8.807800220243317E-2</c:v>
                  </c:pt>
                  <c:pt idx="16">
                    <c:v>5.9756344047450581E-2</c:v>
                  </c:pt>
                  <c:pt idx="17">
                    <c:v>0.14636492430197567</c:v>
                  </c:pt>
                  <c:pt idx="18">
                    <c:v>0.13048961798616432</c:v>
                  </c:pt>
                  <c:pt idx="19">
                    <c:v>6.343891092448796E-2</c:v>
                  </c:pt>
                </c:numCache>
              </c:numRef>
            </c:plus>
            <c:min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6.3126579406715764E-3</c:v>
                  </c:pt>
                  <c:pt idx="6">
                    <c:v>7.414432876418299E-2</c:v>
                  </c:pt>
                  <c:pt idx="7">
                    <c:v>4.4564391056620134E-2</c:v>
                  </c:pt>
                  <c:pt idx="8">
                    <c:v>6.1394210111461747E-2</c:v>
                  </c:pt>
                  <c:pt idx="9">
                    <c:v>2.3488680148013426E-2</c:v>
                  </c:pt>
                  <c:pt idx="10">
                    <c:v>2.8069143661790797E-2</c:v>
                  </c:pt>
                  <c:pt idx="11">
                    <c:v>2.4865491121469782E-2</c:v>
                  </c:pt>
                  <c:pt idx="12">
                    <c:v>3.599992565103672E-2</c:v>
                  </c:pt>
                  <c:pt idx="13">
                    <c:v>6.3820592871480578E-2</c:v>
                  </c:pt>
                  <c:pt idx="14">
                    <c:v>5.1831061051287146E-2</c:v>
                  </c:pt>
                  <c:pt idx="15">
                    <c:v>8.807800220243317E-2</c:v>
                  </c:pt>
                  <c:pt idx="16">
                    <c:v>5.9756344047450581E-2</c:v>
                  </c:pt>
                  <c:pt idx="17">
                    <c:v>0.14636492430197567</c:v>
                  </c:pt>
                  <c:pt idx="18">
                    <c:v>0.13048961798616432</c:v>
                  </c:pt>
                  <c:pt idx="19">
                    <c:v>6.343891092448796E-2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Sheet8!$D$2:$D$21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2.2645926102984364E-2</c:v>
                </c:pt>
                <c:pt idx="6">
                  <c:v>1.0522916894190568</c:v>
                </c:pt>
                <c:pt idx="7">
                  <c:v>1.1546331421789131</c:v>
                </c:pt>
                <c:pt idx="8">
                  <c:v>0.65221091414123722</c:v>
                </c:pt>
                <c:pt idx="9">
                  <c:v>0.31872853118811778</c:v>
                </c:pt>
                <c:pt idx="10">
                  <c:v>0.22293976678199123</c:v>
                </c:pt>
                <c:pt idx="11">
                  <c:v>0.3403029485036998</c:v>
                </c:pt>
                <c:pt idx="12">
                  <c:v>0.63186873193116788</c:v>
                </c:pt>
                <c:pt idx="13">
                  <c:v>0.93039520128910747</c:v>
                </c:pt>
                <c:pt idx="14">
                  <c:v>1.5380395922496948</c:v>
                </c:pt>
                <c:pt idx="15">
                  <c:v>2.0510450301567906</c:v>
                </c:pt>
                <c:pt idx="16">
                  <c:v>1.9588252142502425</c:v>
                </c:pt>
                <c:pt idx="17">
                  <c:v>2.0685477140802435</c:v>
                </c:pt>
                <c:pt idx="18">
                  <c:v>1.5201989709394454</c:v>
                </c:pt>
                <c:pt idx="19">
                  <c:v>1.001341446578075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1.487568347006713E-3</c:v>
                  </c:pt>
                  <c:pt idx="8">
                    <c:v>0.11488070466084289</c:v>
                  </c:pt>
                  <c:pt idx="9">
                    <c:v>0.12990718656830774</c:v>
                  </c:pt>
                  <c:pt idx="10">
                    <c:v>0.13681154995102571</c:v>
                  </c:pt>
                  <c:pt idx="11">
                    <c:v>8.602336113463184E-2</c:v>
                  </c:pt>
                  <c:pt idx="12">
                    <c:v>0.14007016847265502</c:v>
                  </c:pt>
                  <c:pt idx="13">
                    <c:v>0.11415835017365793</c:v>
                  </c:pt>
                  <c:pt idx="14">
                    <c:v>5.054936425459363E-2</c:v>
                  </c:pt>
                  <c:pt idx="15">
                    <c:v>1.2581431726185902E-2</c:v>
                  </c:pt>
                  <c:pt idx="16">
                    <c:v>4.9335126200831855E-3</c:v>
                  </c:pt>
                  <c:pt idx="17">
                    <c:v>6.3981714195199296E-2</c:v>
                  </c:pt>
                  <c:pt idx="18">
                    <c:v>0.14897404155153171</c:v>
                  </c:pt>
                  <c:pt idx="19">
                    <c:v>9.8639259206855068E-2</c:v>
                  </c:pt>
                </c:numCache>
              </c:numRef>
            </c:plus>
            <c:min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1.487568347006713E-3</c:v>
                  </c:pt>
                  <c:pt idx="8">
                    <c:v>0.11488070466084289</c:v>
                  </c:pt>
                  <c:pt idx="9">
                    <c:v>0.12990718656830774</c:v>
                  </c:pt>
                  <c:pt idx="10">
                    <c:v>0.13681154995102571</c:v>
                  </c:pt>
                  <c:pt idx="11">
                    <c:v>8.602336113463184E-2</c:v>
                  </c:pt>
                  <c:pt idx="12">
                    <c:v>0.14007016847265502</c:v>
                  </c:pt>
                  <c:pt idx="13">
                    <c:v>0.11415835017365793</c:v>
                  </c:pt>
                  <c:pt idx="14">
                    <c:v>5.054936425459363E-2</c:v>
                  </c:pt>
                  <c:pt idx="15">
                    <c:v>1.2581431726185902E-2</c:v>
                  </c:pt>
                  <c:pt idx="16">
                    <c:v>4.9335126200831855E-3</c:v>
                  </c:pt>
                  <c:pt idx="17">
                    <c:v>6.3981714195199296E-2</c:v>
                  </c:pt>
                  <c:pt idx="18">
                    <c:v>0.14897404155153171</c:v>
                  </c:pt>
                  <c:pt idx="19">
                    <c:v>9.8639259206855068E-2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Sheet8!$E$2:$E$21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1.9030898405827208E-3</c:v>
                </c:pt>
                <c:pt idx="8">
                  <c:v>1.072793186402289</c:v>
                </c:pt>
                <c:pt idx="9">
                  <c:v>5.5870027005112881</c:v>
                </c:pt>
                <c:pt idx="10">
                  <c:v>1.4410678746373071</c:v>
                </c:pt>
                <c:pt idx="11">
                  <c:v>1.6807767823039448</c:v>
                </c:pt>
                <c:pt idx="12">
                  <c:v>2.1637997467014229</c:v>
                </c:pt>
                <c:pt idx="13">
                  <c:v>0.53444659621660384</c:v>
                </c:pt>
                <c:pt idx="14">
                  <c:v>0.21400379277764001</c:v>
                </c:pt>
                <c:pt idx="15">
                  <c:v>2.6200990410839571E-2</c:v>
                </c:pt>
                <c:pt idx="16">
                  <c:v>9.0597798044642196E-3</c:v>
                </c:pt>
                <c:pt idx="17">
                  <c:v>0.22377388076204008</c:v>
                </c:pt>
                <c:pt idx="18">
                  <c:v>1.6056181356420585</c:v>
                </c:pt>
                <c:pt idx="19">
                  <c:v>2.1665605671743804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8.182765151258499E-2</c:v>
                  </c:pt>
                  <c:pt idx="9">
                    <c:v>0.33019283650445352</c:v>
                  </c:pt>
                  <c:pt idx="10">
                    <c:v>0.27557892130493228</c:v>
                  </c:pt>
                  <c:pt idx="11">
                    <c:v>4.9179442635735038E-3</c:v>
                  </c:pt>
                  <c:pt idx="12">
                    <c:v>0.19332198055509867</c:v>
                  </c:pt>
                  <c:pt idx="13">
                    <c:v>0.37846007673872245</c:v>
                  </c:pt>
                  <c:pt idx="14">
                    <c:v>5.1406390341071119E-2</c:v>
                  </c:pt>
                  <c:pt idx="15">
                    <c:v>0.24531641940781113</c:v>
                  </c:pt>
                  <c:pt idx="16">
                    <c:v>6.694660272639924E-2</c:v>
                  </c:pt>
                  <c:pt idx="17">
                    <c:v>6.1863752824831775E-3</c:v>
                  </c:pt>
                  <c:pt idx="18">
                    <c:v>1.032895088678506E-3</c:v>
                  </c:pt>
                  <c:pt idx="19">
                    <c:v>7.9995051326312849E-2</c:v>
                  </c:pt>
                </c:numCache>
              </c:numRef>
            </c:plus>
            <c:min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8.182765151258499E-2</c:v>
                  </c:pt>
                  <c:pt idx="9">
                    <c:v>0.33019283650445352</c:v>
                  </c:pt>
                  <c:pt idx="10">
                    <c:v>0.27557892130493228</c:v>
                  </c:pt>
                  <c:pt idx="11">
                    <c:v>4.9179442635735038E-3</c:v>
                  </c:pt>
                  <c:pt idx="12">
                    <c:v>0.19332198055509867</c:v>
                  </c:pt>
                  <c:pt idx="13">
                    <c:v>0.37846007673872245</c:v>
                  </c:pt>
                  <c:pt idx="14">
                    <c:v>5.1406390341071119E-2</c:v>
                  </c:pt>
                  <c:pt idx="15">
                    <c:v>0.24531641940781113</c:v>
                  </c:pt>
                  <c:pt idx="16">
                    <c:v>6.694660272639924E-2</c:v>
                  </c:pt>
                  <c:pt idx="17">
                    <c:v>6.1863752824831775E-3</c:v>
                  </c:pt>
                  <c:pt idx="18">
                    <c:v>1.032895088678506E-3</c:v>
                  </c:pt>
                  <c:pt idx="19">
                    <c:v>7.9995051326312849E-2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Sheet8!$F$2:$F$21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1.1104867813186943</c:v>
                </c:pt>
                <c:pt idx="9">
                  <c:v>7.1769504754963611</c:v>
                </c:pt>
                <c:pt idx="10">
                  <c:v>1.1128143036828928</c:v>
                </c:pt>
                <c:pt idx="11">
                  <c:v>1.0462095475437586E-2</c:v>
                </c:pt>
                <c:pt idx="12">
                  <c:v>1.2004608024074577</c:v>
                </c:pt>
                <c:pt idx="13">
                  <c:v>1.5219880332436024</c:v>
                </c:pt>
                <c:pt idx="14">
                  <c:v>1.1493493517027356</c:v>
                </c:pt>
                <c:pt idx="15">
                  <c:v>0.73561461872127332</c:v>
                </c:pt>
                <c:pt idx="16">
                  <c:v>8.3414639880567534E-2</c:v>
                </c:pt>
                <c:pt idx="17">
                  <c:v>4.6550447283969483E-3</c:v>
                </c:pt>
                <c:pt idx="18">
                  <c:v>1.4576402684879338E-3</c:v>
                </c:pt>
                <c:pt idx="19">
                  <c:v>0.73942329168087073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5668256"/>
        <c:axId val="-175667712"/>
      </c:scatterChart>
      <c:valAx>
        <c:axId val="-17566825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67712"/>
        <c:crosses val="autoZero"/>
        <c:crossBetween val="midCat"/>
        <c:majorUnit val="2"/>
      </c:valAx>
      <c:valAx>
        <c:axId val="-175667712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5668256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2177547116454657"/>
          <c:y val="9.1575578520508183E-2"/>
          <c:w val="7.7942380704235842E-2"/>
          <c:h val="0.33672278971993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3.8457130969236752E-2</c:v>
                  </c:pt>
                  <c:pt idx="4">
                    <c:v>0.17510135032943114</c:v>
                  </c:pt>
                  <c:pt idx="5">
                    <c:v>0.38413066343946445</c:v>
                  </c:pt>
                  <c:pt idx="6">
                    <c:v>0.18362328296428515</c:v>
                  </c:pt>
                  <c:pt idx="7">
                    <c:v>0.18770573528727796</c:v>
                  </c:pt>
                  <c:pt idx="8">
                    <c:v>0.10915862563045227</c:v>
                  </c:pt>
                  <c:pt idx="9">
                    <c:v>0.16400108963307655</c:v>
                  </c:pt>
                  <c:pt idx="10">
                    <c:v>0.15694622708245598</c:v>
                  </c:pt>
                  <c:pt idx="11">
                    <c:v>6.6645057751089129E-2</c:v>
                  </c:pt>
                  <c:pt idx="12">
                    <c:v>0.23540082043681321</c:v>
                  </c:pt>
                  <c:pt idx="13">
                    <c:v>0.11800619405145034</c:v>
                  </c:pt>
                  <c:pt idx="14">
                    <c:v>7.7235140637268149E-2</c:v>
                  </c:pt>
                  <c:pt idx="15">
                    <c:v>0.33227903518646629</c:v>
                  </c:pt>
                  <c:pt idx="16">
                    <c:v>0.29261064640509915</c:v>
                  </c:pt>
                  <c:pt idx="17">
                    <c:v>0.29496907406470146</c:v>
                  </c:pt>
                  <c:pt idx="18">
                    <c:v>0.24959914341823938</c:v>
                  </c:pt>
                  <c:pt idx="19">
                    <c:v>0.22051282219174806</c:v>
                  </c:pt>
                  <c:pt idx="20">
                    <c:v>0.21561793235661225</c:v>
                  </c:pt>
                </c:numCache>
              </c:numRef>
            </c:plus>
            <c:min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3.8457130969236752E-2</c:v>
                  </c:pt>
                  <c:pt idx="4">
                    <c:v>0.17510135032943114</c:v>
                  </c:pt>
                  <c:pt idx="5">
                    <c:v>0.38413066343946445</c:v>
                  </c:pt>
                  <c:pt idx="6">
                    <c:v>0.18362328296428515</c:v>
                  </c:pt>
                  <c:pt idx="7">
                    <c:v>0.18770573528727796</c:v>
                  </c:pt>
                  <c:pt idx="8">
                    <c:v>0.10915862563045227</c:v>
                  </c:pt>
                  <c:pt idx="9">
                    <c:v>0.16400108963307655</c:v>
                  </c:pt>
                  <c:pt idx="10">
                    <c:v>0.15694622708245598</c:v>
                  </c:pt>
                  <c:pt idx="11">
                    <c:v>6.6645057751089129E-2</c:v>
                  </c:pt>
                  <c:pt idx="12">
                    <c:v>0.23540082043681321</c:v>
                  </c:pt>
                  <c:pt idx="13">
                    <c:v>0.11800619405145034</c:v>
                  </c:pt>
                  <c:pt idx="14">
                    <c:v>7.7235140637268149E-2</c:v>
                  </c:pt>
                  <c:pt idx="15">
                    <c:v>0.33227903518646629</c:v>
                  </c:pt>
                  <c:pt idx="16">
                    <c:v>0.29261064640509915</c:v>
                  </c:pt>
                  <c:pt idx="17">
                    <c:v>0.29496907406470146</c:v>
                  </c:pt>
                  <c:pt idx="18">
                    <c:v>0.24959914341823938</c:v>
                  </c:pt>
                  <c:pt idx="19">
                    <c:v>0.22051282219174806</c:v>
                  </c:pt>
                  <c:pt idx="20">
                    <c:v>0.21561793235661225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Sheet8!$C$2:$C$21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4.5820685145172471E-2</c:v>
                </c:pt>
                <c:pt idx="4">
                  <c:v>1.3906069804742904</c:v>
                </c:pt>
                <c:pt idx="5">
                  <c:v>1.7568896724505889</c:v>
                </c:pt>
                <c:pt idx="6">
                  <c:v>3.706632731964457</c:v>
                </c:pt>
                <c:pt idx="7">
                  <c:v>1.1764030099373888</c:v>
                </c:pt>
                <c:pt idx="8">
                  <c:v>0.32032944940061941</c:v>
                </c:pt>
                <c:pt idx="9">
                  <c:v>0.48993226315301103</c:v>
                </c:pt>
                <c:pt idx="10">
                  <c:v>0.27931618040182576</c:v>
                </c:pt>
                <c:pt idx="11">
                  <c:v>8.2521419071479377E-2</c:v>
                </c:pt>
                <c:pt idx="12">
                  <c:v>0.82760022446391557</c:v>
                </c:pt>
                <c:pt idx="13">
                  <c:v>0.96888877106006199</c:v>
                </c:pt>
                <c:pt idx="14">
                  <c:v>0.35903621910859546</c:v>
                </c:pt>
                <c:pt idx="15">
                  <c:v>0.64669468047031364</c:v>
                </c:pt>
                <c:pt idx="16">
                  <c:v>0.88640270063671744</c:v>
                </c:pt>
                <c:pt idx="17">
                  <c:v>1.221198584286642</c:v>
                </c:pt>
                <c:pt idx="18">
                  <c:v>1.2649867221640441</c:v>
                </c:pt>
                <c:pt idx="19">
                  <c:v>0.7597219828824171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2.7955124652279412E-2</c:v>
                  </c:pt>
                  <c:pt idx="5">
                    <c:v>0.23577738985760599</c:v>
                  </c:pt>
                  <c:pt idx="6">
                    <c:v>0.14868362750224975</c:v>
                  </c:pt>
                  <c:pt idx="7">
                    <c:v>3.2542973339928026E-2</c:v>
                  </c:pt>
                  <c:pt idx="8">
                    <c:v>3.2461491073276637E-2</c:v>
                  </c:pt>
                  <c:pt idx="9">
                    <c:v>0.10435689817101143</c:v>
                  </c:pt>
                  <c:pt idx="10">
                    <c:v>0.11628878838162493</c:v>
                  </c:pt>
                  <c:pt idx="11">
                    <c:v>0.14294640049246973</c:v>
                  </c:pt>
                  <c:pt idx="12">
                    <c:v>6.8638527144307807E-2</c:v>
                  </c:pt>
                  <c:pt idx="13">
                    <c:v>0.1251846188397123</c:v>
                  </c:pt>
                  <c:pt idx="14">
                    <c:v>0.30020025680339923</c:v>
                  </c:pt>
                  <c:pt idx="15">
                    <c:v>0.12588028060154111</c:v>
                  </c:pt>
                  <c:pt idx="16">
                    <c:v>7.5100745703805288E-2</c:v>
                  </c:pt>
                  <c:pt idx="17">
                    <c:v>3.6422129731218875E-2</c:v>
                  </c:pt>
                  <c:pt idx="18">
                    <c:v>6.1355188050172024E-2</c:v>
                  </c:pt>
                  <c:pt idx="19">
                    <c:v>9.533115213126464E-2</c:v>
                  </c:pt>
                  <c:pt idx="20">
                    <c:v>6.1514036713106797E-2</c:v>
                  </c:pt>
                </c:numCache>
              </c:numRef>
            </c:plus>
            <c:min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2.7955124652279412E-2</c:v>
                  </c:pt>
                  <c:pt idx="5">
                    <c:v>0.23577738985760599</c:v>
                  </c:pt>
                  <c:pt idx="6">
                    <c:v>0.14868362750224975</c:v>
                  </c:pt>
                  <c:pt idx="7">
                    <c:v>3.2542973339928026E-2</c:v>
                  </c:pt>
                  <c:pt idx="8">
                    <c:v>3.2461491073276637E-2</c:v>
                  </c:pt>
                  <c:pt idx="9">
                    <c:v>0.10435689817101143</c:v>
                  </c:pt>
                  <c:pt idx="10">
                    <c:v>0.11628878838162493</c:v>
                  </c:pt>
                  <c:pt idx="11">
                    <c:v>0.14294640049246973</c:v>
                  </c:pt>
                  <c:pt idx="12">
                    <c:v>6.8638527144307807E-2</c:v>
                  </c:pt>
                  <c:pt idx="13">
                    <c:v>0.1251846188397123</c:v>
                  </c:pt>
                  <c:pt idx="14">
                    <c:v>0.30020025680339923</c:v>
                  </c:pt>
                  <c:pt idx="15">
                    <c:v>0.12588028060154111</c:v>
                  </c:pt>
                  <c:pt idx="16">
                    <c:v>7.5100745703805288E-2</c:v>
                  </c:pt>
                  <c:pt idx="17">
                    <c:v>3.6422129731218875E-2</c:v>
                  </c:pt>
                  <c:pt idx="18">
                    <c:v>6.1355188050172024E-2</c:v>
                  </c:pt>
                  <c:pt idx="19">
                    <c:v>9.533115213126464E-2</c:v>
                  </c:pt>
                  <c:pt idx="20">
                    <c:v>6.1514036713106797E-2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Sheet8!$D$2:$D$21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0.20255459306922474</c:v>
                </c:pt>
                <c:pt idx="5">
                  <c:v>4.2436648450775589</c:v>
                </c:pt>
                <c:pt idx="6">
                  <c:v>0.5818950642361338</c:v>
                </c:pt>
                <c:pt idx="7">
                  <c:v>0.1023409822602557</c:v>
                </c:pt>
                <c:pt idx="8">
                  <c:v>7.8171072116581697E-2</c:v>
                </c:pt>
                <c:pt idx="9">
                  <c:v>0.51105840005940906</c:v>
                </c:pt>
                <c:pt idx="10">
                  <c:v>1.8844710620694474</c:v>
                </c:pt>
                <c:pt idx="11">
                  <c:v>0.44740325265047765</c:v>
                </c:pt>
                <c:pt idx="12">
                  <c:v>0.41015459481655242</c:v>
                </c:pt>
                <c:pt idx="13">
                  <c:v>1.0038091743439876</c:v>
                </c:pt>
                <c:pt idx="14">
                  <c:v>2.375461403715692</c:v>
                </c:pt>
                <c:pt idx="15">
                  <c:v>1.5876481406249314</c:v>
                </c:pt>
                <c:pt idx="16">
                  <c:v>1.0121002441890432</c:v>
                </c:pt>
                <c:pt idx="17">
                  <c:v>0.84894789032024143</c:v>
                </c:pt>
                <c:pt idx="18">
                  <c:v>0.74520030927699943</c:v>
                </c:pt>
                <c:pt idx="19">
                  <c:v>0.83624918640054857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0.26446587097742985</c:v>
                  </c:pt>
                  <c:pt idx="7">
                    <c:v>0.74383047409201575</c:v>
                  </c:pt>
                  <c:pt idx="8">
                    <c:v>0.45392533146109665</c:v>
                  </c:pt>
                  <c:pt idx="9">
                    <c:v>0.17377160998919908</c:v>
                  </c:pt>
                  <c:pt idx="10">
                    <c:v>5.0954079795764728E-4</c:v>
                  </c:pt>
                  <c:pt idx="11">
                    <c:v>0</c:v>
                  </c:pt>
                  <c:pt idx="12">
                    <c:v>0</c:v>
                  </c:pt>
                  <c:pt idx="13">
                    <c:v>1.6196629389293065E-3</c:v>
                  </c:pt>
                  <c:pt idx="14">
                    <c:v>0.10932729703261762</c:v>
                  </c:pt>
                  <c:pt idx="15">
                    <c:v>0.10587277835868204</c:v>
                  </c:pt>
                  <c:pt idx="16">
                    <c:v>0.20125756699644456</c:v>
                  </c:pt>
                  <c:pt idx="17">
                    <c:v>0.24208153945417016</c:v>
                  </c:pt>
                  <c:pt idx="18">
                    <c:v>0.1546555788099987</c:v>
                  </c:pt>
                  <c:pt idx="19">
                    <c:v>0.14191391993940278</c:v>
                  </c:pt>
                  <c:pt idx="20">
                    <c:v>0.56215153630180958</c:v>
                  </c:pt>
                </c:numCache>
              </c:numRef>
            </c:plus>
            <c:min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0.26446587097742985</c:v>
                  </c:pt>
                  <c:pt idx="7">
                    <c:v>0.74383047409201575</c:v>
                  </c:pt>
                  <c:pt idx="8">
                    <c:v>0.45392533146109665</c:v>
                  </c:pt>
                  <c:pt idx="9">
                    <c:v>0.17377160998919908</c:v>
                  </c:pt>
                  <c:pt idx="10">
                    <c:v>5.0954079795764728E-4</c:v>
                  </c:pt>
                  <c:pt idx="11">
                    <c:v>0</c:v>
                  </c:pt>
                  <c:pt idx="12">
                    <c:v>0</c:v>
                  </c:pt>
                  <c:pt idx="13">
                    <c:v>1.6196629389293065E-3</c:v>
                  </c:pt>
                  <c:pt idx="14">
                    <c:v>0.10932729703261762</c:v>
                  </c:pt>
                  <c:pt idx="15">
                    <c:v>0.10587277835868204</c:v>
                  </c:pt>
                  <c:pt idx="16">
                    <c:v>0.20125756699644456</c:v>
                  </c:pt>
                  <c:pt idx="17">
                    <c:v>0.24208153945417016</c:v>
                  </c:pt>
                  <c:pt idx="18">
                    <c:v>0.1546555788099987</c:v>
                  </c:pt>
                  <c:pt idx="19">
                    <c:v>0.14191391993940278</c:v>
                  </c:pt>
                  <c:pt idx="20">
                    <c:v>0.56215153630180958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Sheet8!$E$2:$E$21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1.6250319117598926</c:v>
                </c:pt>
                <c:pt idx="7">
                  <c:v>4.7959807547540336</c:v>
                </c:pt>
                <c:pt idx="8">
                  <c:v>6.5456092691388736</c:v>
                </c:pt>
                <c:pt idx="9">
                  <c:v>0.12501554675481949</c:v>
                </c:pt>
                <c:pt idx="10">
                  <c:v>3.6657611363859519E-4</c:v>
                </c:pt>
                <c:pt idx="11">
                  <c:v>0</c:v>
                </c:pt>
                <c:pt idx="12">
                  <c:v>0</c:v>
                </c:pt>
                <c:pt idx="13">
                  <c:v>1.8590645763100185E-3</c:v>
                </c:pt>
                <c:pt idx="14">
                  <c:v>0.28844303341734034</c:v>
                </c:pt>
                <c:pt idx="15">
                  <c:v>0.31211337675514683</c:v>
                </c:pt>
                <c:pt idx="16">
                  <c:v>0.62103230452001446</c:v>
                </c:pt>
                <c:pt idx="17">
                  <c:v>1.2110365594213335</c:v>
                </c:pt>
                <c:pt idx="18">
                  <c:v>1.1934932739829147</c:v>
                </c:pt>
                <c:pt idx="19">
                  <c:v>2.1776454030700747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3.2288026336876599E-3</c:v>
                  </c:pt>
                  <c:pt idx="7">
                    <c:v>0.30783405110988232</c:v>
                  </c:pt>
                  <c:pt idx="8">
                    <c:v>0.44465138753758726</c:v>
                  </c:pt>
                  <c:pt idx="9">
                    <c:v>0.33921029845428508</c:v>
                  </c:pt>
                  <c:pt idx="10">
                    <c:v>8.2588316438143045E-2</c:v>
                  </c:pt>
                  <c:pt idx="11">
                    <c:v>0.39606040114477864</c:v>
                  </c:pt>
                  <c:pt idx="12">
                    <c:v>0.30684458659994418</c:v>
                  </c:pt>
                  <c:pt idx="13">
                    <c:v>0.42058180999853728</c:v>
                  </c:pt>
                  <c:pt idx="14">
                    <c:v>5.7340294648994539E-3</c:v>
                  </c:pt>
                  <c:pt idx="15">
                    <c:v>4.7635872988666351E-3</c:v>
                  </c:pt>
                  <c:pt idx="16">
                    <c:v>0.48134979543183265</c:v>
                  </c:pt>
                  <c:pt idx="17">
                    <c:v>0.59235588771929748</c:v>
                  </c:pt>
                  <c:pt idx="18">
                    <c:v>9.319803211720111E-2</c:v>
                  </c:pt>
                  <c:pt idx="19">
                    <c:v>0.58875641445271854</c:v>
                  </c:pt>
                  <c:pt idx="20">
                    <c:v>1.1228835856777104</c:v>
                  </c:pt>
                </c:numCache>
              </c:numRef>
            </c:plus>
            <c:min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3.2288026336876599E-3</c:v>
                  </c:pt>
                  <c:pt idx="7">
                    <c:v>0.30783405110988232</c:v>
                  </c:pt>
                  <c:pt idx="8">
                    <c:v>0.44465138753758726</c:v>
                  </c:pt>
                  <c:pt idx="9">
                    <c:v>0.33921029845428508</c:v>
                  </c:pt>
                  <c:pt idx="10">
                    <c:v>8.2588316438143045E-2</c:v>
                  </c:pt>
                  <c:pt idx="11">
                    <c:v>0.39606040114477864</c:v>
                  </c:pt>
                  <c:pt idx="12">
                    <c:v>0.30684458659994418</c:v>
                  </c:pt>
                  <c:pt idx="13">
                    <c:v>0.42058180999853728</c:v>
                  </c:pt>
                  <c:pt idx="14">
                    <c:v>5.7340294648994539E-3</c:v>
                  </c:pt>
                  <c:pt idx="15">
                    <c:v>4.7635872988666351E-3</c:v>
                  </c:pt>
                  <c:pt idx="16">
                    <c:v>0.48134979543183265</c:v>
                  </c:pt>
                  <c:pt idx="17">
                    <c:v>0.59235588771929748</c:v>
                  </c:pt>
                  <c:pt idx="18">
                    <c:v>9.319803211720111E-2</c:v>
                  </c:pt>
                  <c:pt idx="19">
                    <c:v>0.58875641445271854</c:v>
                  </c:pt>
                  <c:pt idx="20">
                    <c:v>1.1228835856777104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Sheet8!$F$2:$F$21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8.0575775371126545E-3</c:v>
                </c:pt>
                <c:pt idx="7">
                  <c:v>4.9157232017262329</c:v>
                </c:pt>
                <c:pt idx="8">
                  <c:v>4.1205632110129331</c:v>
                </c:pt>
                <c:pt idx="9">
                  <c:v>0.58672821381259987</c:v>
                </c:pt>
                <c:pt idx="10">
                  <c:v>1.2483782418092675</c:v>
                </c:pt>
                <c:pt idx="11">
                  <c:v>0.52153012031738655</c:v>
                </c:pt>
                <c:pt idx="12">
                  <c:v>0.37340726274531222</c:v>
                </c:pt>
                <c:pt idx="13">
                  <c:v>0.51027682558758858</c:v>
                </c:pt>
                <c:pt idx="14">
                  <c:v>6.5553173183289402E-3</c:v>
                </c:pt>
                <c:pt idx="15">
                  <c:v>6.5553173183289402E-3</c:v>
                </c:pt>
                <c:pt idx="16">
                  <c:v>0.71788918782349809</c:v>
                </c:pt>
                <c:pt idx="17">
                  <c:v>0.7830326536743919</c:v>
                </c:pt>
                <c:pt idx="18">
                  <c:v>0.94953771355994698</c:v>
                </c:pt>
                <c:pt idx="19">
                  <c:v>1.5508515084058283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1917056"/>
        <c:axId val="-176012112"/>
      </c:scatterChart>
      <c:valAx>
        <c:axId val="-151917056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12112"/>
        <c:crosses val="autoZero"/>
        <c:crossBetween val="midCat"/>
        <c:majorUnit val="2"/>
      </c:valAx>
      <c:valAx>
        <c:axId val="-176012112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51917056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3776043483627898"/>
          <c:y val="7.722145181126612E-2"/>
          <c:w val="7.4935782061124057E-2"/>
          <c:h val="0.35896419556462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7.1221196551857074E-2</c:v>
                  </c:pt>
                  <c:pt idx="3">
                    <c:v>0.54731217320467429</c:v>
                  </c:pt>
                  <c:pt idx="4">
                    <c:v>0.55971787650669202</c:v>
                  </c:pt>
                  <c:pt idx="5">
                    <c:v>0.32229119022140978</c:v>
                  </c:pt>
                  <c:pt idx="6">
                    <c:v>9.4734734253807934E-2</c:v>
                  </c:pt>
                  <c:pt idx="7">
                    <c:v>9.4396560506881555E-2</c:v>
                  </c:pt>
                  <c:pt idx="8">
                    <c:v>6.8401462714691594E-2</c:v>
                  </c:pt>
                  <c:pt idx="9">
                    <c:v>9.9244981867154344E-2</c:v>
                  </c:pt>
                  <c:pt idx="10">
                    <c:v>6.9077537905956082E-2</c:v>
                  </c:pt>
                  <c:pt idx="11">
                    <c:v>0.18063337481448102</c:v>
                  </c:pt>
                  <c:pt idx="12">
                    <c:v>0.29586327065950574</c:v>
                  </c:pt>
                  <c:pt idx="13">
                    <c:v>0.40928009570713386</c:v>
                  </c:pt>
                  <c:pt idx="14">
                    <c:v>7.682231270835034E-2</c:v>
                  </c:pt>
                  <c:pt idx="15">
                    <c:v>9.4908703650482346E-2</c:v>
                  </c:pt>
                  <c:pt idx="16">
                    <c:v>0.20743213945985001</c:v>
                  </c:pt>
                  <c:pt idx="17">
                    <c:v>0.18642603566530966</c:v>
                  </c:pt>
                  <c:pt idx="18">
                    <c:v>0.38655031652862271</c:v>
                  </c:pt>
                  <c:pt idx="19">
                    <c:v>0.23237161045220936</c:v>
                  </c:pt>
                </c:numCache>
              </c:numRef>
            </c:plus>
            <c:min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7.1221196551857074E-2</c:v>
                  </c:pt>
                  <c:pt idx="3">
                    <c:v>0.54731217320467429</c:v>
                  </c:pt>
                  <c:pt idx="4">
                    <c:v>0.55971787650669202</c:v>
                  </c:pt>
                  <c:pt idx="5">
                    <c:v>0.32229119022140978</c:v>
                  </c:pt>
                  <c:pt idx="6">
                    <c:v>9.4734734253807934E-2</c:v>
                  </c:pt>
                  <c:pt idx="7">
                    <c:v>9.4396560506881555E-2</c:v>
                  </c:pt>
                  <c:pt idx="8">
                    <c:v>6.8401462714691594E-2</c:v>
                  </c:pt>
                  <c:pt idx="9">
                    <c:v>9.9244981867154344E-2</c:v>
                  </c:pt>
                  <c:pt idx="10">
                    <c:v>6.9077537905956082E-2</c:v>
                  </c:pt>
                  <c:pt idx="11">
                    <c:v>0.18063337481448102</c:v>
                  </c:pt>
                  <c:pt idx="12">
                    <c:v>0.29586327065950574</c:v>
                  </c:pt>
                  <c:pt idx="13">
                    <c:v>0.40928009570713386</c:v>
                  </c:pt>
                  <c:pt idx="14">
                    <c:v>7.682231270835034E-2</c:v>
                  </c:pt>
                  <c:pt idx="15">
                    <c:v>9.4908703650482346E-2</c:v>
                  </c:pt>
                  <c:pt idx="16">
                    <c:v>0.20743213945985001</c:v>
                  </c:pt>
                  <c:pt idx="17">
                    <c:v>0.18642603566530966</c:v>
                  </c:pt>
                  <c:pt idx="18">
                    <c:v>0.38655031652862271</c:v>
                  </c:pt>
                  <c:pt idx="19">
                    <c:v>0.23237161045220936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Sheet8!$C$2:$C$21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0.22604576766217294</c:v>
                </c:pt>
                <c:pt idx="3">
                  <c:v>4.5950591427069112</c:v>
                </c:pt>
                <c:pt idx="4">
                  <c:v>4.3064727793316449</c:v>
                </c:pt>
                <c:pt idx="5">
                  <c:v>1.6732370966387853</c:v>
                </c:pt>
                <c:pt idx="6">
                  <c:v>0.65619462965663189</c:v>
                </c:pt>
                <c:pt idx="7">
                  <c:v>0.27979338715165009</c:v>
                </c:pt>
                <c:pt idx="8">
                  <c:v>9.8225056005514386E-2</c:v>
                </c:pt>
                <c:pt idx="9">
                  <c:v>9.7756686417723809E-2</c:v>
                </c:pt>
                <c:pt idx="10">
                  <c:v>7.172240706619476E-2</c:v>
                </c:pt>
                <c:pt idx="11">
                  <c:v>0.40145459687076085</c:v>
                </c:pt>
                <c:pt idx="12">
                  <c:v>2.6397398339497249</c:v>
                </c:pt>
                <c:pt idx="13">
                  <c:v>1.9014656433233028</c:v>
                </c:pt>
                <c:pt idx="14">
                  <c:v>0.45895801022459642</c:v>
                </c:pt>
                <c:pt idx="15">
                  <c:v>0.52459161264951359</c:v>
                </c:pt>
                <c:pt idx="16">
                  <c:v>1.1454287570089743</c:v>
                </c:pt>
                <c:pt idx="17">
                  <c:v>1.0008351118121925</c:v>
                </c:pt>
                <c:pt idx="18">
                  <c:v>1.0610868825585351</c:v>
                </c:pt>
                <c:pt idx="19">
                  <c:v>0.70160880534825032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8.5433857546303088E-2</c:v>
                  </c:pt>
                  <c:pt idx="5">
                    <c:v>0.2418604361851818</c:v>
                  </c:pt>
                  <c:pt idx="6">
                    <c:v>4.9525218749560292E-2</c:v>
                  </c:pt>
                  <c:pt idx="7">
                    <c:v>1.7872208066004917E-2</c:v>
                  </c:pt>
                  <c:pt idx="8">
                    <c:v>1.3028694569698185E-2</c:v>
                  </c:pt>
                  <c:pt idx="9">
                    <c:v>5.7011087572030862E-2</c:v>
                  </c:pt>
                  <c:pt idx="10">
                    <c:v>0.13741986764289124</c:v>
                  </c:pt>
                  <c:pt idx="11">
                    <c:v>5.4246590753205419E-2</c:v>
                  </c:pt>
                  <c:pt idx="12">
                    <c:v>9.2610016582099802E-2</c:v>
                  </c:pt>
                  <c:pt idx="13">
                    <c:v>0.10490178184760701</c:v>
                  </c:pt>
                  <c:pt idx="14">
                    <c:v>0.26545748152855331</c:v>
                  </c:pt>
                  <c:pt idx="15">
                    <c:v>0.11111136710786214</c:v>
                  </c:pt>
                  <c:pt idx="16">
                    <c:v>0.13447399700668414</c:v>
                  </c:pt>
                  <c:pt idx="17">
                    <c:v>8.6320516856766422E-2</c:v>
                  </c:pt>
                  <c:pt idx="18">
                    <c:v>5.7472427851587612E-2</c:v>
                  </c:pt>
                  <c:pt idx="19">
                    <c:v>8.8371588282903216E-2</c:v>
                  </c:pt>
                </c:numCache>
              </c:numRef>
            </c:plus>
            <c:min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8.5433857546303088E-2</c:v>
                  </c:pt>
                  <c:pt idx="5">
                    <c:v>0.2418604361851818</c:v>
                  </c:pt>
                  <c:pt idx="6">
                    <c:v>4.9525218749560292E-2</c:v>
                  </c:pt>
                  <c:pt idx="7">
                    <c:v>1.7872208066004917E-2</c:v>
                  </c:pt>
                  <c:pt idx="8">
                    <c:v>1.3028694569698185E-2</c:v>
                  </c:pt>
                  <c:pt idx="9">
                    <c:v>5.7011087572030862E-2</c:v>
                  </c:pt>
                  <c:pt idx="10">
                    <c:v>0.13741986764289124</c:v>
                  </c:pt>
                  <c:pt idx="11">
                    <c:v>5.4246590753205419E-2</c:v>
                  </c:pt>
                  <c:pt idx="12">
                    <c:v>9.2610016582099802E-2</c:v>
                  </c:pt>
                  <c:pt idx="13">
                    <c:v>0.10490178184760701</c:v>
                  </c:pt>
                  <c:pt idx="14">
                    <c:v>0.26545748152855331</c:v>
                  </c:pt>
                  <c:pt idx="15">
                    <c:v>0.11111136710786214</c:v>
                  </c:pt>
                  <c:pt idx="16">
                    <c:v>0.13447399700668414</c:v>
                  </c:pt>
                  <c:pt idx="17">
                    <c:v>8.6320516856766422E-2</c:v>
                  </c:pt>
                  <c:pt idx="18">
                    <c:v>5.7472427851587612E-2</c:v>
                  </c:pt>
                  <c:pt idx="19">
                    <c:v>8.8371588282903216E-2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Sheet8!$D$2:$D$21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1.0880522101511001</c:v>
                </c:pt>
                <c:pt idx="5">
                  <c:v>3.8319245503907462</c:v>
                </c:pt>
                <c:pt idx="6">
                  <c:v>0.16558987598341784</c:v>
                </c:pt>
                <c:pt idx="7">
                  <c:v>3.8821252746580694E-2</c:v>
                </c:pt>
                <c:pt idx="8">
                  <c:v>2.3837917884335647E-2</c:v>
                </c:pt>
                <c:pt idx="9">
                  <c:v>0.2305467825144919</c:v>
                </c:pt>
                <c:pt idx="10">
                  <c:v>0.58281241126851624</c:v>
                </c:pt>
                <c:pt idx="11">
                  <c:v>0.40707056146006698</c:v>
                </c:pt>
                <c:pt idx="12">
                  <c:v>0.67377392200802899</c:v>
                </c:pt>
                <c:pt idx="13">
                  <c:v>1.6583057037143816</c:v>
                </c:pt>
                <c:pt idx="14">
                  <c:v>2.8290676696327552</c:v>
                </c:pt>
                <c:pt idx="15">
                  <c:v>1.7481532930574304</c:v>
                </c:pt>
                <c:pt idx="16">
                  <c:v>1.1927084015883207</c:v>
                </c:pt>
                <c:pt idx="17">
                  <c:v>0.88006779631401222</c:v>
                </c:pt>
                <c:pt idx="18">
                  <c:v>0.78548058063698811</c:v>
                </c:pt>
                <c:pt idx="19">
                  <c:v>0.82006456375780301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0.38651618321782222</c:v>
                  </c:pt>
                  <c:pt idx="7">
                    <c:v>0.74846478692365426</c:v>
                  </c:pt>
                  <c:pt idx="8">
                    <c:v>0.58881728029138625</c:v>
                  </c:pt>
                  <c:pt idx="9">
                    <c:v>0.14135256900418586</c:v>
                  </c:pt>
                  <c:pt idx="10">
                    <c:v>0.15964476220103599</c:v>
                  </c:pt>
                  <c:pt idx="11">
                    <c:v>0.17114248838362547</c:v>
                  </c:pt>
                  <c:pt idx="12">
                    <c:v>0.11659881593543879</c:v>
                  </c:pt>
                  <c:pt idx="13">
                    <c:v>0.18700202006128142</c:v>
                  </c:pt>
                  <c:pt idx="14">
                    <c:v>0.15689651339880711</c:v>
                  </c:pt>
                  <c:pt idx="15">
                    <c:v>0.11751823426185959</c:v>
                  </c:pt>
                  <c:pt idx="16">
                    <c:v>0.15228520615364305</c:v>
                  </c:pt>
                  <c:pt idx="17">
                    <c:v>0.27984627330278339</c:v>
                  </c:pt>
                  <c:pt idx="18">
                    <c:v>0.21231537323373958</c:v>
                  </c:pt>
                  <c:pt idx="19">
                    <c:v>0.23496836660167167</c:v>
                  </c:pt>
                </c:numCache>
              </c:numRef>
            </c:plus>
            <c:min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0.38651618321782222</c:v>
                  </c:pt>
                  <c:pt idx="7">
                    <c:v>0.74846478692365426</c:v>
                  </c:pt>
                  <c:pt idx="8">
                    <c:v>0.58881728029138625</c:v>
                  </c:pt>
                  <c:pt idx="9">
                    <c:v>0.14135256900418586</c:v>
                  </c:pt>
                  <c:pt idx="10">
                    <c:v>0.15964476220103599</c:v>
                  </c:pt>
                  <c:pt idx="11">
                    <c:v>0.17114248838362547</c:v>
                  </c:pt>
                  <c:pt idx="12">
                    <c:v>0.11659881593543879</c:v>
                  </c:pt>
                  <c:pt idx="13">
                    <c:v>0.18700202006128142</c:v>
                  </c:pt>
                  <c:pt idx="14">
                    <c:v>0.15689651339880711</c:v>
                  </c:pt>
                  <c:pt idx="15">
                    <c:v>0.11751823426185959</c:v>
                  </c:pt>
                  <c:pt idx="16">
                    <c:v>0.15228520615364305</c:v>
                  </c:pt>
                  <c:pt idx="17">
                    <c:v>0.27984627330278339</c:v>
                  </c:pt>
                  <c:pt idx="18">
                    <c:v>0.21231537323373958</c:v>
                  </c:pt>
                  <c:pt idx="19">
                    <c:v>0.23496836660167167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Sheet8!$E$2:$E$21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4.6686741072889735</c:v>
                </c:pt>
                <c:pt idx="7">
                  <c:v>7.1660524334762545</c:v>
                </c:pt>
                <c:pt idx="8">
                  <c:v>3.314227735410598</c:v>
                </c:pt>
                <c:pt idx="9">
                  <c:v>1.2054069976761692</c:v>
                </c:pt>
                <c:pt idx="10">
                  <c:v>0.14244100415671129</c:v>
                </c:pt>
                <c:pt idx="11">
                  <c:v>0.13305403724675158</c:v>
                </c:pt>
                <c:pt idx="12">
                  <c:v>0.1029162439040356</c:v>
                </c:pt>
                <c:pt idx="13">
                  <c:v>0.2567603835957189</c:v>
                </c:pt>
                <c:pt idx="14">
                  <c:v>0.15969626550584232</c:v>
                </c:pt>
                <c:pt idx="15">
                  <c:v>0.17589107452623315</c:v>
                </c:pt>
                <c:pt idx="16">
                  <c:v>1.1134094851569405</c:v>
                </c:pt>
                <c:pt idx="17">
                  <c:v>0.96726344385166763</c:v>
                </c:pt>
                <c:pt idx="18">
                  <c:v>1.3667004876771511</c:v>
                </c:pt>
                <c:pt idx="19">
                  <c:v>1.7822014204824403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9.8712153285169949E-4</c:v>
                  </c:pt>
                  <c:pt idx="7">
                    <c:v>0.52445496259244573</c:v>
                  </c:pt>
                  <c:pt idx="8">
                    <c:v>0.71850935503536828</c:v>
                  </c:pt>
                  <c:pt idx="9">
                    <c:v>0.28250350382694139</c:v>
                  </c:pt>
                  <c:pt idx="10">
                    <c:v>0.59901399224299046</c:v>
                  </c:pt>
                  <c:pt idx="11">
                    <c:v>0.28817106827753314</c:v>
                  </c:pt>
                  <c:pt idx="12">
                    <c:v>0.21129325976511551</c:v>
                  </c:pt>
                  <c:pt idx="13">
                    <c:v>0.25341683728100145</c:v>
                  </c:pt>
                  <c:pt idx="14">
                    <c:v>1.1389863840596533E-4</c:v>
                  </c:pt>
                  <c:pt idx="15">
                    <c:v>1.0174945030932902E-2</c:v>
                  </c:pt>
                  <c:pt idx="16">
                    <c:v>0.44257379145832848</c:v>
                  </c:pt>
                  <c:pt idx="17">
                    <c:v>0.67743515069156057</c:v>
                  </c:pt>
                  <c:pt idx="18">
                    <c:v>0.67637996471796102</c:v>
                  </c:pt>
                  <c:pt idx="19">
                    <c:v>0.3765160403613339</c:v>
                  </c:pt>
                </c:numCache>
              </c:numRef>
            </c:plus>
            <c:min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9.8712153285169949E-4</c:v>
                  </c:pt>
                  <c:pt idx="7">
                    <c:v>0.52445496259244573</c:v>
                  </c:pt>
                  <c:pt idx="8">
                    <c:v>0.71850935503536828</c:v>
                  </c:pt>
                  <c:pt idx="9">
                    <c:v>0.28250350382694139</c:v>
                  </c:pt>
                  <c:pt idx="10">
                    <c:v>0.59901399224299046</c:v>
                  </c:pt>
                  <c:pt idx="11">
                    <c:v>0.28817106827753314</c:v>
                  </c:pt>
                  <c:pt idx="12">
                    <c:v>0.21129325976511551</c:v>
                  </c:pt>
                  <c:pt idx="13">
                    <c:v>0.25341683728100145</c:v>
                  </c:pt>
                  <c:pt idx="14">
                    <c:v>1.1389863840596533E-4</c:v>
                  </c:pt>
                  <c:pt idx="15">
                    <c:v>1.0174945030932902E-2</c:v>
                  </c:pt>
                  <c:pt idx="16">
                    <c:v>0.44257379145832848</c:v>
                  </c:pt>
                  <c:pt idx="17">
                    <c:v>0.67743515069156057</c:v>
                  </c:pt>
                  <c:pt idx="18">
                    <c:v>0.67637996471796102</c:v>
                  </c:pt>
                  <c:pt idx="19">
                    <c:v>0.3765160403613339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Sheet8!$F$2:$F$21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7.1015937615230172E-4</c:v>
                </c:pt>
                <c:pt idx="7">
                  <c:v>1.1328407740737199</c:v>
                </c:pt>
                <c:pt idx="8">
                  <c:v>1.5378228152356501</c:v>
                </c:pt>
                <c:pt idx="9">
                  <c:v>1.6614451743304699</c:v>
                </c:pt>
                <c:pt idx="10">
                  <c:v>1.7280635865779876</c:v>
                </c:pt>
                <c:pt idx="11">
                  <c:v>0.22225257091351075</c:v>
                </c:pt>
                <c:pt idx="12">
                  <c:v>0.24803681903227123</c:v>
                </c:pt>
                <c:pt idx="13">
                  <c:v>0.2972016989197383</c:v>
                </c:pt>
                <c:pt idx="14">
                  <c:v>8.1941466479111747E-5</c:v>
                </c:pt>
                <c:pt idx="15">
                  <c:v>7.3201043388006499E-3</c:v>
                </c:pt>
                <c:pt idx="16">
                  <c:v>0.32194802179642995</c:v>
                </c:pt>
                <c:pt idx="17">
                  <c:v>1.8112068612321264</c:v>
                </c:pt>
                <c:pt idx="18">
                  <c:v>1.9451538451033143</c:v>
                </c:pt>
                <c:pt idx="19">
                  <c:v>2.046488125315816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6007760"/>
        <c:axId val="-176006672"/>
      </c:scatterChart>
      <c:valAx>
        <c:axId val="-176007760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06672"/>
        <c:crosses val="autoZero"/>
        <c:crossBetween val="midCat"/>
        <c:majorUnit val="2"/>
      </c:valAx>
      <c:valAx>
        <c:axId val="-176006672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176007760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9761093733146364"/>
          <c:y val="9.1592722297168513E-2"/>
          <c:w val="7.1901305145076061E-2"/>
          <c:h val="0.352477025148638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1.2167107630610048E-3</c:v>
                  </c:pt>
                  <c:pt idx="3">
                    <c:v>0.11663927166891255</c:v>
                  </c:pt>
                  <c:pt idx="4">
                    <c:v>0.23133994514500691</c:v>
                  </c:pt>
                  <c:pt idx="5">
                    <c:v>0.28490524498227177</c:v>
                  </c:pt>
                  <c:pt idx="6">
                    <c:v>0.22882897861591844</c:v>
                  </c:pt>
                  <c:pt idx="7">
                    <c:v>0.13317523693087535</c:v>
                  </c:pt>
                  <c:pt idx="8">
                    <c:v>6.3533349130927855E-2</c:v>
                  </c:pt>
                  <c:pt idx="9">
                    <c:v>3.6029843284761894E-2</c:v>
                  </c:pt>
                  <c:pt idx="10">
                    <c:v>3.1973492487774112E-2</c:v>
                  </c:pt>
                  <c:pt idx="11">
                    <c:v>5.7707828796191782E-2</c:v>
                  </c:pt>
                  <c:pt idx="12">
                    <c:v>0.3343049038927306</c:v>
                  </c:pt>
                  <c:pt idx="13">
                    <c:v>0.2650197330654383</c:v>
                  </c:pt>
                  <c:pt idx="14">
                    <c:v>0.10723483882537677</c:v>
                  </c:pt>
                  <c:pt idx="15">
                    <c:v>0.23358228268071674</c:v>
                  </c:pt>
                  <c:pt idx="16">
                    <c:v>0.20626914454778553</c:v>
                  </c:pt>
                  <c:pt idx="17">
                    <c:v>0.25508398159680656</c:v>
                  </c:pt>
                  <c:pt idx="18">
                    <c:v>0.16691119367435464</c:v>
                  </c:pt>
                  <c:pt idx="19">
                    <c:v>0.12947403662199281</c:v>
                  </c:pt>
                </c:numCache>
              </c:numRef>
            </c:plus>
            <c:minus>
              <c:numRef>
                <c:f>Sheet8!$H$2:$H$22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1.2167107630610048E-3</c:v>
                  </c:pt>
                  <c:pt idx="3">
                    <c:v>0.11663927166891255</c:v>
                  </c:pt>
                  <c:pt idx="4">
                    <c:v>0.23133994514500691</c:v>
                  </c:pt>
                  <c:pt idx="5">
                    <c:v>0.28490524498227177</c:v>
                  </c:pt>
                  <c:pt idx="6">
                    <c:v>0.22882897861591844</c:v>
                  </c:pt>
                  <c:pt idx="7">
                    <c:v>0.13317523693087535</c:v>
                  </c:pt>
                  <c:pt idx="8">
                    <c:v>6.3533349130927855E-2</c:v>
                  </c:pt>
                  <c:pt idx="9">
                    <c:v>3.6029843284761894E-2</c:v>
                  </c:pt>
                  <c:pt idx="10">
                    <c:v>3.1973492487774112E-2</c:v>
                  </c:pt>
                  <c:pt idx="11">
                    <c:v>5.7707828796191782E-2</c:v>
                  </c:pt>
                  <c:pt idx="12">
                    <c:v>0.3343049038927306</c:v>
                  </c:pt>
                  <c:pt idx="13">
                    <c:v>0.2650197330654383</c:v>
                  </c:pt>
                  <c:pt idx="14">
                    <c:v>0.10723483882537677</c:v>
                  </c:pt>
                  <c:pt idx="15">
                    <c:v>0.23358228268071674</c:v>
                  </c:pt>
                  <c:pt idx="16">
                    <c:v>0.20626914454778553</c:v>
                  </c:pt>
                  <c:pt idx="17">
                    <c:v>0.25508398159680656</c:v>
                  </c:pt>
                  <c:pt idx="18">
                    <c:v>0.16691119367435464</c:v>
                  </c:pt>
                  <c:pt idx="19">
                    <c:v>0.12947403662199281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Sheet8!$C$2:$C$21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3.241199638599662E-3</c:v>
                </c:pt>
                <c:pt idx="3">
                  <c:v>1.3668037999666671</c:v>
                </c:pt>
                <c:pt idx="4">
                  <c:v>3.7571863404706978</c:v>
                </c:pt>
                <c:pt idx="5">
                  <c:v>2.4118034052332877</c:v>
                </c:pt>
                <c:pt idx="6">
                  <c:v>1.5929597108797293</c:v>
                </c:pt>
                <c:pt idx="7">
                  <c:v>0.3254006543802247</c:v>
                </c:pt>
                <c:pt idx="8">
                  <c:v>0.17466952044280315</c:v>
                </c:pt>
                <c:pt idx="9">
                  <c:v>5.2859185445741703E-2</c:v>
                </c:pt>
                <c:pt idx="10">
                  <c:v>2.788133437425987E-2</c:v>
                </c:pt>
                <c:pt idx="11">
                  <c:v>8.9657108270980085E-2</c:v>
                </c:pt>
                <c:pt idx="12">
                  <c:v>2.2264102946465383</c:v>
                </c:pt>
                <c:pt idx="13">
                  <c:v>1.9475750212717431</c:v>
                </c:pt>
                <c:pt idx="14">
                  <c:v>0.43741282971202011</c:v>
                </c:pt>
                <c:pt idx="15">
                  <c:v>0.72241471566038906</c:v>
                </c:pt>
                <c:pt idx="16">
                  <c:v>1.1529284830834818</c:v>
                </c:pt>
                <c:pt idx="17">
                  <c:v>1.3183963298567558</c:v>
                </c:pt>
                <c:pt idx="18">
                  <c:v>0.74258120542802253</c:v>
                </c:pt>
                <c:pt idx="19">
                  <c:v>0.47881158937202306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4.8430653017680153E-2</c:v>
                  </c:pt>
                  <c:pt idx="5">
                    <c:v>0.12646785070518302</c:v>
                  </c:pt>
                  <c:pt idx="6">
                    <c:v>6.6715205261664176E-2</c:v>
                  </c:pt>
                  <c:pt idx="7">
                    <c:v>2.7432511254729203E-2</c:v>
                  </c:pt>
                  <c:pt idx="8">
                    <c:v>2.8369179154028978E-2</c:v>
                  </c:pt>
                  <c:pt idx="9">
                    <c:v>0.1523066812739462</c:v>
                  </c:pt>
                  <c:pt idx="10">
                    <c:v>5.831193471064941E-2</c:v>
                  </c:pt>
                  <c:pt idx="11">
                    <c:v>5.094718394220623E-2</c:v>
                  </c:pt>
                  <c:pt idx="12">
                    <c:v>7.0032370419135431E-2</c:v>
                  </c:pt>
                  <c:pt idx="13">
                    <c:v>0.10661917434904242</c:v>
                  </c:pt>
                  <c:pt idx="14">
                    <c:v>0.21951643907091217</c:v>
                  </c:pt>
                  <c:pt idx="15">
                    <c:v>0.18104576563703434</c:v>
                  </c:pt>
                  <c:pt idx="16">
                    <c:v>0.10245628840831569</c:v>
                  </c:pt>
                  <c:pt idx="17">
                    <c:v>0.12828098748437511</c:v>
                  </c:pt>
                  <c:pt idx="18">
                    <c:v>7.2078865128748865E-2</c:v>
                  </c:pt>
                  <c:pt idx="19">
                    <c:v>0.11042461704664525</c:v>
                  </c:pt>
                </c:numCache>
              </c:numRef>
            </c:plus>
            <c:minus>
              <c:numRef>
                <c:f>Sheet8!$I$2:$I$22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4.8430653017680153E-2</c:v>
                  </c:pt>
                  <c:pt idx="5">
                    <c:v>0.12646785070518302</c:v>
                  </c:pt>
                  <c:pt idx="6">
                    <c:v>6.6715205261664176E-2</c:v>
                  </c:pt>
                  <c:pt idx="7">
                    <c:v>2.7432511254729203E-2</c:v>
                  </c:pt>
                  <c:pt idx="8">
                    <c:v>2.8369179154028978E-2</c:v>
                  </c:pt>
                  <c:pt idx="9">
                    <c:v>0.1523066812739462</c:v>
                  </c:pt>
                  <c:pt idx="10">
                    <c:v>5.831193471064941E-2</c:v>
                  </c:pt>
                  <c:pt idx="11">
                    <c:v>5.094718394220623E-2</c:v>
                  </c:pt>
                  <c:pt idx="12">
                    <c:v>7.0032370419135431E-2</c:v>
                  </c:pt>
                  <c:pt idx="13">
                    <c:v>0.10661917434904242</c:v>
                  </c:pt>
                  <c:pt idx="14">
                    <c:v>0.21951643907091217</c:v>
                  </c:pt>
                  <c:pt idx="15">
                    <c:v>0.18104576563703434</c:v>
                  </c:pt>
                  <c:pt idx="16">
                    <c:v>0.10245628840831569</c:v>
                  </c:pt>
                  <c:pt idx="17">
                    <c:v>0.12828098748437511</c:v>
                  </c:pt>
                  <c:pt idx="18">
                    <c:v>7.2078865128748865E-2</c:v>
                  </c:pt>
                  <c:pt idx="19">
                    <c:v>0.11042461704664525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Sheet8!$D$2:$D$21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0.86046703156057802</c:v>
                </c:pt>
                <c:pt idx="5">
                  <c:v>4.153012823223813</c:v>
                </c:pt>
                <c:pt idx="6">
                  <c:v>0.21233442326654986</c:v>
                </c:pt>
                <c:pt idx="7">
                  <c:v>5.3932774343758552E-2</c:v>
                </c:pt>
                <c:pt idx="8">
                  <c:v>5.793265859863822E-2</c:v>
                </c:pt>
                <c:pt idx="9">
                  <c:v>0.51643246828694989</c:v>
                </c:pt>
                <c:pt idx="10">
                  <c:v>0.92866316611873212</c:v>
                </c:pt>
                <c:pt idx="11">
                  <c:v>0.38573842047976348</c:v>
                </c:pt>
                <c:pt idx="12">
                  <c:v>0.56116350556355643</c:v>
                </c:pt>
                <c:pt idx="13">
                  <c:v>1.6412836133845876</c:v>
                </c:pt>
                <c:pt idx="14">
                  <c:v>3.4545021513011314</c:v>
                </c:pt>
                <c:pt idx="15">
                  <c:v>2.0016070764785883</c:v>
                </c:pt>
                <c:pt idx="16">
                  <c:v>1.1652217075521465</c:v>
                </c:pt>
                <c:pt idx="17">
                  <c:v>0.80961930984746133</c:v>
                </c:pt>
                <c:pt idx="18">
                  <c:v>0.5741158297033141</c:v>
                </c:pt>
                <c:pt idx="19">
                  <c:v>0.7582974783144838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0.25602043362674409</c:v>
                  </c:pt>
                  <c:pt idx="7">
                    <c:v>0.26224640330569404</c:v>
                  </c:pt>
                  <c:pt idx="8">
                    <c:v>0.1922495527511649</c:v>
                  </c:pt>
                  <c:pt idx="9">
                    <c:v>7.4631395670810827E-2</c:v>
                  </c:pt>
                  <c:pt idx="10">
                    <c:v>7.9766838467554002E-2</c:v>
                  </c:pt>
                  <c:pt idx="11">
                    <c:v>0</c:v>
                  </c:pt>
                  <c:pt idx="12">
                    <c:v>0</c:v>
                  </c:pt>
                  <c:pt idx="13">
                    <c:v>2.4282732223331921E-3</c:v>
                  </c:pt>
                  <c:pt idx="14">
                    <c:v>9.1456065017759075E-2</c:v>
                  </c:pt>
                  <c:pt idx="15">
                    <c:v>0.15936789424838044</c:v>
                  </c:pt>
                  <c:pt idx="16">
                    <c:v>0.17824534130333058</c:v>
                  </c:pt>
                  <c:pt idx="17">
                    <c:v>0.30295560757608331</c:v>
                  </c:pt>
                  <c:pt idx="18">
                    <c:v>0.22812038800609696</c:v>
                  </c:pt>
                  <c:pt idx="19">
                    <c:v>0.4687380783937054</c:v>
                  </c:pt>
                </c:numCache>
              </c:numRef>
            </c:plus>
            <c:minus>
              <c:numRef>
                <c:f>Sheet8!$J$2:$J$22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0.25602043362674409</c:v>
                  </c:pt>
                  <c:pt idx="7">
                    <c:v>0.26224640330569404</c:v>
                  </c:pt>
                  <c:pt idx="8">
                    <c:v>0.1922495527511649</c:v>
                  </c:pt>
                  <c:pt idx="9">
                    <c:v>7.4631395670810827E-2</c:v>
                  </c:pt>
                  <c:pt idx="10">
                    <c:v>7.9766838467554002E-2</c:v>
                  </c:pt>
                  <c:pt idx="11">
                    <c:v>0</c:v>
                  </c:pt>
                  <c:pt idx="12">
                    <c:v>0</c:v>
                  </c:pt>
                  <c:pt idx="13">
                    <c:v>2.4282732223331921E-3</c:v>
                  </c:pt>
                  <c:pt idx="14">
                    <c:v>9.1456065017759075E-2</c:v>
                  </c:pt>
                  <c:pt idx="15">
                    <c:v>0.15936789424838044</c:v>
                  </c:pt>
                  <c:pt idx="16">
                    <c:v>0.17824534130333058</c:v>
                  </c:pt>
                  <c:pt idx="17">
                    <c:v>0.30295560757608331</c:v>
                  </c:pt>
                  <c:pt idx="18">
                    <c:v>0.22812038800609696</c:v>
                  </c:pt>
                  <c:pt idx="19">
                    <c:v>0.4687380783937054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Sheet8!$E$2:$E$21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2.8617934262039002</c:v>
                </c:pt>
                <c:pt idx="7">
                  <c:v>7.0907063005843529</c:v>
                </c:pt>
                <c:pt idx="8">
                  <c:v>3.8900467352803156</c:v>
                </c:pt>
                <c:pt idx="9">
                  <c:v>0.50868813361018794</c:v>
                </c:pt>
                <c:pt idx="10">
                  <c:v>0.11291680862963419</c:v>
                </c:pt>
                <c:pt idx="11">
                  <c:v>0</c:v>
                </c:pt>
                <c:pt idx="12">
                  <c:v>0</c:v>
                </c:pt>
                <c:pt idx="13">
                  <c:v>1.7549837037227512E-3</c:v>
                </c:pt>
                <c:pt idx="14">
                  <c:v>9.8459085737061011E-2</c:v>
                </c:pt>
                <c:pt idx="15">
                  <c:v>0.26968249580539611</c:v>
                </c:pt>
                <c:pt idx="16">
                  <c:v>0.42567676157292822</c:v>
                </c:pt>
                <c:pt idx="17">
                  <c:v>1.11928103524753</c:v>
                </c:pt>
                <c:pt idx="18">
                  <c:v>1.7099069794351913</c:v>
                </c:pt>
                <c:pt idx="19">
                  <c:v>1.9229092872709039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3.0433065506572883E-2</c:v>
                  </c:pt>
                  <c:pt idx="7">
                    <c:v>0.18970696853796543</c:v>
                  </c:pt>
                  <c:pt idx="8">
                    <c:v>0.2933374933406081</c:v>
                  </c:pt>
                  <c:pt idx="9">
                    <c:v>0.27814121309127282</c:v>
                  </c:pt>
                  <c:pt idx="10">
                    <c:v>0.30390487964559409</c:v>
                  </c:pt>
                  <c:pt idx="11">
                    <c:v>0.17502256852902559</c:v>
                  </c:pt>
                  <c:pt idx="12">
                    <c:v>5.0655233141650422E-4</c:v>
                  </c:pt>
                  <c:pt idx="13">
                    <c:v>7.8075632258155106E-5</c:v>
                  </c:pt>
                  <c:pt idx="14">
                    <c:v>9.6568410503052329E-2</c:v>
                  </c:pt>
                  <c:pt idx="15">
                    <c:v>0.18144407296613901</c:v>
                  </c:pt>
                  <c:pt idx="16">
                    <c:v>0.30611466226507905</c:v>
                  </c:pt>
                  <c:pt idx="17">
                    <c:v>0.7425644204876789</c:v>
                  </c:pt>
                  <c:pt idx="18">
                    <c:v>0.47187470903396089</c:v>
                  </c:pt>
                  <c:pt idx="19">
                    <c:v>0.67280674641126492</c:v>
                  </c:pt>
                </c:numCache>
              </c:numRef>
            </c:plus>
            <c:minus>
              <c:numRef>
                <c:f>Sheet8!$K$2:$K$22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3.0433065506572883E-2</c:v>
                  </c:pt>
                  <c:pt idx="7">
                    <c:v>0.18970696853796543</c:v>
                  </c:pt>
                  <c:pt idx="8">
                    <c:v>0.2933374933406081</c:v>
                  </c:pt>
                  <c:pt idx="9">
                    <c:v>0.27814121309127282</c:v>
                  </c:pt>
                  <c:pt idx="10">
                    <c:v>0.30390487964559409</c:v>
                  </c:pt>
                  <c:pt idx="11">
                    <c:v>0.17502256852902559</c:v>
                  </c:pt>
                  <c:pt idx="12">
                    <c:v>5.0655233141650422E-4</c:v>
                  </c:pt>
                  <c:pt idx="13">
                    <c:v>7.8075632258155106E-5</c:v>
                  </c:pt>
                  <c:pt idx="14">
                    <c:v>9.6568410503052329E-2</c:v>
                  </c:pt>
                  <c:pt idx="15">
                    <c:v>0.18144407296613901</c:v>
                  </c:pt>
                  <c:pt idx="16">
                    <c:v>0.30611466226507905</c:v>
                  </c:pt>
                  <c:pt idx="17">
                    <c:v>0.7425644204876789</c:v>
                  </c:pt>
                  <c:pt idx="18">
                    <c:v>0.47187470903396089</c:v>
                  </c:pt>
                  <c:pt idx="19">
                    <c:v>0.67280674641126492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xVal>
            <c:numRef>
              <c:f>Sheet8!$B$2:$B$21</c:f>
              <c:numCache>
                <c:formatCode>General</c:formatCode>
                <c:ptCount val="20"/>
                <c:pt idx="0">
                  <c:v>0.25</c:v>
                </c:pt>
                <c:pt idx="1">
                  <c:v>0.75</c:v>
                </c:pt>
                <c:pt idx="2">
                  <c:v>1.25</c:v>
                </c:pt>
                <c:pt idx="3">
                  <c:v>1.75</c:v>
                </c:pt>
                <c:pt idx="4">
                  <c:v>2.25</c:v>
                </c:pt>
                <c:pt idx="5">
                  <c:v>2.75</c:v>
                </c:pt>
                <c:pt idx="6">
                  <c:v>3.25</c:v>
                </c:pt>
                <c:pt idx="7">
                  <c:v>3.75</c:v>
                </c:pt>
                <c:pt idx="8">
                  <c:v>4.25</c:v>
                </c:pt>
                <c:pt idx="9">
                  <c:v>4.75</c:v>
                </c:pt>
                <c:pt idx="10">
                  <c:v>5.25</c:v>
                </c:pt>
                <c:pt idx="11">
                  <c:v>5.75</c:v>
                </c:pt>
                <c:pt idx="12">
                  <c:v>6.25</c:v>
                </c:pt>
                <c:pt idx="13">
                  <c:v>6.75</c:v>
                </c:pt>
                <c:pt idx="14">
                  <c:v>7.25</c:v>
                </c:pt>
                <c:pt idx="15">
                  <c:v>7.75</c:v>
                </c:pt>
                <c:pt idx="16">
                  <c:v>8.25</c:v>
                </c:pt>
                <c:pt idx="17">
                  <c:v>8.75</c:v>
                </c:pt>
                <c:pt idx="18">
                  <c:v>9.25</c:v>
                </c:pt>
                <c:pt idx="19">
                  <c:v>9.75</c:v>
                </c:pt>
              </c:numCache>
            </c:numRef>
          </c:xVal>
          <c:yVal>
            <c:numRef>
              <c:f>Sheet8!$F$2:$F$21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7.4073553985929533E-2</c:v>
                </c:pt>
                <c:pt idx="7">
                  <c:v>4.5600241528934315</c:v>
                </c:pt>
                <c:pt idx="8">
                  <c:v>1.4165110302894135</c:v>
                </c:pt>
                <c:pt idx="9">
                  <c:v>1.6183702413885104</c:v>
                </c:pt>
                <c:pt idx="10">
                  <c:v>1.569095530310477</c:v>
                </c:pt>
                <c:pt idx="11">
                  <c:v>0.59101568533835114</c:v>
                </c:pt>
                <c:pt idx="12">
                  <c:v>5.7573757600438112E-4</c:v>
                </c:pt>
                <c:pt idx="13">
                  <c:v>5.6169519610183538E-5</c:v>
                </c:pt>
                <c:pt idx="14">
                  <c:v>7.2514849816746926E-2</c:v>
                </c:pt>
                <c:pt idx="15">
                  <c:v>0.79003833569713389</c:v>
                </c:pt>
                <c:pt idx="16">
                  <c:v>0.82746127813741865</c:v>
                </c:pt>
                <c:pt idx="17">
                  <c:v>1.5533399800598204</c:v>
                </c:pt>
                <c:pt idx="18">
                  <c:v>1.2746829932736998</c:v>
                </c:pt>
                <c:pt idx="19">
                  <c:v>1.6040189291281086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807568"/>
        <c:axId val="-212803216"/>
      </c:scatterChart>
      <c:valAx>
        <c:axId val="-212807568"/>
        <c:scaling>
          <c:orientation val="minMax"/>
          <c:max val="1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212803216"/>
        <c:crosses val="autoZero"/>
        <c:crossBetween val="midCat"/>
        <c:majorUnit val="2"/>
      </c:valAx>
      <c:valAx>
        <c:axId val="-212803216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-212807568"/>
        <c:crosses val="autoZero"/>
        <c:crossBetween val="midCat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1038540835072108"/>
          <c:y val="9.5927504880175485E-2"/>
          <c:w val="6.8788835173927171E-2"/>
          <c:h val="0.35068435598277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470284167060684E-2"/>
          <c:y val="5.2588178560919685E-2"/>
          <c:w val="0.8877475699694547"/>
          <c:h val="0.82193035637055201"/>
        </c:manualLayout>
      </c:layout>
      <c:scatterChart>
        <c:scatterStyle val="line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Sheet9!$N$2:$N$6</c:f>
              <c:numCache>
                <c:formatCode>General</c:formatCode>
                <c:ptCount val="5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Sheet9!$O$2:$O$6</c:f>
              <c:numCache>
                <c:formatCode>General</c:formatCode>
                <c:ptCount val="5"/>
                <c:pt idx="0">
                  <c:v>1.6863784512430873</c:v>
                </c:pt>
                <c:pt idx="1">
                  <c:v>1.4320778408695436</c:v>
                </c:pt>
                <c:pt idx="2">
                  <c:v>1.1193715577379468</c:v>
                </c:pt>
                <c:pt idx="3">
                  <c:v>0.7712645633084334</c:v>
                </c:pt>
                <c:pt idx="4">
                  <c:v>0.50799432735420968</c:v>
                </c:pt>
              </c:numCache>
            </c:numRef>
          </c:yVal>
          <c:smooth val="0"/>
        </c:ser>
        <c:ser>
          <c:idx val="1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Sheet9!$N$2:$N$6</c:f>
              <c:numCache>
                <c:formatCode>General</c:formatCode>
                <c:ptCount val="5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Sheet9!$P$2:$P$6</c:f>
              <c:numCache>
                <c:formatCode>General</c:formatCode>
                <c:ptCount val="5"/>
                <c:pt idx="0">
                  <c:v>3.9437742908912106</c:v>
                </c:pt>
                <c:pt idx="1">
                  <c:v>3.224397597124272</c:v>
                </c:pt>
                <c:pt idx="2">
                  <c:v>2.2840959354084016</c:v>
                </c:pt>
                <c:pt idx="3">
                  <c:v>1.4967328681157568</c:v>
                </c:pt>
                <c:pt idx="4">
                  <c:v>0.96029156366542934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Sheet9!$N$2:$N$6</c:f>
              <c:numCache>
                <c:formatCode>General</c:formatCode>
                <c:ptCount val="5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Sheet9!$Q$2:$Q$6</c:f>
              <c:numCache>
                <c:formatCode>General</c:formatCode>
                <c:ptCount val="5"/>
                <c:pt idx="0">
                  <c:v>1.4189396822510063</c:v>
                </c:pt>
                <c:pt idx="1">
                  <c:v>1.4018622735937385</c:v>
                </c:pt>
                <c:pt idx="2">
                  <c:v>1.4076648637240308</c:v>
                </c:pt>
                <c:pt idx="3">
                  <c:v>1.2509696710471663</c:v>
                </c:pt>
                <c:pt idx="4">
                  <c:v>1.2722245797437262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Sheet9!$N$2:$N$6</c:f>
              <c:numCache>
                <c:formatCode>General</c:formatCode>
                <c:ptCount val="5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xVal>
          <c:yVal>
            <c:numRef>
              <c:f>Sheet9!$R$2:$R$6</c:f>
              <c:numCache>
                <c:formatCode>General</c:formatCode>
                <c:ptCount val="5"/>
                <c:pt idx="0">
                  <c:v>0.29967170109770697</c:v>
                </c:pt>
                <c:pt idx="1">
                  <c:v>0.3649274893743138</c:v>
                </c:pt>
                <c:pt idx="2">
                  <c:v>0.42104842910483786</c:v>
                </c:pt>
                <c:pt idx="3">
                  <c:v>0.63336078161941511</c:v>
                </c:pt>
                <c:pt idx="4">
                  <c:v>0.58190003042325356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6006128"/>
        <c:axId val="-176009392"/>
      </c:scatterChart>
      <c:valAx>
        <c:axId val="-176006128"/>
        <c:scaling>
          <c:orientation val="minMax"/>
          <c:max val="3.03"/>
          <c:min val="-3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176009392"/>
        <c:crosses val="autoZero"/>
        <c:crossBetween val="midCat"/>
        <c:majorUnit val="1"/>
      </c:valAx>
      <c:valAx>
        <c:axId val="-176009392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-176006128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0717265325343059"/>
          <c:y val="9.5012013815160695E-2"/>
          <c:w val="5.4657225325000523E-2"/>
          <c:h val="0.386168495735975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8475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2865" y="0"/>
            <a:ext cx="2947987" cy="498475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E69F7331-10F5-4905-A2FD-99D5B8BE1587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0" rIns="91422" bIns="4571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40"/>
            <a:ext cx="5441950" cy="3913187"/>
          </a:xfrm>
          <a:prstGeom prst="rect">
            <a:avLst/>
          </a:prstGeom>
        </p:spPr>
        <p:txBody>
          <a:bodyPr vert="horz" lIns="91422" tIns="45710" rIns="91422" bIns="4571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9277"/>
            <a:ext cx="2947988" cy="49847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2865" y="9439277"/>
            <a:ext cx="2947987" cy="49847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9902392D-5492-4B8F-BC9B-FD58D58ACF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64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223"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F987-0613-4AEB-B5EB-59DD217E4B8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126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097EB-2E9D-485D-AA15-F4197113DADF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32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5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05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37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F903A-8D8F-4557-BF10-2631D397353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8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ea typeface="メイリオ" panose="020B0604030504040204" pitchFamily="50" charset="-128"/>
              </a:defRPr>
            </a:lvl1pPr>
            <a:lvl2pPr>
              <a:defRPr baseline="0">
                <a:ea typeface="メイリオ" panose="020B0604030504040204" pitchFamily="50" charset="-128"/>
              </a:defRPr>
            </a:lvl2pPr>
            <a:lvl3pPr>
              <a:defRPr baseline="0">
                <a:ea typeface="メイリオ" panose="020B0604030504040204" pitchFamily="50" charset="-128"/>
              </a:defRPr>
            </a:lvl3pPr>
            <a:lvl4pPr>
              <a:defRPr baseline="0">
                <a:ea typeface="メイリオ" panose="020B0604030504040204" pitchFamily="50" charset="-128"/>
              </a:defRPr>
            </a:lvl4pPr>
            <a:lvl5pPr>
              <a:defRPr baseline="0"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AE5E9-71BD-40AE-BD3A-F48128C0895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56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B7EFF-F13D-4EB3-86F4-97FD5032ECF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45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1AC00-D101-40EC-8FCF-5885CBF87A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0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B7747-5F5D-4BBD-9410-6A8831446BB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18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8F197-20F0-48C8-A44D-9EC2BB138B7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3311A-56B0-4404-B085-12410892A8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26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8454E-2EBE-41C9-97B1-3099031AA0B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3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799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1A34-D0B5-4945-94F8-175C26CC08C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44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1B079-7B2A-4C4D-92A8-363033FFED4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2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83100-E3BA-418E-90B7-8C94167F30F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20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69FF6-501B-450F-A75C-00902859D27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56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D303F8-A3A8-4ED0-98C2-A76C1450BF82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6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770B7-FBAB-46D2-8AA6-743122B5560E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57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778F3-DDA1-4DDC-8C43-0A6EFA73A9A1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14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D08A4-B618-4A43-8801-6D369D2D0ED1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88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926B6-86FC-4075-A716-97AA72BF8AF4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47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C0E7E-1394-40E5-98E0-24656DD38176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77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126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81EA8-42F2-4B84-8FCE-4D9BBBF03F49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1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8A4578-0E16-4662-A387-BDDA8F76B5DE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884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C69AA-76CA-4F43-8CFA-F7D0BABE216C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93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8A4578-0E16-4662-A387-BDDA8F76B5DE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0989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8A4578-0E16-4662-A387-BDDA8F76B5DE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7724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25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92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38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12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31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04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C9443-0CC8-4717-9600-EF4BAF2315D2}" type="datetimeFigureOut">
              <a:rPr kumimoji="1" lang="ja-JP" altLang="en-US" smtClean="0"/>
              <a:t>2018/11/26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823F2-8C1C-47BB-9A44-19203704FC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92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A303B9-89E3-4634-BE46-0A25E6FE8407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6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aseline="0">
          <a:solidFill>
            <a:schemeClr val="tx2"/>
          </a:solidFill>
          <a:latin typeface="メイリオ" panose="020B0604030504040204" pitchFamily="50" charset="-128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aseline="0">
          <a:solidFill>
            <a:schemeClr val="tx1"/>
          </a:solidFill>
          <a:latin typeface="+mn-lt"/>
          <a:ea typeface="メイリオ" panose="020B0604030504040204" pitchFamily="5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8A4578-0E16-4662-A387-BDDA8F76B5DE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9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chart" Target="../charts/char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25.emf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8.png"/><Relationship Id="rId7" Type="http://schemas.openxmlformats.org/officeDocument/2006/relationships/image" Target="../media/image25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8.png"/><Relationship Id="rId7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094" y="6499636"/>
            <a:ext cx="2133600" cy="365125"/>
          </a:xfrm>
        </p:spPr>
        <p:txBody>
          <a:bodyPr/>
          <a:lstStyle/>
          <a:p>
            <a:fld id="{57FA2C24-0026-45F8-A1B9-895AA9A208DB}" type="slidenum">
              <a:rPr kumimoji="1" lang="ja-JP" altLang="en-US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2868" y="1409527"/>
            <a:ext cx="8972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800" b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FY2018’s </a:t>
            </a:r>
            <a:r>
              <a:rPr lang="en-US" altLang="ja-JP" sz="2800" b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3</a:t>
            </a:r>
            <a:r>
              <a:rPr lang="en-US" altLang="ja-JP" sz="2800" b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th, CREST Workshop</a:t>
            </a:r>
            <a:endParaRPr lang="ja-JP" altLang="en-US" sz="2800" b="1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1424" y="4705382"/>
            <a:ext cx="7795437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 b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Norio Takenaka</a:t>
            </a:r>
            <a:r>
              <a:rPr lang="en-US" altLang="ja-JP" sz="2800" b="1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1,2</a:t>
            </a:r>
          </a:p>
          <a:p>
            <a:pPr algn="just">
              <a:spcBef>
                <a:spcPct val="50000"/>
              </a:spcBef>
            </a:pPr>
            <a:r>
              <a:rPr lang="en-US" altLang="ja-JP" sz="2000" b="1" dirty="0">
                <a:latin typeface="Arial" pitchFamily="34" charset="0"/>
                <a:ea typeface="メイリオ" pitchFamily="50" charset="-128"/>
                <a:cs typeface="Arial" pitchFamily="34" charset="0"/>
              </a:rPr>
              <a:t>Graduate School of Information Science, Nagoya 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University</a:t>
            </a:r>
            <a:r>
              <a:rPr lang="en-US" altLang="ja-JP" sz="2000" b="1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1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Elements Strategy Initiative for Catalysts and Batteries (ESICB), </a:t>
            </a:r>
            <a:r>
              <a:rPr lang="en-US" altLang="ja-JP" sz="2000" b="1" dirty="0">
                <a:latin typeface="Arial" pitchFamily="34" charset="0"/>
                <a:ea typeface="メイリオ" pitchFamily="50" charset="-128"/>
                <a:cs typeface="Arial" pitchFamily="34" charset="0"/>
              </a:rPr>
              <a:t>Kyoto 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University</a:t>
            </a:r>
            <a:r>
              <a:rPr lang="en-US" altLang="ja-JP" sz="2000" b="1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2</a:t>
            </a:r>
            <a:endParaRPr lang="en-US" altLang="ja-JP" sz="2000" baseline="30000" dirty="0" smtClean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5960" y="2890391"/>
            <a:ext cx="862636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Microscopic Structural Analyses of Hydrate Melt Electrolyte on Electrode Surface</a:t>
            </a:r>
            <a:endParaRPr lang="en-US" altLang="ja-JP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2868" y="578975"/>
            <a:ext cx="2338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Tue</a:t>
            </a:r>
            <a:r>
              <a:rPr kumimoji="1"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. </a:t>
            </a:r>
            <a:r>
              <a:rPr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Nov. 20th</a:t>
            </a:r>
            <a:endParaRPr kumimoji="1" lang="ja-JP" alt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0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5" name="正方形/長方形 4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Number Density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D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istribution on Graphite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8" name="グラフ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752638"/>
              </p:ext>
            </p:extLst>
          </p:nvPr>
        </p:nvGraphicFramePr>
        <p:xfrm>
          <a:off x="3297836" y="1627225"/>
          <a:ext cx="2982473" cy="2644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テキスト ボックス 8"/>
          <p:cNvSpPr txBox="1"/>
          <p:nvPr/>
        </p:nvSpPr>
        <p:spPr>
          <a:xfrm rot="16200000">
            <a:off x="-1221065" y="2497029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ρ/ρ</a:t>
            </a:r>
            <a:r>
              <a:rPr lang="en-US" altLang="ja-JP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16654" y="3819983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1" name="グラフ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63257"/>
              </p:ext>
            </p:extLst>
          </p:nvPr>
        </p:nvGraphicFramePr>
        <p:xfrm>
          <a:off x="393555" y="1620208"/>
          <a:ext cx="2982473" cy="2651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グラフ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396673"/>
              </p:ext>
            </p:extLst>
          </p:nvPr>
        </p:nvGraphicFramePr>
        <p:xfrm>
          <a:off x="6161527" y="1627225"/>
          <a:ext cx="2982473" cy="264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6458018" y="3819983"/>
            <a:ext cx="252493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4490" y="3819983"/>
            <a:ext cx="252493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95089" y="180528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en-US" altLang="ja-JP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95089" y="2043907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80099" y="2278738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TFSI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80099" y="2518638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99555" y="183526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en-US" altLang="ja-JP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99555" y="206639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84565" y="2293728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TFSI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84565" y="2526133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336732" y="182027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en-US" altLang="ja-JP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336732" y="205140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321742" y="2278738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TFSI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321742" y="2511143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497149" y="1223607"/>
            <a:ext cx="231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versus PZC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3302" y="1227115"/>
            <a:ext cx="2773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-1 V versus PZC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044823" y="1223607"/>
            <a:ext cx="148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 V (PZC)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219373" y="4276947"/>
            <a:ext cx="670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Figures. Number density profiles of molecules (center of mass)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25010" y="5316631"/>
            <a:ext cx="809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On the </a:t>
            </a:r>
            <a:r>
              <a:rPr lang="en-US" altLang="ja-JP" b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graphite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surface, </a:t>
            </a:r>
            <a:r>
              <a:rPr lang="en-US" altLang="ja-JP" u="sng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peak height of water molecules decreased with increasing electrode potential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, while that of anions increased.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678770" y="6464511"/>
            <a:ext cx="416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2230023"/>
            <a:ext cx="5292080" cy="343985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314074" y="1818335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Electrode: </a:t>
            </a:r>
            <a:r>
              <a:rPr lang="en-US" altLang="ja-JP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ja-JP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raphite</a:t>
            </a:r>
            <a:r>
              <a:rPr lang="en-US" altLang="ja-JP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surface</a:t>
            </a:r>
            <a:endParaRPr lang="ja-JP" alt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矢印コネクタ 17"/>
          <p:cNvCxnSpPr>
            <a:stCxn id="16" idx="1"/>
          </p:cNvCxnSpPr>
          <p:nvPr/>
        </p:nvCxnSpPr>
        <p:spPr>
          <a:xfrm flipH="1">
            <a:off x="810018" y="1987612"/>
            <a:ext cx="504056" cy="30839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4391980" y="1993640"/>
            <a:ext cx="504056" cy="33824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5763122" y="389471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Temperature: 363 K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778159" y="5054557"/>
            <a:ext cx="312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potential method [2]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788957" y="5444593"/>
            <a:ext cx="3128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S. K. Reed, O. J. Lanning, P. A. Madden, </a:t>
            </a:r>
            <a:r>
              <a:rPr lang="en-US" altLang="ja-JP" sz="12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Chem. Phys. </a:t>
            </a:r>
            <a:r>
              <a:rPr lang="en-US" altLang="ja-JP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084704 (2007). 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63122" y="3424018"/>
            <a:ext cx="255861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condition</a:t>
            </a:r>
            <a:endParaRPr lang="ja-JP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778159" y="429119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filed: APPLE&amp;P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389149" y="4045271"/>
            <a:ext cx="4504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423375" y="4013691"/>
            <a:ext cx="378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ja-JP" alt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542609"/>
            <a:ext cx="2057400" cy="313009"/>
          </a:xfrm>
        </p:spPr>
        <p:txBody>
          <a:bodyPr/>
          <a:lstStyle/>
          <a:p>
            <a:pPr>
              <a:defRPr/>
            </a:pP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altLang="ja-JP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778159" y="4680369"/>
            <a:ext cx="323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time: 7 ns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70AD47"/>
          </a:solidFill>
        </p:grpSpPr>
        <p:sp>
          <p:nvSpPr>
            <p:cNvPr id="37" name="正方形/長方形 36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38" name="直線コネクタ 37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79207" y="305271"/>
            <a:ext cx="85132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Comparison with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P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revious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T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heoretical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R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esearch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730118" y="1212620"/>
            <a:ext cx="7683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[*] J</a:t>
            </a:r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. </a:t>
            </a:r>
            <a:r>
              <a:rPr lang="en-US" altLang="ja-JP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Vatamanu</a:t>
            </a:r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dirty="0" err="1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O.Borodin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J. Phys. Chem. Lett.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8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, 4362-4367</a:t>
            </a:r>
            <a:r>
              <a:rPr lang="en-US" altLang="ja-JP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(2017).</a:t>
            </a: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806" y="5661548"/>
            <a:ext cx="1231857" cy="877113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3005173" y="5906258"/>
            <a:ext cx="125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OTF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800409" y="6189239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trifluoromethanesulfonate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937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22543"/>
            <a:ext cx="2133600" cy="335457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9207" y="305271"/>
            <a:ext cx="86748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Comparison with Previous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T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heoretical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R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esearch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05" y="1592314"/>
            <a:ext cx="8724275" cy="280539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418534" y="4821728"/>
            <a:ext cx="6463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[*] J</a:t>
            </a:r>
            <a:r>
              <a:rPr lang="en-US" altLang="ja-JP" sz="1400" dirty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. </a:t>
            </a:r>
            <a:r>
              <a:rPr lang="en-US" altLang="ja-JP" sz="1400" dirty="0" err="1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Vatamanu</a:t>
            </a:r>
            <a:r>
              <a:rPr lang="en-US" altLang="ja-JP" sz="1400" dirty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dirty="0" err="1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O.Borodin</a:t>
            </a:r>
            <a:r>
              <a:rPr lang="en-US" altLang="ja-JP" sz="14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i="1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J. Phys. Chem. Lett.</a:t>
            </a:r>
            <a:r>
              <a:rPr lang="en-US" altLang="ja-JP" sz="14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</a:t>
            </a:r>
            <a:r>
              <a:rPr lang="en-US" altLang="ja-JP" sz="1400" b="1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8</a:t>
            </a:r>
            <a:r>
              <a:rPr lang="en-US" altLang="ja-JP" sz="14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, 4362-4367</a:t>
            </a:r>
            <a:r>
              <a:rPr lang="en-US" altLang="ja-JP" sz="1400" b="1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(2017).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25010" y="5534593"/>
            <a:ext cx="809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present simulation results showed the similar tendency as the previous study where </a:t>
            </a:r>
            <a:r>
              <a:rPr lang="en-US" altLang="ja-JP" u="sng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number of water molecules decreases with the increase in the electrode potential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70AD47"/>
          </a:solidFill>
        </p:grpSpPr>
        <p:sp>
          <p:nvSpPr>
            <p:cNvPr id="18" name="正方形/長方形 1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</p:grpSp>
      <p:sp>
        <p:nvSpPr>
          <p:cNvPr id="29" name="テキスト ボックス 28"/>
          <p:cNvSpPr txBox="1"/>
          <p:nvPr/>
        </p:nvSpPr>
        <p:spPr>
          <a:xfrm>
            <a:off x="1141891" y="4425050"/>
            <a:ext cx="701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Figures. Cumulative atom number density profiles on graphite [*]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393614" y="1293958"/>
            <a:ext cx="231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versus PZC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5255" y="1300661"/>
            <a:ext cx="2773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-2 V versus PZC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36776" y="1297153"/>
            <a:ext cx="148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 V (PZC)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グラフ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026244"/>
              </p:ext>
            </p:extLst>
          </p:nvPr>
        </p:nvGraphicFramePr>
        <p:xfrm>
          <a:off x="6133318" y="1614533"/>
          <a:ext cx="2981168" cy="2651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グラフ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92729"/>
              </p:ext>
            </p:extLst>
          </p:nvPr>
        </p:nvGraphicFramePr>
        <p:xfrm>
          <a:off x="393555" y="1572060"/>
          <a:ext cx="2982473" cy="2651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30038"/>
            <a:ext cx="2133600" cy="327962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70AD47"/>
          </a:solidFill>
        </p:grpSpPr>
        <p:sp>
          <p:nvSpPr>
            <p:cNvPr id="10" name="正方形/長方形 9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Number Density </a:t>
            </a:r>
            <a:r>
              <a:rPr kumimoji="0" lang="en-US" altLang="ja-JP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D</a:t>
            </a:r>
            <a:r>
              <a:rPr kumimoji="0" lang="en-US" altLang="ja-JP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istribution on Pt</a:t>
            </a:r>
            <a:endParaRPr kumimoji="0" lang="en-US" altLang="ja-JP" sz="2800" b="1" baseline="30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15" name="グラフ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289007"/>
              </p:ext>
            </p:extLst>
          </p:nvPr>
        </p:nvGraphicFramePr>
        <p:xfrm>
          <a:off x="3268604" y="1587514"/>
          <a:ext cx="2982473" cy="2651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テキスト ボックス 15"/>
          <p:cNvSpPr txBox="1"/>
          <p:nvPr/>
        </p:nvSpPr>
        <p:spPr>
          <a:xfrm rot="16200000">
            <a:off x="-1162923" y="2437155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ρ/ρ</a:t>
            </a:r>
            <a:r>
              <a:rPr lang="en-US" altLang="ja-JP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416654" y="3804993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58018" y="3804993"/>
            <a:ext cx="252493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8010" y="3804993"/>
            <a:ext cx="252493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19373" y="4276947"/>
            <a:ext cx="670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Figures. Number density profiles of molecules (center of mass)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26551" y="4974405"/>
            <a:ext cx="809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On the </a:t>
            </a:r>
            <a:r>
              <a:rPr lang="en-US" altLang="ja-JP" b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Pt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surface, the Li</a:t>
            </a:r>
            <a:r>
              <a:rPr lang="en-US" altLang="ja-JP" baseline="300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+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cations adsorbed due to the strong </a:t>
            </a:r>
            <a:r>
              <a:rPr lang="en-US" altLang="ja-JP" u="sng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van der Waals attractive interaction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in comparison to the </a:t>
            </a:r>
            <a:r>
              <a:rPr lang="en-US" altLang="ja-JP" b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graphite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526551" y="5810090"/>
            <a:ext cx="8093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As the electrode potential increases, the Li</a:t>
            </a:r>
            <a:r>
              <a:rPr lang="en-US" altLang="ja-JP" baseline="300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cations were expelled due to the </a:t>
            </a:r>
            <a:r>
              <a:rPr lang="en-US" altLang="ja-JP" u="sng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repulsive electrostatic interaction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497149" y="1223607"/>
            <a:ext cx="231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versus PZC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3302" y="1227115"/>
            <a:ext cx="2773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-1 V versus PZC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044823" y="1223607"/>
            <a:ext cx="148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 V (PZC)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95089" y="177530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en-US" altLang="ja-JP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95089" y="2013927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480099" y="2248758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TFSI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480099" y="2488658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399555" y="180528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en-US" altLang="ja-JP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399555" y="203641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384565" y="2263748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TFSI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384565" y="2496153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336732" y="179029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en-US" altLang="ja-JP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336732" y="2021422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321742" y="2248758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TFSI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321742" y="2481163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グラフ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400980"/>
              </p:ext>
            </p:extLst>
          </p:nvPr>
        </p:nvGraphicFramePr>
        <p:xfrm>
          <a:off x="4929324" y="1280591"/>
          <a:ext cx="4168569" cy="3096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グラフ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067840"/>
              </p:ext>
            </p:extLst>
          </p:nvPr>
        </p:nvGraphicFramePr>
        <p:xfrm>
          <a:off x="393555" y="1290983"/>
          <a:ext cx="4746270" cy="3075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545028"/>
            <a:ext cx="2133600" cy="312972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90185" y="1572505"/>
            <a:ext cx="923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Li</a:t>
            </a:r>
            <a:r>
              <a:rPr lang="en-US" altLang="ja-JP" sz="1400" baseline="300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+</a:t>
            </a:r>
            <a:endParaRPr lang="ja-JP" altLang="en-US" sz="1400" baseline="30000" dirty="0">
              <a:solidFill>
                <a:prstClr val="black"/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197680" y="1893575"/>
            <a:ext cx="923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H</a:t>
            </a:r>
            <a:r>
              <a:rPr lang="en-US" altLang="ja-JP" sz="1200" baseline="-250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O</a:t>
            </a:r>
            <a:endParaRPr lang="ja-JP" altLang="en-US" sz="1200" dirty="0">
              <a:solidFill>
                <a:prstClr val="black"/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90185" y="2188366"/>
            <a:ext cx="923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TFSI</a:t>
            </a:r>
            <a:endParaRPr lang="ja-JP" altLang="en-US" sz="1200" dirty="0">
              <a:solidFill>
                <a:prstClr val="black"/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74433" y="2475597"/>
            <a:ext cx="923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BETI</a:t>
            </a:r>
            <a:endParaRPr lang="ja-JP" altLang="en-US" sz="1200" dirty="0">
              <a:solidFill>
                <a:prstClr val="black"/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79294" y="4387989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potential [V]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554974" y="4387002"/>
            <a:ext cx="288032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potential [V]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-1453738" y="2555831"/>
            <a:ext cx="3282625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Number of molecules [nm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3075431" y="2555831"/>
            <a:ext cx="3282625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Number of molecules [nm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38"/>
          <p:cNvSpPr/>
          <p:nvPr/>
        </p:nvSpPr>
        <p:spPr>
          <a:xfrm>
            <a:off x="582107" y="963088"/>
            <a:ext cx="67550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ja-JP" sz="16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integrated number was estimated from 0 to 6 Å.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92742" y="4752743"/>
            <a:ext cx="314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(a) Pt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98627" y="4752743"/>
            <a:ext cx="319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(b) Graphite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70AD47"/>
          </a:solidFill>
        </p:grpSpPr>
        <p:sp>
          <p:nvSpPr>
            <p:cNvPr id="23" name="正方形/長方形 22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</p:grp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Integrated Number of </a:t>
            </a:r>
            <a:r>
              <a:rPr kumimoji="0" lang="en-US" altLang="ja-JP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E</a:t>
            </a:r>
            <a:r>
              <a:rPr kumimoji="0" lang="en-US" altLang="ja-JP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lectrolyte </a:t>
            </a:r>
            <a:r>
              <a:rPr kumimoji="0" lang="en-US" altLang="ja-JP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M</a:t>
            </a:r>
            <a:r>
              <a:rPr kumimoji="0" lang="en-US" altLang="ja-JP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olecules </a:t>
            </a:r>
            <a:endParaRPr kumimoji="0" lang="en-US" altLang="ja-JP" sz="2800" b="1" baseline="30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6454" y="1557515"/>
            <a:ext cx="124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Li</a:t>
            </a:r>
            <a:r>
              <a:rPr lang="en-US" altLang="ja-JP" sz="1400" baseline="300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+</a:t>
            </a:r>
            <a:endParaRPr lang="ja-JP" altLang="en-US" sz="1400" baseline="30000" dirty="0">
              <a:solidFill>
                <a:prstClr val="black"/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03949" y="1871090"/>
            <a:ext cx="124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H</a:t>
            </a:r>
            <a:r>
              <a:rPr lang="en-US" altLang="ja-JP" sz="1200" baseline="-250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O</a:t>
            </a:r>
            <a:endParaRPr lang="ja-JP" altLang="en-US" sz="1200" dirty="0">
              <a:solidFill>
                <a:prstClr val="black"/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96454" y="2158386"/>
            <a:ext cx="124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TFSI</a:t>
            </a:r>
            <a:endParaRPr lang="ja-JP" altLang="en-US" sz="1200" dirty="0">
              <a:solidFill>
                <a:prstClr val="black"/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88197" y="2453112"/>
            <a:ext cx="124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ea typeface="ＭＳ Ｐゴシック" panose="020B0600070205080204" pitchFamily="50" charset="-128"/>
                <a:cs typeface="Arial" panose="020B0604020202020204" pitchFamily="34" charset="0"/>
              </a:rPr>
              <a:t>BETI</a:t>
            </a:r>
            <a:endParaRPr lang="ja-JP" altLang="en-US" sz="1200" dirty="0">
              <a:solidFill>
                <a:prstClr val="black"/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18718" y="5248450"/>
            <a:ext cx="817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In the interfacial region near the </a:t>
            </a:r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graphite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surface, the number of water and Li</a:t>
            </a:r>
            <a:r>
              <a:rPr lang="en-US" altLang="ja-JP" baseline="300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lineally decreased with the increase in the electrode potential.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93555" y="6117723"/>
            <a:ext cx="830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On the </a:t>
            </a:r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Pt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surface, water molecules showed a peak at </a:t>
            </a:r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V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 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5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グラフ 48"/>
          <p:cNvGraphicFramePr>
            <a:graphicFrameLocks noGrp="1"/>
          </p:cNvGraphicFramePr>
          <p:nvPr>
            <p:extLst/>
          </p:nvPr>
        </p:nvGraphicFramePr>
        <p:xfrm>
          <a:off x="3844755" y="1624159"/>
          <a:ext cx="5047725" cy="3935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685">
            <a:off x="1487812" y="3511322"/>
            <a:ext cx="876232" cy="984408"/>
          </a:xfrm>
          <a:prstGeom prst="rect">
            <a:avLst/>
          </a:prstGeom>
        </p:spPr>
      </p:pic>
      <p:sp>
        <p:nvSpPr>
          <p:cNvPr id="14" name="平行四辺形 13"/>
          <p:cNvSpPr/>
          <p:nvPr/>
        </p:nvSpPr>
        <p:spPr>
          <a:xfrm rot="278095">
            <a:off x="1026996" y="3084381"/>
            <a:ext cx="1226305" cy="991508"/>
          </a:xfrm>
          <a:custGeom>
            <a:avLst/>
            <a:gdLst>
              <a:gd name="connsiteX0" fmla="*/ 0 w 1633432"/>
              <a:gd name="connsiteY0" fmla="*/ 1124417 h 1124417"/>
              <a:gd name="connsiteX1" fmla="*/ 281104 w 1633432"/>
              <a:gd name="connsiteY1" fmla="*/ 0 h 1124417"/>
              <a:gd name="connsiteX2" fmla="*/ 1633432 w 1633432"/>
              <a:gd name="connsiteY2" fmla="*/ 0 h 1124417"/>
              <a:gd name="connsiteX3" fmla="*/ 1352328 w 1633432"/>
              <a:gd name="connsiteY3" fmla="*/ 1124417 h 1124417"/>
              <a:gd name="connsiteX4" fmla="*/ 0 w 1633432"/>
              <a:gd name="connsiteY4" fmla="*/ 1124417 h 1124417"/>
              <a:gd name="connsiteX0" fmla="*/ 0 w 1633432"/>
              <a:gd name="connsiteY0" fmla="*/ 1124417 h 1130179"/>
              <a:gd name="connsiteX1" fmla="*/ 281104 w 1633432"/>
              <a:gd name="connsiteY1" fmla="*/ 0 h 1130179"/>
              <a:gd name="connsiteX2" fmla="*/ 1633432 w 1633432"/>
              <a:gd name="connsiteY2" fmla="*/ 0 h 1130179"/>
              <a:gd name="connsiteX3" fmla="*/ 1469950 w 1633432"/>
              <a:gd name="connsiteY3" fmla="*/ 1130179 h 1130179"/>
              <a:gd name="connsiteX4" fmla="*/ 0 w 1633432"/>
              <a:gd name="connsiteY4" fmla="*/ 1124417 h 1130179"/>
              <a:gd name="connsiteX0" fmla="*/ 0 w 1533646"/>
              <a:gd name="connsiteY0" fmla="*/ 1119513 h 1130179"/>
              <a:gd name="connsiteX1" fmla="*/ 181318 w 1533646"/>
              <a:gd name="connsiteY1" fmla="*/ 0 h 1130179"/>
              <a:gd name="connsiteX2" fmla="*/ 1533646 w 1533646"/>
              <a:gd name="connsiteY2" fmla="*/ 0 h 1130179"/>
              <a:gd name="connsiteX3" fmla="*/ 1370164 w 1533646"/>
              <a:gd name="connsiteY3" fmla="*/ 1130179 h 1130179"/>
              <a:gd name="connsiteX4" fmla="*/ 0 w 1533646"/>
              <a:gd name="connsiteY4" fmla="*/ 1119513 h 1130179"/>
              <a:gd name="connsiteX0" fmla="*/ 0 w 1565574"/>
              <a:gd name="connsiteY0" fmla="*/ 1119513 h 1130179"/>
              <a:gd name="connsiteX1" fmla="*/ 181318 w 1565574"/>
              <a:gd name="connsiteY1" fmla="*/ 0 h 1130179"/>
              <a:gd name="connsiteX2" fmla="*/ 1565574 w 1565574"/>
              <a:gd name="connsiteY2" fmla="*/ 43247 h 1130179"/>
              <a:gd name="connsiteX3" fmla="*/ 1370164 w 1565574"/>
              <a:gd name="connsiteY3" fmla="*/ 1130179 h 1130179"/>
              <a:gd name="connsiteX4" fmla="*/ 0 w 1565574"/>
              <a:gd name="connsiteY4" fmla="*/ 1119513 h 1130179"/>
              <a:gd name="connsiteX0" fmla="*/ 0 w 1565574"/>
              <a:gd name="connsiteY0" fmla="*/ 1127362 h 1138028"/>
              <a:gd name="connsiteX1" fmla="*/ 166137 w 1565574"/>
              <a:gd name="connsiteY1" fmla="*/ 0 h 1138028"/>
              <a:gd name="connsiteX2" fmla="*/ 1565574 w 1565574"/>
              <a:gd name="connsiteY2" fmla="*/ 51096 h 1138028"/>
              <a:gd name="connsiteX3" fmla="*/ 1370164 w 1565574"/>
              <a:gd name="connsiteY3" fmla="*/ 1138028 h 1138028"/>
              <a:gd name="connsiteX4" fmla="*/ 0 w 1565574"/>
              <a:gd name="connsiteY4" fmla="*/ 1127362 h 1138028"/>
              <a:gd name="connsiteX0" fmla="*/ 0 w 1565574"/>
              <a:gd name="connsiteY0" fmla="*/ 1084117 h 1094783"/>
              <a:gd name="connsiteX1" fmla="*/ 198063 w 1565574"/>
              <a:gd name="connsiteY1" fmla="*/ 0 h 1094783"/>
              <a:gd name="connsiteX2" fmla="*/ 1565574 w 1565574"/>
              <a:gd name="connsiteY2" fmla="*/ 7851 h 1094783"/>
              <a:gd name="connsiteX3" fmla="*/ 1370164 w 1565574"/>
              <a:gd name="connsiteY3" fmla="*/ 1094783 h 1094783"/>
              <a:gd name="connsiteX4" fmla="*/ 0 w 1565574"/>
              <a:gd name="connsiteY4" fmla="*/ 1084117 h 109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574" h="1094783">
                <a:moveTo>
                  <a:pt x="0" y="1084117"/>
                </a:moveTo>
                <a:lnTo>
                  <a:pt x="198063" y="0"/>
                </a:lnTo>
                <a:lnTo>
                  <a:pt x="1565574" y="7851"/>
                </a:lnTo>
                <a:lnTo>
                  <a:pt x="1370164" y="1094783"/>
                </a:lnTo>
                <a:lnTo>
                  <a:pt x="0" y="108411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rot="2130685" flipH="1" flipV="1">
            <a:off x="1964942" y="3058466"/>
            <a:ext cx="429874" cy="10433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rot="2130685" flipH="1">
            <a:off x="953872" y="3780702"/>
            <a:ext cx="1025619" cy="5914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/>
          <a:srcRect l="63225" t="27225" b="19826"/>
          <a:stretch/>
        </p:blipFill>
        <p:spPr>
          <a:xfrm>
            <a:off x="254851" y="2651739"/>
            <a:ext cx="627124" cy="3021791"/>
          </a:xfrm>
          <a:prstGeom prst="rect">
            <a:avLst/>
          </a:prstGeom>
        </p:spPr>
      </p:pic>
      <p:cxnSp>
        <p:nvCxnSpPr>
          <p:cNvPr id="17" name="直線矢印コネクタ 16"/>
          <p:cNvCxnSpPr/>
          <p:nvPr/>
        </p:nvCxnSpPr>
        <p:spPr>
          <a:xfrm flipV="1">
            <a:off x="1640148" y="2879557"/>
            <a:ext cx="211500" cy="698614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745898" y="2598521"/>
            <a:ext cx="1444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Normal vector</a:t>
            </a:r>
            <a:endParaRPr kumimoji="1" lang="ja-JP" altLang="en-US" sz="1400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512524" y="4454425"/>
            <a:ext cx="732008" cy="1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58743" y="4600989"/>
            <a:ext cx="1466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Normal vector</a:t>
            </a:r>
            <a:endParaRPr kumimoji="1" lang="ja-JP" altLang="en-US" sz="1400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2463152" y="5053612"/>
            <a:ext cx="732008" cy="1"/>
          </a:xfrm>
          <a:prstGeom prst="straightConnector1">
            <a:avLst/>
          </a:prstGeom>
          <a:ln w="158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V="1">
            <a:off x="2470382" y="4361844"/>
            <a:ext cx="180770" cy="688177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弧 29"/>
          <p:cNvSpPr/>
          <p:nvPr/>
        </p:nvSpPr>
        <p:spPr>
          <a:xfrm>
            <a:off x="2381911" y="4760300"/>
            <a:ext cx="314325" cy="600075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651152" y="4613737"/>
            <a:ext cx="96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472465" y="5123597"/>
            <a:ext cx="200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osθ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 flipH="1">
            <a:off x="4541595" y="1732186"/>
            <a:ext cx="572585" cy="25830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8220717" y="1687406"/>
            <a:ext cx="209862" cy="2710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7643596" y="1339671"/>
            <a:ext cx="110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Parallel</a:t>
            </a:r>
            <a:endParaRPr kumimoji="1" lang="ja-JP" altLang="en-US" b="1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140137" y="1362854"/>
            <a:ext cx="194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Perpendicular</a:t>
            </a:r>
            <a:endParaRPr kumimoji="1" lang="ja-JP" altLang="en-US" b="1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 rot="16200000">
            <a:off x="3169623" y="3314305"/>
            <a:ext cx="939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ρ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angle</a:t>
            </a:r>
            <a:endParaRPr lang="ja-JP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10094" y="2858705"/>
            <a:ext cx="128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raphite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610094" y="2415438"/>
            <a:ext cx="128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71160" y="5129306"/>
            <a:ext cx="2717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Angle between two vectors</a:t>
            </a:r>
            <a:endParaRPr kumimoji="1" lang="ja-JP" altLang="en-US" sz="14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20206" y="5877376"/>
            <a:ext cx="830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water plane mainly took the parallel orientation to the surface.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620519" y="6488668"/>
            <a:ext cx="5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正方形/長方形 38"/>
          <p:cNvSpPr/>
          <p:nvPr/>
        </p:nvSpPr>
        <p:spPr>
          <a:xfrm>
            <a:off x="3293190" y="965186"/>
            <a:ext cx="6150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ja-JP" sz="1600" u="sng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values were estimated within 4 Å from the surface.</a:t>
            </a:r>
            <a:endParaRPr lang="en-US" altLang="ja-JP" sz="1600" dirty="0" smtClean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39" name="正方形/長方形 38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Angle Distributions in Pure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W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ater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520349" y="4267270"/>
            <a:ext cx="193424" cy="0"/>
          </a:xfrm>
          <a:prstGeom prst="straightConnector1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713773" y="4258637"/>
            <a:ext cx="0" cy="204975"/>
          </a:xfrm>
          <a:prstGeom prst="straightConnector1">
            <a:avLst/>
          </a:prstGeom>
          <a:ln w="15875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H="1" flipV="1">
            <a:off x="1527276" y="3411746"/>
            <a:ext cx="154079" cy="15732"/>
          </a:xfrm>
          <a:prstGeom prst="straightConnector1">
            <a:avLst/>
          </a:prstGeom>
          <a:ln w="15875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H="1">
            <a:off x="1484455" y="3401512"/>
            <a:ext cx="42822" cy="148515"/>
          </a:xfrm>
          <a:prstGeom prst="straightConnector1">
            <a:avLst/>
          </a:prstGeom>
          <a:ln w="15875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19" y="1130467"/>
            <a:ext cx="2905431" cy="12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5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グラフ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8526"/>
              </p:ext>
            </p:extLst>
          </p:nvPr>
        </p:nvGraphicFramePr>
        <p:xfrm>
          <a:off x="465666" y="2139410"/>
          <a:ext cx="4205365" cy="318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3516734" y="4004853"/>
            <a:ext cx="110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Parallel</a:t>
            </a:r>
            <a:endParaRPr kumimoji="1" lang="ja-JP" altLang="en-US" sz="1400" b="1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243244" y="2815542"/>
            <a:ext cx="47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V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80776" y="4897153"/>
            <a:ext cx="200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osθ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95052" y="4897153"/>
            <a:ext cx="200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osθ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13898" y="5881104"/>
            <a:ext cx="8116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On the </a:t>
            </a:r>
            <a:r>
              <a:rPr lang="en-US" altLang="ja-JP" sz="2000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Pt</a:t>
            </a:r>
            <a:r>
              <a:rPr lang="en-US" altLang="ja-JP" sz="20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, the water plane showed the perpendicular orientation, while it took parallel orientation on the </a:t>
            </a:r>
            <a:r>
              <a:rPr lang="en-US" altLang="ja-JP" sz="2000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graphite</a:t>
            </a:r>
            <a:r>
              <a:rPr lang="en-US" altLang="ja-JP" sz="20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</a:t>
            </a:r>
            <a:endParaRPr kumimoji="1" lang="ja-JP" altLang="en-US" sz="20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85730" y="2467534"/>
            <a:ext cx="52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 V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226895" y="3194975"/>
            <a:ext cx="47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96995" y="2338099"/>
            <a:ext cx="1771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Perpendicular</a:t>
            </a:r>
            <a:endParaRPr kumimoji="1" lang="ja-JP" altLang="en-US" sz="1400" b="1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 rot="16200000">
            <a:off x="-226743" y="3221916"/>
            <a:ext cx="939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ρ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angle</a:t>
            </a:r>
            <a:endParaRPr lang="ja-JP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 rot="16200000">
            <a:off x="4200448" y="3238650"/>
            <a:ext cx="939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ρ</a:t>
            </a:r>
            <a:r>
              <a:rPr lang="en-US" altLang="ja-JP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angle</a:t>
            </a:r>
            <a:endParaRPr lang="ja-JP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620519" y="6488668"/>
            <a:ext cx="5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34" name="正方形/長方形 33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35" name="直線コネクタ 34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Angle Distributions of Water in Hydrate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M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elt 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032338" y="5293435"/>
            <a:ext cx="314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(a) Pt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380542" y="5293435"/>
            <a:ext cx="319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(b) Graphite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882" y="1007150"/>
            <a:ext cx="2600675" cy="1045688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006" y="1030699"/>
            <a:ext cx="2249711" cy="1098767"/>
          </a:xfrm>
          <a:prstGeom prst="rect">
            <a:avLst/>
          </a:prstGeom>
        </p:spPr>
      </p:pic>
      <p:graphicFrame>
        <p:nvGraphicFramePr>
          <p:cNvPr id="39" name="グラフ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48084"/>
              </p:ext>
            </p:extLst>
          </p:nvPr>
        </p:nvGraphicFramePr>
        <p:xfrm>
          <a:off x="4898223" y="2163090"/>
          <a:ext cx="4207979" cy="3164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5296356" y="3659281"/>
            <a:ext cx="1597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Perpendicular</a:t>
            </a:r>
            <a:endParaRPr kumimoji="1" lang="ja-JP" altLang="en-US" sz="1400" b="1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540184" y="2856371"/>
            <a:ext cx="47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V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482912" y="2490980"/>
            <a:ext cx="52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 V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536436" y="3209965"/>
            <a:ext cx="47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140326" y="2621422"/>
            <a:ext cx="110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Parallel</a:t>
            </a:r>
            <a:endParaRPr kumimoji="1" lang="ja-JP" altLang="en-US" sz="1400" b="1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859" y="1079608"/>
            <a:ext cx="1255537" cy="12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0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グラフ 23"/>
          <p:cNvGraphicFramePr>
            <a:graphicFrameLocks noGrp="1"/>
          </p:cNvGraphicFramePr>
          <p:nvPr>
            <p:extLst/>
          </p:nvPr>
        </p:nvGraphicFramePr>
        <p:xfrm>
          <a:off x="5244815" y="1013018"/>
          <a:ext cx="3438172" cy="2385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56" y="1688355"/>
            <a:ext cx="3780420" cy="323306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301572" y="1466569"/>
            <a:ext cx="485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94077" y="1241253"/>
            <a:ext cx="485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6200000">
            <a:off x="3558306" y="1734075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ρ/ρ</a:t>
            </a:r>
            <a:r>
              <a:rPr lang="en-US" altLang="ja-JP" sz="16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bulk</a:t>
            </a:r>
            <a:endParaRPr lang="ja-JP" altLang="en-US" sz="1600" baseline="-25000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17283" y="5926643"/>
            <a:ext cx="401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Figures. </a:t>
            </a:r>
            <a:r>
              <a:rPr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Atom density profile of water </a:t>
            </a:r>
            <a:r>
              <a:rPr kumimoji="1"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upper</a:t>
            </a:r>
            <a:r>
              <a:rPr kumimoji="1"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) and </a:t>
            </a:r>
            <a:r>
              <a:rPr kumimoji="1" lang="ja-JP" altLang="en-US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number density profile (</a:t>
            </a:r>
            <a:r>
              <a:rPr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lower</a:t>
            </a:r>
            <a:r>
              <a:rPr kumimoji="1" lang="en-US" altLang="ja-JP" sz="14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) at PZC</a:t>
            </a:r>
            <a:endParaRPr kumimoji="1" lang="ja-JP" altLang="en-US" sz="14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54032" y="2946285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sz="16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59532" y="5264923"/>
            <a:ext cx="4338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On </a:t>
            </a:r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Pt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surface, the water molecules formed the bridge by coordinating with both Li</a:t>
            </a:r>
            <a:r>
              <a:rPr lang="en-US" altLang="ja-JP" baseline="300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and anions.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 flipH="1">
            <a:off x="2929472" y="3790247"/>
            <a:ext cx="97811" cy="3293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3269247" y="3304886"/>
            <a:ext cx="279150" cy="347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8585952" y="6465247"/>
            <a:ext cx="5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31" name="正方形/長方形 3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Orientation of Water on Pt(111)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S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urface at PZC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flipV="1">
            <a:off x="2966505" y="3207724"/>
            <a:ext cx="11872" cy="3294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2929472" y="1817244"/>
            <a:ext cx="92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TFSI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913019" y="4224235"/>
            <a:ext cx="92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kumimoji="1" lang="en-US" altLang="ja-JP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1" lang="ja-JP" altLang="en-US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296238" y="3689011"/>
            <a:ext cx="132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802050" y="1249157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775" y="1304196"/>
            <a:ext cx="477910" cy="377824"/>
          </a:xfrm>
          <a:prstGeom prst="rect">
            <a:avLst/>
          </a:prstGeom>
        </p:spPr>
      </p:pic>
      <p:graphicFrame>
        <p:nvGraphicFramePr>
          <p:cNvPr id="34" name="グラフ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214121"/>
              </p:ext>
            </p:extLst>
          </p:nvPr>
        </p:nvGraphicFramePr>
        <p:xfrm>
          <a:off x="5167739" y="3284831"/>
          <a:ext cx="3586516" cy="2651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テキスト ボックス 39"/>
          <p:cNvSpPr txBox="1"/>
          <p:nvPr/>
        </p:nvSpPr>
        <p:spPr>
          <a:xfrm rot="16200000">
            <a:off x="3589009" y="4132548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ρ/ρ</a:t>
            </a:r>
            <a:r>
              <a:rPr lang="en-US" altLang="ja-JP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600702" y="5474018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611625" y="3502599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kumimoji="1" lang="en-US" altLang="ja-JP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1" lang="ja-JP" alt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611625" y="3733729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ja-JP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596635" y="3961065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TFSI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596635" y="4193470"/>
            <a:ext cx="749328" cy="28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BETI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8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10" y="1985526"/>
            <a:ext cx="1623794" cy="441653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434" y="2682669"/>
            <a:ext cx="4268592" cy="3720961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7128" y="312040"/>
            <a:ext cx="85313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Configuration of Anions on Pt at -1 V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58" y="5849364"/>
            <a:ext cx="518297" cy="55270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64796" y="1331408"/>
            <a:ext cx="352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-1 V vs. PZC</a:t>
            </a:r>
            <a:endParaRPr lang="ja-JP" altLang="en-US" sz="2400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629" y="5745746"/>
            <a:ext cx="573805" cy="65788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345" y="1344399"/>
            <a:ext cx="1856594" cy="111132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309" y="1138955"/>
            <a:ext cx="2004400" cy="1305736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836032" y="1138955"/>
            <a:ext cx="89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-0.49 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03154" y="1651964"/>
            <a:ext cx="89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-0.13 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74152" y="1928963"/>
            <a:ext cx="895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-0.60 e</a:t>
            </a:r>
            <a:endParaRPr lang="ja-JP" alt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89965" y="2412814"/>
            <a:ext cx="97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TFSI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21442" y="2412814"/>
            <a:ext cx="97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6323" y="1533079"/>
            <a:ext cx="652086" cy="499402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7063120" y="2043482"/>
            <a:ext cx="81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6906" y="1552252"/>
            <a:ext cx="523476" cy="476422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8108507" y="2043482"/>
            <a:ext cx="81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ja-JP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46934">
            <a:off x="2683338" y="3195090"/>
            <a:ext cx="1390420" cy="832284"/>
          </a:xfrm>
          <a:prstGeom prst="rect">
            <a:avLst/>
          </a:prstGeom>
        </p:spPr>
      </p:pic>
      <p:sp>
        <p:nvSpPr>
          <p:cNvPr id="32" name="右矢印 31"/>
          <p:cNvSpPr/>
          <p:nvPr/>
        </p:nvSpPr>
        <p:spPr>
          <a:xfrm rot="10095443">
            <a:off x="1782422" y="3563053"/>
            <a:ext cx="806203" cy="228353"/>
          </a:xfrm>
          <a:prstGeom prst="rightArrow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2671215" y="3032237"/>
            <a:ext cx="1414669" cy="11579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34402" y="4247866"/>
            <a:ext cx="149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structure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572026" y="6487069"/>
            <a:ext cx="57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539050" y="1945165"/>
            <a:ext cx="895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-0.56 e</a:t>
            </a:r>
            <a:endParaRPr lang="ja-JP" alt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246810" y="1079607"/>
            <a:ext cx="89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-0.48 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615445" y="1160815"/>
            <a:ext cx="89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-0.11 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008714" y="6387783"/>
            <a:ext cx="6825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prstClr val="black"/>
              </a:buClr>
            </a:pPr>
            <a:r>
              <a:rPr lang="en-US" altLang="ja-JP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molecules are visualized within the region from 0 </a:t>
            </a:r>
            <a:r>
              <a:rPr lang="en-US" altLang="ja-JP" sz="16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 </a:t>
            </a:r>
            <a:r>
              <a:rPr lang="en-US" altLang="ja-JP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10 Å.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39" name="正方形/長方形 38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40" name="直線コネクタ 39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911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7240" y="303308"/>
            <a:ext cx="79297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Configuration of Anions on graphite at -1 V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649325" y="6487069"/>
            <a:ext cx="49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4796" y="1331408"/>
            <a:ext cx="352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-1 V vs. PZC</a:t>
            </a:r>
            <a:endParaRPr lang="ja-JP" altLang="en-US" sz="2400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345" y="1344399"/>
            <a:ext cx="1856594" cy="111132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309" y="1138955"/>
            <a:ext cx="2004400" cy="130573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836032" y="1138955"/>
            <a:ext cx="89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-0.49 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03154" y="1651964"/>
            <a:ext cx="89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-0.13 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74152" y="1928963"/>
            <a:ext cx="895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-0.60 e</a:t>
            </a:r>
            <a:endParaRPr lang="ja-JP" alt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89965" y="2412814"/>
            <a:ext cx="97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TFSI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421442" y="2412814"/>
            <a:ext cx="97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323" y="1533079"/>
            <a:ext cx="652086" cy="499402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7063120" y="2043482"/>
            <a:ext cx="81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77" y="2137952"/>
            <a:ext cx="1828277" cy="4624466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228" y="2920721"/>
            <a:ext cx="4262152" cy="3403843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30" y="5934368"/>
            <a:ext cx="518297" cy="552701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423" y="5750291"/>
            <a:ext cx="573805" cy="657884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6906" y="1552252"/>
            <a:ext cx="523476" cy="476422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8108507" y="2043482"/>
            <a:ext cx="81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ja-JP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右矢印 32"/>
          <p:cNvSpPr/>
          <p:nvPr/>
        </p:nvSpPr>
        <p:spPr>
          <a:xfrm rot="10095443">
            <a:off x="1850451" y="3749544"/>
            <a:ext cx="806203" cy="228353"/>
          </a:xfrm>
          <a:prstGeom prst="rightArrow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46226">
            <a:off x="2509164" y="3372449"/>
            <a:ext cx="1390420" cy="832284"/>
          </a:xfrm>
          <a:prstGeom prst="rect">
            <a:avLst/>
          </a:prstGeom>
        </p:spPr>
      </p:pic>
      <p:sp>
        <p:nvSpPr>
          <p:cNvPr id="35" name="角丸四角形 34"/>
          <p:cNvSpPr/>
          <p:nvPr/>
        </p:nvSpPr>
        <p:spPr>
          <a:xfrm>
            <a:off x="2700149" y="3044072"/>
            <a:ext cx="1034784" cy="1578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59080" y="4638967"/>
            <a:ext cx="149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structure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539050" y="1945165"/>
            <a:ext cx="895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-0.56 e</a:t>
            </a:r>
            <a:endParaRPr lang="ja-JP" alt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246810" y="1079607"/>
            <a:ext cx="89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-0.48 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615445" y="1160815"/>
            <a:ext cx="89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-0.11 e</a:t>
            </a:r>
            <a:endParaRPr lang="ja-JP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008714" y="6387783"/>
            <a:ext cx="6825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prstClr val="black"/>
              </a:buClr>
            </a:pPr>
            <a:r>
              <a:rPr lang="en-US" altLang="ja-JP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molecules are visualized within the region from 0 </a:t>
            </a:r>
            <a:r>
              <a:rPr lang="en-US" altLang="ja-JP" sz="16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 </a:t>
            </a:r>
            <a:r>
              <a:rPr lang="en-US" altLang="ja-JP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10 Å.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41" name="正方形/長方形 4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183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ED7D31"/>
          </a:solidFill>
        </p:grpSpPr>
        <p:sp>
          <p:nvSpPr>
            <p:cNvPr id="4" name="正方形/長方形 3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5" name="直線コネクタ 4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</p:grpSp>
      <p:sp>
        <p:nvSpPr>
          <p:cNvPr id="6" name="テキスト ボックス 5"/>
          <p:cNvSpPr txBox="1"/>
          <p:nvPr/>
        </p:nvSpPr>
        <p:spPr>
          <a:xfrm>
            <a:off x="393494" y="253286"/>
            <a:ext cx="806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79105" y="6535114"/>
            <a:ext cx="2057400" cy="313009"/>
          </a:xfrm>
        </p:spPr>
        <p:txBody>
          <a:bodyPr/>
          <a:lstStyle/>
          <a:p>
            <a:pPr>
              <a:defRPr/>
            </a:pPr>
            <a:r>
              <a:rPr lang="en-US" altLang="ja-JP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ja-JP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59" y="1203319"/>
            <a:ext cx="1240846" cy="154142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313" y="1520118"/>
            <a:ext cx="869735" cy="90586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260" y="1391701"/>
            <a:ext cx="1467912" cy="1183623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531" y="1468694"/>
            <a:ext cx="1677687" cy="913315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663599" y="2617258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Portable electronic device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624178" y="2614669"/>
            <a:ext cx="2340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 vehicle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82534" y="277728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Lithium-ion battery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(LIB)</a:t>
            </a:r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3707904" y="1082863"/>
            <a:ext cx="5184576" cy="2086236"/>
          </a:xfrm>
          <a:prstGeom prst="roundRect">
            <a:avLst/>
          </a:prstGeom>
          <a:noFill/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2482192" y="2049990"/>
            <a:ext cx="227745" cy="24174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2596064" y="1872643"/>
            <a:ext cx="406751" cy="412705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2829536" y="1675880"/>
            <a:ext cx="564317" cy="593967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ホームベース 9"/>
          <p:cNvSpPr/>
          <p:nvPr/>
        </p:nvSpPr>
        <p:spPr>
          <a:xfrm>
            <a:off x="386979" y="3630034"/>
            <a:ext cx="745758" cy="488858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88283" y="3644459"/>
            <a:ext cx="382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Next-generation battery</a:t>
            </a:r>
            <a:endParaRPr kumimoji="1" lang="ja-JP" alt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99" y="4276344"/>
            <a:ext cx="2040038" cy="169173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8"/>
          <a:srcRect t="3755" r="3820"/>
          <a:stretch/>
        </p:blipFill>
        <p:spPr>
          <a:xfrm>
            <a:off x="3002815" y="4171348"/>
            <a:ext cx="1731397" cy="180125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925077" y="6124383"/>
            <a:ext cx="345610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Aqueous lithium-ion battery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91028" y="5112732"/>
            <a:ext cx="304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●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Non-toxic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391028" y="4513336"/>
            <a:ext cx="304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●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Non-flammable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417428" y="5708507"/>
            <a:ext cx="304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●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Low-price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7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/>
          <p:cNvSpPr txBox="1"/>
          <p:nvPr/>
        </p:nvSpPr>
        <p:spPr>
          <a:xfrm>
            <a:off x="8625724" y="6488668"/>
            <a:ext cx="510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グラフ 23"/>
          <p:cNvGraphicFramePr>
            <a:graphicFrameLocks noGrp="1"/>
          </p:cNvGraphicFramePr>
          <p:nvPr>
            <p:extLst/>
          </p:nvPr>
        </p:nvGraphicFramePr>
        <p:xfrm>
          <a:off x="4887762" y="1106474"/>
          <a:ext cx="3900316" cy="291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グラフ 26"/>
          <p:cNvGraphicFramePr>
            <a:graphicFrameLocks noGrp="1"/>
          </p:cNvGraphicFramePr>
          <p:nvPr>
            <p:extLst/>
          </p:nvPr>
        </p:nvGraphicFramePr>
        <p:xfrm>
          <a:off x="379207" y="1114575"/>
          <a:ext cx="3890433" cy="2936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3168998" y="1613427"/>
            <a:ext cx="95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(TFSI)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156297" y="1340662"/>
            <a:ext cx="95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(TFSI)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161502" y="2125110"/>
            <a:ext cx="95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(BETI)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52067" y="1860730"/>
            <a:ext cx="95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(BETI)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 rot="16200000">
            <a:off x="3317256" y="2099226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ρ/ρ</a:t>
            </a:r>
            <a:r>
              <a:rPr lang="en-US" altLang="ja-JP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950602" y="3611700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474079" y="3611700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16200000">
            <a:off x="-1224196" y="2099226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ρ/ρ</a:t>
            </a:r>
            <a:r>
              <a:rPr lang="en-US" altLang="ja-JP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メイリオ" pitchFamily="50" charset="-128"/>
                <a:cs typeface="Times New Roman" panose="02020603050405020304" pitchFamily="18" charset="0"/>
              </a:rPr>
              <a:t>bulk</a:t>
            </a:r>
            <a:endParaRPr lang="ja-JP" altLang="en-US" baseline="-25000" dirty="0">
              <a:solidFill>
                <a:prstClr val="black"/>
              </a:solidFill>
              <a:latin typeface="Times New Roman" panose="02020603050405020304" pitchFamily="18" charset="0"/>
              <a:ea typeface="メイリオ" pitchFamily="50" charset="-128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20266" y="4061318"/>
            <a:ext cx="314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(a) Pt(111)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355674" y="4064931"/>
            <a:ext cx="319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(b) Graphite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22288" y="5573957"/>
            <a:ext cx="802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On the graphite surface, the fluorine atoms oriented to the surface. Such orientation should enhance the formation of </a:t>
            </a:r>
            <a:r>
              <a:rPr lang="en-US" altLang="ja-JP" b="1" dirty="0" err="1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LiF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which is the main component of </a:t>
            </a:r>
            <a:r>
              <a:rPr lang="en-US" altLang="ja-JP" b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SEI film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22288" y="4677047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anions were localized near the </a:t>
            </a:r>
            <a:r>
              <a:rPr lang="en-US" altLang="ja-JP" b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Pt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surface, while they were delocalized near the </a:t>
            </a:r>
            <a:r>
              <a:rPr lang="en-US" altLang="ja-JP" b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graphite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676487" y="1609210"/>
            <a:ext cx="95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(TFSI)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663786" y="1344065"/>
            <a:ext cx="95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(TFSI)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668991" y="2136133"/>
            <a:ext cx="95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(BETI)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659556" y="1864133"/>
            <a:ext cx="95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(BETI)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26" name="正方形/長方形 25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28" name="直線コネクタ 27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Atomic Distributions of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A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nions at -1 V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92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C00000"/>
          </a:solidFill>
        </p:grpSpPr>
        <p:sp>
          <p:nvSpPr>
            <p:cNvPr id="5" name="正方形/長方形 4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rgbClr val="BC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rgbClr val="BC0000"/>
              </a:solidFill>
              <a:prstDash val="solid"/>
              <a:miter lim="800000"/>
            </a:ln>
            <a:effectLst/>
          </p:spPr>
        </p:cxn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3555" y="260709"/>
            <a:ext cx="81399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Conclusion</a:t>
            </a:r>
            <a:endParaRPr kumimoji="0" lang="en-US" altLang="ja-JP" sz="32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620519" y="6488668"/>
            <a:ext cx="5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0840" y="1298606"/>
            <a:ext cx="822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In the hydrate melt, most of water molecules were found to present as the isolated form without hydrogen-bond.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3555" y="2523866"/>
            <a:ext cx="822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interfacial structures of hydrate melt strongly depend on not only the electrode potential but also the material (i.e., Pt or graphite).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207" y="3929496"/>
            <a:ext cx="822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On the Pt surface, the water molecules took the perpendicular orientation by forming the bridge between Li</a:t>
            </a:r>
            <a:r>
              <a:rPr lang="en-US" altLang="ja-JP" baseline="300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cations and anions.  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0840" y="5263408"/>
            <a:ext cx="822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weak van der Waals interactions between the anions and electrode could be favorable to form the </a:t>
            </a:r>
            <a:r>
              <a:rPr lang="en-US" altLang="ja-JP" dirty="0" err="1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LiF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layer which is the main component of SEI. </a:t>
            </a:r>
          </a:p>
        </p:txBody>
      </p:sp>
    </p:spTree>
    <p:extLst>
      <p:ext uri="{BB962C8B-B14F-4D97-AF65-F5344CB8AC3E}">
        <p14:creationId xmlns:p14="http://schemas.microsoft.com/office/powerpoint/2010/main" val="23169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rgbClr val="C00000"/>
          </a:solidFill>
        </p:grpSpPr>
        <p:sp>
          <p:nvSpPr>
            <p:cNvPr id="5" name="正方形/長方形 4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rgbClr val="BC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rgbClr val="BC0000"/>
              </a:solidFill>
              <a:prstDash val="solid"/>
              <a:miter lim="800000"/>
            </a:ln>
            <a:effectLst/>
          </p:spPr>
        </p:cxn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3555" y="260709"/>
            <a:ext cx="81399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Future Perspective</a:t>
            </a:r>
            <a:endParaRPr kumimoji="0" lang="en-US" altLang="ja-JP" sz="32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3555" y="2008208"/>
            <a:ext cx="694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Electronic properties 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of “isolated water”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605" y="4595783"/>
            <a:ext cx="5036995" cy="129750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93555" y="3900825"/>
            <a:ext cx="694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Reduction mechanism 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of water and salts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20519" y="6488668"/>
            <a:ext cx="51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3555" y="4477386"/>
            <a:ext cx="320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 + </a:t>
            </a:r>
            <a:r>
              <a:rPr kumimoji="1"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H(ad) + OH</a:t>
            </a:r>
            <a:r>
              <a:rPr kumimoji="1"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1" lang="ja-JP" alt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3555" y="4941474"/>
            <a:ext cx="320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kumimoji="1"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+ Li</a:t>
            </a:r>
            <a:r>
              <a:rPr kumimoji="1"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kumimoji="1"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LiOH</a:t>
            </a:r>
            <a:endParaRPr kumimoji="1" lang="ja-JP" alt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3555" y="5405562"/>
            <a:ext cx="320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H(ad) + H(ad)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3555" y="5919281"/>
            <a:ext cx="395215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Nucleophilic attack of </a:t>
            </a:r>
            <a:r>
              <a:rPr lang="en-US" altLang="ja-JP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LiOH</a:t>
            </a:r>
            <a:endParaRPr lang="en-US" altLang="ja-JP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</a:t>
            </a:r>
            <a:r>
              <a:rPr lang="en-US" altLang="ja-JP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Decomposition of TFSI anions</a:t>
            </a:r>
            <a:endParaRPr kumimoji="1" lang="ja-JP" altLang="en-US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3555" y="1120730"/>
            <a:ext cx="822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To understand the SEI formation mechanism in the concentrated water system,</a:t>
            </a:r>
          </a:p>
          <a:p>
            <a:pPr algn="just">
              <a:buClr>
                <a:schemeClr val="tx1"/>
              </a:buClr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important key factors are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4597221" y="6050085"/>
            <a:ext cx="3525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altLang="ja-JP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Dubouis et al., </a:t>
            </a:r>
            <a:r>
              <a:rPr lang="en-US" altLang="ja-JP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&amp; Environ. Sci.</a:t>
            </a:r>
            <a:r>
              <a:rPr lang="en-US" altLang="ja-JP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altLang="ja-JP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altLang="ja-JP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10.1039/c8ee02456a.</a:t>
            </a:r>
            <a:endParaRPr lang="ja-JP" altLang="ja-JP" sz="1200" dirty="0">
              <a:effectLst/>
              <a:latin typeface="Arial" panose="020B0604020202020204" pitchFamily="34" charset="0"/>
              <a:ea typeface="ＭＳ 明朝" panose="02020609040205080304" pitchFamily="17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3554" y="2953208"/>
            <a:ext cx="758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Solubility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of reduction products as a function of electrode potential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8835017" y="647858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26" y="1451252"/>
            <a:ext cx="3698405" cy="193200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89754" y="42140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LiTFSI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389754" y="3485594"/>
            <a:ext cx="1829633" cy="666753"/>
            <a:chOff x="5253219" y="1044126"/>
            <a:chExt cx="2568756" cy="936104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6712" y="1044126"/>
              <a:ext cx="2105263" cy="936104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3219" y="1197001"/>
              <a:ext cx="463493" cy="489729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3470" y="1203480"/>
              <a:ext cx="258427" cy="230738"/>
            </a:xfrm>
            <a:prstGeom prst="rect">
              <a:avLst/>
            </a:prstGeom>
          </p:spPr>
        </p:pic>
      </p:grpSp>
      <p:sp>
        <p:nvSpPr>
          <p:cNvPr id="19" name="テキスト ボックス 18"/>
          <p:cNvSpPr txBox="1"/>
          <p:nvPr/>
        </p:nvSpPr>
        <p:spPr>
          <a:xfrm>
            <a:off x="2711302" y="42173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LiBETI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690" y="1401493"/>
            <a:ext cx="4319678" cy="2512946"/>
          </a:xfrm>
          <a:prstGeom prst="rect">
            <a:avLst/>
          </a:prstGeom>
        </p:spPr>
      </p:pic>
      <p:grpSp>
        <p:nvGrpSpPr>
          <p:cNvPr id="27" name="グループ化 26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28" name="正方形/長方形 2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</a:endParaRPr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</p:grpSp>
      <p:sp>
        <p:nvSpPr>
          <p:cNvPr id="21" name="テキスト ボックス 20"/>
          <p:cNvSpPr txBox="1"/>
          <p:nvPr/>
        </p:nvSpPr>
        <p:spPr>
          <a:xfrm>
            <a:off x="5214008" y="3975259"/>
            <a:ext cx="291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Fig.</a:t>
            </a:r>
            <a:r>
              <a:rPr lang="ja-JP" altLang="en-US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Potential window</a:t>
            </a:r>
            <a:r>
              <a:rPr lang="ja-JP" altLang="en-US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[1]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146" y="3438978"/>
            <a:ext cx="2166912" cy="828706"/>
          </a:xfrm>
          <a:prstGeom prst="rect">
            <a:avLst/>
          </a:prstGeom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389754" y="275717"/>
            <a:ext cx="31739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Hydrate Melt</a:t>
            </a:r>
            <a:endParaRPr kumimoji="0" lang="en-US" altLang="ja-JP" sz="30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正方形/長方形 38"/>
          <p:cNvSpPr/>
          <p:nvPr/>
        </p:nvSpPr>
        <p:spPr>
          <a:xfrm>
            <a:off x="271648" y="5057590"/>
            <a:ext cx="8600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By using a Li salt 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hydrate melt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Li(TFSI)</a:t>
            </a:r>
            <a:r>
              <a:rPr lang="en-US" altLang="ja-JP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(BETI)</a:t>
            </a:r>
            <a:r>
              <a:rPr lang="en-US" altLang="ja-JP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r>
              <a:rPr lang="ja-JP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altLang="ja-JP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the high voltage aqueous Li-ion battery has been developed [1]. </a:t>
            </a:r>
            <a:endParaRPr lang="en-US" altLang="ja-JP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27379" y="5875698"/>
            <a:ext cx="82449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[1] Y. Yamada, K. </a:t>
            </a:r>
            <a:r>
              <a:rPr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Usui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Sodeyama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Y. Tateyama and A. Yamada,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altLang="ja-JP" sz="1200" i="1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, 16129 (2016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460757" y="212077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2.0 V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flipV="1">
            <a:off x="6320223" y="2133544"/>
            <a:ext cx="1004341" cy="280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5214008" y="2983882"/>
            <a:ext cx="267477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460757" y="262697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3.8</a:t>
            </a:r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Presence of “Isolated Water” in Hydrate Melt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l="7181" r="2489"/>
          <a:stretch/>
        </p:blipFill>
        <p:spPr>
          <a:xfrm>
            <a:off x="3346891" y="1122152"/>
            <a:ext cx="2885606" cy="396489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12147" r="7681"/>
          <a:stretch/>
        </p:blipFill>
        <p:spPr>
          <a:xfrm>
            <a:off x="6832104" y="1194011"/>
            <a:ext cx="1701383" cy="380619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346891" y="5102705"/>
            <a:ext cx="288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Raman Spectroscopy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39992" y="5102705"/>
            <a:ext cx="288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DFT-MD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38"/>
          <p:cNvSpPr/>
          <p:nvPr/>
        </p:nvSpPr>
        <p:spPr>
          <a:xfrm>
            <a:off x="271648" y="5786501"/>
            <a:ext cx="8600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The experimental and theoretical studies indicated the presence of “isolated water” that water molecules (i.e., oxygen atoms) coordinate with Li</a:t>
            </a:r>
            <a:r>
              <a:rPr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ja-JP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49" y="1138928"/>
            <a:ext cx="2587940" cy="1351909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2"/>
          </a:solidFill>
        </p:grpSpPr>
        <p:sp>
          <p:nvSpPr>
            <p:cNvPr id="17" name="正方形/長方形 16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white"/>
                </a:solidFill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</p:grpSp>
      <p:sp>
        <p:nvSpPr>
          <p:cNvPr id="19" name="テキスト ボックス 18"/>
          <p:cNvSpPr txBox="1"/>
          <p:nvPr/>
        </p:nvSpPr>
        <p:spPr>
          <a:xfrm>
            <a:off x="8835017" y="647858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ja-JP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55" y="2823038"/>
            <a:ext cx="2688580" cy="261867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62511" y="2745934"/>
            <a:ext cx="2325617" cy="303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81742" y="2734856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anion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40555" y="2732004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water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10798" y="2734465"/>
            <a:ext cx="88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Li</a:t>
            </a:r>
            <a:r>
              <a:rPr kumimoji="1" lang="en-US" altLang="ja-JP" baseline="30000" dirty="0" smtClean="0"/>
              <a:t>+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5161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537655" y="2845663"/>
            <a:ext cx="8606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Effective Lennard-Jones</a:t>
            </a:r>
            <a:r>
              <a:rPr lang="ja-JP" altLang="en-US" sz="160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parameters of Pt were obtained by DFT calculations </a:t>
            </a:r>
            <a:r>
              <a:rPr lang="en-US" altLang="ja-JP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endParaRPr lang="ja-JP" alt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r="3616"/>
          <a:stretch/>
        </p:blipFill>
        <p:spPr>
          <a:xfrm>
            <a:off x="789602" y="4127189"/>
            <a:ext cx="4068841" cy="8317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79820" y="3646383"/>
            <a:ext cx="313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sz="20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Non-bond interaction</a:t>
            </a:r>
            <a:endParaRPr kumimoji="1" lang="ja-JP" altLang="en-US" sz="20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979640"/>
              </p:ext>
            </p:extLst>
          </p:nvPr>
        </p:nvGraphicFramePr>
        <p:xfrm>
          <a:off x="5481411" y="4120309"/>
          <a:ext cx="3306947" cy="12050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6783"/>
                <a:gridCol w="1145082"/>
                <a:gridCol w="1145082"/>
              </a:tblGrid>
              <a:tr h="27914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　</a:t>
                      </a:r>
                      <a:endParaRPr lang="ja-JP" alt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ja-JP" sz="12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</a:t>
                      </a:r>
                      <a:r>
                        <a:rPr lang="en-US" altLang="ja-JP" sz="12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20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[Å]</a:t>
                      </a:r>
                      <a:endParaRPr lang="el-GR" altLang="ja-JP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ja-JP" sz="12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</a:t>
                      </a:r>
                      <a:r>
                        <a:rPr lang="en-US" altLang="ja-JP" sz="12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20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[kcal/</a:t>
                      </a:r>
                      <a:r>
                        <a:rPr lang="en-US" altLang="ja-JP" sz="120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</a:t>
                      </a:r>
                      <a:r>
                        <a:rPr lang="en-US" altLang="ja-JP" sz="120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l-GR" altLang="ja-JP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947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1.205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4.645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3155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(graphite)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1.70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0.0556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3155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O (water)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1.58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0.152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8839200" y="6485902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9820" y="1147838"/>
            <a:ext cx="8606345" cy="157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b="1" dirty="0" smtClean="0">
                <a:solidFill>
                  <a:srgbClr val="000000"/>
                </a:solidFill>
                <a:latin typeface="Arial"/>
                <a:ea typeface="メイリオ"/>
              </a:rPr>
              <a:t>Temperature</a:t>
            </a:r>
            <a:r>
              <a:rPr lang="en-US" altLang="ja-JP" sz="2000" dirty="0" smtClean="0">
                <a:solidFill>
                  <a:srgbClr val="000000"/>
                </a:solidFill>
                <a:latin typeface="Arial"/>
                <a:ea typeface="メイリオ"/>
              </a:rPr>
              <a:t>: 298 K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ja-JP" sz="2000" b="1" dirty="0" smtClean="0">
                <a:solidFill>
                  <a:srgbClr val="000000"/>
                </a:solidFill>
                <a:latin typeface="Arial"/>
                <a:ea typeface="メイリオ"/>
              </a:rPr>
              <a:t>Force filed</a:t>
            </a:r>
            <a:r>
              <a:rPr lang="en-US" altLang="ja-JP" sz="2000" dirty="0" smtClean="0">
                <a:solidFill>
                  <a:srgbClr val="000000"/>
                </a:solidFill>
                <a:latin typeface="Arial"/>
                <a:ea typeface="メイリオ"/>
              </a:rPr>
              <a:t>: GAFF, TIP3P water, Pt(111) [1,2], graphite [3]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ja-JP" sz="2000" b="1" dirty="0" smtClean="0">
                <a:solidFill>
                  <a:srgbClr val="000000"/>
                </a:solidFill>
                <a:latin typeface="Arial"/>
                <a:ea typeface="メイリオ"/>
              </a:rPr>
              <a:t>Constant potential method </a:t>
            </a:r>
            <a:r>
              <a:rPr lang="en-US" altLang="ja-JP" sz="2000" dirty="0" smtClean="0">
                <a:solidFill>
                  <a:srgbClr val="000000"/>
                </a:solidFill>
                <a:latin typeface="Arial"/>
                <a:ea typeface="メイリオ"/>
              </a:rPr>
              <a:t>developed by Inagaki-san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479820" y="5332239"/>
            <a:ext cx="64448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[1] S. </a:t>
            </a:r>
            <a:r>
              <a:rPr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Duan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X. Xu, Z. Tian, Y. Luo,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Phys. Rev. B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045450 (2012).</a:t>
            </a: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79820" y="5877791"/>
            <a:ext cx="64448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[3] C. Li, T-W. Chou,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Int. J. Solids </a:t>
            </a:r>
            <a:r>
              <a:rPr lang="en-US" altLang="ja-JP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Struct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2487 (2005).</a:t>
            </a: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81369" y="5606688"/>
            <a:ext cx="64448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[2] S. Y. </a:t>
            </a:r>
            <a:r>
              <a:rPr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Liem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K-Y. Chan, </a:t>
            </a:r>
            <a:r>
              <a:rPr lang="en-US" altLang="ja-JP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Molecular Physics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939 (1995).</a:t>
            </a:r>
            <a:endParaRPr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5"/>
          </a:solidFill>
        </p:grpSpPr>
        <p:sp>
          <p:nvSpPr>
            <p:cNvPr id="18" name="正方形/長方形 17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</p:cxn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98376" y="305633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Calculation Condition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77287" y="3714828"/>
            <a:ext cx="3515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Table</a:t>
            </a:r>
            <a:r>
              <a:rPr lang="en-US" altLang="ja-JP" sz="16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 </a:t>
            </a:r>
            <a:r>
              <a:rPr kumimoji="1" lang="en-US" altLang="ja-JP" sz="16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Lennard-Jones</a:t>
            </a:r>
            <a:r>
              <a:rPr lang="ja-JP" altLang="en-US" sz="16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parameters</a:t>
            </a:r>
            <a:endParaRPr kumimoji="1" lang="ja-JP" altLang="en-US" sz="16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0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6" name="正方形/長方形 5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MD Simulations in Bulk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H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ydrate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M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elt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12" y="1044643"/>
            <a:ext cx="588386" cy="46516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968198" y="1057961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</a:t>
            </a:r>
            <a:r>
              <a:rPr lang="en-US" altLang="ja-JP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638" y="995888"/>
            <a:ext cx="1029628" cy="54694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822556" y="1049341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TFSI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982" y="976102"/>
            <a:ext cx="1155556" cy="58652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949229" y="1049341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BETI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254" y="1116065"/>
            <a:ext cx="251547" cy="253124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272801" y="1030675"/>
            <a:ext cx="101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Li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3149" y="1707129"/>
            <a:ext cx="201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ns NPT MD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062380"/>
            <a:ext cx="2743151" cy="273324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244327" y="4798019"/>
            <a:ext cx="275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メイリオ"/>
              </a:rPr>
              <a:t>(TFSI)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/>
                <a:ea typeface="メイリオ"/>
              </a:rPr>
              <a:t>0.7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メイリオ"/>
              </a:rPr>
              <a:t>(BETI)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/>
                <a:ea typeface="メイリオ"/>
              </a:rPr>
              <a:t>0.3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メイリオ"/>
              </a:rPr>
              <a:t>(H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/>
                <a:ea typeface="メイリオ"/>
              </a:rPr>
              <a:t>2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メイリオ"/>
              </a:rPr>
              <a:t>O)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/>
                <a:ea typeface="メイリオ"/>
              </a:rPr>
              <a:t>2</a:t>
            </a:r>
            <a:endParaRPr lang="ja-JP" altLang="en-US" sz="1600" baseline="-25000" dirty="0">
              <a:solidFill>
                <a:srgbClr val="000000"/>
              </a:solidFill>
              <a:latin typeface="Arial"/>
              <a:ea typeface="メイリオ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09924" y="5328156"/>
            <a:ext cx="123996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TFSI: 280</a:t>
            </a:r>
          </a:p>
          <a:p>
            <a:pPr>
              <a:lnSpc>
                <a:spcPts val="2300"/>
              </a:lnSpc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BETI: 120</a:t>
            </a:r>
          </a:p>
          <a:p>
            <a:pPr>
              <a:lnSpc>
                <a:spcPts val="2300"/>
              </a:lnSpc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800</a:t>
            </a:r>
          </a:p>
          <a:p>
            <a:pPr>
              <a:lnSpc>
                <a:spcPts val="2300"/>
              </a:lnSpc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ja-JP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左中かっこ 22"/>
          <p:cNvSpPr/>
          <p:nvPr/>
        </p:nvSpPr>
        <p:spPr>
          <a:xfrm>
            <a:off x="1655091" y="5328156"/>
            <a:ext cx="271132" cy="12721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79085" y="5648556"/>
            <a:ext cx="1373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molecules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グラフ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334238"/>
              </p:ext>
            </p:extLst>
          </p:nvPr>
        </p:nvGraphicFramePr>
        <p:xfrm>
          <a:off x="3307286" y="2081296"/>
          <a:ext cx="3293185" cy="284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3721812" y="5867565"/>
            <a:ext cx="459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value in first solvation shell: </a:t>
            </a:r>
            <a:r>
              <a:rPr kumimoji="1" lang="en-US" altLang="ja-JP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0.14</a:t>
            </a:r>
            <a:endParaRPr kumimoji="1" lang="ja-JP" alt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480" y="1851215"/>
            <a:ext cx="2611796" cy="3058283"/>
          </a:xfrm>
          <a:prstGeom prst="rect">
            <a:avLst/>
          </a:prstGeom>
        </p:spPr>
      </p:pic>
      <p:cxnSp>
        <p:nvCxnSpPr>
          <p:cNvPr id="31" name="直線コネクタ 30"/>
          <p:cNvCxnSpPr/>
          <p:nvPr/>
        </p:nvCxnSpPr>
        <p:spPr>
          <a:xfrm>
            <a:off x="8573157" y="3380356"/>
            <a:ext cx="303215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6647663" y="6236897"/>
            <a:ext cx="1796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(pure water: 2.0)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231019" y="5303288"/>
            <a:ext cx="421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Figures. O-H radial distribution function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4365191" y="2239224"/>
            <a:ext cx="0" cy="229037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4469510" y="4863244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R(O-H), Å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 rot="16200000">
            <a:off x="2796496" y="3208958"/>
            <a:ext cx="74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G(R)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936282" y="1900670"/>
            <a:ext cx="875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Å</a:t>
            </a:r>
            <a:endParaRPr kumimoji="1" lang="ja-JP" alt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839200" y="6485902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64318" y="1493440"/>
            <a:ext cx="140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Pure water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709049" y="1774191"/>
            <a:ext cx="171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Hydrate melt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82886" y="4817078"/>
            <a:ext cx="2365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W. Jorgensen et al., </a:t>
            </a:r>
            <a:r>
              <a:rPr kumimoji="1" lang="en-US" altLang="ja-JP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Chem. Phys.</a:t>
            </a:r>
            <a:r>
              <a:rPr kumimoji="1" lang="en-US" altLang="ja-JP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, 79, 926 (1983)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5" name="正方形/長方形 4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3555" y="306476"/>
            <a:ext cx="81399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Number of “Isolated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W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ater”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67816">
            <a:off x="3178788" y="2570330"/>
            <a:ext cx="588386" cy="46516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92475">
            <a:off x="4215609" y="2630712"/>
            <a:ext cx="588386" cy="465164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>
            <a:off x="3637147" y="2863294"/>
            <a:ext cx="87265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763149" y="1707129"/>
            <a:ext cx="201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ns NPT MD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62380"/>
            <a:ext cx="2743151" cy="273324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44327" y="4798019"/>
            <a:ext cx="2750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メイリオ"/>
              </a:rPr>
              <a:t>(TFSI)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/>
                <a:ea typeface="メイリオ"/>
              </a:rPr>
              <a:t>0.7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メイリオ"/>
              </a:rPr>
              <a:t>(BETI)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/>
                <a:ea typeface="メイリオ"/>
              </a:rPr>
              <a:t>0.3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メイリオ"/>
              </a:rPr>
              <a:t>(H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/>
                <a:ea typeface="メイリオ"/>
              </a:rPr>
              <a:t>2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メイリオ"/>
              </a:rPr>
              <a:t>O)</a:t>
            </a:r>
            <a:r>
              <a:rPr lang="en-US" altLang="ja-JP" sz="1600" baseline="-25000" dirty="0" smtClean="0">
                <a:solidFill>
                  <a:srgbClr val="000000"/>
                </a:solidFill>
                <a:latin typeface="Arial"/>
                <a:ea typeface="メイリオ"/>
              </a:rPr>
              <a:t>2</a:t>
            </a:r>
            <a:endParaRPr lang="ja-JP" altLang="en-US" sz="1600" baseline="-25000" dirty="0">
              <a:solidFill>
                <a:srgbClr val="000000"/>
              </a:solidFill>
              <a:latin typeface="Arial"/>
              <a:ea typeface="メイリオ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72981" y="3609842"/>
            <a:ext cx="5104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By checking all water molecules whether they satisfy the criteria, the number of isolated water molecules was estimated.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746473" y="2863294"/>
            <a:ext cx="59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1" lang="ja-JP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73131" y="2295179"/>
            <a:ext cx="1566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  </a:t>
            </a:r>
            <a:r>
              <a:rPr kumimoji="1"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≦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Å </a:t>
            </a:r>
            <a:endParaRPr kumimoji="1" lang="ja-JP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722180" y="2279790"/>
            <a:ext cx="1736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 isolated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94871" y="2884030"/>
            <a:ext cx="1566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 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Å </a:t>
            </a:r>
            <a:endParaRPr kumimoji="1" lang="ja-JP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722180" y="2851621"/>
            <a:ext cx="1736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isolated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37147" y="5082379"/>
            <a:ext cx="459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isolated water: </a:t>
            </a:r>
            <a:r>
              <a:rPr lang="en-US" altLang="ja-JP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722.6</a:t>
            </a:r>
            <a:endParaRPr kumimoji="1" lang="ja-JP" alt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980994" y="5544044"/>
            <a:ext cx="154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(90.3 %)</a:t>
            </a:r>
            <a:endParaRPr kumimoji="1" lang="ja-JP" alt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09924" y="5328156"/>
            <a:ext cx="123996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TFSI: 280</a:t>
            </a:r>
          </a:p>
          <a:p>
            <a:pPr>
              <a:lnSpc>
                <a:spcPts val="2300"/>
              </a:lnSpc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BETI: 120</a:t>
            </a:r>
          </a:p>
          <a:p>
            <a:pPr>
              <a:lnSpc>
                <a:spcPts val="2300"/>
              </a:lnSpc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O: </a:t>
            </a:r>
            <a:r>
              <a:rPr lang="en-US" altLang="ja-JP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</a:p>
          <a:p>
            <a:pPr>
              <a:lnSpc>
                <a:spcPts val="2300"/>
              </a:lnSpc>
            </a:pP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ja-JP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左中かっこ 24"/>
          <p:cNvSpPr/>
          <p:nvPr/>
        </p:nvSpPr>
        <p:spPr>
          <a:xfrm>
            <a:off x="1655091" y="5328156"/>
            <a:ext cx="271132" cy="12721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9085" y="5648556"/>
            <a:ext cx="1373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molecules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839200" y="6485902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12" y="1044643"/>
            <a:ext cx="588386" cy="465164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968198" y="1057961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</a:t>
            </a:r>
            <a:r>
              <a:rPr lang="en-US" altLang="ja-JP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638" y="995888"/>
            <a:ext cx="1029628" cy="546949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2822556" y="1049341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TFSI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982" y="976102"/>
            <a:ext cx="1155556" cy="586520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4949229" y="1049341"/>
            <a:ext cx="201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BETI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254" y="1116065"/>
            <a:ext cx="251547" cy="253124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6272801" y="1030675"/>
            <a:ext cx="101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Li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830481" y="6491357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855" y="3311726"/>
            <a:ext cx="4152587" cy="166968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636967" y="2859374"/>
            <a:ext cx="417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graphite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-hydrate melt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2481" y="2859374"/>
            <a:ext cx="368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Pt(111)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-hydrate melt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76" y="3311726"/>
            <a:ext cx="3592188" cy="1754438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285949" y="5265868"/>
            <a:ext cx="4103896" cy="38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en-US" altLang="ja-JP" sz="1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TFSI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280, </a:t>
            </a:r>
            <a:r>
              <a:rPr lang="en-US" altLang="ja-JP" sz="1600" b="1" dirty="0" smtClean="0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120, </a:t>
            </a:r>
            <a:r>
              <a:rPr kumimoji="1"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sz="16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800, </a:t>
            </a:r>
            <a:r>
              <a:rPr lang="en-US" altLang="ja-JP" sz="16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ja-JP" sz="1600" b="1" baseline="30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400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993" y="4853754"/>
            <a:ext cx="398376" cy="42482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1" y="4853754"/>
            <a:ext cx="398376" cy="424820"/>
          </a:xfrm>
          <a:prstGeom prst="rect">
            <a:avLst/>
          </a:prstGeom>
        </p:spPr>
      </p:pic>
      <p:sp>
        <p:nvSpPr>
          <p:cNvPr id="13" name="正方形/長方形 38"/>
          <p:cNvSpPr/>
          <p:nvPr/>
        </p:nvSpPr>
        <p:spPr>
          <a:xfrm>
            <a:off x="475866" y="1194584"/>
            <a:ext cx="8192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two types of electrode materials were employed. 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98376" y="305633"/>
            <a:ext cx="83708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MD Simulations with Hydrate </a:t>
            </a:r>
            <a:r>
              <a:rPr kumimoji="0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M</a:t>
            </a: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elt on Electrode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77369" y="5265868"/>
            <a:ext cx="4103896" cy="38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en-US" altLang="ja-JP" sz="1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TFSI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280, </a:t>
            </a:r>
            <a:r>
              <a:rPr lang="en-US" altLang="ja-JP" sz="1600" b="1" dirty="0" smtClean="0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BETI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120, </a:t>
            </a:r>
            <a:r>
              <a:rPr kumimoji="1"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sz="16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800, </a:t>
            </a:r>
            <a:r>
              <a:rPr lang="en-US" altLang="ja-JP" sz="16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altLang="ja-JP" sz="1600" b="1" baseline="30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400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21" name="正方形/長方形 20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  <p:sp>
        <p:nvSpPr>
          <p:cNvPr id="18" name="正方形/長方形 38"/>
          <p:cNvSpPr/>
          <p:nvPr/>
        </p:nvSpPr>
        <p:spPr>
          <a:xfrm>
            <a:off x="475867" y="1943045"/>
            <a:ext cx="79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By using the constant potential method, the voltage dependency of the hydrate melt structures was investigated.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5363" y="5852858"/>
            <a:ext cx="67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simulation time: 50 ns NVT MD (time step: 0.2 fs)</a:t>
            </a:r>
            <a:endParaRPr lang="ja-JP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2858" y="6248169"/>
            <a:ext cx="405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dirty="0">
                <a:solidFill>
                  <a:srgbClr val="000000"/>
                </a:solidFill>
                <a:latin typeface="Arial"/>
                <a:ea typeface="メイリオ"/>
              </a:rPr>
              <a:t>Fictitious mass of charge: 1519 fs</a:t>
            </a:r>
            <a:r>
              <a:rPr lang="en-US" altLang="ja-JP" baseline="30000" dirty="0">
                <a:solidFill>
                  <a:srgbClr val="000000"/>
                </a:solidFill>
                <a:latin typeface="Arial"/>
                <a:ea typeface="メイリオ"/>
              </a:rPr>
              <a:t>2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メイリオ"/>
              </a:rPr>
              <a:t>V/e</a:t>
            </a:r>
          </a:p>
        </p:txBody>
      </p:sp>
    </p:spTree>
    <p:extLst>
      <p:ext uri="{BB962C8B-B14F-4D97-AF65-F5344CB8AC3E}">
        <p14:creationId xmlns:p14="http://schemas.microsoft.com/office/powerpoint/2010/main" val="334617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グラフ 18"/>
          <p:cNvGraphicFramePr>
            <a:graphicFrameLocks noGrp="1"/>
          </p:cNvGraphicFramePr>
          <p:nvPr>
            <p:extLst/>
          </p:nvPr>
        </p:nvGraphicFramePr>
        <p:xfrm>
          <a:off x="834504" y="1184403"/>
          <a:ext cx="4523074" cy="3661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6702" y="308181"/>
            <a:ext cx="85057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Potential Change of Electrode near Pt Surface</a:t>
            </a:r>
            <a:endParaRPr kumimoji="0" lang="en-US" altLang="ja-JP" sz="28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06530" y="1668821"/>
            <a:ext cx="1507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 V (PZC)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54066" y="1991770"/>
            <a:ext cx="2166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-1 V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versus PZC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94829" y="4342147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i="1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[Å]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-836305" y="2688067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Potential [V]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9121" y="4982822"/>
            <a:ext cx="825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potential difference between the electrode and electrolyte became </a:t>
            </a:r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0.4 V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at </a:t>
            </a:r>
            <a:r>
              <a:rPr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potential of zero charge (PZC) 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condition.</a:t>
            </a:r>
            <a:endParaRPr kumimoji="1" lang="ja-JP" altLang="en-US" b="1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9121" y="5840602"/>
            <a:ext cx="813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kumimoji="1"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By considering the open-circuit voltage of </a:t>
            </a:r>
            <a:r>
              <a:rPr kumimoji="1"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3.3 V versus Li</a:t>
            </a:r>
            <a:r>
              <a:rPr kumimoji="1" lang="en-US" altLang="ja-JP" b="1" baseline="30000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+</a:t>
            </a:r>
            <a:r>
              <a:rPr kumimoji="1" lang="en-US" altLang="ja-JP" b="1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/Li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, the lower limit of potential window on Pt almost corresponds to </a:t>
            </a:r>
            <a:r>
              <a:rPr lang="en-US" altLang="ja-JP" b="1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-1 V</a:t>
            </a:r>
            <a:r>
              <a:rPr kumimoji="1" lang="ja-JP" alt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b="1" dirty="0" smtClean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versus PZC.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297" y="1382319"/>
            <a:ext cx="3518183" cy="204668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827676" y="3463027"/>
            <a:ext cx="291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Figure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. 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</a:t>
            </a: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otential window</a:t>
            </a:r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613818" y="3848641"/>
            <a:ext cx="33952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Y. Yamada, K. </a:t>
            </a:r>
            <a:r>
              <a:rPr lang="en-US" altLang="ja-JP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Usui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altLang="ja-JP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Sodeyama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altLang="ja-JP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Y. Tateyama, A. Yamada, </a:t>
            </a:r>
            <a:r>
              <a:rPr lang="en-US" altLang="ja-JP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nergy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, 16129 (2016</a:t>
            </a:r>
            <a:r>
              <a:rPr lang="en-US" altLang="ja-JP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ja-JP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836281" y="6486933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251520" y="188640"/>
            <a:ext cx="8640960" cy="648072"/>
            <a:chOff x="251520" y="188640"/>
            <a:chExt cx="8640960" cy="648072"/>
          </a:xfrm>
          <a:solidFill>
            <a:schemeClr val="accent6"/>
          </a:solidFill>
        </p:grpSpPr>
        <p:sp>
          <p:nvSpPr>
            <p:cNvPr id="17" name="正方形/長方形 16"/>
            <p:cNvSpPr/>
            <p:nvPr/>
          </p:nvSpPr>
          <p:spPr>
            <a:xfrm>
              <a:off x="251520" y="188640"/>
              <a:ext cx="127687" cy="648072"/>
            </a:xfrm>
            <a:prstGeom prst="rect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359532" y="836712"/>
              <a:ext cx="8532948" cy="0"/>
            </a:xfrm>
            <a:prstGeom prst="line">
              <a:avLst/>
            </a:prstGeom>
            <a:grpFill/>
            <a:ln w="127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8156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テーマ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テーマ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テーマ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テーマ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テーマ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テーマ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15727</TotalTime>
  <Words>1735</Words>
  <Application>Microsoft Office PowerPoint</Application>
  <PresentationFormat>画面に合わせる (4:3)</PresentationFormat>
  <Paragraphs>327</Paragraphs>
  <Slides>22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22</vt:i4>
      </vt:variant>
    </vt:vector>
  </HeadingPairs>
  <TitlesOfParts>
    <vt:vector size="33" baseType="lpstr">
      <vt:lpstr>ＭＳ Ｐゴシック</vt:lpstr>
      <vt:lpstr>ＭＳ 明朝</vt:lpstr>
      <vt:lpstr>メイリオ</vt:lpstr>
      <vt:lpstr>Arial</vt:lpstr>
      <vt:lpstr>Calibri</vt:lpstr>
      <vt:lpstr>Calibri Light</vt:lpstr>
      <vt:lpstr>Times New Roman</vt:lpstr>
      <vt:lpstr>Wingdings</vt:lpstr>
      <vt:lpstr>Office テーマ</vt:lpstr>
      <vt:lpstr>標準デザイン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Norio Takenaka</dc:creator>
  <cp:lastModifiedBy>Takenaka</cp:lastModifiedBy>
  <cp:revision>643</cp:revision>
  <cp:lastPrinted>2018-11-20T05:19:48Z</cp:lastPrinted>
  <dcterms:created xsi:type="dcterms:W3CDTF">2015-07-03T08:33:25Z</dcterms:created>
  <dcterms:modified xsi:type="dcterms:W3CDTF">2018-11-26T01:51:36Z</dcterms:modified>
</cp:coreProperties>
</file>